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xlsx" ContentType="application/vnd.openxmlformats-officedocument.spreadsheetml.sheet"/>
  <Default Extension="jpg" ContentType="image/jpeg"/>
  <Default Extension="emf" ContentType="image/x-em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8"/>
  </p:notesMasterIdLst>
  <p:sldIdLst>
    <p:sldId id="257" r:id="rId2"/>
    <p:sldId id="258" r:id="rId3"/>
    <p:sldId id="285" r:id="rId4"/>
    <p:sldId id="263" r:id="rId5"/>
    <p:sldId id="267" r:id="rId6"/>
    <p:sldId id="295" r:id="rId7"/>
    <p:sldId id="268" r:id="rId8"/>
    <p:sldId id="286" r:id="rId9"/>
    <p:sldId id="260" r:id="rId10"/>
    <p:sldId id="261" r:id="rId11"/>
    <p:sldId id="292" r:id="rId12"/>
    <p:sldId id="287" r:id="rId13"/>
    <p:sldId id="296" r:id="rId14"/>
    <p:sldId id="264" r:id="rId15"/>
    <p:sldId id="275" r:id="rId16"/>
    <p:sldId id="265" r:id="rId17"/>
    <p:sldId id="269" r:id="rId18"/>
    <p:sldId id="288" r:id="rId19"/>
    <p:sldId id="270" r:id="rId20"/>
    <p:sldId id="266" r:id="rId21"/>
    <p:sldId id="290" r:id="rId22"/>
    <p:sldId id="291" r:id="rId23"/>
    <p:sldId id="294" r:id="rId24"/>
    <p:sldId id="277" r:id="rId25"/>
    <p:sldId id="289" r:id="rId26"/>
    <p:sldId id="272" r:id="rId27"/>
    <p:sldId id="271" r:id="rId28"/>
    <p:sldId id="273" r:id="rId29"/>
    <p:sldId id="284" r:id="rId30"/>
    <p:sldId id="276" r:id="rId31"/>
    <p:sldId id="283" r:id="rId32"/>
    <p:sldId id="274" r:id="rId33"/>
    <p:sldId id="279" r:id="rId34"/>
    <p:sldId id="281" r:id="rId35"/>
    <p:sldId id="282" r:id="rId36"/>
    <p:sldId id="293" r:id="rId37"/>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CD300"/>
    <a:srgbClr val="DAAD08"/>
    <a:srgbClr val="E3D62D"/>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64" autoAdjust="0"/>
    <p:restoredTop sz="94648" autoAdjust="0"/>
  </p:normalViewPr>
  <p:slideViewPr>
    <p:cSldViewPr snapToGrid="0" snapToObjects="1">
      <p:cViewPr>
        <p:scale>
          <a:sx n="174" d="100"/>
          <a:sy n="174" d="100"/>
        </p:scale>
        <p:origin x="-1280" y="-544"/>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notesMaster" Target="notesMasters/notesMaster1.xml"/><Relationship Id="rId39" Type="http://schemas.openxmlformats.org/officeDocument/2006/relationships/printerSettings" Target="printerSettings/printerSettings1.bin"/><Relationship Id="rId40" Type="http://schemas.openxmlformats.org/officeDocument/2006/relationships/presProps" Target="presProps.xml"/><Relationship Id="rId41" Type="http://schemas.openxmlformats.org/officeDocument/2006/relationships/viewProps" Target="viewProps.xml"/><Relationship Id="rId42" Type="http://schemas.openxmlformats.org/officeDocument/2006/relationships/theme" Target="theme/theme1.xml"/><Relationship Id="rId43"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Shee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Sheet6.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7"/>
    </mc:Choice>
    <mc:Fallback>
      <c:style val="17"/>
    </mc:Fallback>
  </mc:AlternateContent>
  <c:chart>
    <c:autoTitleDeleted val="1"/>
    <c:plotArea>
      <c:layout/>
      <c:doughnutChart>
        <c:varyColors val="1"/>
        <c:ser>
          <c:idx val="0"/>
          <c:order val="0"/>
          <c:tx>
            <c:strRef>
              <c:f>Sheet1!$B$1</c:f>
              <c:strCache>
                <c:ptCount val="1"/>
                <c:pt idx="0">
                  <c:v>Sales</c:v>
                </c:pt>
              </c:strCache>
            </c:strRef>
          </c:tx>
          <c:spPr>
            <a:solidFill>
              <a:srgbClr val="FCD300"/>
            </a:solidFill>
          </c:spPr>
          <c:dPt>
            <c:idx val="0"/>
            <c:bubble3D val="0"/>
            <c:spPr>
              <a:solidFill>
                <a:srgbClr val="FCD300"/>
              </a:solidFill>
              <a:effectLst/>
            </c:spPr>
          </c:dPt>
          <c:dPt>
            <c:idx val="1"/>
            <c:bubble3D val="0"/>
            <c:spPr>
              <a:solidFill>
                <a:srgbClr val="FCD300"/>
              </a:solidFill>
              <a:ln>
                <a:noFill/>
              </a:ln>
              <a:effectLst/>
            </c:spPr>
          </c:dPt>
          <c:dPt>
            <c:idx val="2"/>
            <c:bubble3D val="0"/>
            <c:spPr>
              <a:solidFill>
                <a:srgbClr val="FCD300"/>
              </a:solidFill>
              <a:ln>
                <a:noFill/>
              </a:ln>
              <a:effectLst/>
            </c:spPr>
          </c:dPt>
          <c:cat>
            <c:strRef>
              <c:f>Sheet1!$A$2:$A$4</c:f>
              <c:strCache>
                <c:ptCount val="3"/>
                <c:pt idx="0">
                  <c:v>1st Qtr</c:v>
                </c:pt>
                <c:pt idx="1">
                  <c:v>2nd Qtr</c:v>
                </c:pt>
                <c:pt idx="2">
                  <c:v>3rd Qtr</c:v>
                </c:pt>
              </c:strCache>
            </c:strRef>
          </c:cat>
          <c:val>
            <c:numRef>
              <c:f>Sheet1!$B$2:$B$4</c:f>
              <c:numCache>
                <c:formatCode>General</c:formatCode>
                <c:ptCount val="3"/>
                <c:pt idx="0">
                  <c:v>50.0</c:v>
                </c:pt>
                <c:pt idx="1">
                  <c:v>35.0</c:v>
                </c:pt>
                <c:pt idx="2">
                  <c:v>15.0</c:v>
                </c:pt>
              </c:numCache>
            </c:numRef>
          </c:val>
        </c:ser>
        <c:dLbls>
          <c:showLegendKey val="0"/>
          <c:showVal val="0"/>
          <c:showCatName val="0"/>
          <c:showSerName val="0"/>
          <c:showPercent val="0"/>
          <c:showBubbleSize val="0"/>
          <c:showLeaderLines val="1"/>
        </c:dLbls>
        <c:firstSliceAng val="0"/>
        <c:holeSize val="88"/>
      </c:doughnutChart>
    </c:plotArea>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7"/>
    </mc:Choice>
    <mc:Fallback>
      <c:style val="17"/>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bg1">
                  <a:lumMod val="75000"/>
                </a:schemeClr>
              </a:solidFill>
              <a:effectLst/>
            </c:spPr>
          </c:dPt>
          <c:dPt>
            <c:idx val="1"/>
            <c:bubble3D val="0"/>
            <c:spPr>
              <a:solidFill>
                <a:schemeClr val="bg1">
                  <a:lumMod val="75000"/>
                </a:schemeClr>
              </a:solidFill>
              <a:ln>
                <a:noFill/>
              </a:ln>
              <a:effectLst/>
            </c:spPr>
          </c:dPt>
          <c:dPt>
            <c:idx val="2"/>
            <c:bubble3D val="0"/>
            <c:spPr>
              <a:solidFill>
                <a:schemeClr val="tx1"/>
              </a:solidFill>
              <a:ln>
                <a:noFill/>
              </a:ln>
              <a:effectLst/>
            </c:spPr>
          </c:dPt>
          <c:cat>
            <c:strRef>
              <c:f>Sheet1!$A$2:$A$4</c:f>
              <c:strCache>
                <c:ptCount val="2"/>
                <c:pt idx="0">
                  <c:v>1st Qtr</c:v>
                </c:pt>
                <c:pt idx="1">
                  <c:v>2nd Qtr</c:v>
                </c:pt>
              </c:strCache>
            </c:strRef>
          </c:cat>
          <c:val>
            <c:numRef>
              <c:f>Sheet1!$B$2:$B$4</c:f>
              <c:numCache>
                <c:formatCode>General</c:formatCode>
                <c:ptCount val="3"/>
                <c:pt idx="0">
                  <c:v>80.0</c:v>
                </c:pt>
                <c:pt idx="1">
                  <c:v>20.0</c:v>
                </c:pt>
              </c:numCache>
            </c:numRef>
          </c:val>
        </c:ser>
        <c:dLbls>
          <c:showLegendKey val="0"/>
          <c:showVal val="0"/>
          <c:showCatName val="0"/>
          <c:showSerName val="0"/>
          <c:showPercent val="0"/>
          <c:showBubbleSize val="0"/>
          <c:showLeaderLines val="1"/>
        </c:dLbls>
        <c:firstSliceAng val="0"/>
        <c:holeSize val="88"/>
      </c:doughnutChart>
    </c:plotArea>
    <c:plotVisOnly val="1"/>
    <c:dispBlanksAs val="gap"/>
    <c:showDLblsOverMax val="0"/>
  </c:chart>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7"/>
    </mc:Choice>
    <mc:Fallback>
      <c:style val="17"/>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rgbClr val="FCD300"/>
              </a:solidFill>
              <a:effectLst/>
            </c:spPr>
          </c:dPt>
          <c:dPt>
            <c:idx val="1"/>
            <c:bubble3D val="0"/>
            <c:spPr>
              <a:solidFill>
                <a:schemeClr val="bg1">
                  <a:lumMod val="75000"/>
                </a:schemeClr>
              </a:solidFill>
              <a:ln>
                <a:noFill/>
              </a:ln>
              <a:effectLst/>
            </c:spPr>
          </c:dPt>
          <c:dPt>
            <c:idx val="2"/>
            <c:bubble3D val="0"/>
            <c:spPr>
              <a:solidFill>
                <a:schemeClr val="tx1"/>
              </a:solidFill>
              <a:ln>
                <a:noFill/>
              </a:ln>
              <a:effectLst/>
            </c:spPr>
          </c:dPt>
          <c:cat>
            <c:strRef>
              <c:f>Sheet1!$A$2:$A$4</c:f>
              <c:strCache>
                <c:ptCount val="2"/>
                <c:pt idx="0">
                  <c:v>1st Qtr</c:v>
                </c:pt>
                <c:pt idx="1">
                  <c:v>2nd Qtr</c:v>
                </c:pt>
              </c:strCache>
            </c:strRef>
          </c:cat>
          <c:val>
            <c:numRef>
              <c:f>Sheet1!$B$2:$B$4</c:f>
              <c:numCache>
                <c:formatCode>General</c:formatCode>
                <c:ptCount val="3"/>
                <c:pt idx="0">
                  <c:v>80.0</c:v>
                </c:pt>
                <c:pt idx="1">
                  <c:v>20.0</c:v>
                </c:pt>
              </c:numCache>
            </c:numRef>
          </c:val>
        </c:ser>
        <c:dLbls>
          <c:showLegendKey val="0"/>
          <c:showVal val="0"/>
          <c:showCatName val="0"/>
          <c:showSerName val="0"/>
          <c:showPercent val="0"/>
          <c:showBubbleSize val="0"/>
          <c:showLeaderLines val="1"/>
        </c:dLbls>
        <c:firstSliceAng val="0"/>
        <c:holeSize val="88"/>
      </c:doughnutChart>
    </c:plotArea>
    <c:plotVisOnly val="1"/>
    <c:dispBlanksAs val="gap"/>
    <c:showDLblsOverMax val="0"/>
  </c:chart>
  <c:txPr>
    <a:bodyPr/>
    <a:lstStyle/>
    <a:p>
      <a:pPr>
        <a:defRPr sz="18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barChart>
        <c:barDir val="col"/>
        <c:grouping val="stacked"/>
        <c:varyColors val="0"/>
        <c:ser>
          <c:idx val="0"/>
          <c:order val="0"/>
          <c:tx>
            <c:strRef>
              <c:f>Sheet1!$B$1</c:f>
              <c:strCache>
                <c:ptCount val="1"/>
                <c:pt idx="0">
                  <c:v>Series 1</c:v>
                </c:pt>
              </c:strCache>
            </c:strRef>
          </c:tx>
          <c:spPr>
            <a:solidFill>
              <a:schemeClr val="tx1">
                <a:lumMod val="75000"/>
                <a:lumOff val="25000"/>
              </a:schemeClr>
            </a:solidFill>
            <a:ln>
              <a:noFill/>
            </a:ln>
            <a:effectLst/>
          </c:spPr>
          <c:invertIfNegative val="0"/>
          <c:cat>
            <c:numRef>
              <c:f>Sheet1!$A$2:$A$9</c:f>
              <c:numCache>
                <c:formatCode>General</c:formatCode>
                <c:ptCount val="8"/>
                <c:pt idx="0">
                  <c:v>1.0</c:v>
                </c:pt>
                <c:pt idx="1">
                  <c:v>2.0</c:v>
                </c:pt>
                <c:pt idx="2">
                  <c:v>3.0</c:v>
                </c:pt>
                <c:pt idx="3">
                  <c:v>4.0</c:v>
                </c:pt>
                <c:pt idx="4">
                  <c:v>5.0</c:v>
                </c:pt>
                <c:pt idx="5">
                  <c:v>6.0</c:v>
                </c:pt>
                <c:pt idx="6">
                  <c:v>7.0</c:v>
                </c:pt>
                <c:pt idx="7">
                  <c:v>8.0</c:v>
                </c:pt>
              </c:numCache>
            </c:numRef>
          </c:cat>
          <c:val>
            <c:numRef>
              <c:f>Sheet1!$B$2:$B$9</c:f>
              <c:numCache>
                <c:formatCode>General</c:formatCode>
                <c:ptCount val="8"/>
                <c:pt idx="0">
                  <c:v>1.5</c:v>
                </c:pt>
                <c:pt idx="1">
                  <c:v>2.5</c:v>
                </c:pt>
                <c:pt idx="2">
                  <c:v>3.5</c:v>
                </c:pt>
                <c:pt idx="3">
                  <c:v>4.5</c:v>
                </c:pt>
                <c:pt idx="4">
                  <c:v>6.5</c:v>
                </c:pt>
                <c:pt idx="5">
                  <c:v>8.5</c:v>
                </c:pt>
                <c:pt idx="6">
                  <c:v>7.0</c:v>
                </c:pt>
                <c:pt idx="7">
                  <c:v>5.5</c:v>
                </c:pt>
              </c:numCache>
            </c:numRef>
          </c:val>
        </c:ser>
        <c:ser>
          <c:idx val="1"/>
          <c:order val="1"/>
          <c:tx>
            <c:strRef>
              <c:f>Sheet1!$C$1</c:f>
              <c:strCache>
                <c:ptCount val="1"/>
                <c:pt idx="0">
                  <c:v>Series 2</c:v>
                </c:pt>
              </c:strCache>
            </c:strRef>
          </c:tx>
          <c:spPr>
            <a:solidFill>
              <a:srgbClr val="FCD300"/>
            </a:solidFill>
            <a:ln>
              <a:noFill/>
            </a:ln>
            <a:effectLst/>
          </c:spPr>
          <c:invertIfNegative val="0"/>
          <c:cat>
            <c:numRef>
              <c:f>Sheet1!$A$2:$A$9</c:f>
              <c:numCache>
                <c:formatCode>General</c:formatCode>
                <c:ptCount val="8"/>
                <c:pt idx="0">
                  <c:v>1.0</c:v>
                </c:pt>
                <c:pt idx="1">
                  <c:v>2.0</c:v>
                </c:pt>
                <c:pt idx="2">
                  <c:v>3.0</c:v>
                </c:pt>
                <c:pt idx="3">
                  <c:v>4.0</c:v>
                </c:pt>
                <c:pt idx="4">
                  <c:v>5.0</c:v>
                </c:pt>
                <c:pt idx="5">
                  <c:v>6.0</c:v>
                </c:pt>
                <c:pt idx="6">
                  <c:v>7.0</c:v>
                </c:pt>
                <c:pt idx="7">
                  <c:v>8.0</c:v>
                </c:pt>
              </c:numCache>
            </c:numRef>
          </c:cat>
          <c:val>
            <c:numRef>
              <c:f>Sheet1!$C$2:$C$9</c:f>
              <c:numCache>
                <c:formatCode>General</c:formatCode>
                <c:ptCount val="8"/>
                <c:pt idx="0">
                  <c:v>2.4</c:v>
                </c:pt>
                <c:pt idx="1">
                  <c:v>3.4</c:v>
                </c:pt>
                <c:pt idx="2">
                  <c:v>1.8</c:v>
                </c:pt>
                <c:pt idx="3">
                  <c:v>2.8</c:v>
                </c:pt>
                <c:pt idx="4">
                  <c:v>3.0</c:v>
                </c:pt>
                <c:pt idx="5">
                  <c:v>3.5</c:v>
                </c:pt>
                <c:pt idx="6">
                  <c:v>2.0</c:v>
                </c:pt>
                <c:pt idx="7">
                  <c:v>4.0</c:v>
                </c:pt>
              </c:numCache>
            </c:numRef>
          </c:val>
        </c:ser>
        <c:ser>
          <c:idx val="2"/>
          <c:order val="2"/>
          <c:tx>
            <c:strRef>
              <c:f>Sheet1!$D$1</c:f>
              <c:strCache>
                <c:ptCount val="1"/>
                <c:pt idx="0">
                  <c:v>Series 3</c:v>
                </c:pt>
              </c:strCache>
            </c:strRef>
          </c:tx>
          <c:spPr>
            <a:solidFill>
              <a:schemeClr val="accent6">
                <a:lumMod val="75000"/>
              </a:schemeClr>
            </a:solidFill>
            <a:ln>
              <a:noFill/>
            </a:ln>
            <a:effectLst/>
          </c:spPr>
          <c:invertIfNegative val="0"/>
          <c:cat>
            <c:numRef>
              <c:f>Sheet1!$A$2:$A$9</c:f>
              <c:numCache>
                <c:formatCode>General</c:formatCode>
                <c:ptCount val="8"/>
                <c:pt idx="0">
                  <c:v>1.0</c:v>
                </c:pt>
                <c:pt idx="1">
                  <c:v>2.0</c:v>
                </c:pt>
                <c:pt idx="2">
                  <c:v>3.0</c:v>
                </c:pt>
                <c:pt idx="3">
                  <c:v>4.0</c:v>
                </c:pt>
                <c:pt idx="4">
                  <c:v>5.0</c:v>
                </c:pt>
                <c:pt idx="5">
                  <c:v>6.0</c:v>
                </c:pt>
                <c:pt idx="6">
                  <c:v>7.0</c:v>
                </c:pt>
                <c:pt idx="7">
                  <c:v>8.0</c:v>
                </c:pt>
              </c:numCache>
            </c:numRef>
          </c:cat>
          <c:val>
            <c:numRef>
              <c:f>Sheet1!$D$2:$D$9</c:f>
              <c:numCache>
                <c:formatCode>General</c:formatCode>
                <c:ptCount val="8"/>
              </c:numCache>
            </c:numRef>
          </c:val>
        </c:ser>
        <c:dLbls>
          <c:showLegendKey val="0"/>
          <c:showVal val="0"/>
          <c:showCatName val="0"/>
          <c:showSerName val="0"/>
          <c:showPercent val="0"/>
          <c:showBubbleSize val="0"/>
        </c:dLbls>
        <c:gapWidth val="180"/>
        <c:overlap val="100"/>
        <c:axId val="2115996872"/>
        <c:axId val="2116000360"/>
      </c:barChart>
      <c:catAx>
        <c:axId val="2115996872"/>
        <c:scaling>
          <c:orientation val="minMax"/>
        </c:scaling>
        <c:delete val="0"/>
        <c:axPos val="b"/>
        <c:numFmt formatCode="General" sourceLinked="1"/>
        <c:majorTickMark val="none"/>
        <c:minorTickMark val="none"/>
        <c:tickLblPos val="nextTo"/>
        <c:spPr>
          <a:ln>
            <a:solidFill>
              <a:schemeClr val="accent6">
                <a:lumMod val="60000"/>
                <a:lumOff val="40000"/>
              </a:schemeClr>
            </a:solidFill>
          </a:ln>
        </c:spPr>
        <c:txPr>
          <a:bodyPr/>
          <a:lstStyle/>
          <a:p>
            <a:pPr>
              <a:defRPr sz="800" baseline="0">
                <a:solidFill>
                  <a:schemeClr val="accent6">
                    <a:lumMod val="60000"/>
                    <a:lumOff val="40000"/>
                  </a:schemeClr>
                </a:solidFill>
                <a:latin typeface="Open Sans"/>
              </a:defRPr>
            </a:pPr>
            <a:endParaRPr lang="en-US"/>
          </a:p>
        </c:txPr>
        <c:crossAx val="2116000360"/>
        <c:crosses val="autoZero"/>
        <c:auto val="1"/>
        <c:lblAlgn val="ctr"/>
        <c:lblOffset val="100"/>
        <c:noMultiLvlLbl val="0"/>
      </c:catAx>
      <c:valAx>
        <c:axId val="2116000360"/>
        <c:scaling>
          <c:orientation val="minMax"/>
          <c:max val="10.0"/>
        </c:scaling>
        <c:delete val="0"/>
        <c:axPos val="l"/>
        <c:majorGridlines>
          <c:spPr>
            <a:ln>
              <a:solidFill>
                <a:schemeClr val="accent6">
                  <a:lumMod val="60000"/>
                  <a:lumOff val="40000"/>
                </a:schemeClr>
              </a:solidFill>
            </a:ln>
          </c:spPr>
        </c:majorGridlines>
        <c:numFmt formatCode="General" sourceLinked="1"/>
        <c:majorTickMark val="none"/>
        <c:minorTickMark val="none"/>
        <c:tickLblPos val="low"/>
        <c:spPr>
          <a:noFill/>
          <a:ln>
            <a:solidFill>
              <a:schemeClr val="accent6">
                <a:lumMod val="60000"/>
                <a:lumOff val="40000"/>
              </a:schemeClr>
            </a:solidFill>
          </a:ln>
        </c:spPr>
        <c:txPr>
          <a:bodyPr/>
          <a:lstStyle/>
          <a:p>
            <a:pPr>
              <a:defRPr sz="800" b="1" i="0" baseline="0">
                <a:solidFill>
                  <a:schemeClr val="accent6">
                    <a:lumMod val="60000"/>
                    <a:lumOff val="40000"/>
                  </a:schemeClr>
                </a:solidFill>
                <a:latin typeface="Open Sans Light"/>
              </a:defRPr>
            </a:pPr>
            <a:endParaRPr lang="en-US"/>
          </a:p>
        </c:txPr>
        <c:crossAx val="2115996872"/>
        <c:crosses val="autoZero"/>
        <c:crossBetween val="between"/>
        <c:majorUnit val="2.0"/>
        <c:minorUnit val="0.5"/>
      </c:valAx>
      <c:spPr>
        <a:ln>
          <a:noFill/>
        </a:ln>
      </c:spPr>
    </c:plotArea>
    <c:plotVisOnly val="1"/>
    <c:dispBlanksAs val="gap"/>
    <c:showDLblsOverMax val="0"/>
  </c:chart>
  <c:txPr>
    <a:bodyPr/>
    <a:lstStyle/>
    <a:p>
      <a:pPr>
        <a:defRPr sz="1800"/>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barChart>
        <c:barDir val="col"/>
        <c:grouping val="stacked"/>
        <c:varyColors val="0"/>
        <c:ser>
          <c:idx val="0"/>
          <c:order val="0"/>
          <c:tx>
            <c:strRef>
              <c:f>Sheet1!$B$1</c:f>
              <c:strCache>
                <c:ptCount val="1"/>
                <c:pt idx="0">
                  <c:v>Series 1</c:v>
                </c:pt>
              </c:strCache>
            </c:strRef>
          </c:tx>
          <c:spPr>
            <a:solidFill>
              <a:schemeClr val="tx1">
                <a:lumMod val="75000"/>
                <a:lumOff val="25000"/>
              </a:schemeClr>
            </a:solidFill>
            <a:ln>
              <a:noFill/>
            </a:ln>
            <a:effectLst/>
          </c:spPr>
          <c:invertIfNegative val="0"/>
          <c:cat>
            <c:strRef>
              <c:f>Sheet1!$A$2:$A$5</c:f>
              <c:strCache>
                <c:ptCount val="4"/>
                <c:pt idx="0">
                  <c:v>data 1</c:v>
                </c:pt>
                <c:pt idx="1">
                  <c:v>data 2</c:v>
                </c:pt>
                <c:pt idx="2">
                  <c:v>data 3</c:v>
                </c:pt>
                <c:pt idx="3">
                  <c:v>data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Series 2</c:v>
                </c:pt>
              </c:strCache>
            </c:strRef>
          </c:tx>
          <c:spPr>
            <a:solidFill>
              <a:schemeClr val="bg1">
                <a:lumMod val="75000"/>
              </a:schemeClr>
            </a:solidFill>
            <a:ln>
              <a:noFill/>
            </a:ln>
            <a:effectLst/>
          </c:spPr>
          <c:invertIfNegative val="0"/>
          <c:cat>
            <c:strRef>
              <c:f>Sheet1!$A$2:$A$5</c:f>
              <c:strCache>
                <c:ptCount val="4"/>
                <c:pt idx="0">
                  <c:v>data 1</c:v>
                </c:pt>
                <c:pt idx="1">
                  <c:v>data 2</c:v>
                </c:pt>
                <c:pt idx="2">
                  <c:v>data 3</c:v>
                </c:pt>
                <c:pt idx="3">
                  <c:v>data 4</c:v>
                </c:pt>
              </c:strCache>
            </c:strRef>
          </c:cat>
          <c:val>
            <c:numRef>
              <c:f>Sheet1!$C$2:$C$5</c:f>
              <c:numCache>
                <c:formatCode>General</c:formatCode>
                <c:ptCount val="4"/>
                <c:pt idx="0">
                  <c:v>2.4</c:v>
                </c:pt>
                <c:pt idx="1">
                  <c:v>4.4</c:v>
                </c:pt>
                <c:pt idx="2">
                  <c:v>1.8</c:v>
                </c:pt>
                <c:pt idx="3">
                  <c:v>2.8</c:v>
                </c:pt>
              </c:numCache>
            </c:numRef>
          </c:val>
        </c:ser>
        <c:ser>
          <c:idx val="2"/>
          <c:order val="2"/>
          <c:tx>
            <c:strRef>
              <c:f>Sheet1!$D$1</c:f>
              <c:strCache>
                <c:ptCount val="1"/>
                <c:pt idx="0">
                  <c:v>Series 3</c:v>
                </c:pt>
              </c:strCache>
            </c:strRef>
          </c:tx>
          <c:spPr>
            <a:solidFill>
              <a:srgbClr val="FCD300"/>
            </a:solidFill>
            <a:ln>
              <a:noFill/>
            </a:ln>
            <a:effectLst/>
          </c:spPr>
          <c:invertIfNegative val="0"/>
          <c:cat>
            <c:strRef>
              <c:f>Sheet1!$A$2:$A$5</c:f>
              <c:strCache>
                <c:ptCount val="4"/>
                <c:pt idx="0">
                  <c:v>data 1</c:v>
                </c:pt>
                <c:pt idx="1">
                  <c:v>data 2</c:v>
                </c:pt>
                <c:pt idx="2">
                  <c:v>data 3</c:v>
                </c:pt>
                <c:pt idx="3">
                  <c:v>data 4</c:v>
                </c:pt>
              </c:strCache>
            </c:strRef>
          </c:cat>
          <c:val>
            <c:numRef>
              <c:f>Sheet1!$D$2:$D$5</c:f>
              <c:numCache>
                <c:formatCode>General</c:formatCode>
                <c:ptCount val="4"/>
                <c:pt idx="0">
                  <c:v>2.0</c:v>
                </c:pt>
                <c:pt idx="1">
                  <c:v>2.0</c:v>
                </c:pt>
                <c:pt idx="2">
                  <c:v>3.0</c:v>
                </c:pt>
                <c:pt idx="3">
                  <c:v>5.0</c:v>
                </c:pt>
              </c:numCache>
            </c:numRef>
          </c:val>
        </c:ser>
        <c:dLbls>
          <c:showLegendKey val="0"/>
          <c:showVal val="0"/>
          <c:showCatName val="0"/>
          <c:showSerName val="0"/>
          <c:showPercent val="0"/>
          <c:showBubbleSize val="0"/>
        </c:dLbls>
        <c:gapWidth val="360"/>
        <c:overlap val="100"/>
        <c:axId val="2115181208"/>
        <c:axId val="2115184584"/>
      </c:barChart>
      <c:catAx>
        <c:axId val="2115181208"/>
        <c:scaling>
          <c:orientation val="minMax"/>
        </c:scaling>
        <c:delete val="0"/>
        <c:axPos val="b"/>
        <c:numFmt formatCode="General" sourceLinked="0"/>
        <c:majorTickMark val="none"/>
        <c:minorTickMark val="none"/>
        <c:tickLblPos val="nextTo"/>
        <c:spPr>
          <a:ln>
            <a:solidFill>
              <a:schemeClr val="accent6">
                <a:lumMod val="60000"/>
                <a:lumOff val="40000"/>
              </a:schemeClr>
            </a:solidFill>
          </a:ln>
        </c:spPr>
        <c:txPr>
          <a:bodyPr/>
          <a:lstStyle/>
          <a:p>
            <a:pPr>
              <a:defRPr sz="800" baseline="0">
                <a:solidFill>
                  <a:schemeClr val="accent6">
                    <a:lumMod val="60000"/>
                    <a:lumOff val="40000"/>
                  </a:schemeClr>
                </a:solidFill>
                <a:latin typeface="Open Sans"/>
              </a:defRPr>
            </a:pPr>
            <a:endParaRPr lang="en-US"/>
          </a:p>
        </c:txPr>
        <c:crossAx val="2115184584"/>
        <c:crosses val="autoZero"/>
        <c:auto val="1"/>
        <c:lblAlgn val="ctr"/>
        <c:lblOffset val="100"/>
        <c:noMultiLvlLbl val="0"/>
      </c:catAx>
      <c:valAx>
        <c:axId val="2115184584"/>
        <c:scaling>
          <c:orientation val="minMax"/>
          <c:max val="20.0"/>
        </c:scaling>
        <c:delete val="0"/>
        <c:axPos val="l"/>
        <c:majorGridlines>
          <c:spPr>
            <a:ln>
              <a:solidFill>
                <a:srgbClr val="FCD300"/>
              </a:solidFill>
            </a:ln>
          </c:spPr>
        </c:majorGridlines>
        <c:numFmt formatCode="General" sourceLinked="1"/>
        <c:majorTickMark val="none"/>
        <c:minorTickMark val="none"/>
        <c:tickLblPos val="low"/>
        <c:spPr>
          <a:noFill/>
          <a:ln>
            <a:solidFill>
              <a:srgbClr val="FCD300"/>
            </a:solidFill>
          </a:ln>
        </c:spPr>
        <c:txPr>
          <a:bodyPr/>
          <a:lstStyle/>
          <a:p>
            <a:pPr>
              <a:defRPr sz="800" b="1" i="0" baseline="0">
                <a:solidFill>
                  <a:srgbClr val="FCD300"/>
                </a:solidFill>
                <a:latin typeface="Open Sans Light"/>
              </a:defRPr>
            </a:pPr>
            <a:endParaRPr lang="en-US"/>
          </a:p>
        </c:txPr>
        <c:crossAx val="2115181208"/>
        <c:crosses val="autoZero"/>
        <c:crossBetween val="between"/>
        <c:majorUnit val="5.0"/>
        <c:minorUnit val="0.5"/>
      </c:valAx>
      <c:spPr>
        <a:ln>
          <a:noFill/>
        </a:ln>
      </c:spPr>
    </c:plotArea>
    <c:plotVisOnly val="1"/>
    <c:dispBlanksAs val="gap"/>
    <c:showDLblsOverMax val="0"/>
  </c:chart>
  <c:txPr>
    <a:bodyPr/>
    <a:lstStyle/>
    <a:p>
      <a:pPr>
        <a:defRPr sz="1800"/>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barChart>
        <c:barDir val="col"/>
        <c:grouping val="stacked"/>
        <c:varyColors val="0"/>
        <c:ser>
          <c:idx val="0"/>
          <c:order val="0"/>
          <c:tx>
            <c:strRef>
              <c:f>Sheet1!$B$1</c:f>
              <c:strCache>
                <c:ptCount val="1"/>
                <c:pt idx="0">
                  <c:v>Series 1</c:v>
                </c:pt>
              </c:strCache>
            </c:strRef>
          </c:tx>
          <c:spPr>
            <a:solidFill>
              <a:schemeClr val="tx1">
                <a:lumMod val="75000"/>
                <a:lumOff val="25000"/>
              </a:schemeClr>
            </a:solidFill>
            <a:ln>
              <a:noFill/>
            </a:ln>
            <a:effectLst/>
          </c:spPr>
          <c:invertIfNegative val="0"/>
          <c:cat>
            <c:strRef>
              <c:f>Sheet1!$A$2:$A$5</c:f>
              <c:strCache>
                <c:ptCount val="4"/>
                <c:pt idx="0">
                  <c:v>data 1</c:v>
                </c:pt>
                <c:pt idx="1">
                  <c:v>data 2</c:v>
                </c:pt>
                <c:pt idx="2">
                  <c:v>data 3</c:v>
                </c:pt>
                <c:pt idx="3">
                  <c:v>data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Series 2</c:v>
                </c:pt>
              </c:strCache>
            </c:strRef>
          </c:tx>
          <c:spPr>
            <a:solidFill>
              <a:schemeClr val="bg1">
                <a:lumMod val="75000"/>
              </a:schemeClr>
            </a:solidFill>
            <a:ln>
              <a:noFill/>
            </a:ln>
            <a:effectLst/>
          </c:spPr>
          <c:invertIfNegative val="0"/>
          <c:cat>
            <c:strRef>
              <c:f>Sheet1!$A$2:$A$5</c:f>
              <c:strCache>
                <c:ptCount val="4"/>
                <c:pt idx="0">
                  <c:v>data 1</c:v>
                </c:pt>
                <c:pt idx="1">
                  <c:v>data 2</c:v>
                </c:pt>
                <c:pt idx="2">
                  <c:v>data 3</c:v>
                </c:pt>
                <c:pt idx="3">
                  <c:v>data 4</c:v>
                </c:pt>
              </c:strCache>
            </c:strRef>
          </c:cat>
          <c:val>
            <c:numRef>
              <c:f>Sheet1!$C$2:$C$5</c:f>
              <c:numCache>
                <c:formatCode>General</c:formatCode>
                <c:ptCount val="4"/>
                <c:pt idx="0">
                  <c:v>2.4</c:v>
                </c:pt>
                <c:pt idx="1">
                  <c:v>4.4</c:v>
                </c:pt>
                <c:pt idx="2">
                  <c:v>1.8</c:v>
                </c:pt>
                <c:pt idx="3">
                  <c:v>2.8</c:v>
                </c:pt>
              </c:numCache>
            </c:numRef>
          </c:val>
        </c:ser>
        <c:ser>
          <c:idx val="2"/>
          <c:order val="2"/>
          <c:tx>
            <c:strRef>
              <c:f>Sheet1!$D$1</c:f>
              <c:strCache>
                <c:ptCount val="1"/>
                <c:pt idx="0">
                  <c:v>Series 3</c:v>
                </c:pt>
              </c:strCache>
            </c:strRef>
          </c:tx>
          <c:spPr>
            <a:solidFill>
              <a:srgbClr val="FCD300"/>
            </a:solidFill>
            <a:ln>
              <a:noFill/>
            </a:ln>
            <a:effectLst/>
          </c:spPr>
          <c:invertIfNegative val="0"/>
          <c:cat>
            <c:strRef>
              <c:f>Sheet1!$A$2:$A$5</c:f>
              <c:strCache>
                <c:ptCount val="4"/>
                <c:pt idx="0">
                  <c:v>data 1</c:v>
                </c:pt>
                <c:pt idx="1">
                  <c:v>data 2</c:v>
                </c:pt>
                <c:pt idx="2">
                  <c:v>data 3</c:v>
                </c:pt>
                <c:pt idx="3">
                  <c:v>data 4</c:v>
                </c:pt>
              </c:strCache>
            </c:strRef>
          </c:cat>
          <c:val>
            <c:numRef>
              <c:f>Sheet1!$D$2:$D$5</c:f>
              <c:numCache>
                <c:formatCode>General</c:formatCode>
                <c:ptCount val="4"/>
                <c:pt idx="0">
                  <c:v>2.0</c:v>
                </c:pt>
                <c:pt idx="1">
                  <c:v>2.0</c:v>
                </c:pt>
                <c:pt idx="2">
                  <c:v>3.0</c:v>
                </c:pt>
                <c:pt idx="3">
                  <c:v>5.0</c:v>
                </c:pt>
              </c:numCache>
            </c:numRef>
          </c:val>
        </c:ser>
        <c:dLbls>
          <c:showLegendKey val="0"/>
          <c:showVal val="0"/>
          <c:showCatName val="0"/>
          <c:showSerName val="0"/>
          <c:showPercent val="0"/>
          <c:showBubbleSize val="0"/>
        </c:dLbls>
        <c:gapWidth val="360"/>
        <c:overlap val="100"/>
        <c:axId val="2116141832"/>
        <c:axId val="2116145192"/>
      </c:barChart>
      <c:catAx>
        <c:axId val="2116141832"/>
        <c:scaling>
          <c:orientation val="minMax"/>
        </c:scaling>
        <c:delete val="0"/>
        <c:axPos val="b"/>
        <c:numFmt formatCode="General" sourceLinked="0"/>
        <c:majorTickMark val="none"/>
        <c:minorTickMark val="none"/>
        <c:tickLblPos val="nextTo"/>
        <c:spPr>
          <a:ln>
            <a:solidFill>
              <a:schemeClr val="accent6">
                <a:lumMod val="60000"/>
                <a:lumOff val="40000"/>
              </a:schemeClr>
            </a:solidFill>
          </a:ln>
        </c:spPr>
        <c:txPr>
          <a:bodyPr/>
          <a:lstStyle/>
          <a:p>
            <a:pPr>
              <a:defRPr sz="800" baseline="0">
                <a:solidFill>
                  <a:schemeClr val="accent6">
                    <a:lumMod val="60000"/>
                    <a:lumOff val="40000"/>
                  </a:schemeClr>
                </a:solidFill>
                <a:latin typeface="Open Sans"/>
              </a:defRPr>
            </a:pPr>
            <a:endParaRPr lang="en-US"/>
          </a:p>
        </c:txPr>
        <c:crossAx val="2116145192"/>
        <c:crosses val="autoZero"/>
        <c:auto val="1"/>
        <c:lblAlgn val="ctr"/>
        <c:lblOffset val="100"/>
        <c:noMultiLvlLbl val="0"/>
      </c:catAx>
      <c:valAx>
        <c:axId val="2116145192"/>
        <c:scaling>
          <c:orientation val="minMax"/>
          <c:max val="20.0"/>
        </c:scaling>
        <c:delete val="0"/>
        <c:axPos val="l"/>
        <c:majorGridlines>
          <c:spPr>
            <a:ln>
              <a:solidFill>
                <a:srgbClr val="FCD300"/>
              </a:solidFill>
            </a:ln>
          </c:spPr>
        </c:majorGridlines>
        <c:numFmt formatCode="General" sourceLinked="1"/>
        <c:majorTickMark val="none"/>
        <c:minorTickMark val="none"/>
        <c:tickLblPos val="low"/>
        <c:spPr>
          <a:noFill/>
          <a:ln>
            <a:solidFill>
              <a:srgbClr val="FCD300"/>
            </a:solidFill>
          </a:ln>
        </c:spPr>
        <c:txPr>
          <a:bodyPr/>
          <a:lstStyle/>
          <a:p>
            <a:pPr>
              <a:defRPr sz="800" b="1" i="0" baseline="0">
                <a:solidFill>
                  <a:schemeClr val="accent6">
                    <a:lumMod val="60000"/>
                    <a:lumOff val="40000"/>
                  </a:schemeClr>
                </a:solidFill>
                <a:latin typeface="Open Sans Light"/>
              </a:defRPr>
            </a:pPr>
            <a:endParaRPr lang="en-US"/>
          </a:p>
        </c:txPr>
        <c:crossAx val="2116141832"/>
        <c:crosses val="autoZero"/>
        <c:crossBetween val="between"/>
        <c:majorUnit val="5.0"/>
        <c:minorUnit val="0.5"/>
      </c:valAx>
      <c:spPr>
        <a:ln>
          <a:noFill/>
        </a:ln>
      </c:spPr>
    </c:plotArea>
    <c:plotVisOnly val="1"/>
    <c:dispBlanksAs val="gap"/>
    <c:showDLblsOverMax val="0"/>
  </c:chart>
  <c:txPr>
    <a:bodyPr/>
    <a:lstStyle/>
    <a:p>
      <a:pPr>
        <a:defRPr sz="1800"/>
      </a:pPr>
      <a:endParaRPr lang="en-US"/>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D2C89DC-E22E-6B4D-BBCB-AE79445049A9}" type="datetimeFigureOut">
              <a:rPr lang="en-US" smtClean="0"/>
              <a:t>02/08/18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290E43F-E41D-B944-AB69-251B7D9709D4}" type="slidenum">
              <a:rPr lang="en-US" smtClean="0"/>
              <a:t>‹#›</a:t>
            </a:fld>
            <a:endParaRPr lang="en-US"/>
          </a:p>
        </p:txBody>
      </p:sp>
    </p:spTree>
    <p:extLst>
      <p:ext uri="{BB962C8B-B14F-4D97-AF65-F5344CB8AC3E}">
        <p14:creationId xmlns:p14="http://schemas.microsoft.com/office/powerpoint/2010/main" val="5927173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290E43F-E41D-B944-AB69-251B7D9709D4}" type="slidenum">
              <a:rPr lang="en-US" smtClean="0"/>
              <a:t>26</a:t>
            </a:fld>
            <a:endParaRPr lang="en-US"/>
          </a:p>
        </p:txBody>
      </p:sp>
    </p:spTree>
    <p:extLst>
      <p:ext uri="{BB962C8B-B14F-4D97-AF65-F5344CB8AC3E}">
        <p14:creationId xmlns:p14="http://schemas.microsoft.com/office/powerpoint/2010/main" val="17715819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x-none"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x-none" smtClean="0"/>
              <a:t>Click to edit Master subtitle style</a:t>
            </a:r>
            <a:endParaRPr lang="en-US"/>
          </a:p>
        </p:txBody>
      </p:sp>
      <p:sp>
        <p:nvSpPr>
          <p:cNvPr id="4" name="Date Placeholder 3"/>
          <p:cNvSpPr>
            <a:spLocks noGrp="1"/>
          </p:cNvSpPr>
          <p:nvPr>
            <p:ph type="dt" sz="half" idx="10"/>
          </p:nvPr>
        </p:nvSpPr>
        <p:spPr/>
        <p:txBody>
          <a:bodyPr/>
          <a:lstStyle/>
          <a:p>
            <a:fld id="{840546AD-48BD-9346-8329-D451901D644A}" type="datetimeFigureOut">
              <a:rPr lang="en-US" smtClean="0"/>
              <a:t>02/08/18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FAC9F5-6142-144E-853D-B104371D383F}" type="slidenum">
              <a:rPr lang="en-US" smtClean="0"/>
              <a:t>‹#›</a:t>
            </a:fld>
            <a:endParaRPr lang="en-US"/>
          </a:p>
        </p:txBody>
      </p:sp>
    </p:spTree>
    <p:extLst>
      <p:ext uri="{BB962C8B-B14F-4D97-AF65-F5344CB8AC3E}">
        <p14:creationId xmlns:p14="http://schemas.microsoft.com/office/powerpoint/2010/main" val="1137518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Date Placeholder 3"/>
          <p:cNvSpPr>
            <a:spLocks noGrp="1"/>
          </p:cNvSpPr>
          <p:nvPr>
            <p:ph type="dt" sz="half" idx="10"/>
          </p:nvPr>
        </p:nvSpPr>
        <p:spPr/>
        <p:txBody>
          <a:bodyPr/>
          <a:lstStyle/>
          <a:p>
            <a:fld id="{840546AD-48BD-9346-8329-D451901D644A}" type="datetimeFigureOut">
              <a:rPr lang="en-US" smtClean="0"/>
              <a:t>02/08/18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FAC9F5-6142-144E-853D-B104371D383F}" type="slidenum">
              <a:rPr lang="en-US" smtClean="0"/>
              <a:t>‹#›</a:t>
            </a:fld>
            <a:endParaRPr lang="en-US"/>
          </a:p>
        </p:txBody>
      </p:sp>
    </p:spTree>
    <p:extLst>
      <p:ext uri="{BB962C8B-B14F-4D97-AF65-F5344CB8AC3E}">
        <p14:creationId xmlns:p14="http://schemas.microsoft.com/office/powerpoint/2010/main" val="34693211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x-none" smtClean="0"/>
              <a:t>Click to edit Master title style</a:t>
            </a:r>
            <a:endParaRPr lang="en-US"/>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Date Placeholder 3"/>
          <p:cNvSpPr>
            <a:spLocks noGrp="1"/>
          </p:cNvSpPr>
          <p:nvPr>
            <p:ph type="dt" sz="half" idx="10"/>
          </p:nvPr>
        </p:nvSpPr>
        <p:spPr/>
        <p:txBody>
          <a:bodyPr/>
          <a:lstStyle/>
          <a:p>
            <a:fld id="{840546AD-48BD-9346-8329-D451901D644A}" type="datetimeFigureOut">
              <a:rPr lang="en-US" smtClean="0"/>
              <a:t>02/08/18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FAC9F5-6142-144E-853D-B104371D383F}" type="slidenum">
              <a:rPr lang="en-US" smtClean="0"/>
              <a:t>‹#›</a:t>
            </a:fld>
            <a:endParaRPr lang="en-US"/>
          </a:p>
        </p:txBody>
      </p:sp>
    </p:spTree>
    <p:extLst>
      <p:ext uri="{BB962C8B-B14F-4D97-AF65-F5344CB8AC3E}">
        <p14:creationId xmlns:p14="http://schemas.microsoft.com/office/powerpoint/2010/main" val="20880606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en-US"/>
          </a:p>
        </p:txBody>
      </p:sp>
      <p:sp>
        <p:nvSpPr>
          <p:cNvPr id="3" name="Content Placeholder 2"/>
          <p:cNvSpPr>
            <a:spLocks noGrp="1"/>
          </p:cNvSpPr>
          <p:nvPr>
            <p:ph idx="1"/>
          </p:nvPr>
        </p:nvSpPr>
        <p:spPr/>
        <p:txBody>
          <a:body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Date Placeholder 3"/>
          <p:cNvSpPr>
            <a:spLocks noGrp="1"/>
          </p:cNvSpPr>
          <p:nvPr>
            <p:ph type="dt" sz="half" idx="10"/>
          </p:nvPr>
        </p:nvSpPr>
        <p:spPr/>
        <p:txBody>
          <a:bodyPr/>
          <a:lstStyle/>
          <a:p>
            <a:fld id="{840546AD-48BD-9346-8329-D451901D644A}" type="datetimeFigureOut">
              <a:rPr lang="en-US" smtClean="0"/>
              <a:t>02/08/18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FAC9F5-6142-144E-853D-B104371D383F}" type="slidenum">
              <a:rPr lang="en-US" smtClean="0"/>
              <a:t>‹#›</a:t>
            </a:fld>
            <a:endParaRPr lang="en-US"/>
          </a:p>
        </p:txBody>
      </p:sp>
    </p:spTree>
    <p:extLst>
      <p:ext uri="{BB962C8B-B14F-4D97-AF65-F5344CB8AC3E}">
        <p14:creationId xmlns:p14="http://schemas.microsoft.com/office/powerpoint/2010/main" val="22745007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x-none"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x-none" smtClean="0"/>
              <a:t>Click to edit Master text styles</a:t>
            </a:r>
          </a:p>
        </p:txBody>
      </p:sp>
      <p:sp>
        <p:nvSpPr>
          <p:cNvPr id="4" name="Date Placeholder 3"/>
          <p:cNvSpPr>
            <a:spLocks noGrp="1"/>
          </p:cNvSpPr>
          <p:nvPr>
            <p:ph type="dt" sz="half" idx="10"/>
          </p:nvPr>
        </p:nvSpPr>
        <p:spPr/>
        <p:txBody>
          <a:bodyPr/>
          <a:lstStyle/>
          <a:p>
            <a:fld id="{840546AD-48BD-9346-8329-D451901D644A}" type="datetimeFigureOut">
              <a:rPr lang="en-US" smtClean="0"/>
              <a:t>02/08/18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FAC9F5-6142-144E-853D-B104371D383F}" type="slidenum">
              <a:rPr lang="en-US" smtClean="0"/>
              <a:t>‹#›</a:t>
            </a:fld>
            <a:endParaRPr lang="en-US"/>
          </a:p>
        </p:txBody>
      </p:sp>
    </p:spTree>
    <p:extLst>
      <p:ext uri="{BB962C8B-B14F-4D97-AF65-F5344CB8AC3E}">
        <p14:creationId xmlns:p14="http://schemas.microsoft.com/office/powerpoint/2010/main" val="38268995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en-US"/>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5" name="Date Placeholder 4"/>
          <p:cNvSpPr>
            <a:spLocks noGrp="1"/>
          </p:cNvSpPr>
          <p:nvPr>
            <p:ph type="dt" sz="half" idx="10"/>
          </p:nvPr>
        </p:nvSpPr>
        <p:spPr/>
        <p:txBody>
          <a:bodyPr/>
          <a:lstStyle/>
          <a:p>
            <a:fld id="{840546AD-48BD-9346-8329-D451901D644A}" type="datetimeFigureOut">
              <a:rPr lang="en-US" smtClean="0"/>
              <a:t>02/08/18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FAC9F5-6142-144E-853D-B104371D383F}" type="slidenum">
              <a:rPr lang="en-US" smtClean="0"/>
              <a:t>‹#›</a:t>
            </a:fld>
            <a:endParaRPr lang="en-US"/>
          </a:p>
        </p:txBody>
      </p:sp>
    </p:spTree>
    <p:extLst>
      <p:ext uri="{BB962C8B-B14F-4D97-AF65-F5344CB8AC3E}">
        <p14:creationId xmlns:p14="http://schemas.microsoft.com/office/powerpoint/2010/main" val="22848181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x-none"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7" name="Date Placeholder 6"/>
          <p:cNvSpPr>
            <a:spLocks noGrp="1"/>
          </p:cNvSpPr>
          <p:nvPr>
            <p:ph type="dt" sz="half" idx="10"/>
          </p:nvPr>
        </p:nvSpPr>
        <p:spPr/>
        <p:txBody>
          <a:bodyPr/>
          <a:lstStyle/>
          <a:p>
            <a:fld id="{840546AD-48BD-9346-8329-D451901D644A}" type="datetimeFigureOut">
              <a:rPr lang="en-US" smtClean="0"/>
              <a:t>02/08/18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AFAC9F5-6142-144E-853D-B104371D383F}" type="slidenum">
              <a:rPr lang="en-US" smtClean="0"/>
              <a:t>‹#›</a:t>
            </a:fld>
            <a:endParaRPr lang="en-US"/>
          </a:p>
        </p:txBody>
      </p:sp>
    </p:spTree>
    <p:extLst>
      <p:ext uri="{BB962C8B-B14F-4D97-AF65-F5344CB8AC3E}">
        <p14:creationId xmlns:p14="http://schemas.microsoft.com/office/powerpoint/2010/main" val="4428986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en-US"/>
          </a:p>
        </p:txBody>
      </p:sp>
      <p:sp>
        <p:nvSpPr>
          <p:cNvPr id="3" name="Date Placeholder 2"/>
          <p:cNvSpPr>
            <a:spLocks noGrp="1"/>
          </p:cNvSpPr>
          <p:nvPr>
            <p:ph type="dt" sz="half" idx="10"/>
          </p:nvPr>
        </p:nvSpPr>
        <p:spPr/>
        <p:txBody>
          <a:bodyPr/>
          <a:lstStyle/>
          <a:p>
            <a:fld id="{840546AD-48BD-9346-8329-D451901D644A}" type="datetimeFigureOut">
              <a:rPr lang="en-US" smtClean="0"/>
              <a:t>02/08/18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AFAC9F5-6142-144E-853D-B104371D383F}" type="slidenum">
              <a:rPr lang="en-US" smtClean="0"/>
              <a:t>‹#›</a:t>
            </a:fld>
            <a:endParaRPr lang="en-US"/>
          </a:p>
        </p:txBody>
      </p:sp>
    </p:spTree>
    <p:extLst>
      <p:ext uri="{BB962C8B-B14F-4D97-AF65-F5344CB8AC3E}">
        <p14:creationId xmlns:p14="http://schemas.microsoft.com/office/powerpoint/2010/main" val="40720243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0546AD-48BD-9346-8329-D451901D644A}" type="datetimeFigureOut">
              <a:rPr lang="en-US" smtClean="0"/>
              <a:t>02/08/18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AFAC9F5-6142-144E-853D-B104371D383F}" type="slidenum">
              <a:rPr lang="en-US" smtClean="0"/>
              <a:t>‹#›</a:t>
            </a:fld>
            <a:endParaRPr lang="en-US"/>
          </a:p>
        </p:txBody>
      </p:sp>
    </p:spTree>
    <p:extLst>
      <p:ext uri="{BB962C8B-B14F-4D97-AF65-F5344CB8AC3E}">
        <p14:creationId xmlns:p14="http://schemas.microsoft.com/office/powerpoint/2010/main" val="11822583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x-none"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Click to edit Master text styles</a:t>
            </a:r>
          </a:p>
        </p:txBody>
      </p:sp>
      <p:sp>
        <p:nvSpPr>
          <p:cNvPr id="5" name="Date Placeholder 4"/>
          <p:cNvSpPr>
            <a:spLocks noGrp="1"/>
          </p:cNvSpPr>
          <p:nvPr>
            <p:ph type="dt" sz="half" idx="10"/>
          </p:nvPr>
        </p:nvSpPr>
        <p:spPr/>
        <p:txBody>
          <a:bodyPr/>
          <a:lstStyle/>
          <a:p>
            <a:fld id="{840546AD-48BD-9346-8329-D451901D644A}" type="datetimeFigureOut">
              <a:rPr lang="en-US" smtClean="0"/>
              <a:t>02/08/18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FAC9F5-6142-144E-853D-B104371D383F}" type="slidenum">
              <a:rPr lang="en-US" smtClean="0"/>
              <a:t>‹#›</a:t>
            </a:fld>
            <a:endParaRPr lang="en-US"/>
          </a:p>
        </p:txBody>
      </p:sp>
    </p:spTree>
    <p:extLst>
      <p:ext uri="{BB962C8B-B14F-4D97-AF65-F5344CB8AC3E}">
        <p14:creationId xmlns:p14="http://schemas.microsoft.com/office/powerpoint/2010/main" val="36468868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x-none"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Click to edit Master text styles</a:t>
            </a:r>
          </a:p>
        </p:txBody>
      </p:sp>
      <p:sp>
        <p:nvSpPr>
          <p:cNvPr id="5" name="Date Placeholder 4"/>
          <p:cNvSpPr>
            <a:spLocks noGrp="1"/>
          </p:cNvSpPr>
          <p:nvPr>
            <p:ph type="dt" sz="half" idx="10"/>
          </p:nvPr>
        </p:nvSpPr>
        <p:spPr/>
        <p:txBody>
          <a:bodyPr/>
          <a:lstStyle/>
          <a:p>
            <a:fld id="{840546AD-48BD-9346-8329-D451901D644A}" type="datetimeFigureOut">
              <a:rPr lang="en-US" smtClean="0"/>
              <a:t>02/08/18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FAC9F5-6142-144E-853D-B104371D383F}" type="slidenum">
              <a:rPr lang="en-US" smtClean="0"/>
              <a:t>‹#›</a:t>
            </a:fld>
            <a:endParaRPr lang="en-US"/>
          </a:p>
        </p:txBody>
      </p:sp>
    </p:spTree>
    <p:extLst>
      <p:ext uri="{BB962C8B-B14F-4D97-AF65-F5344CB8AC3E}">
        <p14:creationId xmlns:p14="http://schemas.microsoft.com/office/powerpoint/2010/main" val="305186663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x-none" smtClean="0"/>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840546AD-48BD-9346-8329-D451901D644A}" type="datetimeFigureOut">
              <a:rPr lang="en-US" smtClean="0"/>
              <a:t>02/08/18</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8AFAC9F5-6142-144E-853D-B104371D383F}" type="slidenum">
              <a:rPr lang="en-US" smtClean="0"/>
              <a:t>‹#›</a:t>
            </a:fld>
            <a:endParaRPr lang="en-US"/>
          </a:p>
        </p:txBody>
      </p:sp>
    </p:spTree>
    <p:extLst>
      <p:ext uri="{BB962C8B-B14F-4D97-AF65-F5344CB8AC3E}">
        <p14:creationId xmlns:p14="http://schemas.microsoft.com/office/powerpoint/2010/main" val="25628627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jpg"/><Relationship Id="rId3" Type="http://schemas.openxmlformats.org/officeDocument/2006/relationships/image" Target="../media/image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2.jpg"/></Relationships>
</file>

<file path=ppt/slides/_rels/slide11.xml.rels><?xml version="1.0" encoding="UTF-8" standalone="yes"?>
<Relationships xmlns="http://schemas.openxmlformats.org/package/2006/relationships"><Relationship Id="rId3" Type="http://schemas.openxmlformats.org/officeDocument/2006/relationships/image" Target="../media/image5.emf"/><Relationship Id="rId4" Type="http://schemas.openxmlformats.org/officeDocument/2006/relationships/image" Target="../media/image6.emf"/><Relationship Id="rId1" Type="http://schemas.openxmlformats.org/officeDocument/2006/relationships/slideLayout" Target="../slideLayouts/slideLayout8.xml"/><Relationship Id="rId2" Type="http://schemas.openxmlformats.org/officeDocument/2006/relationships/image" Target="../media/image4.e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2.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7.e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2.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2.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2.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2.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2.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2.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2.jpg"/><Relationship Id="rId3" Type="http://schemas.openxmlformats.org/officeDocument/2006/relationships/image" Target="../media/image3.em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2.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2.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2.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2.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2.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xml"/><Relationship Id="rId3" Type="http://schemas.openxmlformats.org/officeDocument/2006/relationships/chart" Target="../charts/char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3" Type="http://schemas.openxmlformats.org/officeDocument/2006/relationships/chart" Target="../charts/chart3.xml"/><Relationship Id="rId4" Type="http://schemas.openxmlformats.org/officeDocument/2006/relationships/chart" Target="../charts/chart4.xml"/><Relationship Id="rId1" Type="http://schemas.openxmlformats.org/officeDocument/2006/relationships/slideLayout" Target="../slideLayouts/slideLayout8.xml"/><Relationship Id="rId2" Type="http://schemas.openxmlformats.org/officeDocument/2006/relationships/chart" Target="../charts/char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chart" Target="../charts/chart5.xml"/><Relationship Id="rId3" Type="http://schemas.openxmlformats.org/officeDocument/2006/relationships/chart" Target="../charts/char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2.jp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2.jpg"/><Relationship Id="rId3" Type="http://schemas.openxmlformats.org/officeDocument/2006/relationships/image" Target="../media/image8.emf"/></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2.jp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2.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2.jpg"/><Relationship Id="rId3" Type="http://schemas.openxmlformats.org/officeDocument/2006/relationships/image" Target="../media/image3.e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2.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2.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2.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0" y="0"/>
            <a:ext cx="9144000" cy="5144400"/>
          </a:xfrm>
          <a:prstGeom prst="rect">
            <a:avLst/>
          </a:prstGeom>
          <a:blipFill rotWithShape="1">
            <a:blip r:embed="rId2"/>
            <a:srcRect/>
            <a:stretch>
              <a:fillRect l="-20078" t="1" r="-20078" b="-48985"/>
            </a:stretch>
          </a:blip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Rectangle 1"/>
          <p:cNvSpPr/>
          <p:nvPr/>
        </p:nvSpPr>
        <p:spPr>
          <a:xfrm>
            <a:off x="0" y="900"/>
            <a:ext cx="9144000" cy="5143500"/>
          </a:xfrm>
          <a:prstGeom prst="rect">
            <a:avLst/>
          </a:prstGeom>
          <a:blipFill rotWithShape="1">
            <a:blip r:embed="rId3"/>
            <a:srcRect/>
            <a:stretch>
              <a:fillRect t="-33605" b="-33605"/>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p:cNvSpPr txBox="1"/>
          <p:nvPr/>
        </p:nvSpPr>
        <p:spPr>
          <a:xfrm>
            <a:off x="3070473" y="1630555"/>
            <a:ext cx="3049634" cy="830997"/>
          </a:xfrm>
          <a:prstGeom prst="rect">
            <a:avLst/>
          </a:prstGeom>
          <a:noFill/>
        </p:spPr>
        <p:txBody>
          <a:bodyPr wrap="square" rtlCol="0">
            <a:spAutoFit/>
          </a:bodyPr>
          <a:lstStyle/>
          <a:p>
            <a:pPr algn="ctr"/>
            <a:r>
              <a:rPr lang="en-US" sz="4800" b="1" spc="300" dirty="0" smtClean="0">
                <a:solidFill>
                  <a:schemeClr val="bg1"/>
                </a:solidFill>
                <a:latin typeface="Bebas Neue Regular"/>
                <a:cs typeface="Bebas Neue Regular"/>
              </a:rPr>
              <a:t>MARKETING </a:t>
            </a:r>
            <a:endParaRPr lang="en-US" sz="4800" b="1" spc="300" dirty="0">
              <a:solidFill>
                <a:schemeClr val="bg1"/>
              </a:solidFill>
              <a:latin typeface="Bebas Neue Regular"/>
              <a:cs typeface="Bebas Neue Regular"/>
            </a:endParaRPr>
          </a:p>
        </p:txBody>
      </p:sp>
      <p:sp>
        <p:nvSpPr>
          <p:cNvPr id="10" name="TextBox 9"/>
          <p:cNvSpPr txBox="1"/>
          <p:nvPr/>
        </p:nvSpPr>
        <p:spPr>
          <a:xfrm>
            <a:off x="3047183" y="2292524"/>
            <a:ext cx="3049634" cy="830997"/>
          </a:xfrm>
          <a:prstGeom prst="rect">
            <a:avLst/>
          </a:prstGeom>
          <a:noFill/>
        </p:spPr>
        <p:txBody>
          <a:bodyPr wrap="square" rtlCol="0">
            <a:spAutoFit/>
          </a:bodyPr>
          <a:lstStyle/>
          <a:p>
            <a:pPr algn="ctr"/>
            <a:r>
              <a:rPr lang="en-US" sz="4800" spc="300" dirty="0" smtClean="0">
                <a:solidFill>
                  <a:srgbClr val="FCD300"/>
                </a:solidFill>
                <a:latin typeface="Bebas Neue Regular"/>
                <a:cs typeface="Bebas Neue Regular"/>
              </a:rPr>
              <a:t>REPORT</a:t>
            </a:r>
            <a:endParaRPr lang="en-US" sz="4800" spc="300" dirty="0">
              <a:solidFill>
                <a:srgbClr val="FCD300"/>
              </a:solidFill>
              <a:latin typeface="Bebas Neue Regular"/>
              <a:cs typeface="Bebas Neue Regular"/>
            </a:endParaRPr>
          </a:p>
        </p:txBody>
      </p:sp>
      <p:sp>
        <p:nvSpPr>
          <p:cNvPr id="13" name="TextBox 12"/>
          <p:cNvSpPr txBox="1"/>
          <p:nvPr/>
        </p:nvSpPr>
        <p:spPr>
          <a:xfrm>
            <a:off x="3729581" y="1044013"/>
            <a:ext cx="1731419" cy="215444"/>
          </a:xfrm>
          <a:prstGeom prst="rect">
            <a:avLst/>
          </a:prstGeom>
          <a:noFill/>
        </p:spPr>
        <p:txBody>
          <a:bodyPr wrap="square" rtlCol="0">
            <a:spAutoFit/>
          </a:bodyPr>
          <a:lstStyle/>
          <a:p>
            <a:pPr algn="ctr"/>
            <a:r>
              <a:rPr lang="en-US" sz="800" spc="600" dirty="0" smtClean="0">
                <a:solidFill>
                  <a:srgbClr val="FFFFFF"/>
                </a:solidFill>
                <a:latin typeface="Open Sans Light" charset="0"/>
                <a:ea typeface="Open Sans Light" charset="0"/>
                <a:cs typeface="Open Sans Light" charset="0"/>
              </a:rPr>
              <a:t>LOTUS CO</a:t>
            </a:r>
            <a:endParaRPr lang="en-US" sz="800" spc="600" dirty="0">
              <a:solidFill>
                <a:srgbClr val="FFFFFF"/>
              </a:solidFill>
              <a:latin typeface="Open Sans Light" charset="0"/>
              <a:ea typeface="Open Sans Light" charset="0"/>
              <a:cs typeface="Open Sans Light" charset="0"/>
            </a:endParaRPr>
          </a:p>
        </p:txBody>
      </p:sp>
      <p:sp>
        <p:nvSpPr>
          <p:cNvPr id="3" name="TextBox 2"/>
          <p:cNvSpPr txBox="1"/>
          <p:nvPr/>
        </p:nvSpPr>
        <p:spPr>
          <a:xfrm>
            <a:off x="2988049" y="4444533"/>
            <a:ext cx="3049634" cy="184666"/>
          </a:xfrm>
          <a:prstGeom prst="rect">
            <a:avLst/>
          </a:prstGeom>
          <a:noFill/>
        </p:spPr>
        <p:txBody>
          <a:bodyPr wrap="square" rtlCol="0">
            <a:spAutoFit/>
          </a:bodyPr>
          <a:lstStyle/>
          <a:p>
            <a:pPr algn="ctr"/>
            <a:r>
              <a:rPr lang="en-US" sz="600" dirty="0">
                <a:solidFill>
                  <a:schemeClr val="bg1"/>
                </a:solidFill>
                <a:latin typeface="Open Sans"/>
                <a:cs typeface="Open Sans"/>
              </a:rPr>
              <a:t>But I must explain to you how all this mistaken idea of denouncing</a:t>
            </a:r>
            <a:endParaRPr lang="en-US" sz="600" dirty="0">
              <a:solidFill>
                <a:schemeClr val="bg1"/>
              </a:solidFill>
            </a:endParaRPr>
          </a:p>
        </p:txBody>
      </p:sp>
      <p:sp>
        <p:nvSpPr>
          <p:cNvPr id="15" name="TextBox 14"/>
          <p:cNvSpPr txBox="1"/>
          <p:nvPr/>
        </p:nvSpPr>
        <p:spPr>
          <a:xfrm>
            <a:off x="2988049" y="4865188"/>
            <a:ext cx="3049634" cy="184666"/>
          </a:xfrm>
          <a:prstGeom prst="rect">
            <a:avLst/>
          </a:prstGeom>
          <a:noFill/>
        </p:spPr>
        <p:txBody>
          <a:bodyPr wrap="square" rtlCol="0">
            <a:spAutoFit/>
          </a:bodyPr>
          <a:lstStyle/>
          <a:p>
            <a:pPr algn="ctr"/>
            <a:r>
              <a:rPr lang="en-US" sz="600" b="1" dirty="0" smtClean="0">
                <a:solidFill>
                  <a:schemeClr val="bg1"/>
                </a:solidFill>
                <a:latin typeface="Open Sans"/>
                <a:cs typeface="Open Sans"/>
              </a:rPr>
              <a:t>www.annual.com</a:t>
            </a:r>
            <a:endParaRPr lang="en-US" sz="600" b="1" dirty="0">
              <a:solidFill>
                <a:schemeClr val="bg1"/>
              </a:solidFill>
            </a:endParaRPr>
          </a:p>
        </p:txBody>
      </p:sp>
      <p:sp>
        <p:nvSpPr>
          <p:cNvPr id="11" name="TextBox 10"/>
          <p:cNvSpPr txBox="1"/>
          <p:nvPr/>
        </p:nvSpPr>
        <p:spPr>
          <a:xfrm>
            <a:off x="2201340" y="3185076"/>
            <a:ext cx="4787900" cy="246221"/>
          </a:xfrm>
          <a:prstGeom prst="rect">
            <a:avLst/>
          </a:prstGeom>
          <a:noFill/>
        </p:spPr>
        <p:txBody>
          <a:bodyPr wrap="square" rtlCol="0">
            <a:spAutoFit/>
          </a:bodyPr>
          <a:lstStyle/>
          <a:p>
            <a:pPr algn="ctr"/>
            <a:r>
              <a:rPr lang="en-US" sz="1000" spc="600" dirty="0" smtClean="0">
                <a:solidFill>
                  <a:schemeClr val="bg1"/>
                </a:solidFill>
                <a:latin typeface="Bebas Neue" charset="0"/>
                <a:ea typeface="Bebas Neue" charset="0"/>
                <a:cs typeface="Bebas Neue" charset="0"/>
              </a:rPr>
              <a:t>PORTOFOLIO &amp; </a:t>
            </a:r>
            <a:r>
              <a:rPr lang="en-US" sz="1000" b="1" spc="600" dirty="0" smtClean="0">
                <a:solidFill>
                  <a:schemeClr val="bg1"/>
                </a:solidFill>
                <a:latin typeface="Bebas Neue" charset="0"/>
                <a:ea typeface="Bebas Neue" charset="0"/>
                <a:cs typeface="Bebas Neue" charset="0"/>
              </a:rPr>
              <a:t>PERCENTAGE</a:t>
            </a:r>
            <a:endParaRPr lang="en-US" sz="1000" b="1" spc="600" dirty="0">
              <a:solidFill>
                <a:schemeClr val="bg1"/>
              </a:solidFill>
              <a:latin typeface="Bebas Neue" charset="0"/>
              <a:ea typeface="Bebas Neue" charset="0"/>
              <a:cs typeface="Bebas Neue" charset="0"/>
            </a:endParaRPr>
          </a:p>
        </p:txBody>
      </p:sp>
      <p:sp>
        <p:nvSpPr>
          <p:cNvPr id="14" name="TextBox 13"/>
          <p:cNvSpPr txBox="1"/>
          <p:nvPr/>
        </p:nvSpPr>
        <p:spPr>
          <a:xfrm>
            <a:off x="3729581" y="4209458"/>
            <a:ext cx="1731419" cy="215444"/>
          </a:xfrm>
          <a:prstGeom prst="rect">
            <a:avLst/>
          </a:prstGeom>
          <a:noFill/>
        </p:spPr>
        <p:txBody>
          <a:bodyPr wrap="square" rtlCol="0">
            <a:spAutoFit/>
          </a:bodyPr>
          <a:lstStyle/>
          <a:p>
            <a:pPr algn="ctr"/>
            <a:r>
              <a:rPr lang="en-US" sz="800" spc="600" dirty="0" smtClean="0">
                <a:solidFill>
                  <a:srgbClr val="FFFFFF"/>
                </a:solidFill>
                <a:latin typeface="Open Sans Light" charset="0"/>
                <a:ea typeface="Open Sans Light" charset="0"/>
                <a:cs typeface="Open Sans Light" charset="0"/>
              </a:rPr>
              <a:t>207-2018</a:t>
            </a:r>
            <a:endParaRPr lang="en-US" sz="800" spc="600" dirty="0">
              <a:solidFill>
                <a:srgbClr val="FFFFFF"/>
              </a:solidFill>
              <a:latin typeface="Open Sans Light" charset="0"/>
              <a:ea typeface="Open Sans Light" charset="0"/>
              <a:cs typeface="Open Sans Light" charset="0"/>
            </a:endParaRPr>
          </a:p>
        </p:txBody>
      </p:sp>
    </p:spTree>
    <p:extLst>
      <p:ext uri="{BB962C8B-B14F-4D97-AF65-F5344CB8AC3E}">
        <p14:creationId xmlns:p14="http://schemas.microsoft.com/office/powerpoint/2010/main" val="74686324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1"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p:tgtEl>
                                          <p:spTgt spid="13"/>
                                        </p:tgtEl>
                                        <p:attrNameLst>
                                          <p:attrName>ppt_y</p:attrName>
                                        </p:attrNameLst>
                                      </p:cBhvr>
                                      <p:tavLst>
                                        <p:tav tm="0">
                                          <p:val>
                                            <p:strVal val="#ppt_y-#ppt_h*1.125000"/>
                                          </p:val>
                                        </p:tav>
                                        <p:tav tm="100000">
                                          <p:val>
                                            <p:strVal val="#ppt_y"/>
                                          </p:val>
                                        </p:tav>
                                      </p:tavLst>
                                    </p:anim>
                                    <p:animEffect transition="in" filter="wipe(down)">
                                      <p:cBhvr>
                                        <p:cTn id="8" dur="500"/>
                                        <p:tgtEl>
                                          <p:spTgt spid="13"/>
                                        </p:tgtEl>
                                      </p:cBhvr>
                                    </p:animEffect>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childTnLst>
                                </p:cTn>
                              </p:par>
                            </p:childTnLst>
                          </p:cTn>
                        </p:par>
                        <p:par>
                          <p:cTn id="13" fill="hold">
                            <p:stCondLst>
                              <p:cond delay="1500"/>
                            </p:stCondLst>
                            <p:childTnLst>
                              <p:par>
                                <p:cTn id="14" presetID="10" presetClass="entr" presetSubtype="0"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1000"/>
                                        <p:tgtEl>
                                          <p:spTgt spid="10"/>
                                        </p:tgtEl>
                                      </p:cBhvr>
                                    </p:animEffect>
                                  </p:childTnLst>
                                </p:cTn>
                              </p:par>
                            </p:childTnLst>
                          </p:cTn>
                        </p:par>
                        <p:par>
                          <p:cTn id="17" fill="hold">
                            <p:stCondLst>
                              <p:cond delay="2500"/>
                            </p:stCondLst>
                            <p:childTnLst>
                              <p:par>
                                <p:cTn id="18" presetID="12" presetClass="entr" presetSubtype="4"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additive="base">
                                        <p:cTn id="20" dur="500"/>
                                        <p:tgtEl>
                                          <p:spTgt spid="11"/>
                                        </p:tgtEl>
                                        <p:attrNameLst>
                                          <p:attrName>ppt_y</p:attrName>
                                        </p:attrNameLst>
                                      </p:cBhvr>
                                      <p:tavLst>
                                        <p:tav tm="0">
                                          <p:val>
                                            <p:strVal val="#ppt_y+#ppt_h*1.125000"/>
                                          </p:val>
                                        </p:tav>
                                        <p:tav tm="100000">
                                          <p:val>
                                            <p:strVal val="#ppt_y"/>
                                          </p:val>
                                        </p:tav>
                                      </p:tavLst>
                                    </p:anim>
                                    <p:animEffect transition="in" filter="wipe(up)">
                                      <p:cBhvr>
                                        <p:cTn id="21" dur="500"/>
                                        <p:tgtEl>
                                          <p:spTgt spid="11"/>
                                        </p:tgtEl>
                                      </p:cBhvr>
                                    </p:animEffect>
                                  </p:childTnLst>
                                </p:cTn>
                              </p:par>
                            </p:childTnLst>
                          </p:cTn>
                        </p:par>
                        <p:par>
                          <p:cTn id="22" fill="hold">
                            <p:stCondLst>
                              <p:cond delay="3000"/>
                            </p:stCondLst>
                            <p:childTnLst>
                              <p:par>
                                <p:cTn id="23" presetID="10" presetClass="entr" presetSubtype="0"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500"/>
                                        <p:tgtEl>
                                          <p:spTgt spid="14"/>
                                        </p:tgtEl>
                                      </p:cBhvr>
                                    </p:animEffect>
                                  </p:childTnLst>
                                </p:cTn>
                              </p:par>
                            </p:childTnLst>
                          </p:cTn>
                        </p:par>
                        <p:par>
                          <p:cTn id="26" fill="hold">
                            <p:stCondLst>
                              <p:cond delay="3500"/>
                            </p:stCondLst>
                            <p:childTnLst>
                              <p:par>
                                <p:cTn id="27" presetID="22" presetClass="entr" presetSubtype="1" fill="hold" grpId="0" nodeType="after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wipe(up)">
                                      <p:cBhvr>
                                        <p:cTn id="29" dur="1000"/>
                                        <p:tgtEl>
                                          <p:spTgt spid="3"/>
                                        </p:tgtEl>
                                      </p:cBhvr>
                                    </p:animEffect>
                                  </p:childTnLst>
                                </p:cTn>
                              </p:par>
                            </p:childTnLst>
                          </p:cTn>
                        </p:par>
                        <p:par>
                          <p:cTn id="30" fill="hold">
                            <p:stCondLst>
                              <p:cond delay="4500"/>
                            </p:stCondLst>
                            <p:childTnLst>
                              <p:par>
                                <p:cTn id="31" presetID="10" presetClass="entr" presetSubtype="0" fill="hold" grpId="0" nodeType="after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fade">
                                      <p:cBhvr>
                                        <p:cTn id="3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3" grpId="0"/>
      <p:bldP spid="3" grpId="0"/>
      <p:bldP spid="15" grpId="0"/>
      <p:bldP spid="11" grpId="0"/>
      <p:bldP spid="1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53565" y="494604"/>
            <a:ext cx="2181698" cy="830997"/>
          </a:xfrm>
          <a:prstGeom prst="rect">
            <a:avLst/>
          </a:prstGeom>
          <a:noFill/>
        </p:spPr>
        <p:txBody>
          <a:bodyPr wrap="square" rtlCol="0">
            <a:spAutoFit/>
          </a:bodyPr>
          <a:lstStyle/>
          <a:p>
            <a:r>
              <a:rPr lang="en-US" sz="4800" dirty="0" smtClean="0">
                <a:latin typeface="Bebas Neue Regular"/>
                <a:cs typeface="Bebas Neue Regular"/>
              </a:rPr>
              <a:t>creative</a:t>
            </a:r>
            <a:endParaRPr lang="en-US" sz="4800" dirty="0">
              <a:latin typeface="Bebas Neue Regular"/>
              <a:cs typeface="Bebas Neue Regular"/>
            </a:endParaRPr>
          </a:p>
        </p:txBody>
      </p:sp>
      <p:sp>
        <p:nvSpPr>
          <p:cNvPr id="6" name="TextBox 5"/>
          <p:cNvSpPr txBox="1"/>
          <p:nvPr/>
        </p:nvSpPr>
        <p:spPr>
          <a:xfrm>
            <a:off x="2327860" y="486499"/>
            <a:ext cx="1402466" cy="830997"/>
          </a:xfrm>
          <a:prstGeom prst="rect">
            <a:avLst/>
          </a:prstGeom>
          <a:noFill/>
        </p:spPr>
        <p:txBody>
          <a:bodyPr wrap="square" rtlCol="0">
            <a:spAutoFit/>
          </a:bodyPr>
          <a:lstStyle/>
          <a:p>
            <a:r>
              <a:rPr lang="en-US" sz="4800" dirty="0" smtClean="0">
                <a:solidFill>
                  <a:srgbClr val="FCD300"/>
                </a:solidFill>
                <a:latin typeface="Bebas Neue Regular"/>
                <a:cs typeface="Bebas Neue Regular"/>
              </a:rPr>
              <a:t>info</a:t>
            </a:r>
            <a:endParaRPr lang="en-US" sz="4800" dirty="0">
              <a:solidFill>
                <a:srgbClr val="FCD300"/>
              </a:solidFill>
              <a:latin typeface="Bebas Neue Regular"/>
              <a:cs typeface="Bebas Neue Regular"/>
            </a:endParaRPr>
          </a:p>
        </p:txBody>
      </p:sp>
      <p:sp>
        <p:nvSpPr>
          <p:cNvPr id="2" name="TextBox 1"/>
          <p:cNvSpPr txBox="1"/>
          <p:nvPr/>
        </p:nvSpPr>
        <p:spPr>
          <a:xfrm>
            <a:off x="553565" y="1819583"/>
            <a:ext cx="3614242" cy="646331"/>
          </a:xfrm>
          <a:prstGeom prst="rect">
            <a:avLst/>
          </a:prstGeom>
          <a:noFill/>
        </p:spPr>
        <p:txBody>
          <a:bodyPr wrap="square" rtlCol="0">
            <a:spAutoFit/>
          </a:bodyPr>
          <a:lstStyle/>
          <a:p>
            <a:pPr>
              <a:lnSpc>
                <a:spcPct val="150000"/>
              </a:lnSpc>
            </a:pPr>
            <a:r>
              <a:rPr lang="en-US" sz="800" b="1" dirty="0" smtClean="0">
                <a:latin typeface="Open Sans"/>
                <a:cs typeface="Open Sans"/>
              </a:rPr>
              <a:t>Title 1</a:t>
            </a:r>
          </a:p>
          <a:p>
            <a:pPr>
              <a:lnSpc>
                <a:spcPct val="150000"/>
              </a:lnSpc>
            </a:pPr>
            <a:r>
              <a:rPr lang="en-US" sz="800" dirty="0" smtClean="0">
                <a:latin typeface="Open Sans"/>
                <a:cs typeface="Open Sans"/>
              </a:rPr>
              <a:t>But </a:t>
            </a:r>
            <a:r>
              <a:rPr lang="en-US" sz="800" dirty="0">
                <a:latin typeface="Open Sans"/>
                <a:cs typeface="Open Sans"/>
              </a:rPr>
              <a:t>I must explain to you how all this mistaken idea of denouncing pleasure and praising pain was born and I will </a:t>
            </a:r>
            <a:r>
              <a:rPr lang="en-US" sz="800" dirty="0" smtClean="0">
                <a:latin typeface="Open Sans"/>
                <a:cs typeface="Open Sans"/>
              </a:rPr>
              <a:t>give.</a:t>
            </a:r>
            <a:endParaRPr lang="en-US" sz="800" dirty="0">
              <a:latin typeface="Open Sans"/>
              <a:cs typeface="Open Sans"/>
            </a:endParaRPr>
          </a:p>
        </p:txBody>
      </p:sp>
      <p:sp>
        <p:nvSpPr>
          <p:cNvPr id="4" name="Rectangle 3"/>
          <p:cNvSpPr/>
          <p:nvPr/>
        </p:nvSpPr>
        <p:spPr>
          <a:xfrm>
            <a:off x="4859976" y="0"/>
            <a:ext cx="4284024" cy="5143500"/>
          </a:xfrm>
          <a:prstGeom prst="rect">
            <a:avLst/>
          </a:prstGeom>
          <a:blipFill rotWithShape="1">
            <a:blip r:embed="rId2"/>
            <a:srcRect/>
            <a:stretch>
              <a:fillRect l="1" t="-8" r="1" b="-8"/>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4614530" y="956930"/>
            <a:ext cx="457200" cy="3732028"/>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425625" y="1950700"/>
            <a:ext cx="95114" cy="95114"/>
          </a:xfrm>
          <a:prstGeom prst="ellipse">
            <a:avLst/>
          </a:prstGeom>
          <a:solidFill>
            <a:srgbClr val="DAAD0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 name="TextBox 10"/>
          <p:cNvSpPr txBox="1"/>
          <p:nvPr/>
        </p:nvSpPr>
        <p:spPr>
          <a:xfrm>
            <a:off x="553565" y="2646750"/>
            <a:ext cx="3614242" cy="646331"/>
          </a:xfrm>
          <a:prstGeom prst="rect">
            <a:avLst/>
          </a:prstGeom>
          <a:noFill/>
        </p:spPr>
        <p:txBody>
          <a:bodyPr wrap="square" rtlCol="0">
            <a:spAutoFit/>
          </a:bodyPr>
          <a:lstStyle/>
          <a:p>
            <a:pPr>
              <a:lnSpc>
                <a:spcPct val="150000"/>
              </a:lnSpc>
            </a:pPr>
            <a:r>
              <a:rPr lang="en-US" sz="800" b="1" dirty="0" smtClean="0">
                <a:latin typeface="Open Sans"/>
                <a:cs typeface="Open Sans"/>
              </a:rPr>
              <a:t>Title 2</a:t>
            </a:r>
          </a:p>
          <a:p>
            <a:pPr>
              <a:lnSpc>
                <a:spcPct val="150000"/>
              </a:lnSpc>
            </a:pPr>
            <a:r>
              <a:rPr lang="en-US" sz="800" dirty="0" smtClean="0">
                <a:latin typeface="Open Sans"/>
                <a:cs typeface="Open Sans"/>
              </a:rPr>
              <a:t>But </a:t>
            </a:r>
            <a:r>
              <a:rPr lang="en-US" sz="800" dirty="0">
                <a:latin typeface="Open Sans"/>
                <a:cs typeface="Open Sans"/>
              </a:rPr>
              <a:t>I must explain to you how all this mistaken idea of denouncing pleasure and praising pain was born and I will </a:t>
            </a:r>
            <a:r>
              <a:rPr lang="en-US" sz="800" dirty="0" smtClean="0">
                <a:latin typeface="Open Sans"/>
                <a:cs typeface="Open Sans"/>
              </a:rPr>
              <a:t>give.</a:t>
            </a:r>
            <a:endParaRPr lang="en-US" sz="800" dirty="0">
              <a:latin typeface="Open Sans"/>
              <a:cs typeface="Open Sans"/>
            </a:endParaRPr>
          </a:p>
        </p:txBody>
      </p:sp>
      <p:sp>
        <p:nvSpPr>
          <p:cNvPr id="12" name="Oval 11"/>
          <p:cNvSpPr/>
          <p:nvPr/>
        </p:nvSpPr>
        <p:spPr>
          <a:xfrm>
            <a:off x="425625" y="2777867"/>
            <a:ext cx="95114" cy="95114"/>
          </a:xfrm>
          <a:prstGeom prst="ellipse">
            <a:avLst/>
          </a:prstGeom>
          <a:solidFill>
            <a:srgbClr val="DAAD0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3" name="TextBox 12"/>
          <p:cNvSpPr txBox="1"/>
          <p:nvPr/>
        </p:nvSpPr>
        <p:spPr>
          <a:xfrm>
            <a:off x="520739" y="3511923"/>
            <a:ext cx="3614242" cy="646331"/>
          </a:xfrm>
          <a:prstGeom prst="rect">
            <a:avLst/>
          </a:prstGeom>
          <a:noFill/>
        </p:spPr>
        <p:txBody>
          <a:bodyPr wrap="square" rtlCol="0">
            <a:spAutoFit/>
          </a:bodyPr>
          <a:lstStyle/>
          <a:p>
            <a:pPr>
              <a:lnSpc>
                <a:spcPct val="150000"/>
              </a:lnSpc>
            </a:pPr>
            <a:r>
              <a:rPr lang="en-US" sz="800" b="1" dirty="0" smtClean="0">
                <a:latin typeface="Open Sans"/>
                <a:cs typeface="Open Sans"/>
              </a:rPr>
              <a:t>Title 3</a:t>
            </a:r>
          </a:p>
          <a:p>
            <a:pPr>
              <a:lnSpc>
                <a:spcPct val="150000"/>
              </a:lnSpc>
            </a:pPr>
            <a:r>
              <a:rPr lang="en-US" sz="800" dirty="0" smtClean="0">
                <a:latin typeface="Open Sans"/>
                <a:cs typeface="Open Sans"/>
              </a:rPr>
              <a:t>But </a:t>
            </a:r>
            <a:r>
              <a:rPr lang="en-US" sz="800" dirty="0">
                <a:latin typeface="Open Sans"/>
                <a:cs typeface="Open Sans"/>
              </a:rPr>
              <a:t>I must explain to you how all this mistaken idea of denouncing pleasure and praising pain was born and I will </a:t>
            </a:r>
            <a:r>
              <a:rPr lang="en-US" sz="800" dirty="0" smtClean="0">
                <a:latin typeface="Open Sans"/>
                <a:cs typeface="Open Sans"/>
              </a:rPr>
              <a:t>give.</a:t>
            </a:r>
            <a:endParaRPr lang="en-US" sz="800" dirty="0">
              <a:latin typeface="Open Sans"/>
              <a:cs typeface="Open Sans"/>
            </a:endParaRPr>
          </a:p>
        </p:txBody>
      </p:sp>
      <p:sp>
        <p:nvSpPr>
          <p:cNvPr id="14" name="Oval 13"/>
          <p:cNvSpPr/>
          <p:nvPr/>
        </p:nvSpPr>
        <p:spPr>
          <a:xfrm>
            <a:off x="392799" y="3643040"/>
            <a:ext cx="95114" cy="95114"/>
          </a:xfrm>
          <a:prstGeom prst="ellipse">
            <a:avLst/>
          </a:prstGeom>
          <a:solidFill>
            <a:srgbClr val="DAAD0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5" name="TextBox 14"/>
          <p:cNvSpPr txBox="1"/>
          <p:nvPr/>
        </p:nvSpPr>
        <p:spPr>
          <a:xfrm>
            <a:off x="601934" y="1139335"/>
            <a:ext cx="3517503" cy="207749"/>
          </a:xfrm>
          <a:prstGeom prst="rect">
            <a:avLst/>
          </a:prstGeom>
          <a:noFill/>
        </p:spPr>
        <p:txBody>
          <a:bodyPr wrap="square" rtlCol="0">
            <a:spAutoFit/>
          </a:bodyPr>
          <a:lstStyle/>
          <a:p>
            <a:pPr>
              <a:lnSpc>
                <a:spcPct val="150000"/>
              </a:lnSpc>
            </a:pPr>
            <a:r>
              <a:rPr lang="en-US" sz="500" dirty="0" smtClean="0">
                <a:latin typeface="Open Sans"/>
                <a:cs typeface="Open Sans"/>
              </a:rPr>
              <a:t>But </a:t>
            </a:r>
            <a:r>
              <a:rPr lang="en-US" sz="500" dirty="0">
                <a:latin typeface="Open Sans"/>
                <a:cs typeface="Open Sans"/>
              </a:rPr>
              <a:t>I must explain to you how all this mistaken idea of denouncing pleasure and </a:t>
            </a:r>
            <a:r>
              <a:rPr lang="en-US" sz="500" dirty="0" smtClean="0">
                <a:latin typeface="Open Sans"/>
                <a:cs typeface="Open Sans"/>
              </a:rPr>
              <a:t>praising.</a:t>
            </a:r>
            <a:endParaRPr lang="en-US" sz="500" dirty="0">
              <a:latin typeface="Open Sans"/>
              <a:cs typeface="Open Sans"/>
            </a:endParaRPr>
          </a:p>
        </p:txBody>
      </p:sp>
      <p:sp>
        <p:nvSpPr>
          <p:cNvPr id="16" name="Rectangle 15"/>
          <p:cNvSpPr/>
          <p:nvPr/>
        </p:nvSpPr>
        <p:spPr>
          <a:xfrm rot="16200000" flipH="1">
            <a:off x="2101593" y="-97870"/>
            <a:ext cx="45719" cy="3045035"/>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TextBox 18"/>
          <p:cNvSpPr txBox="1"/>
          <p:nvPr/>
        </p:nvSpPr>
        <p:spPr>
          <a:xfrm>
            <a:off x="553565" y="4565847"/>
            <a:ext cx="1354748" cy="246221"/>
          </a:xfrm>
          <a:prstGeom prst="rect">
            <a:avLst/>
          </a:prstGeom>
          <a:noFill/>
        </p:spPr>
        <p:txBody>
          <a:bodyPr wrap="square" rtlCol="0">
            <a:spAutoFit/>
          </a:bodyPr>
          <a:lstStyle/>
          <a:p>
            <a:r>
              <a:rPr lang="en-US" sz="500" b="1" dirty="0" smtClean="0">
                <a:solidFill>
                  <a:srgbClr val="DAAD08"/>
                </a:solidFill>
                <a:latin typeface="Open Sans"/>
                <a:cs typeface="Open Sans"/>
              </a:rPr>
              <a:t>Annual </a:t>
            </a:r>
            <a:r>
              <a:rPr lang="en-US" sz="500" dirty="0" smtClean="0">
                <a:solidFill>
                  <a:srgbClr val="DAAD08"/>
                </a:solidFill>
                <a:latin typeface="Open Sans"/>
                <a:cs typeface="Open Sans"/>
              </a:rPr>
              <a:t>report</a:t>
            </a:r>
            <a:r>
              <a:rPr lang="en-US" sz="500" b="1" dirty="0" smtClean="0">
                <a:solidFill>
                  <a:srgbClr val="DAAD08"/>
                </a:solidFill>
                <a:latin typeface="Open Sans"/>
                <a:cs typeface="Open Sans"/>
              </a:rPr>
              <a:t> </a:t>
            </a:r>
          </a:p>
          <a:p>
            <a:r>
              <a:rPr lang="en-US" sz="500" b="1" dirty="0" smtClean="0">
                <a:solidFill>
                  <a:srgbClr val="DAAD08"/>
                </a:solidFill>
                <a:latin typeface="Open Sans"/>
                <a:cs typeface="Open Sans"/>
              </a:rPr>
              <a:t>2018 </a:t>
            </a:r>
            <a:endParaRPr lang="en-US" sz="500" b="1" dirty="0">
              <a:solidFill>
                <a:srgbClr val="DAAD08"/>
              </a:solidFill>
              <a:latin typeface="Open Sans"/>
              <a:cs typeface="Open Sans"/>
            </a:endParaRPr>
          </a:p>
        </p:txBody>
      </p:sp>
      <p:sp>
        <p:nvSpPr>
          <p:cNvPr id="24" name="AutoShape 10"/>
          <p:cNvSpPr>
            <a:spLocks noChangeAspect="1" noChangeArrowheads="1" noTextEdit="1"/>
          </p:cNvSpPr>
          <p:nvPr/>
        </p:nvSpPr>
        <p:spPr bwMode="auto">
          <a:xfrm>
            <a:off x="0" y="606425"/>
            <a:ext cx="28257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12"/>
          <p:cNvSpPr>
            <a:spLocks/>
          </p:cNvSpPr>
          <p:nvPr/>
        </p:nvSpPr>
        <p:spPr bwMode="auto">
          <a:xfrm>
            <a:off x="3175" y="609600"/>
            <a:ext cx="293688" cy="695325"/>
          </a:xfrm>
          <a:custGeom>
            <a:avLst/>
            <a:gdLst>
              <a:gd name="T0" fmla="*/ 0 w 3386"/>
              <a:gd name="T1" fmla="*/ 0 h 8044"/>
              <a:gd name="T2" fmla="*/ 2608 w 3386"/>
              <a:gd name="T3" fmla="*/ 2608 h 8044"/>
              <a:gd name="T4" fmla="*/ 2608 w 3386"/>
              <a:gd name="T5" fmla="*/ 5436 h 8044"/>
              <a:gd name="T6" fmla="*/ 0 w 3386"/>
              <a:gd name="T7" fmla="*/ 8044 h 8044"/>
              <a:gd name="T8" fmla="*/ 0 w 3386"/>
              <a:gd name="T9" fmla="*/ 0 h 8044"/>
            </a:gdLst>
            <a:ahLst/>
            <a:cxnLst>
              <a:cxn ang="0">
                <a:pos x="T0" y="T1"/>
              </a:cxn>
              <a:cxn ang="0">
                <a:pos x="T2" y="T3"/>
              </a:cxn>
              <a:cxn ang="0">
                <a:pos x="T4" y="T5"/>
              </a:cxn>
              <a:cxn ang="0">
                <a:pos x="T6" y="T7"/>
              </a:cxn>
              <a:cxn ang="0">
                <a:pos x="T8" y="T9"/>
              </a:cxn>
            </a:cxnLst>
            <a:rect l="0" t="0" r="r" b="b"/>
            <a:pathLst>
              <a:path w="3386" h="8044">
                <a:moveTo>
                  <a:pt x="0" y="0"/>
                </a:moveTo>
                <a:lnTo>
                  <a:pt x="2608" y="2608"/>
                </a:lnTo>
                <a:cubicBezTo>
                  <a:pt x="3386" y="3386"/>
                  <a:pt x="3386" y="4659"/>
                  <a:pt x="2608" y="5436"/>
                </a:cubicBezTo>
                <a:lnTo>
                  <a:pt x="0" y="8044"/>
                </a:lnTo>
                <a:lnTo>
                  <a:pt x="0" y="0"/>
                </a:lnTo>
                <a:close/>
              </a:path>
            </a:pathLst>
          </a:custGeom>
          <a:solidFill>
            <a:srgbClr val="FCD300"/>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55926350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wipe(left)">
                                      <p:cBhvr>
                                        <p:cTn id="10" dur="500"/>
                                        <p:tgtEl>
                                          <p:spTgt spid="25"/>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wipe(left)">
                                      <p:cBhvr>
                                        <p:cTn id="18" dur="500"/>
                                        <p:tgtEl>
                                          <p:spTgt spid="6"/>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wipe(left)">
                                      <p:cBhvr>
                                        <p:cTn id="26" dur="500"/>
                                        <p:tgtEl>
                                          <p:spTgt spid="16"/>
                                        </p:tgtEl>
                                      </p:cBhvr>
                                    </p:animEffect>
                                  </p:childTnLst>
                                </p:cTn>
                              </p:par>
                            </p:childTnLst>
                          </p:cTn>
                        </p:par>
                        <p:par>
                          <p:cTn id="27" fill="hold">
                            <p:stCondLst>
                              <p:cond delay="2500"/>
                            </p:stCondLst>
                            <p:childTnLst>
                              <p:par>
                                <p:cTn id="28" presetID="10" presetClass="entr" presetSubtype="0" fill="hold" grpId="0" nodeType="after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500"/>
                                        <p:tgtEl>
                                          <p:spTgt spid="10"/>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500"/>
                                        <p:tgtEl>
                                          <p:spTgt spid="12"/>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fade">
                                      <p:cBhvr>
                                        <p:cTn id="36" dur="500"/>
                                        <p:tgtEl>
                                          <p:spTgt spid="14"/>
                                        </p:tgtEl>
                                      </p:cBhvr>
                                    </p:animEffect>
                                  </p:childTnLst>
                                </p:cTn>
                              </p:par>
                            </p:childTnLst>
                          </p:cTn>
                        </p:par>
                        <p:par>
                          <p:cTn id="37" fill="hold">
                            <p:stCondLst>
                              <p:cond delay="3000"/>
                            </p:stCondLst>
                            <p:childTnLst>
                              <p:par>
                                <p:cTn id="38" presetID="10" presetClass="entr" presetSubtype="0" fill="hold" grpId="0" nodeType="afterEffect">
                                  <p:stCondLst>
                                    <p:cond delay="0"/>
                                  </p:stCondLst>
                                  <p:childTnLst>
                                    <p:set>
                                      <p:cBhvr>
                                        <p:cTn id="39" dur="1" fill="hold">
                                          <p:stCondLst>
                                            <p:cond delay="0"/>
                                          </p:stCondLst>
                                        </p:cTn>
                                        <p:tgtEl>
                                          <p:spTgt spid="2"/>
                                        </p:tgtEl>
                                        <p:attrNameLst>
                                          <p:attrName>style.visibility</p:attrName>
                                        </p:attrNameLst>
                                      </p:cBhvr>
                                      <p:to>
                                        <p:strVal val="visible"/>
                                      </p:to>
                                    </p:set>
                                    <p:animEffect transition="in" filter="fade">
                                      <p:cBhvr>
                                        <p:cTn id="40" dur="500"/>
                                        <p:tgtEl>
                                          <p:spTgt spid="2"/>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fade">
                                      <p:cBhvr>
                                        <p:cTn id="43" dur="500"/>
                                        <p:tgtEl>
                                          <p:spTgt spid="11"/>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fade">
                                      <p:cBhvr>
                                        <p:cTn id="46" dur="500"/>
                                        <p:tgtEl>
                                          <p:spTgt spid="13"/>
                                        </p:tgtEl>
                                      </p:cBhvr>
                                    </p:animEffect>
                                  </p:childTnLst>
                                </p:cTn>
                              </p:par>
                            </p:childTnLst>
                          </p:cTn>
                        </p:par>
                        <p:par>
                          <p:cTn id="47" fill="hold">
                            <p:stCondLst>
                              <p:cond delay="3500"/>
                            </p:stCondLst>
                            <p:childTnLst>
                              <p:par>
                                <p:cTn id="48" presetID="16" presetClass="entr" presetSubtype="37" fill="hold" grpId="0" nodeType="afterEffect">
                                  <p:stCondLst>
                                    <p:cond delay="0"/>
                                  </p:stCondLst>
                                  <p:childTnLst>
                                    <p:set>
                                      <p:cBhvr>
                                        <p:cTn id="49" dur="1" fill="hold">
                                          <p:stCondLst>
                                            <p:cond delay="0"/>
                                          </p:stCondLst>
                                        </p:cTn>
                                        <p:tgtEl>
                                          <p:spTgt spid="8"/>
                                        </p:tgtEl>
                                        <p:attrNameLst>
                                          <p:attrName>style.visibility</p:attrName>
                                        </p:attrNameLst>
                                      </p:cBhvr>
                                      <p:to>
                                        <p:strVal val="visible"/>
                                      </p:to>
                                    </p:set>
                                    <p:animEffect transition="in" filter="barn(outVertical)">
                                      <p:cBhvr>
                                        <p:cTn id="50" dur="500"/>
                                        <p:tgtEl>
                                          <p:spTgt spid="8"/>
                                        </p:tgtEl>
                                      </p:cBhvr>
                                    </p:animEffect>
                                  </p:childTnLst>
                                </p:cTn>
                              </p:par>
                            </p:childTnLst>
                          </p:cTn>
                        </p:par>
                        <p:par>
                          <p:cTn id="51" fill="hold">
                            <p:stCondLst>
                              <p:cond delay="4000"/>
                            </p:stCondLst>
                            <p:childTnLst>
                              <p:par>
                                <p:cTn id="52" presetID="10" presetClass="entr" presetSubtype="0" fill="hold" grpId="0" nodeType="afterEffect">
                                  <p:stCondLst>
                                    <p:cond delay="0"/>
                                  </p:stCondLst>
                                  <p:childTnLst>
                                    <p:set>
                                      <p:cBhvr>
                                        <p:cTn id="53" dur="1" fill="hold">
                                          <p:stCondLst>
                                            <p:cond delay="0"/>
                                          </p:stCondLst>
                                        </p:cTn>
                                        <p:tgtEl>
                                          <p:spTgt spid="19"/>
                                        </p:tgtEl>
                                        <p:attrNameLst>
                                          <p:attrName>style.visibility</p:attrName>
                                        </p:attrNameLst>
                                      </p:cBhvr>
                                      <p:to>
                                        <p:strVal val="visible"/>
                                      </p:to>
                                    </p:set>
                                    <p:animEffect transition="in" filter="fade">
                                      <p:cBhvr>
                                        <p:cTn id="54"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2" grpId="0"/>
      <p:bldP spid="4" grpId="0" animBg="1"/>
      <p:bldP spid="8" grpId="0" animBg="1"/>
      <p:bldP spid="10" grpId="0" animBg="1"/>
      <p:bldP spid="11" grpId="0"/>
      <p:bldP spid="12" grpId="0" animBg="1"/>
      <p:bldP spid="13" grpId="0"/>
      <p:bldP spid="14" grpId="0" animBg="1"/>
      <p:bldP spid="15" grpId="0"/>
      <p:bldP spid="16" grpId="0" animBg="1"/>
      <p:bldP spid="19" grpId="0"/>
      <p:bldP spid="2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123165" y="494604"/>
            <a:ext cx="3093405" cy="830997"/>
          </a:xfrm>
          <a:prstGeom prst="rect">
            <a:avLst/>
          </a:prstGeom>
          <a:noFill/>
        </p:spPr>
        <p:txBody>
          <a:bodyPr wrap="square" rtlCol="0">
            <a:spAutoFit/>
          </a:bodyPr>
          <a:lstStyle/>
          <a:p>
            <a:pPr algn="ctr"/>
            <a:r>
              <a:rPr lang="en-US" sz="4800" dirty="0" smtClean="0">
                <a:latin typeface="Bebas Neue Regular"/>
                <a:cs typeface="Bebas Neue Regular"/>
              </a:rPr>
              <a:t>Our service</a:t>
            </a:r>
            <a:endParaRPr lang="en-US" sz="4800" dirty="0">
              <a:latin typeface="Bebas Neue Regular"/>
              <a:cs typeface="Bebas Neue Regular"/>
            </a:endParaRPr>
          </a:p>
        </p:txBody>
      </p:sp>
      <p:sp>
        <p:nvSpPr>
          <p:cNvPr id="2" name="TextBox 1"/>
          <p:cNvSpPr txBox="1"/>
          <p:nvPr/>
        </p:nvSpPr>
        <p:spPr>
          <a:xfrm>
            <a:off x="642465" y="3773092"/>
            <a:ext cx="2202335" cy="441980"/>
          </a:xfrm>
          <a:prstGeom prst="rect">
            <a:avLst/>
          </a:prstGeom>
          <a:noFill/>
        </p:spPr>
        <p:txBody>
          <a:bodyPr wrap="square" rtlCol="0">
            <a:spAutoFit/>
          </a:bodyPr>
          <a:lstStyle/>
          <a:p>
            <a:pPr algn="ctr">
              <a:lnSpc>
                <a:spcPct val="150000"/>
              </a:lnSpc>
            </a:pPr>
            <a:r>
              <a:rPr lang="en-US" sz="800" dirty="0" smtClean="0">
                <a:latin typeface="Open Sans"/>
                <a:cs typeface="Open Sans"/>
              </a:rPr>
              <a:t>mistaken </a:t>
            </a:r>
            <a:r>
              <a:rPr lang="en-US" sz="800" dirty="0">
                <a:latin typeface="Open Sans"/>
                <a:cs typeface="Open Sans"/>
              </a:rPr>
              <a:t>idea of denouncing pleasure and praising pain was born and I will </a:t>
            </a:r>
            <a:r>
              <a:rPr lang="en-US" sz="800" dirty="0" smtClean="0">
                <a:latin typeface="Open Sans"/>
                <a:cs typeface="Open Sans"/>
              </a:rPr>
              <a:t>give.</a:t>
            </a:r>
            <a:endParaRPr lang="en-US" sz="800" dirty="0">
              <a:latin typeface="Open Sans"/>
              <a:cs typeface="Open Sans"/>
            </a:endParaRPr>
          </a:p>
        </p:txBody>
      </p:sp>
      <p:sp>
        <p:nvSpPr>
          <p:cNvPr id="15" name="TextBox 14"/>
          <p:cNvSpPr txBox="1"/>
          <p:nvPr/>
        </p:nvSpPr>
        <p:spPr>
          <a:xfrm>
            <a:off x="2911117" y="1202229"/>
            <a:ext cx="3517503" cy="207749"/>
          </a:xfrm>
          <a:prstGeom prst="rect">
            <a:avLst/>
          </a:prstGeom>
          <a:noFill/>
        </p:spPr>
        <p:txBody>
          <a:bodyPr wrap="square" rtlCol="0">
            <a:spAutoFit/>
          </a:bodyPr>
          <a:lstStyle/>
          <a:p>
            <a:pPr algn="ctr">
              <a:lnSpc>
                <a:spcPct val="150000"/>
              </a:lnSpc>
            </a:pPr>
            <a:r>
              <a:rPr lang="en-US" sz="500" dirty="0" smtClean="0">
                <a:solidFill>
                  <a:schemeClr val="bg1"/>
                </a:solidFill>
                <a:latin typeface="Open Sans"/>
                <a:cs typeface="Open Sans"/>
              </a:rPr>
              <a:t>But </a:t>
            </a:r>
            <a:r>
              <a:rPr lang="en-US" sz="500" dirty="0">
                <a:solidFill>
                  <a:schemeClr val="bg1"/>
                </a:solidFill>
                <a:latin typeface="Open Sans"/>
                <a:cs typeface="Open Sans"/>
              </a:rPr>
              <a:t>I must explain to you how all this mistaken idea of denouncing pleasure and </a:t>
            </a:r>
            <a:r>
              <a:rPr lang="en-US" sz="500" dirty="0" smtClean="0">
                <a:solidFill>
                  <a:schemeClr val="bg1"/>
                </a:solidFill>
                <a:latin typeface="Open Sans"/>
                <a:cs typeface="Open Sans"/>
              </a:rPr>
              <a:t>praising.</a:t>
            </a:r>
            <a:endParaRPr lang="en-US" sz="500" dirty="0">
              <a:solidFill>
                <a:schemeClr val="bg1"/>
              </a:solidFill>
              <a:latin typeface="Open Sans"/>
              <a:cs typeface="Open Sans"/>
            </a:endParaRPr>
          </a:p>
        </p:txBody>
      </p:sp>
      <p:sp>
        <p:nvSpPr>
          <p:cNvPr id="24" name="AutoShape 10"/>
          <p:cNvSpPr>
            <a:spLocks noChangeAspect="1" noChangeArrowheads="1" noTextEdit="1"/>
          </p:cNvSpPr>
          <p:nvPr/>
        </p:nvSpPr>
        <p:spPr bwMode="auto">
          <a:xfrm>
            <a:off x="0" y="606425"/>
            <a:ext cx="28257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TextBox 17"/>
          <p:cNvSpPr txBox="1"/>
          <p:nvPr/>
        </p:nvSpPr>
        <p:spPr>
          <a:xfrm>
            <a:off x="477880" y="3273217"/>
            <a:ext cx="2531503" cy="415498"/>
          </a:xfrm>
          <a:prstGeom prst="rect">
            <a:avLst/>
          </a:prstGeom>
          <a:noFill/>
        </p:spPr>
        <p:txBody>
          <a:bodyPr wrap="square" rtlCol="0">
            <a:spAutoFit/>
          </a:bodyPr>
          <a:lstStyle/>
          <a:p>
            <a:pPr algn="ctr"/>
            <a:r>
              <a:rPr lang="en-US" sz="2100" b="1" spc="300" dirty="0" smtClean="0">
                <a:solidFill>
                  <a:srgbClr val="FCD300"/>
                </a:solidFill>
                <a:latin typeface="Bebas Neue" charset="0"/>
                <a:ea typeface="Bebas Neue" charset="0"/>
                <a:cs typeface="Bebas Neue" charset="0"/>
              </a:rPr>
              <a:t>Concept </a:t>
            </a:r>
            <a:r>
              <a:rPr lang="en-US" sz="2100" spc="300" dirty="0" smtClean="0">
                <a:solidFill>
                  <a:srgbClr val="FCD300"/>
                </a:solidFill>
                <a:latin typeface="Bebas Neue" charset="0"/>
                <a:ea typeface="Bebas Neue" charset="0"/>
                <a:cs typeface="Bebas Neue" charset="0"/>
              </a:rPr>
              <a:t>idea</a:t>
            </a:r>
            <a:endParaRPr lang="en-US" sz="2100" spc="300" dirty="0">
              <a:solidFill>
                <a:srgbClr val="FCD300"/>
              </a:solidFill>
              <a:latin typeface="Bebas Neue" charset="0"/>
              <a:ea typeface="Bebas Neue" charset="0"/>
              <a:cs typeface="Bebas Neue" charset="0"/>
            </a:endParaRPr>
          </a:p>
        </p:txBody>
      </p:sp>
      <p:sp>
        <p:nvSpPr>
          <p:cNvPr id="20" name="TextBox 19"/>
          <p:cNvSpPr txBox="1"/>
          <p:nvPr/>
        </p:nvSpPr>
        <p:spPr>
          <a:xfrm>
            <a:off x="3312799" y="3773092"/>
            <a:ext cx="2202335" cy="441980"/>
          </a:xfrm>
          <a:prstGeom prst="rect">
            <a:avLst/>
          </a:prstGeom>
          <a:noFill/>
        </p:spPr>
        <p:txBody>
          <a:bodyPr wrap="square" rtlCol="0">
            <a:spAutoFit/>
          </a:bodyPr>
          <a:lstStyle/>
          <a:p>
            <a:pPr algn="ctr">
              <a:lnSpc>
                <a:spcPct val="150000"/>
              </a:lnSpc>
            </a:pPr>
            <a:r>
              <a:rPr lang="en-US" sz="800" dirty="0" smtClean="0">
                <a:latin typeface="Open Sans"/>
                <a:cs typeface="Open Sans"/>
              </a:rPr>
              <a:t>mistaken </a:t>
            </a:r>
            <a:r>
              <a:rPr lang="en-US" sz="800" dirty="0">
                <a:latin typeface="Open Sans"/>
                <a:cs typeface="Open Sans"/>
              </a:rPr>
              <a:t>idea of denouncing pleasure and praising pain was born and I will </a:t>
            </a:r>
            <a:r>
              <a:rPr lang="en-US" sz="800" dirty="0" smtClean="0">
                <a:latin typeface="Open Sans"/>
                <a:cs typeface="Open Sans"/>
              </a:rPr>
              <a:t>give.</a:t>
            </a:r>
            <a:endParaRPr lang="en-US" sz="800" dirty="0">
              <a:latin typeface="Open Sans"/>
              <a:cs typeface="Open Sans"/>
            </a:endParaRPr>
          </a:p>
        </p:txBody>
      </p:sp>
      <p:sp>
        <p:nvSpPr>
          <p:cNvPr id="21" name="TextBox 20"/>
          <p:cNvSpPr txBox="1"/>
          <p:nvPr/>
        </p:nvSpPr>
        <p:spPr>
          <a:xfrm>
            <a:off x="3148214" y="3273217"/>
            <a:ext cx="2531503" cy="415498"/>
          </a:xfrm>
          <a:prstGeom prst="rect">
            <a:avLst/>
          </a:prstGeom>
          <a:noFill/>
        </p:spPr>
        <p:txBody>
          <a:bodyPr wrap="square" rtlCol="0">
            <a:spAutoFit/>
          </a:bodyPr>
          <a:lstStyle/>
          <a:p>
            <a:pPr algn="ctr"/>
            <a:r>
              <a:rPr lang="en-US" sz="2100" b="1" spc="300" dirty="0" smtClean="0">
                <a:solidFill>
                  <a:srgbClr val="FCD300"/>
                </a:solidFill>
                <a:latin typeface="Bebas Neue" charset="0"/>
                <a:ea typeface="Bebas Neue" charset="0"/>
                <a:cs typeface="Bebas Neue" charset="0"/>
              </a:rPr>
              <a:t>About award</a:t>
            </a:r>
            <a:endParaRPr lang="en-US" sz="2100" b="1" spc="300" dirty="0">
              <a:solidFill>
                <a:srgbClr val="FCD300"/>
              </a:solidFill>
              <a:latin typeface="Bebas Neue" charset="0"/>
              <a:ea typeface="Bebas Neue" charset="0"/>
              <a:cs typeface="Bebas Neue" charset="0"/>
            </a:endParaRPr>
          </a:p>
        </p:txBody>
      </p:sp>
      <p:sp>
        <p:nvSpPr>
          <p:cNvPr id="22" name="TextBox 21"/>
          <p:cNvSpPr txBox="1"/>
          <p:nvPr/>
        </p:nvSpPr>
        <p:spPr>
          <a:xfrm>
            <a:off x="6119499" y="3773092"/>
            <a:ext cx="2202335" cy="441980"/>
          </a:xfrm>
          <a:prstGeom prst="rect">
            <a:avLst/>
          </a:prstGeom>
          <a:noFill/>
        </p:spPr>
        <p:txBody>
          <a:bodyPr wrap="square" rtlCol="0">
            <a:spAutoFit/>
          </a:bodyPr>
          <a:lstStyle/>
          <a:p>
            <a:pPr algn="ctr">
              <a:lnSpc>
                <a:spcPct val="150000"/>
              </a:lnSpc>
            </a:pPr>
            <a:r>
              <a:rPr lang="en-US" sz="800" dirty="0" smtClean="0">
                <a:latin typeface="Open Sans"/>
                <a:cs typeface="Open Sans"/>
              </a:rPr>
              <a:t>mistaken </a:t>
            </a:r>
            <a:r>
              <a:rPr lang="en-US" sz="800" dirty="0">
                <a:latin typeface="Open Sans"/>
                <a:cs typeface="Open Sans"/>
              </a:rPr>
              <a:t>idea of denouncing pleasure and praising pain was born and I will </a:t>
            </a:r>
            <a:r>
              <a:rPr lang="en-US" sz="800" dirty="0" smtClean="0">
                <a:latin typeface="Open Sans"/>
                <a:cs typeface="Open Sans"/>
              </a:rPr>
              <a:t>give.</a:t>
            </a:r>
            <a:endParaRPr lang="en-US" sz="800" dirty="0">
              <a:latin typeface="Open Sans"/>
              <a:cs typeface="Open Sans"/>
            </a:endParaRPr>
          </a:p>
        </p:txBody>
      </p:sp>
      <p:sp>
        <p:nvSpPr>
          <p:cNvPr id="23" name="TextBox 22"/>
          <p:cNvSpPr txBox="1"/>
          <p:nvPr/>
        </p:nvSpPr>
        <p:spPr>
          <a:xfrm>
            <a:off x="5954914" y="3273217"/>
            <a:ext cx="2531503" cy="415498"/>
          </a:xfrm>
          <a:prstGeom prst="rect">
            <a:avLst/>
          </a:prstGeom>
          <a:noFill/>
        </p:spPr>
        <p:txBody>
          <a:bodyPr wrap="square" rtlCol="0">
            <a:spAutoFit/>
          </a:bodyPr>
          <a:lstStyle/>
          <a:p>
            <a:pPr algn="ctr"/>
            <a:r>
              <a:rPr lang="en-US" sz="2100" b="1" spc="300" dirty="0" smtClean="0">
                <a:solidFill>
                  <a:srgbClr val="FCD300"/>
                </a:solidFill>
                <a:latin typeface="Bebas Neue" charset="0"/>
                <a:ea typeface="Bebas Neue" charset="0"/>
                <a:cs typeface="Bebas Neue" charset="0"/>
              </a:rPr>
              <a:t>Company slide</a:t>
            </a:r>
            <a:endParaRPr lang="en-US" sz="2100" b="1" spc="300" dirty="0">
              <a:solidFill>
                <a:srgbClr val="FCD300"/>
              </a:solidFill>
              <a:latin typeface="Bebas Neue" charset="0"/>
              <a:ea typeface="Bebas Neue" charset="0"/>
              <a:cs typeface="Bebas Neue" charset="0"/>
            </a:endParaRPr>
          </a:p>
        </p:txBody>
      </p:sp>
      <p:pic>
        <p:nvPicPr>
          <p:cNvPr id="1037" name="Picture 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53471" y="1669240"/>
            <a:ext cx="1334389" cy="9898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8" name="Picture 1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60568" y="1802590"/>
            <a:ext cx="966126" cy="9649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9" name="Picture 1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76574" y="1784280"/>
            <a:ext cx="874784" cy="8747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5" name="TextBox 24"/>
          <p:cNvSpPr txBox="1"/>
          <p:nvPr/>
        </p:nvSpPr>
        <p:spPr>
          <a:xfrm>
            <a:off x="553565" y="329509"/>
            <a:ext cx="1354748" cy="246221"/>
          </a:xfrm>
          <a:prstGeom prst="rect">
            <a:avLst/>
          </a:prstGeom>
          <a:noFill/>
        </p:spPr>
        <p:txBody>
          <a:bodyPr wrap="square" rtlCol="0">
            <a:spAutoFit/>
          </a:bodyPr>
          <a:lstStyle/>
          <a:p>
            <a:r>
              <a:rPr lang="en-US" sz="500" b="1" dirty="0" smtClean="0">
                <a:solidFill>
                  <a:srgbClr val="DAAD08"/>
                </a:solidFill>
                <a:latin typeface="Open Sans"/>
                <a:cs typeface="Open Sans"/>
              </a:rPr>
              <a:t>Annual </a:t>
            </a:r>
            <a:r>
              <a:rPr lang="en-US" sz="500" dirty="0" smtClean="0">
                <a:solidFill>
                  <a:srgbClr val="DAAD08"/>
                </a:solidFill>
                <a:latin typeface="Open Sans"/>
                <a:cs typeface="Open Sans"/>
              </a:rPr>
              <a:t>report </a:t>
            </a:r>
            <a:r>
              <a:rPr lang="en-US" sz="500" b="1" dirty="0" smtClean="0">
                <a:solidFill>
                  <a:srgbClr val="DAAD08"/>
                </a:solidFill>
                <a:latin typeface="Open Sans"/>
                <a:cs typeface="Open Sans"/>
              </a:rPr>
              <a:t> </a:t>
            </a:r>
          </a:p>
          <a:p>
            <a:r>
              <a:rPr lang="en-US" sz="500" b="1" dirty="0" smtClean="0">
                <a:solidFill>
                  <a:srgbClr val="DAAD08"/>
                </a:solidFill>
                <a:latin typeface="Open Sans"/>
                <a:cs typeface="Open Sans"/>
              </a:rPr>
              <a:t>2018 </a:t>
            </a:r>
            <a:endParaRPr lang="en-US" sz="500" b="1" dirty="0">
              <a:solidFill>
                <a:srgbClr val="DAAD08"/>
              </a:solidFill>
              <a:latin typeface="Open Sans"/>
              <a:cs typeface="Open Sans"/>
            </a:endParaRPr>
          </a:p>
        </p:txBody>
      </p:sp>
      <p:sp>
        <p:nvSpPr>
          <p:cNvPr id="26" name="TextBox 25"/>
          <p:cNvSpPr txBox="1"/>
          <p:nvPr/>
        </p:nvSpPr>
        <p:spPr>
          <a:xfrm>
            <a:off x="7514164" y="329509"/>
            <a:ext cx="1253662" cy="169277"/>
          </a:xfrm>
          <a:prstGeom prst="rect">
            <a:avLst/>
          </a:prstGeom>
          <a:noFill/>
        </p:spPr>
        <p:txBody>
          <a:bodyPr wrap="square" rtlCol="0">
            <a:spAutoFit/>
          </a:bodyPr>
          <a:lstStyle/>
          <a:p>
            <a:pPr algn="r"/>
            <a:r>
              <a:rPr lang="en-US" sz="500" b="1" dirty="0" smtClean="0">
                <a:latin typeface="Open Sans"/>
                <a:cs typeface="Open Sans"/>
              </a:rPr>
              <a:t>Designs corporate 2018</a:t>
            </a:r>
            <a:endParaRPr lang="en-US" sz="500" b="1" dirty="0">
              <a:latin typeface="Open Sans"/>
              <a:cs typeface="Open Sans"/>
            </a:endParaRPr>
          </a:p>
        </p:txBody>
      </p:sp>
    </p:spTree>
    <p:extLst>
      <p:ext uri="{BB962C8B-B14F-4D97-AF65-F5344CB8AC3E}">
        <p14:creationId xmlns:p14="http://schemas.microsoft.com/office/powerpoint/2010/main" val="114132456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038"/>
                                        </p:tgtEl>
                                        <p:attrNameLst>
                                          <p:attrName>style.visibility</p:attrName>
                                        </p:attrNameLst>
                                      </p:cBhvr>
                                      <p:to>
                                        <p:strVal val="visible"/>
                                      </p:to>
                                    </p:set>
                                    <p:animEffect transition="in" filter="fade">
                                      <p:cBhvr>
                                        <p:cTn id="15" dur="500"/>
                                        <p:tgtEl>
                                          <p:spTgt spid="1038"/>
                                        </p:tgtEl>
                                      </p:cBhvr>
                                    </p:animEffect>
                                  </p:childTnLst>
                                </p:cTn>
                              </p:par>
                              <p:par>
                                <p:cTn id="16" presetID="10" presetClass="entr" presetSubtype="0" fill="hold" nodeType="withEffect">
                                  <p:stCondLst>
                                    <p:cond delay="0"/>
                                  </p:stCondLst>
                                  <p:childTnLst>
                                    <p:set>
                                      <p:cBhvr>
                                        <p:cTn id="17" dur="1" fill="hold">
                                          <p:stCondLst>
                                            <p:cond delay="0"/>
                                          </p:stCondLst>
                                        </p:cTn>
                                        <p:tgtEl>
                                          <p:spTgt spid="1039"/>
                                        </p:tgtEl>
                                        <p:attrNameLst>
                                          <p:attrName>style.visibility</p:attrName>
                                        </p:attrNameLst>
                                      </p:cBhvr>
                                      <p:to>
                                        <p:strVal val="visible"/>
                                      </p:to>
                                    </p:set>
                                    <p:animEffect transition="in" filter="fade">
                                      <p:cBhvr>
                                        <p:cTn id="18" dur="500"/>
                                        <p:tgtEl>
                                          <p:spTgt spid="1039"/>
                                        </p:tgtEl>
                                      </p:cBhvr>
                                    </p:animEffect>
                                  </p:childTnLst>
                                </p:cTn>
                              </p:par>
                              <p:par>
                                <p:cTn id="19" presetID="10" presetClass="entr" presetSubtype="0" fill="hold" nodeType="withEffect">
                                  <p:stCondLst>
                                    <p:cond delay="0"/>
                                  </p:stCondLst>
                                  <p:childTnLst>
                                    <p:set>
                                      <p:cBhvr>
                                        <p:cTn id="20" dur="1" fill="hold">
                                          <p:stCondLst>
                                            <p:cond delay="0"/>
                                          </p:stCondLst>
                                        </p:cTn>
                                        <p:tgtEl>
                                          <p:spTgt spid="1037"/>
                                        </p:tgtEl>
                                        <p:attrNameLst>
                                          <p:attrName>style.visibility</p:attrName>
                                        </p:attrNameLst>
                                      </p:cBhvr>
                                      <p:to>
                                        <p:strVal val="visible"/>
                                      </p:to>
                                    </p:set>
                                    <p:animEffect transition="in" filter="fade">
                                      <p:cBhvr>
                                        <p:cTn id="21" dur="500"/>
                                        <p:tgtEl>
                                          <p:spTgt spid="1037"/>
                                        </p:tgtEl>
                                      </p:cBhvr>
                                    </p:animEffect>
                                  </p:childTnLst>
                                </p:cTn>
                              </p:par>
                            </p:childTnLst>
                          </p:cTn>
                        </p:par>
                        <p:par>
                          <p:cTn id="22" fill="hold">
                            <p:stCondLst>
                              <p:cond delay="1500"/>
                            </p:stCondLst>
                            <p:childTnLst>
                              <p:par>
                                <p:cTn id="23" presetID="22" presetClass="entr" presetSubtype="8"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wipe(left)">
                                      <p:cBhvr>
                                        <p:cTn id="25" dur="500"/>
                                        <p:tgtEl>
                                          <p:spTgt spid="18"/>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wipe(left)">
                                      <p:cBhvr>
                                        <p:cTn id="28" dur="500"/>
                                        <p:tgtEl>
                                          <p:spTgt spid="21"/>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ipe(left)">
                                      <p:cBhvr>
                                        <p:cTn id="31" dur="500"/>
                                        <p:tgtEl>
                                          <p:spTgt spid="23"/>
                                        </p:tgtEl>
                                      </p:cBhvr>
                                    </p:animEffect>
                                  </p:childTnLst>
                                </p:cTn>
                              </p:par>
                            </p:childTnLst>
                          </p:cTn>
                        </p:par>
                        <p:par>
                          <p:cTn id="32" fill="hold">
                            <p:stCondLst>
                              <p:cond delay="2000"/>
                            </p:stCondLst>
                            <p:childTnLst>
                              <p:par>
                                <p:cTn id="33" presetID="10" presetClass="entr" presetSubtype="0" fill="hold" grpId="0" nodeType="after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fade">
                                      <p:cBhvr>
                                        <p:cTn id="35" dur="500"/>
                                        <p:tgtEl>
                                          <p:spTgt spid="2"/>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0"/>
                                        </p:tgtEl>
                                        <p:attrNameLst>
                                          <p:attrName>style.visibility</p:attrName>
                                        </p:attrNameLst>
                                      </p:cBhvr>
                                      <p:to>
                                        <p:strVal val="visible"/>
                                      </p:to>
                                    </p:set>
                                    <p:animEffect transition="in" filter="fade">
                                      <p:cBhvr>
                                        <p:cTn id="38" dur="500"/>
                                        <p:tgtEl>
                                          <p:spTgt spid="20"/>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fade">
                                      <p:cBhvr>
                                        <p:cTn id="41" dur="500"/>
                                        <p:tgtEl>
                                          <p:spTgt spid="22"/>
                                        </p:tgtEl>
                                      </p:cBhvr>
                                    </p:animEffect>
                                  </p:childTnLst>
                                </p:cTn>
                              </p:par>
                            </p:childTnLst>
                          </p:cTn>
                        </p:par>
                        <p:par>
                          <p:cTn id="42" fill="hold">
                            <p:stCondLst>
                              <p:cond delay="2500"/>
                            </p:stCondLst>
                            <p:childTnLst>
                              <p:par>
                                <p:cTn id="43" presetID="10" presetClass="entr" presetSubtype="0" fill="hold" grpId="0" nodeType="afterEffect">
                                  <p:stCondLst>
                                    <p:cond delay="0"/>
                                  </p:stCondLst>
                                  <p:childTnLst>
                                    <p:set>
                                      <p:cBhvr>
                                        <p:cTn id="44" dur="1" fill="hold">
                                          <p:stCondLst>
                                            <p:cond delay="0"/>
                                          </p:stCondLst>
                                        </p:cTn>
                                        <p:tgtEl>
                                          <p:spTgt spid="26"/>
                                        </p:tgtEl>
                                        <p:attrNameLst>
                                          <p:attrName>style.visibility</p:attrName>
                                        </p:attrNameLst>
                                      </p:cBhvr>
                                      <p:to>
                                        <p:strVal val="visible"/>
                                      </p:to>
                                    </p:set>
                                    <p:animEffect transition="in" filter="fade">
                                      <p:cBhvr>
                                        <p:cTn id="4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p:bldP spid="18" grpId="0"/>
      <p:bldP spid="20" grpId="0"/>
      <p:bldP spid="21" grpId="0"/>
      <p:bldP spid="22" grpId="0"/>
      <p:bldP spid="23" grpId="0"/>
      <p:bldP spid="25" grpId="0"/>
      <p:bldP spid="2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0" y="0"/>
            <a:ext cx="9144000" cy="5143500"/>
          </a:xfrm>
          <a:prstGeom prst="rect">
            <a:avLst/>
          </a:prstGeom>
          <a:solidFill>
            <a:schemeClr val="tx1">
              <a:lumMod val="85000"/>
              <a:lumOff val="1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AutoShape 4"/>
          <p:cNvSpPr>
            <a:spLocks noChangeAspect="1" noChangeArrowheads="1" noTextEdit="1"/>
          </p:cNvSpPr>
          <p:nvPr/>
        </p:nvSpPr>
        <p:spPr bwMode="auto">
          <a:xfrm>
            <a:off x="187730" y="1115401"/>
            <a:ext cx="3484562" cy="3487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6"/>
          <p:cNvSpPr>
            <a:spLocks noEditPoints="1"/>
          </p:cNvSpPr>
          <p:nvPr/>
        </p:nvSpPr>
        <p:spPr bwMode="auto">
          <a:xfrm>
            <a:off x="194080" y="1121751"/>
            <a:ext cx="3471862" cy="3475038"/>
          </a:xfrm>
          <a:custGeom>
            <a:avLst/>
            <a:gdLst>
              <a:gd name="T0" fmla="*/ 282 w 21431"/>
              <a:gd name="T1" fmla="*/ 0 h 21431"/>
              <a:gd name="T2" fmla="*/ 21149 w 21431"/>
              <a:gd name="T3" fmla="*/ 0 h 21431"/>
              <a:gd name="T4" fmla="*/ 21431 w 21431"/>
              <a:gd name="T5" fmla="*/ 0 h 21431"/>
              <a:gd name="T6" fmla="*/ 21431 w 21431"/>
              <a:gd name="T7" fmla="*/ 282 h 21431"/>
              <a:gd name="T8" fmla="*/ 21431 w 21431"/>
              <a:gd name="T9" fmla="*/ 21149 h 21431"/>
              <a:gd name="T10" fmla="*/ 21431 w 21431"/>
              <a:gd name="T11" fmla="*/ 21431 h 21431"/>
              <a:gd name="T12" fmla="*/ 21149 w 21431"/>
              <a:gd name="T13" fmla="*/ 21431 h 21431"/>
              <a:gd name="T14" fmla="*/ 282 w 21431"/>
              <a:gd name="T15" fmla="*/ 21431 h 21431"/>
              <a:gd name="T16" fmla="*/ 0 w 21431"/>
              <a:gd name="T17" fmla="*/ 21431 h 21431"/>
              <a:gd name="T18" fmla="*/ 0 w 21431"/>
              <a:gd name="T19" fmla="*/ 21149 h 21431"/>
              <a:gd name="T20" fmla="*/ 0 w 21431"/>
              <a:gd name="T21" fmla="*/ 282 h 21431"/>
              <a:gd name="T22" fmla="*/ 0 w 21431"/>
              <a:gd name="T23" fmla="*/ 0 h 21431"/>
              <a:gd name="T24" fmla="*/ 282 w 21431"/>
              <a:gd name="T25" fmla="*/ 0 h 21431"/>
              <a:gd name="T26" fmla="*/ 20867 w 21431"/>
              <a:gd name="T27" fmla="*/ 565 h 21431"/>
              <a:gd name="T28" fmla="*/ 565 w 21431"/>
              <a:gd name="T29" fmla="*/ 565 h 21431"/>
              <a:gd name="T30" fmla="*/ 565 w 21431"/>
              <a:gd name="T31" fmla="*/ 20867 h 21431"/>
              <a:gd name="T32" fmla="*/ 20867 w 21431"/>
              <a:gd name="T33" fmla="*/ 20867 h 21431"/>
              <a:gd name="T34" fmla="*/ 20867 w 21431"/>
              <a:gd name="T35" fmla="*/ 565 h 21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1431" h="21431">
                <a:moveTo>
                  <a:pt x="282" y="0"/>
                </a:moveTo>
                <a:lnTo>
                  <a:pt x="21149" y="0"/>
                </a:lnTo>
                <a:lnTo>
                  <a:pt x="21431" y="0"/>
                </a:lnTo>
                <a:lnTo>
                  <a:pt x="21431" y="282"/>
                </a:lnTo>
                <a:lnTo>
                  <a:pt x="21431" y="21149"/>
                </a:lnTo>
                <a:lnTo>
                  <a:pt x="21431" y="21431"/>
                </a:lnTo>
                <a:lnTo>
                  <a:pt x="21149" y="21431"/>
                </a:lnTo>
                <a:lnTo>
                  <a:pt x="282" y="21431"/>
                </a:lnTo>
                <a:lnTo>
                  <a:pt x="0" y="21431"/>
                </a:lnTo>
                <a:lnTo>
                  <a:pt x="0" y="21149"/>
                </a:lnTo>
                <a:lnTo>
                  <a:pt x="0" y="282"/>
                </a:lnTo>
                <a:lnTo>
                  <a:pt x="0" y="0"/>
                </a:lnTo>
                <a:lnTo>
                  <a:pt x="282" y="0"/>
                </a:lnTo>
                <a:close/>
                <a:moveTo>
                  <a:pt x="20867" y="565"/>
                </a:moveTo>
                <a:lnTo>
                  <a:pt x="565" y="565"/>
                </a:lnTo>
                <a:lnTo>
                  <a:pt x="565" y="20867"/>
                </a:lnTo>
                <a:lnTo>
                  <a:pt x="20867" y="20867"/>
                </a:lnTo>
                <a:lnTo>
                  <a:pt x="20867" y="565"/>
                </a:lnTo>
                <a:close/>
              </a:path>
            </a:pathLst>
          </a:custGeom>
          <a:solidFill>
            <a:srgbClr val="DAAD08"/>
          </a:solidFill>
          <a:ln>
            <a:noFill/>
          </a:ln>
        </p:spPr>
        <p:txBody>
          <a:bodyPr vert="horz" wrap="square" lIns="91440" tIns="45720" rIns="91440" bIns="45720" numCol="1" anchor="t" anchorCtr="0" compatLnSpc="1">
            <a:prstTxWarp prst="textNoShape">
              <a:avLst/>
            </a:prstTxWarp>
          </a:bodyPr>
          <a:lstStyle/>
          <a:p>
            <a:endParaRPr lang="en-US"/>
          </a:p>
        </p:txBody>
      </p:sp>
      <p:sp>
        <p:nvSpPr>
          <p:cNvPr id="2" name="TextBox 1"/>
          <p:cNvSpPr txBox="1"/>
          <p:nvPr/>
        </p:nvSpPr>
        <p:spPr>
          <a:xfrm>
            <a:off x="4346334" y="1959985"/>
            <a:ext cx="3656928" cy="441980"/>
          </a:xfrm>
          <a:prstGeom prst="rect">
            <a:avLst/>
          </a:prstGeom>
          <a:noFill/>
        </p:spPr>
        <p:txBody>
          <a:bodyPr wrap="square" rtlCol="0">
            <a:spAutoFit/>
          </a:bodyPr>
          <a:lstStyle/>
          <a:p>
            <a:pPr>
              <a:lnSpc>
                <a:spcPct val="150000"/>
              </a:lnSpc>
            </a:pPr>
            <a:r>
              <a:rPr lang="en-US" sz="800" dirty="0" smtClean="0">
                <a:solidFill>
                  <a:schemeClr val="bg1"/>
                </a:solidFill>
                <a:latin typeface="Open Sans"/>
                <a:cs typeface="Open Sans"/>
              </a:rPr>
              <a:t>But </a:t>
            </a:r>
            <a:r>
              <a:rPr lang="en-US" sz="800" dirty="0">
                <a:solidFill>
                  <a:schemeClr val="bg1"/>
                </a:solidFill>
                <a:latin typeface="Open Sans"/>
                <a:cs typeface="Open Sans"/>
              </a:rPr>
              <a:t>I must explain to you how all this mistaken idea of denouncing pleasure and praising pain was born and I will give </a:t>
            </a:r>
            <a:r>
              <a:rPr lang="en-US" sz="800" dirty="0" smtClean="0">
                <a:solidFill>
                  <a:schemeClr val="bg1"/>
                </a:solidFill>
                <a:latin typeface="Open Sans"/>
                <a:cs typeface="Open Sans"/>
              </a:rPr>
              <a:t>you.</a:t>
            </a:r>
          </a:p>
        </p:txBody>
      </p:sp>
      <p:sp>
        <p:nvSpPr>
          <p:cNvPr id="12" name="TextBox 11"/>
          <p:cNvSpPr txBox="1"/>
          <p:nvPr/>
        </p:nvSpPr>
        <p:spPr>
          <a:xfrm>
            <a:off x="4346334" y="1128988"/>
            <a:ext cx="4213466" cy="830997"/>
          </a:xfrm>
          <a:prstGeom prst="rect">
            <a:avLst/>
          </a:prstGeom>
          <a:noFill/>
        </p:spPr>
        <p:txBody>
          <a:bodyPr wrap="square" rtlCol="0">
            <a:spAutoFit/>
          </a:bodyPr>
          <a:lstStyle/>
          <a:p>
            <a:r>
              <a:rPr lang="en-US" sz="4800" b="1" dirty="0" smtClean="0">
                <a:solidFill>
                  <a:schemeClr val="bg1"/>
                </a:solidFill>
                <a:latin typeface="Bebas Neue Regular"/>
                <a:cs typeface="Bebas Neue Regular"/>
              </a:rPr>
              <a:t>Section</a:t>
            </a:r>
            <a:r>
              <a:rPr lang="en-US" sz="4800" dirty="0" smtClean="0">
                <a:solidFill>
                  <a:schemeClr val="bg1"/>
                </a:solidFill>
                <a:latin typeface="Bebas Neue Regular"/>
                <a:cs typeface="Bebas Neue Regular"/>
              </a:rPr>
              <a:t> three</a:t>
            </a:r>
          </a:p>
        </p:txBody>
      </p:sp>
      <p:sp>
        <p:nvSpPr>
          <p:cNvPr id="13" name="TextBox 12"/>
          <p:cNvSpPr txBox="1"/>
          <p:nvPr/>
        </p:nvSpPr>
        <p:spPr>
          <a:xfrm>
            <a:off x="7514164" y="329509"/>
            <a:ext cx="1253662" cy="169277"/>
          </a:xfrm>
          <a:prstGeom prst="rect">
            <a:avLst/>
          </a:prstGeom>
          <a:noFill/>
        </p:spPr>
        <p:txBody>
          <a:bodyPr wrap="square" rtlCol="0">
            <a:spAutoFit/>
          </a:bodyPr>
          <a:lstStyle/>
          <a:p>
            <a:pPr algn="r"/>
            <a:r>
              <a:rPr lang="en-US" sz="500" b="1" dirty="0" smtClean="0">
                <a:solidFill>
                  <a:schemeClr val="bg1"/>
                </a:solidFill>
                <a:latin typeface="Open Sans"/>
                <a:cs typeface="Open Sans"/>
              </a:rPr>
              <a:t>Designs corporate 2018</a:t>
            </a:r>
            <a:endParaRPr lang="en-US" sz="500" b="1" dirty="0">
              <a:solidFill>
                <a:schemeClr val="bg1"/>
              </a:solidFill>
              <a:latin typeface="Open Sans"/>
              <a:cs typeface="Open Sans"/>
            </a:endParaRPr>
          </a:p>
        </p:txBody>
      </p:sp>
      <p:sp>
        <p:nvSpPr>
          <p:cNvPr id="10" name="AutoShape 10"/>
          <p:cNvSpPr>
            <a:spLocks noChangeAspect="1" noChangeArrowheads="1" noTextEdit="1"/>
          </p:cNvSpPr>
          <p:nvPr/>
        </p:nvSpPr>
        <p:spPr bwMode="auto">
          <a:xfrm>
            <a:off x="0" y="606425"/>
            <a:ext cx="28257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Rectangle 14"/>
          <p:cNvSpPr/>
          <p:nvPr/>
        </p:nvSpPr>
        <p:spPr>
          <a:xfrm>
            <a:off x="396000" y="803588"/>
            <a:ext cx="3051139" cy="3226152"/>
          </a:xfrm>
          <a:prstGeom prst="rect">
            <a:avLst/>
          </a:prstGeom>
          <a:blipFill rotWithShape="1">
            <a:blip r:embed="rId2"/>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lIns="324000" rIns="144000" rtlCol="0" anchor="ctr"/>
          <a:lstStyle/>
          <a:p>
            <a:pPr algn="ctr"/>
            <a:endParaRPr lang="en-US"/>
          </a:p>
        </p:txBody>
      </p:sp>
      <p:sp>
        <p:nvSpPr>
          <p:cNvPr id="14" name="Rectangle 13"/>
          <p:cNvSpPr/>
          <p:nvPr/>
        </p:nvSpPr>
        <p:spPr>
          <a:xfrm>
            <a:off x="-74428" y="-127590"/>
            <a:ext cx="1052623" cy="2031118"/>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CD300"/>
              </a:solidFill>
            </a:endParaRPr>
          </a:p>
        </p:txBody>
      </p:sp>
      <p:sp>
        <p:nvSpPr>
          <p:cNvPr id="16" name="TextBox 15"/>
          <p:cNvSpPr txBox="1"/>
          <p:nvPr/>
        </p:nvSpPr>
        <p:spPr>
          <a:xfrm>
            <a:off x="89353" y="892601"/>
            <a:ext cx="725060" cy="830997"/>
          </a:xfrm>
          <a:prstGeom prst="rect">
            <a:avLst/>
          </a:prstGeom>
          <a:noFill/>
        </p:spPr>
        <p:txBody>
          <a:bodyPr wrap="square" rtlCol="0">
            <a:spAutoFit/>
          </a:bodyPr>
          <a:lstStyle/>
          <a:p>
            <a:r>
              <a:rPr lang="en-US" sz="4800" b="1" dirty="0" smtClean="0">
                <a:latin typeface="Bebas Neue Regular"/>
                <a:cs typeface="Bebas Neue Regular"/>
              </a:rPr>
              <a:t>03</a:t>
            </a:r>
            <a:endParaRPr lang="en-US" sz="4800" dirty="0" smtClean="0">
              <a:latin typeface="Bebas Neue Regular"/>
              <a:cs typeface="Bebas Neue Regular"/>
            </a:endParaRPr>
          </a:p>
        </p:txBody>
      </p:sp>
      <p:sp>
        <p:nvSpPr>
          <p:cNvPr id="17" name="Rectangle 16"/>
          <p:cNvSpPr/>
          <p:nvPr/>
        </p:nvSpPr>
        <p:spPr>
          <a:xfrm>
            <a:off x="141288" y="1663665"/>
            <a:ext cx="673126" cy="45719"/>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TextBox 17"/>
          <p:cNvSpPr txBox="1"/>
          <p:nvPr/>
        </p:nvSpPr>
        <p:spPr>
          <a:xfrm>
            <a:off x="1188639" y="329409"/>
            <a:ext cx="1354748" cy="246221"/>
          </a:xfrm>
          <a:prstGeom prst="rect">
            <a:avLst/>
          </a:prstGeom>
          <a:noFill/>
        </p:spPr>
        <p:txBody>
          <a:bodyPr wrap="square" rtlCol="0">
            <a:spAutoFit/>
          </a:bodyPr>
          <a:lstStyle/>
          <a:p>
            <a:r>
              <a:rPr lang="en-US" sz="500" b="1" dirty="0" smtClean="0">
                <a:solidFill>
                  <a:srgbClr val="DAAD08"/>
                </a:solidFill>
                <a:latin typeface="Open Sans"/>
                <a:cs typeface="Open Sans"/>
              </a:rPr>
              <a:t>Annual </a:t>
            </a:r>
            <a:r>
              <a:rPr lang="en-US" sz="500" dirty="0" smtClean="0">
                <a:solidFill>
                  <a:srgbClr val="DAAD08"/>
                </a:solidFill>
                <a:latin typeface="Open Sans"/>
                <a:cs typeface="Open Sans"/>
              </a:rPr>
              <a:t>report </a:t>
            </a:r>
            <a:r>
              <a:rPr lang="en-US" sz="500" b="1" dirty="0" smtClean="0">
                <a:solidFill>
                  <a:srgbClr val="DAAD08"/>
                </a:solidFill>
                <a:latin typeface="Open Sans"/>
                <a:cs typeface="Open Sans"/>
              </a:rPr>
              <a:t> </a:t>
            </a:r>
          </a:p>
          <a:p>
            <a:r>
              <a:rPr lang="en-US" sz="500" b="1" dirty="0" smtClean="0">
                <a:solidFill>
                  <a:srgbClr val="DAAD08"/>
                </a:solidFill>
                <a:latin typeface="Open Sans"/>
                <a:cs typeface="Open Sans"/>
              </a:rPr>
              <a:t>2018 </a:t>
            </a:r>
            <a:endParaRPr lang="en-US" sz="500" b="1" dirty="0">
              <a:solidFill>
                <a:srgbClr val="DAAD08"/>
              </a:solidFill>
              <a:latin typeface="Open Sans"/>
              <a:cs typeface="Open Sans"/>
            </a:endParaRPr>
          </a:p>
        </p:txBody>
      </p:sp>
      <p:sp>
        <p:nvSpPr>
          <p:cNvPr id="22" name="TextBox 21"/>
          <p:cNvSpPr txBox="1"/>
          <p:nvPr/>
        </p:nvSpPr>
        <p:spPr>
          <a:xfrm>
            <a:off x="2201919" y="4160774"/>
            <a:ext cx="1253662" cy="169277"/>
          </a:xfrm>
          <a:prstGeom prst="rect">
            <a:avLst/>
          </a:prstGeom>
          <a:noFill/>
        </p:spPr>
        <p:txBody>
          <a:bodyPr wrap="square" rtlCol="0">
            <a:spAutoFit/>
          </a:bodyPr>
          <a:lstStyle/>
          <a:p>
            <a:pPr algn="r"/>
            <a:r>
              <a:rPr lang="en-US" sz="500" b="1" dirty="0" smtClean="0">
                <a:solidFill>
                  <a:schemeClr val="bg1"/>
                </a:solidFill>
                <a:latin typeface="Open Sans"/>
                <a:cs typeface="Open Sans"/>
              </a:rPr>
              <a:t>Designs corporate 2018</a:t>
            </a:r>
            <a:endParaRPr lang="en-US" sz="500" b="1" dirty="0">
              <a:solidFill>
                <a:schemeClr val="bg1"/>
              </a:solidFill>
              <a:latin typeface="Open Sans"/>
              <a:cs typeface="Open Sans"/>
            </a:endParaRPr>
          </a:p>
        </p:txBody>
      </p:sp>
    </p:spTree>
    <p:extLst>
      <p:ext uri="{BB962C8B-B14F-4D97-AF65-F5344CB8AC3E}">
        <p14:creationId xmlns:p14="http://schemas.microsoft.com/office/powerpoint/2010/main" val="63361058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up)">
                                      <p:cBhvr>
                                        <p:cTn id="11" dur="500"/>
                                        <p:tgtEl>
                                          <p:spTgt spid="1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wipe(left)">
                                      <p:cBhvr>
                                        <p:cTn id="19" dur="500"/>
                                        <p:tgtEl>
                                          <p:spTgt spid="1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fade">
                                      <p:cBhvr>
                                        <p:cTn id="23" dur="500"/>
                                        <p:tgtEl>
                                          <p:spTgt spid="20"/>
                                        </p:tgtEl>
                                      </p:cBhvr>
                                    </p:animEffect>
                                  </p:childTnLst>
                                </p:cTn>
                              </p:par>
                            </p:childTnLst>
                          </p:cTn>
                        </p:par>
                        <p:par>
                          <p:cTn id="24" fill="hold">
                            <p:stCondLst>
                              <p:cond delay="2500"/>
                            </p:stCondLst>
                            <p:childTnLst>
                              <p:par>
                                <p:cTn id="25" presetID="10" presetClass="entr" presetSubtype="0" fill="hold" grpId="0" nodeType="afterEffect" nodePh="1">
                                  <p:stCondLst>
                                    <p:cond delay="0"/>
                                  </p:stCondLst>
                                  <p:endCondLst>
                                    <p:cond evt="begin" delay="0">
                                      <p:tn val="25"/>
                                    </p:cond>
                                  </p:end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childTnLst>
                          </p:cTn>
                        </p:par>
                        <p:par>
                          <p:cTn id="28" fill="hold">
                            <p:stCondLst>
                              <p:cond delay="3000"/>
                            </p:stCondLst>
                            <p:childTnLst>
                              <p:par>
                                <p:cTn id="29" presetID="42" presetClass="entr" presetSubtype="0"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1000"/>
                                        <p:tgtEl>
                                          <p:spTgt spid="15"/>
                                        </p:tgtEl>
                                      </p:cBhvr>
                                    </p:animEffect>
                                    <p:anim calcmode="lin" valueType="num">
                                      <p:cBhvr>
                                        <p:cTn id="32" dur="1000" fill="hold"/>
                                        <p:tgtEl>
                                          <p:spTgt spid="15"/>
                                        </p:tgtEl>
                                        <p:attrNameLst>
                                          <p:attrName>ppt_x</p:attrName>
                                        </p:attrNameLst>
                                      </p:cBhvr>
                                      <p:tavLst>
                                        <p:tav tm="0">
                                          <p:val>
                                            <p:strVal val="#ppt_x"/>
                                          </p:val>
                                        </p:tav>
                                        <p:tav tm="100000">
                                          <p:val>
                                            <p:strVal val="#ppt_x"/>
                                          </p:val>
                                        </p:tav>
                                      </p:tavLst>
                                    </p:anim>
                                    <p:anim calcmode="lin" valueType="num">
                                      <p:cBhvr>
                                        <p:cTn id="33" dur="1000" fill="hold"/>
                                        <p:tgtEl>
                                          <p:spTgt spid="15"/>
                                        </p:tgtEl>
                                        <p:attrNameLst>
                                          <p:attrName>ppt_y</p:attrName>
                                        </p:attrNameLst>
                                      </p:cBhvr>
                                      <p:tavLst>
                                        <p:tav tm="0">
                                          <p:val>
                                            <p:strVal val="#ppt_y+.1"/>
                                          </p:val>
                                        </p:tav>
                                        <p:tav tm="100000">
                                          <p:val>
                                            <p:strVal val="#ppt_y"/>
                                          </p:val>
                                        </p:tav>
                                      </p:tavLst>
                                    </p:anim>
                                  </p:childTnLst>
                                </p:cTn>
                              </p:par>
                            </p:childTnLst>
                          </p:cTn>
                        </p:par>
                        <p:par>
                          <p:cTn id="34" fill="hold">
                            <p:stCondLst>
                              <p:cond delay="4000"/>
                            </p:stCondLst>
                            <p:childTnLst>
                              <p:par>
                                <p:cTn id="35" presetID="10" presetClass="entr" presetSubtype="0" fill="hold" grpId="0" nodeType="after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fade">
                                      <p:cBhvr>
                                        <p:cTn id="37" dur="500"/>
                                        <p:tgtEl>
                                          <p:spTgt spid="22"/>
                                        </p:tgtEl>
                                      </p:cBhvr>
                                    </p:animEffect>
                                  </p:childTnLst>
                                </p:cTn>
                              </p:par>
                            </p:childTnLst>
                          </p:cTn>
                        </p:par>
                        <p:par>
                          <p:cTn id="38" fill="hold">
                            <p:stCondLst>
                              <p:cond delay="4500"/>
                            </p:stCondLst>
                            <p:childTnLst>
                              <p:par>
                                <p:cTn id="39" presetID="22" presetClass="entr" presetSubtype="8" fill="hold" grpId="0" nodeType="after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wipe(left)">
                                      <p:cBhvr>
                                        <p:cTn id="41" dur="500"/>
                                        <p:tgtEl>
                                          <p:spTgt spid="12"/>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2"/>
                                        </p:tgtEl>
                                        <p:attrNameLst>
                                          <p:attrName>style.visibility</p:attrName>
                                        </p:attrNameLst>
                                      </p:cBhvr>
                                      <p:to>
                                        <p:strVal val="visible"/>
                                      </p:to>
                                    </p:set>
                                    <p:animEffect transition="in" filter="fade">
                                      <p:cBhvr>
                                        <p:cTn id="45" dur="500"/>
                                        <p:tgtEl>
                                          <p:spTgt spid="2"/>
                                        </p:tgtEl>
                                      </p:cBhvr>
                                    </p:animEffect>
                                  </p:childTnLst>
                                </p:cTn>
                              </p:par>
                            </p:childTnLst>
                          </p:cTn>
                        </p:par>
                        <p:par>
                          <p:cTn id="46" fill="hold">
                            <p:stCondLst>
                              <p:cond delay="5500"/>
                            </p:stCondLst>
                            <p:childTnLst>
                              <p:par>
                                <p:cTn id="47" presetID="10" presetClass="entr" presetSubtype="0"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fade">
                                      <p:cBhvr>
                                        <p:cTn id="4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animBg="1"/>
      <p:bldP spid="2" grpId="0"/>
      <p:bldP spid="12" grpId="0"/>
      <p:bldP spid="13" grpId="0"/>
      <p:bldP spid="15" grpId="0" animBg="1"/>
      <p:bldP spid="14" grpId="0" animBg="1"/>
      <p:bldP spid="16" grpId="0"/>
      <p:bldP spid="17" grpId="0" animBg="1"/>
      <p:bldP spid="18" grpId="0"/>
      <p:bldP spid="2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0" y="0"/>
            <a:ext cx="4039737" cy="5143500"/>
          </a:xfrm>
          <a:prstGeom prst="rect">
            <a:avLst/>
          </a:prstGeom>
          <a:solidFill>
            <a:schemeClr val="tx1">
              <a:lumMod val="85000"/>
              <a:lumOff val="1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AutoShape 4"/>
          <p:cNvSpPr>
            <a:spLocks noChangeAspect="1" noChangeArrowheads="1" noTextEdit="1"/>
          </p:cNvSpPr>
          <p:nvPr/>
        </p:nvSpPr>
        <p:spPr bwMode="auto">
          <a:xfrm>
            <a:off x="187730" y="1115401"/>
            <a:ext cx="3484562" cy="3487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TextBox 12"/>
          <p:cNvSpPr txBox="1"/>
          <p:nvPr/>
        </p:nvSpPr>
        <p:spPr>
          <a:xfrm>
            <a:off x="7514164" y="329509"/>
            <a:ext cx="1253662" cy="169277"/>
          </a:xfrm>
          <a:prstGeom prst="rect">
            <a:avLst/>
          </a:prstGeom>
          <a:noFill/>
        </p:spPr>
        <p:txBody>
          <a:bodyPr wrap="square" rtlCol="0">
            <a:spAutoFit/>
          </a:bodyPr>
          <a:lstStyle/>
          <a:p>
            <a:pPr algn="r"/>
            <a:r>
              <a:rPr lang="en-US" sz="500" b="1" dirty="0" smtClean="0">
                <a:latin typeface="Open Sans"/>
                <a:cs typeface="Open Sans"/>
              </a:rPr>
              <a:t>Designs corporate 2018</a:t>
            </a:r>
            <a:endParaRPr lang="en-US" sz="500" b="1" dirty="0">
              <a:latin typeface="Open Sans"/>
              <a:cs typeface="Open Sans"/>
            </a:endParaRPr>
          </a:p>
        </p:txBody>
      </p:sp>
      <p:sp>
        <p:nvSpPr>
          <p:cNvPr id="10" name="AutoShape 10"/>
          <p:cNvSpPr>
            <a:spLocks noChangeAspect="1" noChangeArrowheads="1" noTextEdit="1"/>
          </p:cNvSpPr>
          <p:nvPr/>
        </p:nvSpPr>
        <p:spPr bwMode="auto">
          <a:xfrm>
            <a:off x="0" y="606425"/>
            <a:ext cx="28257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TextBox 23"/>
          <p:cNvSpPr txBox="1"/>
          <p:nvPr/>
        </p:nvSpPr>
        <p:spPr>
          <a:xfrm>
            <a:off x="4468409" y="3054015"/>
            <a:ext cx="4299417" cy="1569660"/>
          </a:xfrm>
          <a:prstGeom prst="rect">
            <a:avLst/>
          </a:prstGeom>
          <a:noFill/>
        </p:spPr>
        <p:txBody>
          <a:bodyPr wrap="square" rtlCol="0">
            <a:spAutoFit/>
          </a:bodyPr>
          <a:lstStyle/>
          <a:p>
            <a:pPr algn="ctr">
              <a:lnSpc>
                <a:spcPct val="150000"/>
              </a:lnSpc>
            </a:pPr>
            <a:r>
              <a:rPr lang="en-US" sz="800" b="1" dirty="0" smtClean="0">
                <a:solidFill>
                  <a:srgbClr val="DAAD08"/>
                </a:solidFill>
                <a:latin typeface="Open Sans"/>
                <a:cs typeface="Open Sans"/>
              </a:rPr>
              <a:t>TEAM MATE</a:t>
            </a:r>
          </a:p>
          <a:p>
            <a:pPr>
              <a:lnSpc>
                <a:spcPct val="150000"/>
              </a:lnSpc>
            </a:pPr>
            <a:endParaRPr lang="en-US" sz="800" b="1" dirty="0" smtClean="0">
              <a:latin typeface="Open Sans"/>
              <a:cs typeface="Open Sans"/>
            </a:endParaRPr>
          </a:p>
          <a:p>
            <a:pPr>
              <a:lnSpc>
                <a:spcPct val="150000"/>
              </a:lnSpc>
            </a:pPr>
            <a:endParaRPr lang="en-US" sz="800" dirty="0">
              <a:latin typeface="Open Sans"/>
              <a:cs typeface="Open Sans"/>
            </a:endParaRPr>
          </a:p>
          <a:p>
            <a:pPr algn="ctr">
              <a:lnSpc>
                <a:spcPct val="150000"/>
              </a:lnSpc>
            </a:pPr>
            <a:r>
              <a:rPr lang="en-US" sz="800" dirty="0">
                <a:latin typeface="Open Sans"/>
                <a:cs typeface="Open Sans"/>
              </a:rPr>
              <a:t>encounter consequences that are extremely painful. Nor again is there anyone who loves or pursues or desires to obtain pain of itself, because it is pain, but because occasionally circumstances occur in which toil and pain can procure him some great pleasure. To take a trivial example, </a:t>
            </a:r>
          </a:p>
          <a:p>
            <a:pPr>
              <a:lnSpc>
                <a:spcPct val="150000"/>
              </a:lnSpc>
            </a:pPr>
            <a:endParaRPr lang="en-US" sz="800" dirty="0">
              <a:solidFill>
                <a:schemeClr val="bg1"/>
              </a:solidFill>
              <a:latin typeface="Open Sans"/>
              <a:cs typeface="Open Sans"/>
            </a:endParaRPr>
          </a:p>
        </p:txBody>
      </p:sp>
      <p:sp>
        <p:nvSpPr>
          <p:cNvPr id="25" name="TextBox 24"/>
          <p:cNvSpPr txBox="1"/>
          <p:nvPr/>
        </p:nvSpPr>
        <p:spPr>
          <a:xfrm>
            <a:off x="476185" y="1618170"/>
            <a:ext cx="3097029" cy="830997"/>
          </a:xfrm>
          <a:prstGeom prst="rect">
            <a:avLst/>
          </a:prstGeom>
          <a:noFill/>
        </p:spPr>
        <p:txBody>
          <a:bodyPr wrap="square" rtlCol="0">
            <a:spAutoFit/>
          </a:bodyPr>
          <a:lstStyle/>
          <a:p>
            <a:r>
              <a:rPr lang="en-US" sz="4800" dirty="0" smtClean="0">
                <a:solidFill>
                  <a:schemeClr val="bg1"/>
                </a:solidFill>
                <a:latin typeface="Bebas Neue Regular"/>
                <a:cs typeface="Bebas Neue Regular"/>
              </a:rPr>
              <a:t>WE ARE</a:t>
            </a:r>
          </a:p>
        </p:txBody>
      </p:sp>
      <p:sp>
        <p:nvSpPr>
          <p:cNvPr id="26" name="TextBox 25"/>
          <p:cNvSpPr txBox="1"/>
          <p:nvPr/>
        </p:nvSpPr>
        <p:spPr>
          <a:xfrm>
            <a:off x="476185" y="2212780"/>
            <a:ext cx="3284759" cy="830997"/>
          </a:xfrm>
          <a:prstGeom prst="rect">
            <a:avLst/>
          </a:prstGeom>
          <a:noFill/>
        </p:spPr>
        <p:txBody>
          <a:bodyPr wrap="square" rtlCol="0">
            <a:spAutoFit/>
          </a:bodyPr>
          <a:lstStyle/>
          <a:p>
            <a:r>
              <a:rPr lang="en-US" sz="4800" b="1" dirty="0" smtClean="0">
                <a:solidFill>
                  <a:srgbClr val="FCD300"/>
                </a:solidFill>
                <a:latin typeface="Bebas Neue Regular"/>
                <a:cs typeface="Bebas Neue Regular"/>
              </a:rPr>
              <a:t>CREATIVE</a:t>
            </a:r>
            <a:endParaRPr lang="en-US" sz="4800" dirty="0" smtClean="0">
              <a:solidFill>
                <a:srgbClr val="FCD300"/>
              </a:solidFill>
              <a:latin typeface="Bebas Neue Regular"/>
              <a:cs typeface="Bebas Neue Regular"/>
            </a:endParaRPr>
          </a:p>
        </p:txBody>
      </p:sp>
      <p:sp>
        <p:nvSpPr>
          <p:cNvPr id="27" name="TextBox 26"/>
          <p:cNvSpPr txBox="1"/>
          <p:nvPr/>
        </p:nvSpPr>
        <p:spPr>
          <a:xfrm>
            <a:off x="575263" y="329409"/>
            <a:ext cx="1354748" cy="246221"/>
          </a:xfrm>
          <a:prstGeom prst="rect">
            <a:avLst/>
          </a:prstGeom>
          <a:noFill/>
        </p:spPr>
        <p:txBody>
          <a:bodyPr wrap="square" rtlCol="0">
            <a:spAutoFit/>
          </a:bodyPr>
          <a:lstStyle/>
          <a:p>
            <a:r>
              <a:rPr lang="en-US" sz="500" b="1" dirty="0" smtClean="0">
                <a:solidFill>
                  <a:srgbClr val="DAAD08"/>
                </a:solidFill>
                <a:latin typeface="Open Sans"/>
                <a:cs typeface="Open Sans"/>
              </a:rPr>
              <a:t>Annual </a:t>
            </a:r>
            <a:r>
              <a:rPr lang="en-US" sz="500" dirty="0" smtClean="0">
                <a:solidFill>
                  <a:srgbClr val="DAAD08"/>
                </a:solidFill>
                <a:latin typeface="Open Sans"/>
                <a:cs typeface="Open Sans"/>
              </a:rPr>
              <a:t>report </a:t>
            </a:r>
            <a:r>
              <a:rPr lang="en-US" sz="500" b="1" dirty="0" smtClean="0">
                <a:solidFill>
                  <a:srgbClr val="DAAD08"/>
                </a:solidFill>
                <a:latin typeface="Open Sans"/>
                <a:cs typeface="Open Sans"/>
              </a:rPr>
              <a:t> </a:t>
            </a:r>
          </a:p>
          <a:p>
            <a:r>
              <a:rPr lang="en-US" sz="500" b="1" dirty="0" smtClean="0">
                <a:solidFill>
                  <a:srgbClr val="DAAD08"/>
                </a:solidFill>
                <a:latin typeface="Open Sans"/>
                <a:cs typeface="Open Sans"/>
              </a:rPr>
              <a:t>2018 </a:t>
            </a:r>
            <a:endParaRPr lang="en-US" sz="500" b="1" dirty="0">
              <a:solidFill>
                <a:srgbClr val="DAAD08"/>
              </a:solidFill>
              <a:latin typeface="Open Sans"/>
              <a:cs typeface="Open Sans"/>
            </a:endParaRPr>
          </a:p>
        </p:txBody>
      </p:sp>
      <p:sp>
        <p:nvSpPr>
          <p:cNvPr id="30" name="TextBox 29"/>
          <p:cNvSpPr txBox="1"/>
          <p:nvPr/>
        </p:nvSpPr>
        <p:spPr>
          <a:xfrm>
            <a:off x="463821" y="2817159"/>
            <a:ext cx="3109393" cy="830997"/>
          </a:xfrm>
          <a:prstGeom prst="rect">
            <a:avLst/>
          </a:prstGeom>
          <a:noFill/>
        </p:spPr>
        <p:txBody>
          <a:bodyPr wrap="square" rtlCol="0">
            <a:spAutoFit/>
          </a:bodyPr>
          <a:lstStyle/>
          <a:p>
            <a:r>
              <a:rPr lang="en-US" sz="4800" dirty="0" smtClean="0">
                <a:solidFill>
                  <a:schemeClr val="bg1"/>
                </a:solidFill>
                <a:latin typeface="Bebas Neue Regular"/>
                <a:cs typeface="Bebas Neue Regular"/>
              </a:rPr>
              <a:t>team</a:t>
            </a:r>
          </a:p>
        </p:txBody>
      </p:sp>
      <p:pic>
        <p:nvPicPr>
          <p:cNvPr id="307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34944" y="844362"/>
            <a:ext cx="1766346" cy="18877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Rectangle 11"/>
          <p:cNvSpPr/>
          <p:nvPr/>
        </p:nvSpPr>
        <p:spPr>
          <a:xfrm>
            <a:off x="608758" y="3783144"/>
            <a:ext cx="244664" cy="45719"/>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5299835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fade">
                                      <p:cBhvr>
                                        <p:cTn id="11" dur="500"/>
                                        <p:tgtEl>
                                          <p:spTgt spid="2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fade">
                                      <p:cBhvr>
                                        <p:cTn id="15" dur="500"/>
                                        <p:tgtEl>
                                          <p:spTgt spid="25"/>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fade">
                                      <p:cBhvr>
                                        <p:cTn id="19" dur="500"/>
                                        <p:tgtEl>
                                          <p:spTgt spid="3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fade">
                                      <p:cBhvr>
                                        <p:cTn id="23" dur="500"/>
                                        <p:tgtEl>
                                          <p:spTgt spid="26"/>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left)">
                                      <p:cBhvr>
                                        <p:cTn id="27" dur="500"/>
                                        <p:tgtEl>
                                          <p:spTgt spid="12"/>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3076"/>
                                        </p:tgtEl>
                                        <p:attrNameLst>
                                          <p:attrName>style.visibility</p:attrName>
                                        </p:attrNameLst>
                                      </p:cBhvr>
                                      <p:to>
                                        <p:strVal val="visible"/>
                                      </p:to>
                                    </p:set>
                                    <p:animEffect transition="in" filter="fade">
                                      <p:cBhvr>
                                        <p:cTn id="31" dur="500"/>
                                        <p:tgtEl>
                                          <p:spTgt spid="3076"/>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fade">
                                      <p:cBhvr>
                                        <p:cTn id="35" dur="500"/>
                                        <p:tgtEl>
                                          <p:spTgt spid="24"/>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fade">
                                      <p:cBhvr>
                                        <p:cTn id="3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13" grpId="0"/>
      <p:bldP spid="24" grpId="0"/>
      <p:bldP spid="25" grpId="0"/>
      <p:bldP spid="26" grpId="0"/>
      <p:bldP spid="27" grpId="0"/>
      <p:bldP spid="30" grpId="0"/>
      <p:bldP spid="1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0"/>
            <a:ext cx="9144000" cy="5143500"/>
          </a:xfrm>
          <a:prstGeom prst="rect">
            <a:avLst/>
          </a:prstGeom>
          <a:solidFill>
            <a:schemeClr val="tx1">
              <a:lumMod val="85000"/>
              <a:lumOff val="1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extBox 4"/>
          <p:cNvSpPr txBox="1"/>
          <p:nvPr/>
        </p:nvSpPr>
        <p:spPr>
          <a:xfrm>
            <a:off x="553565" y="1058676"/>
            <a:ext cx="4018435" cy="830997"/>
          </a:xfrm>
          <a:prstGeom prst="rect">
            <a:avLst/>
          </a:prstGeom>
          <a:noFill/>
        </p:spPr>
        <p:txBody>
          <a:bodyPr wrap="square" rtlCol="0">
            <a:spAutoFit/>
          </a:bodyPr>
          <a:lstStyle/>
          <a:p>
            <a:r>
              <a:rPr lang="en-US" sz="4800" b="1" dirty="0" smtClean="0">
                <a:solidFill>
                  <a:schemeClr val="bg1"/>
                </a:solidFill>
                <a:latin typeface="Bebas Neue Regular"/>
                <a:cs typeface="Bebas Neue Regular"/>
              </a:rPr>
              <a:t>JENNY LOU</a:t>
            </a:r>
            <a:endParaRPr lang="en-US" sz="4800" b="1" dirty="0">
              <a:solidFill>
                <a:schemeClr val="bg1"/>
              </a:solidFill>
              <a:latin typeface="Bebas Neue Regular"/>
              <a:cs typeface="Bebas Neue Regular"/>
            </a:endParaRPr>
          </a:p>
        </p:txBody>
      </p:sp>
      <p:sp>
        <p:nvSpPr>
          <p:cNvPr id="2" name="TextBox 1"/>
          <p:cNvSpPr txBox="1"/>
          <p:nvPr/>
        </p:nvSpPr>
        <p:spPr>
          <a:xfrm>
            <a:off x="553565" y="2243990"/>
            <a:ext cx="3582500" cy="1015663"/>
          </a:xfrm>
          <a:prstGeom prst="rect">
            <a:avLst/>
          </a:prstGeom>
          <a:noFill/>
        </p:spPr>
        <p:txBody>
          <a:bodyPr wrap="square" rtlCol="0">
            <a:spAutoFit/>
          </a:bodyPr>
          <a:lstStyle/>
          <a:p>
            <a:pPr>
              <a:lnSpc>
                <a:spcPct val="150000"/>
              </a:lnSpc>
            </a:pPr>
            <a:r>
              <a:rPr lang="en-US" sz="800" b="1" dirty="0" smtClean="0">
                <a:solidFill>
                  <a:srgbClr val="DAAD08"/>
                </a:solidFill>
                <a:latin typeface="Open Sans"/>
                <a:cs typeface="Open Sans"/>
              </a:rPr>
              <a:t>Bio</a:t>
            </a:r>
          </a:p>
          <a:p>
            <a:pPr>
              <a:lnSpc>
                <a:spcPct val="150000"/>
              </a:lnSpc>
            </a:pPr>
            <a:endParaRPr lang="en-US" sz="800" b="1" dirty="0" smtClean="0">
              <a:solidFill>
                <a:srgbClr val="DAAD08"/>
              </a:solidFill>
              <a:latin typeface="Open Sans"/>
              <a:cs typeface="Open Sans"/>
            </a:endParaRPr>
          </a:p>
          <a:p>
            <a:pPr>
              <a:lnSpc>
                <a:spcPct val="150000"/>
              </a:lnSpc>
            </a:pPr>
            <a:r>
              <a:rPr lang="en-US" sz="800" dirty="0" smtClean="0">
                <a:solidFill>
                  <a:schemeClr val="bg1"/>
                </a:solidFill>
                <a:latin typeface="Open Sans"/>
                <a:cs typeface="Open Sans"/>
              </a:rPr>
              <a:t>No </a:t>
            </a:r>
            <a:r>
              <a:rPr lang="en-US" sz="800" dirty="0">
                <a:solidFill>
                  <a:schemeClr val="bg1"/>
                </a:solidFill>
                <a:latin typeface="Open Sans"/>
                <a:cs typeface="Open Sans"/>
              </a:rPr>
              <a:t>one rejects, dislikes, or avoids pleasure itself, because it is pleasure, but because those who do not know how to pursue pleasure rationally encounter consequences that are extremely painful. </a:t>
            </a:r>
          </a:p>
        </p:txBody>
      </p:sp>
      <p:sp>
        <p:nvSpPr>
          <p:cNvPr id="3" name="TextBox 2"/>
          <p:cNvSpPr txBox="1"/>
          <p:nvPr/>
        </p:nvSpPr>
        <p:spPr>
          <a:xfrm>
            <a:off x="553565" y="702048"/>
            <a:ext cx="1253662" cy="215444"/>
          </a:xfrm>
          <a:prstGeom prst="rect">
            <a:avLst/>
          </a:prstGeom>
          <a:noFill/>
        </p:spPr>
        <p:txBody>
          <a:bodyPr wrap="square" rtlCol="0">
            <a:spAutoFit/>
          </a:bodyPr>
          <a:lstStyle/>
          <a:p>
            <a:r>
              <a:rPr lang="en-US" sz="800" b="1" dirty="0" smtClean="0">
                <a:solidFill>
                  <a:schemeClr val="bg1"/>
                </a:solidFill>
                <a:latin typeface="Open Sans"/>
                <a:cs typeface="Open Sans"/>
              </a:rPr>
              <a:t>TEAM IDENTITY</a:t>
            </a:r>
            <a:endParaRPr lang="en-US" sz="800" b="1" dirty="0">
              <a:solidFill>
                <a:schemeClr val="bg1"/>
              </a:solidFill>
              <a:latin typeface="Open Sans"/>
              <a:cs typeface="Open Sans"/>
            </a:endParaRPr>
          </a:p>
        </p:txBody>
      </p:sp>
      <p:sp>
        <p:nvSpPr>
          <p:cNvPr id="4" name="Rectangle 3"/>
          <p:cNvSpPr/>
          <p:nvPr/>
        </p:nvSpPr>
        <p:spPr>
          <a:xfrm>
            <a:off x="4859976" y="0"/>
            <a:ext cx="4284024" cy="5143500"/>
          </a:xfrm>
          <a:prstGeom prst="rect">
            <a:avLst/>
          </a:prstGeom>
          <a:blipFill rotWithShape="1">
            <a:blip r:embed="rId2"/>
            <a:srcRect/>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AutoShape 3"/>
          <p:cNvSpPr>
            <a:spLocks noChangeAspect="1" noChangeArrowheads="1" noTextEdit="1"/>
          </p:cNvSpPr>
          <p:nvPr/>
        </p:nvSpPr>
        <p:spPr bwMode="auto">
          <a:xfrm>
            <a:off x="3517900" y="1066800"/>
            <a:ext cx="363538" cy="512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5"/>
          <p:cNvSpPr>
            <a:spLocks/>
          </p:cNvSpPr>
          <p:nvPr/>
        </p:nvSpPr>
        <p:spPr bwMode="auto">
          <a:xfrm>
            <a:off x="-233039" y="932247"/>
            <a:ext cx="786602" cy="1127342"/>
          </a:xfrm>
          <a:custGeom>
            <a:avLst/>
            <a:gdLst>
              <a:gd name="T0" fmla="*/ 353 w 1270"/>
              <a:gd name="T1" fmla="*/ 0 h 1826"/>
              <a:gd name="T2" fmla="*/ 1270 w 1270"/>
              <a:gd name="T3" fmla="*/ 917 h 1826"/>
              <a:gd name="T4" fmla="*/ 362 w 1270"/>
              <a:gd name="T5" fmla="*/ 1826 h 1826"/>
              <a:gd name="T6" fmla="*/ 9 w 1270"/>
              <a:gd name="T7" fmla="*/ 1826 h 1826"/>
              <a:gd name="T8" fmla="*/ 917 w 1270"/>
              <a:gd name="T9" fmla="*/ 917 h 1826"/>
              <a:gd name="T10" fmla="*/ 0 w 1270"/>
              <a:gd name="T11" fmla="*/ 0 h 1826"/>
              <a:gd name="T12" fmla="*/ 353 w 1270"/>
              <a:gd name="T13" fmla="*/ 0 h 1826"/>
            </a:gdLst>
            <a:ahLst/>
            <a:cxnLst>
              <a:cxn ang="0">
                <a:pos x="T0" y="T1"/>
              </a:cxn>
              <a:cxn ang="0">
                <a:pos x="T2" y="T3"/>
              </a:cxn>
              <a:cxn ang="0">
                <a:pos x="T4" y="T5"/>
              </a:cxn>
              <a:cxn ang="0">
                <a:pos x="T6" y="T7"/>
              </a:cxn>
              <a:cxn ang="0">
                <a:pos x="T8" y="T9"/>
              </a:cxn>
              <a:cxn ang="0">
                <a:pos x="T10" y="T11"/>
              </a:cxn>
              <a:cxn ang="0">
                <a:pos x="T12" y="T13"/>
              </a:cxn>
            </a:cxnLst>
            <a:rect l="0" t="0" r="r" b="b"/>
            <a:pathLst>
              <a:path w="1270" h="1826">
                <a:moveTo>
                  <a:pt x="353" y="0"/>
                </a:moveTo>
                <a:lnTo>
                  <a:pt x="1270" y="917"/>
                </a:lnTo>
                <a:lnTo>
                  <a:pt x="362" y="1826"/>
                </a:lnTo>
                <a:lnTo>
                  <a:pt x="9" y="1826"/>
                </a:lnTo>
                <a:lnTo>
                  <a:pt x="917" y="917"/>
                </a:lnTo>
                <a:lnTo>
                  <a:pt x="0" y="0"/>
                </a:lnTo>
                <a:lnTo>
                  <a:pt x="353" y="0"/>
                </a:lnTo>
                <a:close/>
              </a:path>
            </a:pathLst>
          </a:custGeom>
          <a:solidFill>
            <a:srgbClr val="FCD300"/>
          </a:solidFill>
          <a:ln>
            <a:noFill/>
          </a:ln>
        </p:spPr>
        <p:txBody>
          <a:bodyPr vert="horz" wrap="square" lIns="91440" tIns="45720" rIns="91440" bIns="45720" numCol="1" anchor="t" anchorCtr="0" compatLnSpc="1">
            <a:prstTxWarp prst="textNoShape">
              <a:avLst/>
            </a:prstTxWarp>
          </a:bodyPr>
          <a:lstStyle/>
          <a:p>
            <a:endParaRPr lang="en-US"/>
          </a:p>
        </p:txBody>
      </p:sp>
      <p:sp>
        <p:nvSpPr>
          <p:cNvPr id="15" name="TextBox 14"/>
          <p:cNvSpPr txBox="1"/>
          <p:nvPr/>
        </p:nvSpPr>
        <p:spPr>
          <a:xfrm>
            <a:off x="553565" y="3642388"/>
            <a:ext cx="2181698" cy="369332"/>
          </a:xfrm>
          <a:prstGeom prst="rect">
            <a:avLst/>
          </a:prstGeom>
          <a:noFill/>
        </p:spPr>
        <p:txBody>
          <a:bodyPr wrap="square" rtlCol="0">
            <a:spAutoFit/>
          </a:bodyPr>
          <a:lstStyle/>
          <a:p>
            <a:r>
              <a:rPr lang="en-US" dirty="0" smtClean="0">
                <a:solidFill>
                  <a:schemeClr val="bg1"/>
                </a:solidFill>
                <a:latin typeface="Bebas Neue Regular"/>
                <a:cs typeface="Bebas Neue Regular"/>
              </a:rPr>
              <a:t>28.05.1986</a:t>
            </a:r>
            <a:endParaRPr lang="en-US" dirty="0">
              <a:solidFill>
                <a:schemeClr val="bg1"/>
              </a:solidFill>
              <a:latin typeface="Bebas Neue Regular"/>
              <a:cs typeface="Bebas Neue Regular"/>
            </a:endParaRPr>
          </a:p>
        </p:txBody>
      </p:sp>
      <p:sp>
        <p:nvSpPr>
          <p:cNvPr id="12" name="TextBox 11"/>
          <p:cNvSpPr txBox="1"/>
          <p:nvPr/>
        </p:nvSpPr>
        <p:spPr>
          <a:xfrm>
            <a:off x="553565" y="3426944"/>
            <a:ext cx="1253662" cy="215444"/>
          </a:xfrm>
          <a:prstGeom prst="rect">
            <a:avLst/>
          </a:prstGeom>
          <a:noFill/>
        </p:spPr>
        <p:txBody>
          <a:bodyPr wrap="square" rtlCol="0">
            <a:spAutoFit/>
          </a:bodyPr>
          <a:lstStyle/>
          <a:p>
            <a:r>
              <a:rPr lang="en-US" sz="800" b="1" dirty="0" smtClean="0">
                <a:solidFill>
                  <a:srgbClr val="FCD300"/>
                </a:solidFill>
                <a:latin typeface="Open Sans"/>
                <a:cs typeface="Open Sans"/>
              </a:rPr>
              <a:t>Birth Day</a:t>
            </a:r>
            <a:endParaRPr lang="en-US" sz="800" b="1" dirty="0">
              <a:solidFill>
                <a:srgbClr val="FCD300"/>
              </a:solidFill>
              <a:latin typeface="Open Sans"/>
              <a:cs typeface="Open Sans"/>
            </a:endParaRPr>
          </a:p>
        </p:txBody>
      </p:sp>
      <p:sp>
        <p:nvSpPr>
          <p:cNvPr id="13" name="TextBox 12"/>
          <p:cNvSpPr txBox="1"/>
          <p:nvPr/>
        </p:nvSpPr>
        <p:spPr>
          <a:xfrm>
            <a:off x="553564" y="1579563"/>
            <a:ext cx="2964335" cy="553998"/>
          </a:xfrm>
          <a:prstGeom prst="rect">
            <a:avLst/>
          </a:prstGeom>
          <a:noFill/>
        </p:spPr>
        <p:txBody>
          <a:bodyPr wrap="square" rtlCol="0">
            <a:spAutoFit/>
          </a:bodyPr>
          <a:lstStyle/>
          <a:p>
            <a:r>
              <a:rPr lang="en-US" sz="3000" dirty="0" err="1" smtClean="0">
                <a:solidFill>
                  <a:schemeClr val="bg1"/>
                </a:solidFill>
                <a:latin typeface="Bebas Neue Book" charset="0"/>
                <a:ea typeface="Bebas Neue Book" charset="0"/>
                <a:cs typeface="Bebas Neue Book" charset="0"/>
              </a:rPr>
              <a:t>california</a:t>
            </a:r>
            <a:endParaRPr lang="en-US" sz="3000" dirty="0">
              <a:solidFill>
                <a:schemeClr val="bg1"/>
              </a:solidFill>
              <a:latin typeface="Bebas Neue Book" charset="0"/>
              <a:ea typeface="Bebas Neue Book" charset="0"/>
              <a:cs typeface="Bebas Neue Book" charset="0"/>
            </a:endParaRPr>
          </a:p>
        </p:txBody>
      </p:sp>
    </p:spTree>
    <p:extLst>
      <p:ext uri="{BB962C8B-B14F-4D97-AF65-F5344CB8AC3E}">
        <p14:creationId xmlns:p14="http://schemas.microsoft.com/office/powerpoint/2010/main" val="21943374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500"/>
                                        <p:tgtEl>
                                          <p:spTgt spid="5"/>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500"/>
                                        <p:tgtEl>
                                          <p:spTgt spid="4"/>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fade">
                                      <p:cBhvr>
                                        <p:cTn id="27" dur="500"/>
                                        <p:tgtEl>
                                          <p:spTgt spid="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500"/>
                                        <p:tgtEl>
                                          <p:spTgt spid="12"/>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p:bldP spid="3" grpId="0"/>
      <p:bldP spid="4" grpId="0" animBg="1"/>
      <p:bldP spid="11" grpId="0" animBg="1"/>
      <p:bldP spid="15" grpId="0"/>
      <p:bldP spid="12" grpId="0"/>
      <p:bldP spid="1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ectangle 34"/>
          <p:cNvSpPr/>
          <p:nvPr/>
        </p:nvSpPr>
        <p:spPr>
          <a:xfrm>
            <a:off x="0" y="0"/>
            <a:ext cx="9144000" cy="5143500"/>
          </a:xfrm>
          <a:prstGeom prst="rect">
            <a:avLst/>
          </a:prstGeom>
          <a:solidFill>
            <a:schemeClr val="tx1">
              <a:lumMod val="85000"/>
              <a:lumOff val="1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le 4"/>
          <p:cNvSpPr/>
          <p:nvPr/>
        </p:nvSpPr>
        <p:spPr>
          <a:xfrm>
            <a:off x="922880" y="821276"/>
            <a:ext cx="1735536" cy="1735536"/>
          </a:xfrm>
          <a:prstGeom prst="rect">
            <a:avLst/>
          </a:prstGeom>
          <a:blipFill rotWithShape="1">
            <a:blip r:embed="rId2"/>
            <a:srcRect/>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p:cNvSpPr/>
          <p:nvPr/>
        </p:nvSpPr>
        <p:spPr>
          <a:xfrm>
            <a:off x="3602074" y="821276"/>
            <a:ext cx="1735536" cy="1735536"/>
          </a:xfrm>
          <a:prstGeom prst="rect">
            <a:avLst/>
          </a:prstGeom>
          <a:blipFill rotWithShape="1">
            <a:blip r:embed="rId2"/>
            <a:srcRect/>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6281267" y="821276"/>
            <a:ext cx="1735536" cy="1735536"/>
          </a:xfrm>
          <a:prstGeom prst="rect">
            <a:avLst/>
          </a:prstGeom>
          <a:blipFill rotWithShape="1">
            <a:blip r:embed="rId2"/>
            <a:srcRect/>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TextBox 10"/>
          <p:cNvSpPr txBox="1"/>
          <p:nvPr/>
        </p:nvSpPr>
        <p:spPr>
          <a:xfrm>
            <a:off x="917545" y="2674429"/>
            <a:ext cx="1233741" cy="523220"/>
          </a:xfrm>
          <a:prstGeom prst="rect">
            <a:avLst/>
          </a:prstGeom>
          <a:noFill/>
        </p:spPr>
        <p:txBody>
          <a:bodyPr wrap="square" rtlCol="0">
            <a:spAutoFit/>
          </a:bodyPr>
          <a:lstStyle/>
          <a:p>
            <a:r>
              <a:rPr lang="en-US" sz="2800" dirty="0" err="1" smtClean="0">
                <a:solidFill>
                  <a:schemeClr val="bg1"/>
                </a:solidFill>
                <a:latin typeface="Bebas Neue Book" charset="0"/>
                <a:ea typeface="Bebas Neue Book" charset="0"/>
                <a:cs typeface="Bebas Neue Book" charset="0"/>
              </a:rPr>
              <a:t>pewe</a:t>
            </a:r>
            <a:endParaRPr lang="en-US" sz="2800" dirty="0">
              <a:solidFill>
                <a:schemeClr val="bg1"/>
              </a:solidFill>
              <a:latin typeface="Bebas Neue Book" charset="0"/>
              <a:ea typeface="Bebas Neue Book" charset="0"/>
              <a:cs typeface="Bebas Neue Book" charset="0"/>
            </a:endParaRPr>
          </a:p>
        </p:txBody>
      </p:sp>
      <p:sp>
        <p:nvSpPr>
          <p:cNvPr id="12" name="TextBox 11"/>
          <p:cNvSpPr txBox="1"/>
          <p:nvPr/>
        </p:nvSpPr>
        <p:spPr>
          <a:xfrm>
            <a:off x="1670209" y="2674429"/>
            <a:ext cx="1161529" cy="523220"/>
          </a:xfrm>
          <a:prstGeom prst="rect">
            <a:avLst/>
          </a:prstGeom>
          <a:noFill/>
        </p:spPr>
        <p:txBody>
          <a:bodyPr wrap="square" rtlCol="0">
            <a:spAutoFit/>
          </a:bodyPr>
          <a:lstStyle/>
          <a:p>
            <a:pPr algn="ctr"/>
            <a:r>
              <a:rPr lang="en-US" sz="2800" dirty="0" smtClean="0">
                <a:solidFill>
                  <a:schemeClr val="bg1"/>
                </a:solidFill>
                <a:latin typeface="Bebas Neue Regular"/>
                <a:cs typeface="Bebas Neue Regular"/>
              </a:rPr>
              <a:t>black</a:t>
            </a:r>
            <a:endParaRPr lang="en-US" sz="2800" dirty="0">
              <a:solidFill>
                <a:schemeClr val="bg1"/>
              </a:solidFill>
              <a:latin typeface="Bebas Neue Regular"/>
              <a:cs typeface="Bebas Neue Regular"/>
            </a:endParaRPr>
          </a:p>
        </p:txBody>
      </p:sp>
      <p:sp>
        <p:nvSpPr>
          <p:cNvPr id="13" name="TextBox 12"/>
          <p:cNvSpPr txBox="1"/>
          <p:nvPr/>
        </p:nvSpPr>
        <p:spPr>
          <a:xfrm>
            <a:off x="3469993" y="2674429"/>
            <a:ext cx="1233741" cy="523220"/>
          </a:xfrm>
          <a:prstGeom prst="rect">
            <a:avLst/>
          </a:prstGeom>
          <a:noFill/>
        </p:spPr>
        <p:txBody>
          <a:bodyPr wrap="square" rtlCol="0">
            <a:spAutoFit/>
          </a:bodyPr>
          <a:lstStyle/>
          <a:p>
            <a:pPr algn="ctr"/>
            <a:r>
              <a:rPr lang="en-US" sz="2800" dirty="0" err="1" smtClean="0">
                <a:solidFill>
                  <a:schemeClr val="bg1"/>
                </a:solidFill>
                <a:latin typeface="Bebas Neue Book" charset="0"/>
                <a:ea typeface="Bebas Neue Book" charset="0"/>
                <a:cs typeface="Bebas Neue Book" charset="0"/>
              </a:rPr>
              <a:t>dhoel</a:t>
            </a:r>
            <a:endParaRPr lang="en-US" sz="2800" dirty="0">
              <a:solidFill>
                <a:schemeClr val="bg1"/>
              </a:solidFill>
              <a:latin typeface="Bebas Neue Book" charset="0"/>
              <a:ea typeface="Bebas Neue Book" charset="0"/>
              <a:cs typeface="Bebas Neue Book" charset="0"/>
            </a:endParaRPr>
          </a:p>
        </p:txBody>
      </p:sp>
      <p:sp>
        <p:nvSpPr>
          <p:cNvPr id="14" name="TextBox 13"/>
          <p:cNvSpPr txBox="1"/>
          <p:nvPr/>
        </p:nvSpPr>
        <p:spPr>
          <a:xfrm>
            <a:off x="4428281" y="2674429"/>
            <a:ext cx="1166737" cy="523220"/>
          </a:xfrm>
          <a:prstGeom prst="rect">
            <a:avLst/>
          </a:prstGeom>
          <a:noFill/>
        </p:spPr>
        <p:txBody>
          <a:bodyPr wrap="square" rtlCol="0">
            <a:spAutoFit/>
          </a:bodyPr>
          <a:lstStyle/>
          <a:p>
            <a:pPr algn="ctr"/>
            <a:r>
              <a:rPr lang="en-US" sz="2800" dirty="0" smtClean="0">
                <a:solidFill>
                  <a:schemeClr val="bg1"/>
                </a:solidFill>
                <a:latin typeface="Bebas Neue Regular"/>
                <a:cs typeface="Bebas Neue Regular"/>
              </a:rPr>
              <a:t>jumbo</a:t>
            </a:r>
            <a:endParaRPr lang="en-US" sz="2800" dirty="0">
              <a:solidFill>
                <a:schemeClr val="bg1"/>
              </a:solidFill>
              <a:latin typeface="Bebas Neue Regular"/>
              <a:cs typeface="Bebas Neue Regular"/>
            </a:endParaRPr>
          </a:p>
        </p:txBody>
      </p:sp>
      <p:sp>
        <p:nvSpPr>
          <p:cNvPr id="15" name="TextBox 14"/>
          <p:cNvSpPr txBox="1"/>
          <p:nvPr/>
        </p:nvSpPr>
        <p:spPr>
          <a:xfrm>
            <a:off x="6240496" y="2674429"/>
            <a:ext cx="1233741" cy="523220"/>
          </a:xfrm>
          <a:prstGeom prst="rect">
            <a:avLst/>
          </a:prstGeom>
          <a:noFill/>
        </p:spPr>
        <p:txBody>
          <a:bodyPr wrap="square" rtlCol="0">
            <a:spAutoFit/>
          </a:bodyPr>
          <a:lstStyle/>
          <a:p>
            <a:pPr algn="ctr"/>
            <a:r>
              <a:rPr lang="en-US" sz="2800" dirty="0" err="1" smtClean="0">
                <a:solidFill>
                  <a:schemeClr val="bg1"/>
                </a:solidFill>
                <a:latin typeface="Bebas Neue Book" charset="0"/>
                <a:ea typeface="Bebas Neue Book" charset="0"/>
                <a:cs typeface="Bebas Neue Book" charset="0"/>
              </a:rPr>
              <a:t>dhany</a:t>
            </a:r>
            <a:endParaRPr lang="en-US" sz="2800" dirty="0">
              <a:solidFill>
                <a:schemeClr val="bg1"/>
              </a:solidFill>
              <a:latin typeface="Bebas Neue Book" charset="0"/>
              <a:ea typeface="Bebas Neue Book" charset="0"/>
              <a:cs typeface="Bebas Neue Book" charset="0"/>
            </a:endParaRPr>
          </a:p>
        </p:txBody>
      </p:sp>
      <p:sp>
        <p:nvSpPr>
          <p:cNvPr id="16" name="TextBox 15"/>
          <p:cNvSpPr txBox="1"/>
          <p:nvPr/>
        </p:nvSpPr>
        <p:spPr>
          <a:xfrm>
            <a:off x="7214560" y="2674429"/>
            <a:ext cx="1011659" cy="523220"/>
          </a:xfrm>
          <a:prstGeom prst="rect">
            <a:avLst/>
          </a:prstGeom>
          <a:noFill/>
        </p:spPr>
        <p:txBody>
          <a:bodyPr wrap="square" rtlCol="0">
            <a:spAutoFit/>
          </a:bodyPr>
          <a:lstStyle/>
          <a:p>
            <a:pPr algn="ctr"/>
            <a:r>
              <a:rPr lang="en-US" sz="2800" dirty="0" smtClean="0">
                <a:solidFill>
                  <a:schemeClr val="bg1"/>
                </a:solidFill>
                <a:latin typeface="Bebas Neue Regular"/>
                <a:cs typeface="Bebas Neue Regular"/>
              </a:rPr>
              <a:t>lamb</a:t>
            </a:r>
            <a:endParaRPr lang="en-US" sz="2800" dirty="0">
              <a:solidFill>
                <a:schemeClr val="bg1"/>
              </a:solidFill>
              <a:latin typeface="Bebas Neue Regular"/>
              <a:cs typeface="Bebas Neue Regular"/>
            </a:endParaRPr>
          </a:p>
        </p:txBody>
      </p:sp>
      <p:sp>
        <p:nvSpPr>
          <p:cNvPr id="20" name="TextBox 19"/>
          <p:cNvSpPr txBox="1"/>
          <p:nvPr/>
        </p:nvSpPr>
        <p:spPr>
          <a:xfrm>
            <a:off x="961836" y="3902475"/>
            <a:ext cx="1253662" cy="215444"/>
          </a:xfrm>
          <a:prstGeom prst="rect">
            <a:avLst/>
          </a:prstGeom>
          <a:noFill/>
        </p:spPr>
        <p:txBody>
          <a:bodyPr wrap="square" rtlCol="0">
            <a:spAutoFit/>
          </a:bodyPr>
          <a:lstStyle/>
          <a:p>
            <a:r>
              <a:rPr lang="en-US" sz="800" b="1" dirty="0" smtClean="0">
                <a:solidFill>
                  <a:schemeClr val="bg1"/>
                </a:solidFill>
                <a:latin typeface="Open Sans"/>
                <a:cs typeface="Open Sans"/>
              </a:rPr>
              <a:t>2010 - presents</a:t>
            </a:r>
            <a:endParaRPr lang="en-US" sz="800" b="1" dirty="0">
              <a:solidFill>
                <a:schemeClr val="bg1"/>
              </a:solidFill>
              <a:latin typeface="Open Sans"/>
              <a:cs typeface="Open Sans"/>
            </a:endParaRPr>
          </a:p>
        </p:txBody>
      </p:sp>
      <p:sp>
        <p:nvSpPr>
          <p:cNvPr id="26" name="TextBox 25"/>
          <p:cNvSpPr txBox="1"/>
          <p:nvPr/>
        </p:nvSpPr>
        <p:spPr>
          <a:xfrm>
            <a:off x="940850" y="4207401"/>
            <a:ext cx="1830190" cy="646331"/>
          </a:xfrm>
          <a:prstGeom prst="rect">
            <a:avLst/>
          </a:prstGeom>
          <a:noFill/>
        </p:spPr>
        <p:txBody>
          <a:bodyPr wrap="square" rtlCol="0">
            <a:spAutoFit/>
          </a:bodyPr>
          <a:lstStyle/>
          <a:p>
            <a:pPr>
              <a:lnSpc>
                <a:spcPct val="150000"/>
              </a:lnSpc>
            </a:pPr>
            <a:r>
              <a:rPr lang="en-US" sz="800" dirty="0" smtClean="0">
                <a:solidFill>
                  <a:schemeClr val="bg1"/>
                </a:solidFill>
                <a:latin typeface="Open Sans"/>
                <a:cs typeface="Open Sans"/>
              </a:rPr>
              <a:t>But </a:t>
            </a:r>
            <a:r>
              <a:rPr lang="en-US" sz="800" dirty="0">
                <a:solidFill>
                  <a:schemeClr val="bg1"/>
                </a:solidFill>
                <a:latin typeface="Open Sans"/>
                <a:cs typeface="Open Sans"/>
              </a:rPr>
              <a:t>I must explain to you how all this mistaken idea of denouncing pleasure </a:t>
            </a:r>
            <a:r>
              <a:rPr lang="en-US" sz="800" dirty="0" smtClean="0">
                <a:solidFill>
                  <a:schemeClr val="bg1"/>
                </a:solidFill>
                <a:latin typeface="Open Sans"/>
                <a:cs typeface="Open Sans"/>
              </a:rPr>
              <a:t>and </a:t>
            </a:r>
            <a:r>
              <a:rPr lang="en-US" sz="800" dirty="0">
                <a:solidFill>
                  <a:schemeClr val="bg1"/>
                </a:solidFill>
                <a:latin typeface="Open Sans"/>
                <a:cs typeface="Open Sans"/>
              </a:rPr>
              <a:t>praising </a:t>
            </a:r>
            <a:r>
              <a:rPr lang="en-US" sz="800" dirty="0" smtClean="0">
                <a:solidFill>
                  <a:schemeClr val="bg1"/>
                </a:solidFill>
                <a:latin typeface="Open Sans"/>
                <a:cs typeface="Open Sans"/>
              </a:rPr>
              <a:t>pain.</a:t>
            </a:r>
            <a:endParaRPr lang="en-US" sz="800" dirty="0">
              <a:solidFill>
                <a:schemeClr val="bg1"/>
              </a:solidFill>
              <a:latin typeface="Open Sans"/>
              <a:cs typeface="Open Sans"/>
            </a:endParaRPr>
          </a:p>
        </p:txBody>
      </p:sp>
      <p:sp>
        <p:nvSpPr>
          <p:cNvPr id="23" name="TextBox 22"/>
          <p:cNvSpPr txBox="1"/>
          <p:nvPr/>
        </p:nvSpPr>
        <p:spPr>
          <a:xfrm>
            <a:off x="961836" y="3166663"/>
            <a:ext cx="1537868" cy="461665"/>
          </a:xfrm>
          <a:prstGeom prst="rect">
            <a:avLst/>
          </a:prstGeom>
          <a:noFill/>
        </p:spPr>
        <p:txBody>
          <a:bodyPr wrap="square" rtlCol="0">
            <a:spAutoFit/>
          </a:bodyPr>
          <a:lstStyle/>
          <a:p>
            <a:r>
              <a:rPr lang="en-US" sz="2400" dirty="0" smtClean="0">
                <a:solidFill>
                  <a:schemeClr val="bg1"/>
                </a:solidFill>
                <a:latin typeface="Bebas Neue Light" charset="0"/>
                <a:ea typeface="Bebas Neue Light" charset="0"/>
                <a:cs typeface="Bebas Neue Light" charset="0"/>
              </a:rPr>
              <a:t>MOTION</a:t>
            </a:r>
            <a:endParaRPr lang="en-US" sz="2400" dirty="0">
              <a:solidFill>
                <a:schemeClr val="bg1"/>
              </a:solidFill>
              <a:latin typeface="Bebas Neue Light" charset="0"/>
              <a:ea typeface="Bebas Neue Light" charset="0"/>
              <a:cs typeface="Bebas Neue Light" charset="0"/>
            </a:endParaRPr>
          </a:p>
        </p:txBody>
      </p:sp>
      <p:sp>
        <p:nvSpPr>
          <p:cNvPr id="24" name="TextBox 23"/>
          <p:cNvSpPr txBox="1"/>
          <p:nvPr/>
        </p:nvSpPr>
        <p:spPr>
          <a:xfrm>
            <a:off x="3581088" y="3166663"/>
            <a:ext cx="1537868" cy="461665"/>
          </a:xfrm>
          <a:prstGeom prst="rect">
            <a:avLst/>
          </a:prstGeom>
          <a:noFill/>
        </p:spPr>
        <p:txBody>
          <a:bodyPr wrap="square" rtlCol="0">
            <a:spAutoFit/>
          </a:bodyPr>
          <a:lstStyle/>
          <a:p>
            <a:r>
              <a:rPr lang="en-US" sz="2400" dirty="0" smtClean="0">
                <a:solidFill>
                  <a:schemeClr val="bg1"/>
                </a:solidFill>
                <a:latin typeface="Bebas Neue Light" charset="0"/>
                <a:ea typeface="Bebas Neue Light" charset="0"/>
                <a:cs typeface="Bebas Neue Light" charset="0"/>
              </a:rPr>
              <a:t>MOTION</a:t>
            </a:r>
            <a:endParaRPr lang="en-US" sz="2400" dirty="0">
              <a:solidFill>
                <a:schemeClr val="bg1"/>
              </a:solidFill>
              <a:latin typeface="Bebas Neue Light" charset="0"/>
              <a:ea typeface="Bebas Neue Light" charset="0"/>
              <a:cs typeface="Bebas Neue Light" charset="0"/>
            </a:endParaRPr>
          </a:p>
        </p:txBody>
      </p:sp>
      <p:sp>
        <p:nvSpPr>
          <p:cNvPr id="25" name="TextBox 24"/>
          <p:cNvSpPr txBox="1"/>
          <p:nvPr/>
        </p:nvSpPr>
        <p:spPr>
          <a:xfrm>
            <a:off x="3602074" y="3902475"/>
            <a:ext cx="1253662" cy="215444"/>
          </a:xfrm>
          <a:prstGeom prst="rect">
            <a:avLst/>
          </a:prstGeom>
          <a:noFill/>
        </p:spPr>
        <p:txBody>
          <a:bodyPr wrap="square" rtlCol="0">
            <a:spAutoFit/>
          </a:bodyPr>
          <a:lstStyle/>
          <a:p>
            <a:r>
              <a:rPr lang="en-US" sz="800" b="1" dirty="0" smtClean="0">
                <a:solidFill>
                  <a:schemeClr val="bg1"/>
                </a:solidFill>
                <a:latin typeface="Open Sans"/>
                <a:cs typeface="Open Sans"/>
              </a:rPr>
              <a:t>2010 - presents</a:t>
            </a:r>
            <a:endParaRPr lang="en-US" sz="800" b="1" dirty="0">
              <a:solidFill>
                <a:schemeClr val="bg1"/>
              </a:solidFill>
              <a:latin typeface="Open Sans"/>
              <a:cs typeface="Open Sans"/>
            </a:endParaRPr>
          </a:p>
        </p:txBody>
      </p:sp>
      <p:sp>
        <p:nvSpPr>
          <p:cNvPr id="29" name="TextBox 28"/>
          <p:cNvSpPr txBox="1"/>
          <p:nvPr/>
        </p:nvSpPr>
        <p:spPr>
          <a:xfrm>
            <a:off x="3581088" y="4207401"/>
            <a:ext cx="1830190" cy="646331"/>
          </a:xfrm>
          <a:prstGeom prst="rect">
            <a:avLst/>
          </a:prstGeom>
          <a:noFill/>
        </p:spPr>
        <p:txBody>
          <a:bodyPr wrap="square" rtlCol="0">
            <a:spAutoFit/>
          </a:bodyPr>
          <a:lstStyle/>
          <a:p>
            <a:pPr>
              <a:lnSpc>
                <a:spcPct val="150000"/>
              </a:lnSpc>
            </a:pPr>
            <a:r>
              <a:rPr lang="en-US" sz="800" dirty="0" smtClean="0">
                <a:solidFill>
                  <a:schemeClr val="bg1"/>
                </a:solidFill>
                <a:latin typeface="Open Sans"/>
                <a:cs typeface="Open Sans"/>
              </a:rPr>
              <a:t>But </a:t>
            </a:r>
            <a:r>
              <a:rPr lang="en-US" sz="800" dirty="0">
                <a:solidFill>
                  <a:schemeClr val="bg1"/>
                </a:solidFill>
                <a:latin typeface="Open Sans"/>
                <a:cs typeface="Open Sans"/>
              </a:rPr>
              <a:t>I must explain to you how all this mistaken idea of denouncing pleasure </a:t>
            </a:r>
            <a:r>
              <a:rPr lang="en-US" sz="800" dirty="0" smtClean="0">
                <a:solidFill>
                  <a:schemeClr val="bg1"/>
                </a:solidFill>
                <a:latin typeface="Open Sans"/>
                <a:cs typeface="Open Sans"/>
              </a:rPr>
              <a:t>and </a:t>
            </a:r>
            <a:r>
              <a:rPr lang="en-US" sz="800" dirty="0">
                <a:solidFill>
                  <a:schemeClr val="bg1"/>
                </a:solidFill>
                <a:latin typeface="Open Sans"/>
                <a:cs typeface="Open Sans"/>
              </a:rPr>
              <a:t>praising </a:t>
            </a:r>
            <a:r>
              <a:rPr lang="en-US" sz="800" dirty="0" smtClean="0">
                <a:solidFill>
                  <a:schemeClr val="bg1"/>
                </a:solidFill>
                <a:latin typeface="Open Sans"/>
                <a:cs typeface="Open Sans"/>
              </a:rPr>
              <a:t>pain.</a:t>
            </a:r>
            <a:endParaRPr lang="en-US" sz="800" dirty="0">
              <a:solidFill>
                <a:schemeClr val="bg1"/>
              </a:solidFill>
              <a:latin typeface="Open Sans"/>
              <a:cs typeface="Open Sans"/>
            </a:endParaRPr>
          </a:p>
        </p:txBody>
      </p:sp>
      <p:sp>
        <p:nvSpPr>
          <p:cNvPr id="30" name="TextBox 29"/>
          <p:cNvSpPr txBox="1"/>
          <p:nvPr/>
        </p:nvSpPr>
        <p:spPr>
          <a:xfrm>
            <a:off x="6316335" y="3166663"/>
            <a:ext cx="2334295" cy="461665"/>
          </a:xfrm>
          <a:prstGeom prst="rect">
            <a:avLst/>
          </a:prstGeom>
          <a:noFill/>
        </p:spPr>
        <p:txBody>
          <a:bodyPr wrap="square" rtlCol="0">
            <a:spAutoFit/>
          </a:bodyPr>
          <a:lstStyle/>
          <a:p>
            <a:r>
              <a:rPr lang="en-US" sz="2400" dirty="0" err="1" smtClean="0">
                <a:solidFill>
                  <a:schemeClr val="bg1"/>
                </a:solidFill>
                <a:latin typeface="Bebas Neue Light" charset="0"/>
                <a:ea typeface="Bebas Neue Light" charset="0"/>
                <a:cs typeface="Bebas Neue Light" charset="0"/>
              </a:rPr>
              <a:t>Uix</a:t>
            </a:r>
            <a:r>
              <a:rPr lang="en-US" sz="2400" dirty="0" smtClean="0">
                <a:solidFill>
                  <a:schemeClr val="bg1"/>
                </a:solidFill>
                <a:latin typeface="Bebas Neue Light" charset="0"/>
                <a:ea typeface="Bebas Neue Light" charset="0"/>
                <a:cs typeface="Bebas Neue Light" charset="0"/>
              </a:rPr>
              <a:t> &amp; designs</a:t>
            </a:r>
            <a:endParaRPr lang="en-US" sz="2400" dirty="0">
              <a:solidFill>
                <a:schemeClr val="bg1"/>
              </a:solidFill>
              <a:latin typeface="Bebas Neue Light" charset="0"/>
              <a:ea typeface="Bebas Neue Light" charset="0"/>
              <a:cs typeface="Bebas Neue Light" charset="0"/>
            </a:endParaRPr>
          </a:p>
        </p:txBody>
      </p:sp>
      <p:sp>
        <p:nvSpPr>
          <p:cNvPr id="31" name="TextBox 30"/>
          <p:cNvSpPr txBox="1"/>
          <p:nvPr/>
        </p:nvSpPr>
        <p:spPr>
          <a:xfrm>
            <a:off x="6375919" y="3902475"/>
            <a:ext cx="1253662" cy="215444"/>
          </a:xfrm>
          <a:prstGeom prst="rect">
            <a:avLst/>
          </a:prstGeom>
          <a:noFill/>
        </p:spPr>
        <p:txBody>
          <a:bodyPr wrap="square" rtlCol="0">
            <a:spAutoFit/>
          </a:bodyPr>
          <a:lstStyle/>
          <a:p>
            <a:r>
              <a:rPr lang="en-US" sz="800" b="1" dirty="0" smtClean="0">
                <a:solidFill>
                  <a:schemeClr val="bg1"/>
                </a:solidFill>
                <a:latin typeface="Open Sans"/>
                <a:cs typeface="Open Sans"/>
              </a:rPr>
              <a:t>2010 - presents</a:t>
            </a:r>
            <a:endParaRPr lang="en-US" sz="800" b="1" dirty="0">
              <a:solidFill>
                <a:schemeClr val="bg1"/>
              </a:solidFill>
              <a:latin typeface="Open Sans"/>
              <a:cs typeface="Open Sans"/>
            </a:endParaRPr>
          </a:p>
        </p:txBody>
      </p:sp>
      <p:sp>
        <p:nvSpPr>
          <p:cNvPr id="32" name="TextBox 31"/>
          <p:cNvSpPr txBox="1"/>
          <p:nvPr/>
        </p:nvSpPr>
        <p:spPr>
          <a:xfrm>
            <a:off x="6354933" y="4207401"/>
            <a:ext cx="1830190" cy="646331"/>
          </a:xfrm>
          <a:prstGeom prst="rect">
            <a:avLst/>
          </a:prstGeom>
          <a:noFill/>
        </p:spPr>
        <p:txBody>
          <a:bodyPr wrap="square" rtlCol="0">
            <a:spAutoFit/>
          </a:bodyPr>
          <a:lstStyle/>
          <a:p>
            <a:pPr>
              <a:lnSpc>
                <a:spcPct val="150000"/>
              </a:lnSpc>
            </a:pPr>
            <a:r>
              <a:rPr lang="en-US" sz="800" dirty="0" smtClean="0">
                <a:solidFill>
                  <a:schemeClr val="bg1"/>
                </a:solidFill>
                <a:latin typeface="Open Sans"/>
                <a:cs typeface="Open Sans"/>
              </a:rPr>
              <a:t>But </a:t>
            </a:r>
            <a:r>
              <a:rPr lang="en-US" sz="800" dirty="0">
                <a:solidFill>
                  <a:schemeClr val="bg1"/>
                </a:solidFill>
                <a:latin typeface="Open Sans"/>
                <a:cs typeface="Open Sans"/>
              </a:rPr>
              <a:t>I must explain to you how all this mistaken idea of denouncing pleasure </a:t>
            </a:r>
            <a:r>
              <a:rPr lang="en-US" sz="800" dirty="0" smtClean="0">
                <a:solidFill>
                  <a:schemeClr val="bg1"/>
                </a:solidFill>
                <a:latin typeface="Open Sans"/>
                <a:cs typeface="Open Sans"/>
              </a:rPr>
              <a:t>and </a:t>
            </a:r>
            <a:r>
              <a:rPr lang="en-US" sz="800" dirty="0">
                <a:solidFill>
                  <a:schemeClr val="bg1"/>
                </a:solidFill>
                <a:latin typeface="Open Sans"/>
                <a:cs typeface="Open Sans"/>
              </a:rPr>
              <a:t>praising </a:t>
            </a:r>
            <a:r>
              <a:rPr lang="en-US" sz="800" dirty="0" smtClean="0">
                <a:solidFill>
                  <a:schemeClr val="bg1"/>
                </a:solidFill>
                <a:latin typeface="Open Sans"/>
                <a:cs typeface="Open Sans"/>
              </a:rPr>
              <a:t>pain.</a:t>
            </a:r>
            <a:endParaRPr lang="en-US" sz="800" dirty="0">
              <a:solidFill>
                <a:schemeClr val="bg1"/>
              </a:solidFill>
              <a:latin typeface="Open Sans"/>
              <a:cs typeface="Open Sans"/>
            </a:endParaRPr>
          </a:p>
        </p:txBody>
      </p:sp>
      <p:sp>
        <p:nvSpPr>
          <p:cNvPr id="2" name="Rectangle 1"/>
          <p:cNvSpPr/>
          <p:nvPr/>
        </p:nvSpPr>
        <p:spPr>
          <a:xfrm>
            <a:off x="961836" y="3741221"/>
            <a:ext cx="244664" cy="45719"/>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Rectangle 32"/>
          <p:cNvSpPr/>
          <p:nvPr/>
        </p:nvSpPr>
        <p:spPr>
          <a:xfrm>
            <a:off x="3624123" y="3741221"/>
            <a:ext cx="244664" cy="45719"/>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Rectangle 33"/>
          <p:cNvSpPr/>
          <p:nvPr/>
        </p:nvSpPr>
        <p:spPr>
          <a:xfrm>
            <a:off x="6316335" y="3741221"/>
            <a:ext cx="244664" cy="45719"/>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TextBox 36"/>
          <p:cNvSpPr txBox="1"/>
          <p:nvPr/>
        </p:nvSpPr>
        <p:spPr>
          <a:xfrm>
            <a:off x="857041" y="329409"/>
            <a:ext cx="1354748" cy="246221"/>
          </a:xfrm>
          <a:prstGeom prst="rect">
            <a:avLst/>
          </a:prstGeom>
          <a:noFill/>
        </p:spPr>
        <p:txBody>
          <a:bodyPr wrap="square" rtlCol="0">
            <a:spAutoFit/>
          </a:bodyPr>
          <a:lstStyle/>
          <a:p>
            <a:r>
              <a:rPr lang="en-US" sz="500" b="1" dirty="0" smtClean="0">
                <a:solidFill>
                  <a:srgbClr val="DAAD08"/>
                </a:solidFill>
                <a:latin typeface="Open Sans"/>
                <a:cs typeface="Open Sans"/>
              </a:rPr>
              <a:t>Annual </a:t>
            </a:r>
            <a:r>
              <a:rPr lang="en-US" sz="500" dirty="0" smtClean="0">
                <a:solidFill>
                  <a:srgbClr val="DAAD08"/>
                </a:solidFill>
                <a:latin typeface="Open Sans"/>
                <a:cs typeface="Open Sans"/>
              </a:rPr>
              <a:t>report </a:t>
            </a:r>
            <a:r>
              <a:rPr lang="en-US" sz="500" b="1" dirty="0" smtClean="0">
                <a:solidFill>
                  <a:srgbClr val="DAAD08"/>
                </a:solidFill>
                <a:latin typeface="Open Sans"/>
                <a:cs typeface="Open Sans"/>
              </a:rPr>
              <a:t> </a:t>
            </a:r>
          </a:p>
          <a:p>
            <a:r>
              <a:rPr lang="en-US" sz="500" b="1" dirty="0" smtClean="0">
                <a:solidFill>
                  <a:srgbClr val="DAAD08"/>
                </a:solidFill>
                <a:latin typeface="Open Sans"/>
                <a:cs typeface="Open Sans"/>
              </a:rPr>
              <a:t>2018 </a:t>
            </a:r>
            <a:endParaRPr lang="en-US" sz="500" b="1" dirty="0">
              <a:solidFill>
                <a:srgbClr val="DAAD08"/>
              </a:solidFill>
              <a:latin typeface="Open Sans"/>
              <a:cs typeface="Open Sans"/>
            </a:endParaRPr>
          </a:p>
        </p:txBody>
      </p:sp>
    </p:spTree>
    <p:extLst>
      <p:ext uri="{BB962C8B-B14F-4D97-AF65-F5344CB8AC3E}">
        <p14:creationId xmlns:p14="http://schemas.microsoft.com/office/powerpoint/2010/main" val="258433552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500"/>
                                        <p:tgtEl>
                                          <p:spTgt spid="3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500"/>
                                        <p:tgtEl>
                                          <p:spTgt spid="6"/>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par>
                          <p:cTn id="18" fill="hold">
                            <p:stCondLst>
                              <p:cond delay="1000"/>
                            </p:stCondLst>
                            <p:childTnLst>
                              <p:par>
                                <p:cTn id="19" presetID="22" presetClass="entr" presetSubtype="8"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ipe(left)">
                                      <p:cBhvr>
                                        <p:cTn id="21" dur="500"/>
                                        <p:tgtEl>
                                          <p:spTgt spid="11"/>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wipe(left)">
                                      <p:cBhvr>
                                        <p:cTn id="24" dur="500"/>
                                        <p:tgtEl>
                                          <p:spTgt spid="13"/>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500"/>
                                        <p:tgtEl>
                                          <p:spTgt spid="15"/>
                                        </p:tgtEl>
                                      </p:cBhvr>
                                    </p:animEffect>
                                  </p:childTnLst>
                                </p:cTn>
                              </p:par>
                            </p:childTnLst>
                          </p:cTn>
                        </p:par>
                        <p:par>
                          <p:cTn id="28" fill="hold">
                            <p:stCondLst>
                              <p:cond delay="1500"/>
                            </p:stCondLst>
                            <p:childTnLst>
                              <p:par>
                                <p:cTn id="29" presetID="22" presetClass="entr" presetSubtype="8"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left)">
                                      <p:cBhvr>
                                        <p:cTn id="31" dur="500"/>
                                        <p:tgtEl>
                                          <p:spTgt spid="12"/>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wipe(left)">
                                      <p:cBhvr>
                                        <p:cTn id="34" dur="500"/>
                                        <p:tgtEl>
                                          <p:spTgt spid="14"/>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wipe(left)">
                                      <p:cBhvr>
                                        <p:cTn id="37" dur="500"/>
                                        <p:tgtEl>
                                          <p:spTgt spid="16"/>
                                        </p:tgtEl>
                                      </p:cBhvr>
                                    </p:animEffect>
                                  </p:childTnLst>
                                </p:cTn>
                              </p:par>
                            </p:childTnLst>
                          </p:cTn>
                        </p:par>
                        <p:par>
                          <p:cTn id="38" fill="hold">
                            <p:stCondLst>
                              <p:cond delay="2000"/>
                            </p:stCondLst>
                            <p:childTnLst>
                              <p:par>
                                <p:cTn id="39" presetID="22" presetClass="entr" presetSubtype="2" fill="hold" grpId="0" nodeType="afterEffect">
                                  <p:stCondLst>
                                    <p:cond delay="0"/>
                                  </p:stCondLst>
                                  <p:childTnLst>
                                    <p:set>
                                      <p:cBhvr>
                                        <p:cTn id="40" dur="1" fill="hold">
                                          <p:stCondLst>
                                            <p:cond delay="0"/>
                                          </p:stCondLst>
                                        </p:cTn>
                                        <p:tgtEl>
                                          <p:spTgt spid="2"/>
                                        </p:tgtEl>
                                        <p:attrNameLst>
                                          <p:attrName>style.visibility</p:attrName>
                                        </p:attrNameLst>
                                      </p:cBhvr>
                                      <p:to>
                                        <p:strVal val="visible"/>
                                      </p:to>
                                    </p:set>
                                    <p:animEffect transition="in" filter="wipe(right)">
                                      <p:cBhvr>
                                        <p:cTn id="41" dur="500"/>
                                        <p:tgtEl>
                                          <p:spTgt spid="2"/>
                                        </p:tgtEl>
                                      </p:cBhvr>
                                    </p:animEffect>
                                  </p:childTnLst>
                                </p:cTn>
                              </p:par>
                              <p:par>
                                <p:cTn id="42" presetID="22" presetClass="entr" presetSubtype="2" fill="hold" grpId="0" nodeType="withEffect">
                                  <p:stCondLst>
                                    <p:cond delay="0"/>
                                  </p:stCondLst>
                                  <p:childTnLst>
                                    <p:set>
                                      <p:cBhvr>
                                        <p:cTn id="43" dur="1" fill="hold">
                                          <p:stCondLst>
                                            <p:cond delay="0"/>
                                          </p:stCondLst>
                                        </p:cTn>
                                        <p:tgtEl>
                                          <p:spTgt spid="33"/>
                                        </p:tgtEl>
                                        <p:attrNameLst>
                                          <p:attrName>style.visibility</p:attrName>
                                        </p:attrNameLst>
                                      </p:cBhvr>
                                      <p:to>
                                        <p:strVal val="visible"/>
                                      </p:to>
                                    </p:set>
                                    <p:animEffect transition="in" filter="wipe(right)">
                                      <p:cBhvr>
                                        <p:cTn id="44" dur="500"/>
                                        <p:tgtEl>
                                          <p:spTgt spid="33"/>
                                        </p:tgtEl>
                                      </p:cBhvr>
                                    </p:animEffect>
                                  </p:childTnLst>
                                </p:cTn>
                              </p:par>
                              <p:par>
                                <p:cTn id="45" presetID="22" presetClass="entr" presetSubtype="2" fill="hold" grpId="0" nodeType="withEffect">
                                  <p:stCondLst>
                                    <p:cond delay="0"/>
                                  </p:stCondLst>
                                  <p:childTnLst>
                                    <p:set>
                                      <p:cBhvr>
                                        <p:cTn id="46" dur="1" fill="hold">
                                          <p:stCondLst>
                                            <p:cond delay="0"/>
                                          </p:stCondLst>
                                        </p:cTn>
                                        <p:tgtEl>
                                          <p:spTgt spid="34"/>
                                        </p:tgtEl>
                                        <p:attrNameLst>
                                          <p:attrName>style.visibility</p:attrName>
                                        </p:attrNameLst>
                                      </p:cBhvr>
                                      <p:to>
                                        <p:strVal val="visible"/>
                                      </p:to>
                                    </p:set>
                                    <p:animEffect transition="in" filter="wipe(right)">
                                      <p:cBhvr>
                                        <p:cTn id="47" dur="500"/>
                                        <p:tgtEl>
                                          <p:spTgt spid="34"/>
                                        </p:tgtEl>
                                      </p:cBhvr>
                                    </p:animEffect>
                                  </p:childTnLst>
                                </p:cTn>
                              </p:par>
                            </p:childTnLst>
                          </p:cTn>
                        </p:par>
                        <p:par>
                          <p:cTn id="48" fill="hold">
                            <p:stCondLst>
                              <p:cond delay="2500"/>
                            </p:stCondLst>
                            <p:childTnLst>
                              <p:par>
                                <p:cTn id="49" presetID="12" presetClass="entr" presetSubtype="1"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 calcmode="lin" valueType="num">
                                      <p:cBhvr additive="base">
                                        <p:cTn id="51" dur="500"/>
                                        <p:tgtEl>
                                          <p:spTgt spid="20"/>
                                        </p:tgtEl>
                                        <p:attrNameLst>
                                          <p:attrName>ppt_y</p:attrName>
                                        </p:attrNameLst>
                                      </p:cBhvr>
                                      <p:tavLst>
                                        <p:tav tm="0">
                                          <p:val>
                                            <p:strVal val="#ppt_y-#ppt_h*1.125000"/>
                                          </p:val>
                                        </p:tav>
                                        <p:tav tm="100000">
                                          <p:val>
                                            <p:strVal val="#ppt_y"/>
                                          </p:val>
                                        </p:tav>
                                      </p:tavLst>
                                    </p:anim>
                                    <p:animEffect transition="in" filter="wipe(down)">
                                      <p:cBhvr>
                                        <p:cTn id="52" dur="500"/>
                                        <p:tgtEl>
                                          <p:spTgt spid="20"/>
                                        </p:tgtEl>
                                      </p:cBhvr>
                                    </p:animEffect>
                                  </p:childTnLst>
                                </p:cTn>
                              </p:par>
                              <p:par>
                                <p:cTn id="53" presetID="12" presetClass="entr" presetSubtype="1" fill="hold" grpId="0" nodeType="withEffect">
                                  <p:stCondLst>
                                    <p:cond delay="0"/>
                                  </p:stCondLst>
                                  <p:childTnLst>
                                    <p:set>
                                      <p:cBhvr>
                                        <p:cTn id="54" dur="1" fill="hold">
                                          <p:stCondLst>
                                            <p:cond delay="0"/>
                                          </p:stCondLst>
                                        </p:cTn>
                                        <p:tgtEl>
                                          <p:spTgt spid="25"/>
                                        </p:tgtEl>
                                        <p:attrNameLst>
                                          <p:attrName>style.visibility</p:attrName>
                                        </p:attrNameLst>
                                      </p:cBhvr>
                                      <p:to>
                                        <p:strVal val="visible"/>
                                      </p:to>
                                    </p:set>
                                    <p:anim calcmode="lin" valueType="num">
                                      <p:cBhvr additive="base">
                                        <p:cTn id="55" dur="500"/>
                                        <p:tgtEl>
                                          <p:spTgt spid="25"/>
                                        </p:tgtEl>
                                        <p:attrNameLst>
                                          <p:attrName>ppt_y</p:attrName>
                                        </p:attrNameLst>
                                      </p:cBhvr>
                                      <p:tavLst>
                                        <p:tav tm="0">
                                          <p:val>
                                            <p:strVal val="#ppt_y-#ppt_h*1.125000"/>
                                          </p:val>
                                        </p:tav>
                                        <p:tav tm="100000">
                                          <p:val>
                                            <p:strVal val="#ppt_y"/>
                                          </p:val>
                                        </p:tav>
                                      </p:tavLst>
                                    </p:anim>
                                    <p:animEffect transition="in" filter="wipe(down)">
                                      <p:cBhvr>
                                        <p:cTn id="56" dur="500"/>
                                        <p:tgtEl>
                                          <p:spTgt spid="25"/>
                                        </p:tgtEl>
                                      </p:cBhvr>
                                    </p:animEffect>
                                  </p:childTnLst>
                                </p:cTn>
                              </p:par>
                              <p:par>
                                <p:cTn id="57" presetID="12" presetClass="entr" presetSubtype="1" fill="hold" grpId="0" nodeType="withEffect">
                                  <p:stCondLst>
                                    <p:cond delay="0"/>
                                  </p:stCondLst>
                                  <p:childTnLst>
                                    <p:set>
                                      <p:cBhvr>
                                        <p:cTn id="58" dur="1" fill="hold">
                                          <p:stCondLst>
                                            <p:cond delay="0"/>
                                          </p:stCondLst>
                                        </p:cTn>
                                        <p:tgtEl>
                                          <p:spTgt spid="31"/>
                                        </p:tgtEl>
                                        <p:attrNameLst>
                                          <p:attrName>style.visibility</p:attrName>
                                        </p:attrNameLst>
                                      </p:cBhvr>
                                      <p:to>
                                        <p:strVal val="visible"/>
                                      </p:to>
                                    </p:set>
                                    <p:anim calcmode="lin" valueType="num">
                                      <p:cBhvr additive="base">
                                        <p:cTn id="59" dur="500"/>
                                        <p:tgtEl>
                                          <p:spTgt spid="31"/>
                                        </p:tgtEl>
                                        <p:attrNameLst>
                                          <p:attrName>ppt_y</p:attrName>
                                        </p:attrNameLst>
                                      </p:cBhvr>
                                      <p:tavLst>
                                        <p:tav tm="0">
                                          <p:val>
                                            <p:strVal val="#ppt_y-#ppt_h*1.125000"/>
                                          </p:val>
                                        </p:tav>
                                        <p:tav tm="100000">
                                          <p:val>
                                            <p:strVal val="#ppt_y"/>
                                          </p:val>
                                        </p:tav>
                                      </p:tavLst>
                                    </p:anim>
                                    <p:animEffect transition="in" filter="wipe(down)">
                                      <p:cBhvr>
                                        <p:cTn id="60" dur="500"/>
                                        <p:tgtEl>
                                          <p:spTgt spid="31"/>
                                        </p:tgtEl>
                                      </p:cBhvr>
                                    </p:animEffect>
                                  </p:childTnLst>
                                </p:cTn>
                              </p:par>
                            </p:childTnLst>
                          </p:cTn>
                        </p:par>
                        <p:par>
                          <p:cTn id="61" fill="hold">
                            <p:stCondLst>
                              <p:cond delay="3000"/>
                            </p:stCondLst>
                            <p:childTnLst>
                              <p:par>
                                <p:cTn id="62" presetID="22" presetClass="entr" presetSubtype="1" fill="hold" grpId="0" nodeType="afterEffect">
                                  <p:stCondLst>
                                    <p:cond delay="0"/>
                                  </p:stCondLst>
                                  <p:childTnLst>
                                    <p:set>
                                      <p:cBhvr>
                                        <p:cTn id="63" dur="1" fill="hold">
                                          <p:stCondLst>
                                            <p:cond delay="0"/>
                                          </p:stCondLst>
                                        </p:cTn>
                                        <p:tgtEl>
                                          <p:spTgt spid="26"/>
                                        </p:tgtEl>
                                        <p:attrNameLst>
                                          <p:attrName>style.visibility</p:attrName>
                                        </p:attrNameLst>
                                      </p:cBhvr>
                                      <p:to>
                                        <p:strVal val="visible"/>
                                      </p:to>
                                    </p:set>
                                    <p:animEffect transition="in" filter="wipe(up)">
                                      <p:cBhvr>
                                        <p:cTn id="64" dur="500"/>
                                        <p:tgtEl>
                                          <p:spTgt spid="26"/>
                                        </p:tgtEl>
                                      </p:cBhvr>
                                    </p:animEffect>
                                  </p:childTnLst>
                                </p:cTn>
                              </p:par>
                              <p:par>
                                <p:cTn id="65" presetID="22" presetClass="entr" presetSubtype="1" fill="hold" grpId="0" nodeType="withEffect">
                                  <p:stCondLst>
                                    <p:cond delay="0"/>
                                  </p:stCondLst>
                                  <p:childTnLst>
                                    <p:set>
                                      <p:cBhvr>
                                        <p:cTn id="66" dur="1" fill="hold">
                                          <p:stCondLst>
                                            <p:cond delay="0"/>
                                          </p:stCondLst>
                                        </p:cTn>
                                        <p:tgtEl>
                                          <p:spTgt spid="29"/>
                                        </p:tgtEl>
                                        <p:attrNameLst>
                                          <p:attrName>style.visibility</p:attrName>
                                        </p:attrNameLst>
                                      </p:cBhvr>
                                      <p:to>
                                        <p:strVal val="visible"/>
                                      </p:to>
                                    </p:set>
                                    <p:animEffect transition="in" filter="wipe(up)">
                                      <p:cBhvr>
                                        <p:cTn id="67" dur="500"/>
                                        <p:tgtEl>
                                          <p:spTgt spid="29"/>
                                        </p:tgtEl>
                                      </p:cBhvr>
                                    </p:animEffect>
                                  </p:childTnLst>
                                </p:cTn>
                              </p:par>
                              <p:par>
                                <p:cTn id="68" presetID="22" presetClass="entr" presetSubtype="1" fill="hold" grpId="0" nodeType="withEffect">
                                  <p:stCondLst>
                                    <p:cond delay="0"/>
                                  </p:stCondLst>
                                  <p:childTnLst>
                                    <p:set>
                                      <p:cBhvr>
                                        <p:cTn id="69" dur="1" fill="hold">
                                          <p:stCondLst>
                                            <p:cond delay="0"/>
                                          </p:stCondLst>
                                        </p:cTn>
                                        <p:tgtEl>
                                          <p:spTgt spid="32"/>
                                        </p:tgtEl>
                                        <p:attrNameLst>
                                          <p:attrName>style.visibility</p:attrName>
                                        </p:attrNameLst>
                                      </p:cBhvr>
                                      <p:to>
                                        <p:strVal val="visible"/>
                                      </p:to>
                                    </p:set>
                                    <p:animEffect transition="in" filter="wipe(up)">
                                      <p:cBhvr>
                                        <p:cTn id="70" dur="500"/>
                                        <p:tgtEl>
                                          <p:spTgt spid="32"/>
                                        </p:tgtEl>
                                      </p:cBhvr>
                                    </p:animEffect>
                                  </p:childTnLst>
                                </p:cTn>
                              </p:par>
                            </p:childTnLst>
                          </p:cTn>
                        </p:par>
                        <p:par>
                          <p:cTn id="71" fill="hold">
                            <p:stCondLst>
                              <p:cond delay="3500"/>
                            </p:stCondLst>
                            <p:childTnLst>
                              <p:par>
                                <p:cTn id="72" presetID="10" presetClass="entr" presetSubtype="0" fill="hold" grpId="0" nodeType="afterEffect">
                                  <p:stCondLst>
                                    <p:cond delay="0"/>
                                  </p:stCondLst>
                                  <p:childTnLst>
                                    <p:set>
                                      <p:cBhvr>
                                        <p:cTn id="73" dur="1" fill="hold">
                                          <p:stCondLst>
                                            <p:cond delay="0"/>
                                          </p:stCondLst>
                                        </p:cTn>
                                        <p:tgtEl>
                                          <p:spTgt spid="23"/>
                                        </p:tgtEl>
                                        <p:attrNameLst>
                                          <p:attrName>style.visibility</p:attrName>
                                        </p:attrNameLst>
                                      </p:cBhvr>
                                      <p:to>
                                        <p:strVal val="visible"/>
                                      </p:to>
                                    </p:set>
                                    <p:animEffect transition="in" filter="fade">
                                      <p:cBhvr>
                                        <p:cTn id="74" dur="500"/>
                                        <p:tgtEl>
                                          <p:spTgt spid="23"/>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24"/>
                                        </p:tgtEl>
                                        <p:attrNameLst>
                                          <p:attrName>style.visibility</p:attrName>
                                        </p:attrNameLst>
                                      </p:cBhvr>
                                      <p:to>
                                        <p:strVal val="visible"/>
                                      </p:to>
                                    </p:set>
                                    <p:animEffect transition="in" filter="fade">
                                      <p:cBhvr>
                                        <p:cTn id="77" dur="500"/>
                                        <p:tgtEl>
                                          <p:spTgt spid="24"/>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30"/>
                                        </p:tgtEl>
                                        <p:attrNameLst>
                                          <p:attrName>style.visibility</p:attrName>
                                        </p:attrNameLst>
                                      </p:cBhvr>
                                      <p:to>
                                        <p:strVal val="visible"/>
                                      </p:to>
                                    </p:set>
                                    <p:animEffect transition="in" filter="fade">
                                      <p:cBhvr>
                                        <p:cTn id="80"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11" grpId="0"/>
      <p:bldP spid="12" grpId="0"/>
      <p:bldP spid="13" grpId="0"/>
      <p:bldP spid="14" grpId="0"/>
      <p:bldP spid="15" grpId="0"/>
      <p:bldP spid="16" grpId="0"/>
      <p:bldP spid="20" grpId="0"/>
      <p:bldP spid="26" grpId="0"/>
      <p:bldP spid="23" grpId="0"/>
      <p:bldP spid="24" grpId="0"/>
      <p:bldP spid="25" grpId="0"/>
      <p:bldP spid="29" grpId="0"/>
      <p:bldP spid="30" grpId="0"/>
      <p:bldP spid="31" grpId="0"/>
      <p:bldP spid="32" grpId="0"/>
      <p:bldP spid="2" grpId="0" animBg="1"/>
      <p:bldP spid="33" grpId="0" animBg="1"/>
      <p:bldP spid="34" grpId="0" animBg="1"/>
      <p:bldP spid="3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0"/>
            <a:ext cx="9144000" cy="5143500"/>
          </a:xfrm>
          <a:prstGeom prst="rect">
            <a:avLst/>
          </a:prstGeom>
          <a:solidFill>
            <a:schemeClr val="tx1">
              <a:lumMod val="85000"/>
              <a:lumOff val="1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extBox 5"/>
          <p:cNvSpPr txBox="1"/>
          <p:nvPr/>
        </p:nvSpPr>
        <p:spPr>
          <a:xfrm>
            <a:off x="740804" y="488474"/>
            <a:ext cx="505713" cy="523220"/>
          </a:xfrm>
          <a:prstGeom prst="rect">
            <a:avLst/>
          </a:prstGeom>
          <a:noFill/>
        </p:spPr>
        <p:txBody>
          <a:bodyPr wrap="square" rtlCol="0">
            <a:spAutoFit/>
          </a:bodyPr>
          <a:lstStyle/>
          <a:p>
            <a:pPr algn="ctr"/>
            <a:r>
              <a:rPr lang="en-US" sz="2800" dirty="0" smtClean="0">
                <a:solidFill>
                  <a:srgbClr val="FFFFFF"/>
                </a:solidFill>
                <a:latin typeface="Bebas Neue Regular"/>
                <a:cs typeface="Bebas Neue Regular"/>
              </a:rPr>
              <a:t>01</a:t>
            </a:r>
            <a:endParaRPr lang="en-US" sz="2800" dirty="0">
              <a:solidFill>
                <a:srgbClr val="FFFFFF"/>
              </a:solidFill>
              <a:latin typeface="Bebas Neue Regular"/>
              <a:cs typeface="Bebas Neue Regular"/>
            </a:endParaRPr>
          </a:p>
        </p:txBody>
      </p:sp>
      <p:sp>
        <p:nvSpPr>
          <p:cNvPr id="2" name="TextBox 1"/>
          <p:cNvSpPr txBox="1"/>
          <p:nvPr/>
        </p:nvSpPr>
        <p:spPr>
          <a:xfrm>
            <a:off x="634971" y="1033963"/>
            <a:ext cx="3288828" cy="1374735"/>
          </a:xfrm>
          <a:prstGeom prst="rect">
            <a:avLst/>
          </a:prstGeom>
          <a:noFill/>
        </p:spPr>
        <p:txBody>
          <a:bodyPr wrap="square" rtlCol="0">
            <a:spAutoFit/>
          </a:bodyPr>
          <a:lstStyle/>
          <a:p>
            <a:pPr>
              <a:lnSpc>
                <a:spcPct val="150000"/>
              </a:lnSpc>
            </a:pPr>
            <a:r>
              <a:rPr lang="en-US" sz="800" dirty="0" smtClean="0">
                <a:solidFill>
                  <a:schemeClr val="bg1"/>
                </a:solidFill>
                <a:latin typeface="Open Sans"/>
                <a:cs typeface="Open Sans"/>
              </a:rPr>
              <a:t>But </a:t>
            </a:r>
            <a:r>
              <a:rPr lang="en-US" sz="800" dirty="0">
                <a:solidFill>
                  <a:schemeClr val="bg1"/>
                </a:solidFill>
                <a:latin typeface="Open Sans"/>
                <a:cs typeface="Open Sans"/>
              </a:rPr>
              <a:t>I must explain to you how all this mistaken idea of denouncing pleasure and praising pain was born and I will give you a complete account of the system, and expound the actual teachings of the great explorer of the truth, the master-builder of human happiness. No one rejects, dislikes, or avoids pleasure itself, because it is pleasure, but because those who do not know how to pursue pleasure rationally </a:t>
            </a:r>
            <a:r>
              <a:rPr lang="en-US" sz="800" dirty="0" smtClean="0">
                <a:solidFill>
                  <a:schemeClr val="bg1"/>
                </a:solidFill>
                <a:latin typeface="Open Sans"/>
                <a:cs typeface="Open Sans"/>
              </a:rPr>
              <a:t>encounter, </a:t>
            </a:r>
            <a:endParaRPr lang="en-US" sz="800" dirty="0">
              <a:solidFill>
                <a:schemeClr val="bg1"/>
              </a:solidFill>
              <a:latin typeface="Open Sans"/>
              <a:cs typeface="Open Sans"/>
            </a:endParaRPr>
          </a:p>
        </p:txBody>
      </p:sp>
      <p:sp>
        <p:nvSpPr>
          <p:cNvPr id="8" name="Frame 7"/>
          <p:cNvSpPr/>
          <p:nvPr/>
        </p:nvSpPr>
        <p:spPr>
          <a:xfrm>
            <a:off x="740805" y="516116"/>
            <a:ext cx="503720" cy="503720"/>
          </a:xfrm>
          <a:prstGeom prst="frame">
            <a:avLst>
              <a:gd name="adj1" fmla="val 6686"/>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2" name="TextBox 11"/>
          <p:cNvSpPr txBox="1"/>
          <p:nvPr/>
        </p:nvSpPr>
        <p:spPr>
          <a:xfrm>
            <a:off x="738812" y="2773991"/>
            <a:ext cx="505713" cy="523220"/>
          </a:xfrm>
          <a:prstGeom prst="rect">
            <a:avLst/>
          </a:prstGeom>
          <a:noFill/>
        </p:spPr>
        <p:txBody>
          <a:bodyPr wrap="square" rtlCol="0">
            <a:spAutoFit/>
          </a:bodyPr>
          <a:lstStyle/>
          <a:p>
            <a:pPr algn="ctr"/>
            <a:r>
              <a:rPr lang="en-US" sz="2800" dirty="0" smtClean="0">
                <a:solidFill>
                  <a:srgbClr val="FFFFFF"/>
                </a:solidFill>
                <a:latin typeface="Bebas Neue Regular"/>
                <a:cs typeface="Bebas Neue Regular"/>
              </a:rPr>
              <a:t>02</a:t>
            </a:r>
            <a:endParaRPr lang="en-US" sz="2800" dirty="0">
              <a:solidFill>
                <a:srgbClr val="FFFFFF"/>
              </a:solidFill>
              <a:latin typeface="Bebas Neue Regular"/>
              <a:cs typeface="Bebas Neue Regular"/>
            </a:endParaRPr>
          </a:p>
        </p:txBody>
      </p:sp>
      <p:sp>
        <p:nvSpPr>
          <p:cNvPr id="13" name="TextBox 12"/>
          <p:cNvSpPr txBox="1"/>
          <p:nvPr/>
        </p:nvSpPr>
        <p:spPr>
          <a:xfrm>
            <a:off x="632979" y="3319480"/>
            <a:ext cx="3288828" cy="1374735"/>
          </a:xfrm>
          <a:prstGeom prst="rect">
            <a:avLst/>
          </a:prstGeom>
          <a:noFill/>
        </p:spPr>
        <p:txBody>
          <a:bodyPr wrap="square" rtlCol="0">
            <a:spAutoFit/>
          </a:bodyPr>
          <a:lstStyle/>
          <a:p>
            <a:pPr>
              <a:lnSpc>
                <a:spcPct val="150000"/>
              </a:lnSpc>
            </a:pPr>
            <a:r>
              <a:rPr lang="en-US" sz="800" dirty="0">
                <a:solidFill>
                  <a:schemeClr val="bg1"/>
                </a:solidFill>
                <a:latin typeface="Open Sans"/>
                <a:cs typeface="Open Sans"/>
              </a:rPr>
              <a:t>"But I must explain to you how all this mistaken idea of denouncing pleasure and praising pain was born and I will give you a complete account of the system, </a:t>
            </a:r>
            <a:endParaRPr lang="en-US" sz="800" dirty="0" smtClean="0">
              <a:solidFill>
                <a:schemeClr val="bg1"/>
              </a:solidFill>
              <a:latin typeface="Open Sans"/>
              <a:cs typeface="Open Sans"/>
            </a:endParaRPr>
          </a:p>
          <a:p>
            <a:pPr>
              <a:lnSpc>
                <a:spcPct val="150000"/>
              </a:lnSpc>
            </a:pPr>
            <a:r>
              <a:rPr lang="en-US" sz="800" dirty="0" smtClean="0">
                <a:solidFill>
                  <a:schemeClr val="bg1"/>
                </a:solidFill>
                <a:latin typeface="Open Sans"/>
                <a:cs typeface="Open Sans"/>
              </a:rPr>
              <a:t>and </a:t>
            </a:r>
            <a:r>
              <a:rPr lang="en-US" sz="800" dirty="0">
                <a:solidFill>
                  <a:schemeClr val="bg1"/>
                </a:solidFill>
                <a:latin typeface="Open Sans"/>
                <a:cs typeface="Open Sans"/>
              </a:rPr>
              <a:t>expound the actual teachings of the great explorer of the truth, the master-builder of human happiness. </a:t>
            </a:r>
            <a:endParaRPr lang="en-US" sz="800" dirty="0" smtClean="0">
              <a:solidFill>
                <a:schemeClr val="bg1"/>
              </a:solidFill>
              <a:latin typeface="Open Sans"/>
              <a:cs typeface="Open Sans"/>
            </a:endParaRPr>
          </a:p>
          <a:p>
            <a:pPr>
              <a:lnSpc>
                <a:spcPct val="150000"/>
              </a:lnSpc>
            </a:pPr>
            <a:r>
              <a:rPr lang="en-US" sz="800" dirty="0" smtClean="0">
                <a:solidFill>
                  <a:schemeClr val="bg1"/>
                </a:solidFill>
                <a:latin typeface="Open Sans"/>
                <a:cs typeface="Open Sans"/>
              </a:rPr>
              <a:t>No </a:t>
            </a:r>
            <a:r>
              <a:rPr lang="en-US" sz="800" dirty="0">
                <a:solidFill>
                  <a:schemeClr val="bg1"/>
                </a:solidFill>
                <a:latin typeface="Open Sans"/>
                <a:cs typeface="Open Sans"/>
              </a:rPr>
              <a:t>one rejects, dislikes, or avoids pleasure itself, because it is </a:t>
            </a:r>
            <a:r>
              <a:rPr lang="en-US" sz="800" dirty="0" smtClean="0">
                <a:solidFill>
                  <a:schemeClr val="bg1"/>
                </a:solidFill>
                <a:latin typeface="Open Sans"/>
                <a:cs typeface="Open Sans"/>
              </a:rPr>
              <a:t>pleasure</a:t>
            </a:r>
            <a:endParaRPr lang="en-US" sz="800" dirty="0">
              <a:solidFill>
                <a:schemeClr val="bg1"/>
              </a:solidFill>
              <a:latin typeface="Open Sans"/>
              <a:cs typeface="Open Sans"/>
            </a:endParaRPr>
          </a:p>
        </p:txBody>
      </p:sp>
      <p:sp>
        <p:nvSpPr>
          <p:cNvPr id="14" name="Frame 13"/>
          <p:cNvSpPr/>
          <p:nvPr/>
        </p:nvSpPr>
        <p:spPr>
          <a:xfrm>
            <a:off x="738813" y="2801633"/>
            <a:ext cx="503720" cy="503720"/>
          </a:xfrm>
          <a:prstGeom prst="frame">
            <a:avLst>
              <a:gd name="adj1" fmla="val 6686"/>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5" name="TextBox 14"/>
          <p:cNvSpPr txBox="1"/>
          <p:nvPr/>
        </p:nvSpPr>
        <p:spPr>
          <a:xfrm>
            <a:off x="5215896" y="480332"/>
            <a:ext cx="505713" cy="523220"/>
          </a:xfrm>
          <a:prstGeom prst="rect">
            <a:avLst/>
          </a:prstGeom>
          <a:noFill/>
        </p:spPr>
        <p:txBody>
          <a:bodyPr wrap="square" rtlCol="0">
            <a:spAutoFit/>
          </a:bodyPr>
          <a:lstStyle/>
          <a:p>
            <a:pPr algn="ctr"/>
            <a:r>
              <a:rPr lang="en-US" sz="2800" dirty="0" smtClean="0">
                <a:solidFill>
                  <a:srgbClr val="FFFFFF"/>
                </a:solidFill>
                <a:latin typeface="Bebas Neue Regular"/>
                <a:cs typeface="Bebas Neue Regular"/>
              </a:rPr>
              <a:t>03</a:t>
            </a:r>
            <a:endParaRPr lang="en-US" sz="2800" dirty="0">
              <a:solidFill>
                <a:srgbClr val="FFFFFF"/>
              </a:solidFill>
              <a:latin typeface="Bebas Neue Regular"/>
              <a:cs typeface="Bebas Neue Regular"/>
            </a:endParaRPr>
          </a:p>
        </p:txBody>
      </p:sp>
      <p:sp>
        <p:nvSpPr>
          <p:cNvPr id="16" name="TextBox 15"/>
          <p:cNvSpPr txBox="1"/>
          <p:nvPr/>
        </p:nvSpPr>
        <p:spPr>
          <a:xfrm>
            <a:off x="5110063" y="1025821"/>
            <a:ext cx="3288828" cy="1374735"/>
          </a:xfrm>
          <a:prstGeom prst="rect">
            <a:avLst/>
          </a:prstGeom>
          <a:noFill/>
        </p:spPr>
        <p:txBody>
          <a:bodyPr wrap="square" rtlCol="0">
            <a:spAutoFit/>
          </a:bodyPr>
          <a:lstStyle/>
          <a:p>
            <a:pPr>
              <a:lnSpc>
                <a:spcPct val="150000"/>
              </a:lnSpc>
            </a:pPr>
            <a:r>
              <a:rPr lang="en-US" sz="800" dirty="0">
                <a:solidFill>
                  <a:schemeClr val="bg1"/>
                </a:solidFill>
                <a:latin typeface="Open Sans"/>
                <a:cs typeface="Open Sans"/>
              </a:rPr>
              <a:t>"But I must explain to you how all this mistaken idea of denouncing pleasure and praising pain </a:t>
            </a:r>
            <a:endParaRPr lang="en-US" sz="800" dirty="0" smtClean="0">
              <a:solidFill>
                <a:schemeClr val="bg1"/>
              </a:solidFill>
              <a:latin typeface="Open Sans"/>
              <a:cs typeface="Open Sans"/>
            </a:endParaRPr>
          </a:p>
          <a:p>
            <a:pPr>
              <a:lnSpc>
                <a:spcPct val="150000"/>
              </a:lnSpc>
            </a:pPr>
            <a:r>
              <a:rPr lang="en-US" sz="800" dirty="0" smtClean="0">
                <a:solidFill>
                  <a:schemeClr val="bg1"/>
                </a:solidFill>
                <a:latin typeface="Open Sans"/>
                <a:cs typeface="Open Sans"/>
              </a:rPr>
              <a:t>was </a:t>
            </a:r>
            <a:r>
              <a:rPr lang="en-US" sz="800" dirty="0">
                <a:solidFill>
                  <a:schemeClr val="bg1"/>
                </a:solidFill>
                <a:latin typeface="Open Sans"/>
                <a:cs typeface="Open Sans"/>
              </a:rPr>
              <a:t>born and I will give you a complete account of the system, </a:t>
            </a:r>
            <a:endParaRPr lang="en-US" sz="800" dirty="0" smtClean="0">
              <a:solidFill>
                <a:schemeClr val="bg1"/>
              </a:solidFill>
              <a:latin typeface="Open Sans"/>
              <a:cs typeface="Open Sans"/>
            </a:endParaRPr>
          </a:p>
          <a:p>
            <a:pPr>
              <a:lnSpc>
                <a:spcPct val="150000"/>
              </a:lnSpc>
            </a:pPr>
            <a:r>
              <a:rPr lang="en-US" sz="800" dirty="0" smtClean="0">
                <a:solidFill>
                  <a:schemeClr val="bg1"/>
                </a:solidFill>
                <a:latin typeface="Open Sans"/>
                <a:cs typeface="Open Sans"/>
              </a:rPr>
              <a:t>and </a:t>
            </a:r>
            <a:r>
              <a:rPr lang="en-US" sz="800" dirty="0">
                <a:solidFill>
                  <a:schemeClr val="bg1"/>
                </a:solidFill>
                <a:latin typeface="Open Sans"/>
                <a:cs typeface="Open Sans"/>
              </a:rPr>
              <a:t>expound the actual teachings of the great explorer of the truth, the master-builder of human happiness</a:t>
            </a:r>
            <a:r>
              <a:rPr lang="en-US" sz="800" dirty="0" smtClean="0">
                <a:solidFill>
                  <a:schemeClr val="bg1"/>
                </a:solidFill>
                <a:latin typeface="Open Sans"/>
                <a:cs typeface="Open Sans"/>
              </a:rPr>
              <a:t>.</a:t>
            </a:r>
          </a:p>
          <a:p>
            <a:pPr>
              <a:lnSpc>
                <a:spcPct val="150000"/>
              </a:lnSpc>
            </a:pPr>
            <a:r>
              <a:rPr lang="en-US" sz="800" dirty="0" smtClean="0">
                <a:solidFill>
                  <a:schemeClr val="bg1"/>
                </a:solidFill>
                <a:latin typeface="Open Sans"/>
                <a:cs typeface="Open Sans"/>
              </a:rPr>
              <a:t> </a:t>
            </a:r>
            <a:r>
              <a:rPr lang="en-US" sz="800" dirty="0">
                <a:solidFill>
                  <a:schemeClr val="bg1"/>
                </a:solidFill>
                <a:latin typeface="Open Sans"/>
                <a:cs typeface="Open Sans"/>
              </a:rPr>
              <a:t>No one rejects, dislikes, or avoids pleasure itself, </a:t>
            </a:r>
            <a:endParaRPr lang="en-US" sz="800" dirty="0" smtClean="0">
              <a:solidFill>
                <a:schemeClr val="bg1"/>
              </a:solidFill>
              <a:latin typeface="Open Sans"/>
              <a:cs typeface="Open Sans"/>
            </a:endParaRPr>
          </a:p>
          <a:p>
            <a:pPr>
              <a:lnSpc>
                <a:spcPct val="150000"/>
              </a:lnSpc>
            </a:pPr>
            <a:r>
              <a:rPr lang="en-US" sz="800" dirty="0" smtClean="0">
                <a:solidFill>
                  <a:schemeClr val="bg1"/>
                </a:solidFill>
                <a:latin typeface="Open Sans"/>
                <a:cs typeface="Open Sans"/>
              </a:rPr>
              <a:t>because </a:t>
            </a:r>
            <a:r>
              <a:rPr lang="en-US" sz="800" dirty="0">
                <a:solidFill>
                  <a:schemeClr val="bg1"/>
                </a:solidFill>
                <a:latin typeface="Open Sans"/>
                <a:cs typeface="Open Sans"/>
              </a:rPr>
              <a:t>it is pleasure, </a:t>
            </a:r>
          </a:p>
        </p:txBody>
      </p:sp>
      <p:sp>
        <p:nvSpPr>
          <p:cNvPr id="17" name="Frame 16"/>
          <p:cNvSpPr/>
          <p:nvPr/>
        </p:nvSpPr>
        <p:spPr>
          <a:xfrm>
            <a:off x="5215897" y="507974"/>
            <a:ext cx="503720" cy="503720"/>
          </a:xfrm>
          <a:prstGeom prst="frame">
            <a:avLst>
              <a:gd name="adj1" fmla="val 6686"/>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8" name="TextBox 17"/>
          <p:cNvSpPr txBox="1"/>
          <p:nvPr/>
        </p:nvSpPr>
        <p:spPr>
          <a:xfrm>
            <a:off x="5215899" y="2773991"/>
            <a:ext cx="505713" cy="523220"/>
          </a:xfrm>
          <a:prstGeom prst="rect">
            <a:avLst/>
          </a:prstGeom>
          <a:noFill/>
        </p:spPr>
        <p:txBody>
          <a:bodyPr wrap="square" rtlCol="0">
            <a:spAutoFit/>
          </a:bodyPr>
          <a:lstStyle/>
          <a:p>
            <a:pPr algn="ctr"/>
            <a:r>
              <a:rPr lang="en-US" sz="2800" dirty="0" smtClean="0">
                <a:solidFill>
                  <a:srgbClr val="FFFFFF"/>
                </a:solidFill>
                <a:latin typeface="Bebas Neue Regular"/>
                <a:cs typeface="Bebas Neue Regular"/>
              </a:rPr>
              <a:t>04</a:t>
            </a:r>
            <a:endParaRPr lang="en-US" sz="2800" dirty="0">
              <a:solidFill>
                <a:srgbClr val="FFFFFF"/>
              </a:solidFill>
              <a:latin typeface="Bebas Neue Regular"/>
              <a:cs typeface="Bebas Neue Regular"/>
            </a:endParaRPr>
          </a:p>
        </p:txBody>
      </p:sp>
      <p:sp>
        <p:nvSpPr>
          <p:cNvPr id="19" name="TextBox 18"/>
          <p:cNvSpPr txBox="1"/>
          <p:nvPr/>
        </p:nvSpPr>
        <p:spPr>
          <a:xfrm>
            <a:off x="5110066" y="3319480"/>
            <a:ext cx="3288828" cy="1190070"/>
          </a:xfrm>
          <a:prstGeom prst="rect">
            <a:avLst/>
          </a:prstGeom>
          <a:noFill/>
        </p:spPr>
        <p:txBody>
          <a:bodyPr wrap="square" rtlCol="0">
            <a:spAutoFit/>
          </a:bodyPr>
          <a:lstStyle/>
          <a:p>
            <a:pPr>
              <a:lnSpc>
                <a:spcPct val="150000"/>
              </a:lnSpc>
            </a:pPr>
            <a:r>
              <a:rPr lang="en-US" sz="800" dirty="0">
                <a:solidFill>
                  <a:schemeClr val="bg1"/>
                </a:solidFill>
                <a:latin typeface="Open Sans"/>
                <a:cs typeface="Open Sans"/>
              </a:rPr>
              <a:t>"But I must explain to you how all this mistaken </a:t>
            </a:r>
            <a:endParaRPr lang="en-US" sz="800" dirty="0" smtClean="0">
              <a:solidFill>
                <a:schemeClr val="bg1"/>
              </a:solidFill>
              <a:latin typeface="Open Sans"/>
              <a:cs typeface="Open Sans"/>
            </a:endParaRPr>
          </a:p>
          <a:p>
            <a:pPr>
              <a:lnSpc>
                <a:spcPct val="150000"/>
              </a:lnSpc>
            </a:pPr>
            <a:r>
              <a:rPr lang="en-US" sz="800" dirty="0" smtClean="0">
                <a:solidFill>
                  <a:schemeClr val="bg1"/>
                </a:solidFill>
                <a:latin typeface="Open Sans"/>
                <a:cs typeface="Open Sans"/>
              </a:rPr>
              <a:t>idea </a:t>
            </a:r>
            <a:r>
              <a:rPr lang="en-US" sz="800" dirty="0">
                <a:solidFill>
                  <a:schemeClr val="bg1"/>
                </a:solidFill>
                <a:latin typeface="Open Sans"/>
                <a:cs typeface="Open Sans"/>
              </a:rPr>
              <a:t>of denouncing pleasure and praising pain was born and I will give you a complete account of the system, and expound the actual teachings of the great explorer of the truth, </a:t>
            </a:r>
            <a:endParaRPr lang="en-US" sz="800" dirty="0" smtClean="0">
              <a:solidFill>
                <a:schemeClr val="bg1"/>
              </a:solidFill>
              <a:latin typeface="Open Sans"/>
              <a:cs typeface="Open Sans"/>
            </a:endParaRPr>
          </a:p>
          <a:p>
            <a:pPr>
              <a:lnSpc>
                <a:spcPct val="150000"/>
              </a:lnSpc>
            </a:pPr>
            <a:r>
              <a:rPr lang="en-US" sz="800" dirty="0" smtClean="0">
                <a:solidFill>
                  <a:schemeClr val="bg1"/>
                </a:solidFill>
                <a:latin typeface="Open Sans"/>
                <a:cs typeface="Open Sans"/>
              </a:rPr>
              <a:t>the </a:t>
            </a:r>
            <a:r>
              <a:rPr lang="en-US" sz="800" dirty="0">
                <a:solidFill>
                  <a:schemeClr val="bg1"/>
                </a:solidFill>
                <a:latin typeface="Open Sans"/>
                <a:cs typeface="Open Sans"/>
              </a:rPr>
              <a:t>master-builder of human happiness. No one rejects, dislikes, or avoids pleasure </a:t>
            </a:r>
            <a:r>
              <a:rPr lang="en-US" sz="800" dirty="0" smtClean="0">
                <a:solidFill>
                  <a:schemeClr val="bg1"/>
                </a:solidFill>
                <a:latin typeface="Open Sans"/>
                <a:cs typeface="Open Sans"/>
              </a:rPr>
              <a:t>itself</a:t>
            </a:r>
            <a:endParaRPr lang="en-US" sz="800" dirty="0">
              <a:solidFill>
                <a:schemeClr val="bg1"/>
              </a:solidFill>
              <a:latin typeface="Open Sans"/>
              <a:cs typeface="Open Sans"/>
            </a:endParaRPr>
          </a:p>
        </p:txBody>
      </p:sp>
      <p:sp>
        <p:nvSpPr>
          <p:cNvPr id="20" name="Frame 19"/>
          <p:cNvSpPr/>
          <p:nvPr/>
        </p:nvSpPr>
        <p:spPr>
          <a:xfrm>
            <a:off x="5215900" y="2801633"/>
            <a:ext cx="503720" cy="503720"/>
          </a:xfrm>
          <a:prstGeom prst="frame">
            <a:avLst>
              <a:gd name="adj1" fmla="val 6686"/>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49050010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500"/>
                                        <p:tgtEl>
                                          <p:spTgt spid="14"/>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500"/>
                                        <p:tgtEl>
                                          <p:spTgt spid="20"/>
                                        </p:tgtEl>
                                      </p:cBhvr>
                                    </p:animEffect>
                                  </p:childTnLst>
                                </p:cTn>
                              </p:par>
                            </p:childTnLst>
                          </p:cTn>
                        </p:par>
                        <p:par>
                          <p:cTn id="17" fill="hold">
                            <p:stCondLst>
                              <p:cond delay="500"/>
                            </p:stCondLst>
                            <p:childTnLst>
                              <p:par>
                                <p:cTn id="18" presetID="10" presetClass="entr" presetSubtype="0"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500"/>
                                        <p:tgtEl>
                                          <p:spTgt spid="6"/>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500"/>
                                        <p:tgtEl>
                                          <p:spTgt spid="15"/>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fade">
                                      <p:cBhvr>
                                        <p:cTn id="26" dur="500"/>
                                        <p:tgtEl>
                                          <p:spTgt spid="18"/>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500"/>
                                        <p:tgtEl>
                                          <p:spTgt spid="12"/>
                                        </p:tgtEl>
                                      </p:cBhvr>
                                    </p:animEffect>
                                  </p:childTnLst>
                                </p:cTn>
                              </p:par>
                            </p:childTnLst>
                          </p:cTn>
                        </p:par>
                        <p:par>
                          <p:cTn id="30" fill="hold">
                            <p:stCondLst>
                              <p:cond delay="1000"/>
                            </p:stCondLst>
                            <p:childTnLst>
                              <p:par>
                                <p:cTn id="31" presetID="22" presetClass="entr" presetSubtype="1" fill="hold" grpId="0" nodeType="afterEffect">
                                  <p:stCondLst>
                                    <p:cond delay="0"/>
                                  </p:stCondLst>
                                  <p:childTnLst>
                                    <p:set>
                                      <p:cBhvr>
                                        <p:cTn id="32" dur="1" fill="hold">
                                          <p:stCondLst>
                                            <p:cond delay="0"/>
                                          </p:stCondLst>
                                        </p:cTn>
                                        <p:tgtEl>
                                          <p:spTgt spid="2"/>
                                        </p:tgtEl>
                                        <p:attrNameLst>
                                          <p:attrName>style.visibility</p:attrName>
                                        </p:attrNameLst>
                                      </p:cBhvr>
                                      <p:to>
                                        <p:strVal val="visible"/>
                                      </p:to>
                                    </p:set>
                                    <p:animEffect transition="in" filter="wipe(up)">
                                      <p:cBhvr>
                                        <p:cTn id="33" dur="500"/>
                                        <p:tgtEl>
                                          <p:spTgt spid="2"/>
                                        </p:tgtEl>
                                      </p:cBhvr>
                                    </p:animEffect>
                                  </p:childTnLst>
                                </p:cTn>
                              </p:par>
                              <p:par>
                                <p:cTn id="34" presetID="22" presetClass="entr" presetSubtype="1" fill="hold" grpId="0" nodeType="with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wipe(up)">
                                      <p:cBhvr>
                                        <p:cTn id="36" dur="500"/>
                                        <p:tgtEl>
                                          <p:spTgt spid="16"/>
                                        </p:tgtEl>
                                      </p:cBhvr>
                                    </p:animEffect>
                                  </p:childTnLst>
                                </p:cTn>
                              </p:par>
                              <p:par>
                                <p:cTn id="37" presetID="22" presetClass="entr" presetSubtype="1" fill="hold" grpId="0" nodeType="with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wipe(up)">
                                      <p:cBhvr>
                                        <p:cTn id="39" dur="500"/>
                                        <p:tgtEl>
                                          <p:spTgt spid="19"/>
                                        </p:tgtEl>
                                      </p:cBhvr>
                                    </p:animEffect>
                                  </p:childTnLst>
                                </p:cTn>
                              </p:par>
                              <p:par>
                                <p:cTn id="40" presetID="22" presetClass="entr" presetSubtype="1" fill="hold" grpId="0" nodeType="with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wipe(up)">
                                      <p:cBhvr>
                                        <p:cTn id="4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 grpId="0"/>
      <p:bldP spid="8" grpId="0" animBg="1"/>
      <p:bldP spid="12" grpId="0"/>
      <p:bldP spid="13" grpId="0"/>
      <p:bldP spid="14" grpId="0" animBg="1"/>
      <p:bldP spid="15" grpId="0"/>
      <p:bldP spid="16" grpId="0"/>
      <p:bldP spid="17" grpId="0" animBg="1"/>
      <p:bldP spid="18" grpId="0"/>
      <p:bldP spid="19" grpId="0"/>
      <p:bldP spid="2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0"/>
            <a:ext cx="9144000" cy="5143500"/>
          </a:xfrm>
          <a:prstGeom prst="rect">
            <a:avLst/>
          </a:prstGeom>
          <a:solidFill>
            <a:schemeClr val="tx1">
              <a:lumMod val="85000"/>
              <a:lumOff val="1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extBox 4"/>
          <p:cNvSpPr txBox="1"/>
          <p:nvPr/>
        </p:nvSpPr>
        <p:spPr>
          <a:xfrm>
            <a:off x="553565" y="643178"/>
            <a:ext cx="2181698" cy="830997"/>
          </a:xfrm>
          <a:prstGeom prst="rect">
            <a:avLst/>
          </a:prstGeom>
          <a:noFill/>
        </p:spPr>
        <p:txBody>
          <a:bodyPr wrap="square" rtlCol="0">
            <a:spAutoFit/>
          </a:bodyPr>
          <a:lstStyle/>
          <a:p>
            <a:r>
              <a:rPr lang="en-US" sz="4800" dirty="0" smtClean="0">
                <a:solidFill>
                  <a:schemeClr val="bg1"/>
                </a:solidFill>
                <a:latin typeface="Bebas Neue Regular"/>
                <a:cs typeface="Bebas Neue Regular"/>
              </a:rPr>
              <a:t>TITLETEXT</a:t>
            </a:r>
            <a:endParaRPr lang="en-US" sz="4800" dirty="0">
              <a:solidFill>
                <a:schemeClr val="bg1"/>
              </a:solidFill>
              <a:latin typeface="Bebas Neue Regular"/>
              <a:cs typeface="Bebas Neue Regular"/>
            </a:endParaRPr>
          </a:p>
        </p:txBody>
      </p:sp>
      <p:sp>
        <p:nvSpPr>
          <p:cNvPr id="6" name="TextBox 5"/>
          <p:cNvSpPr txBox="1"/>
          <p:nvPr/>
        </p:nvSpPr>
        <p:spPr>
          <a:xfrm>
            <a:off x="553565" y="1164253"/>
            <a:ext cx="1402466" cy="830997"/>
          </a:xfrm>
          <a:prstGeom prst="rect">
            <a:avLst/>
          </a:prstGeom>
          <a:noFill/>
        </p:spPr>
        <p:txBody>
          <a:bodyPr wrap="square" rtlCol="0">
            <a:spAutoFit/>
          </a:bodyPr>
          <a:lstStyle/>
          <a:p>
            <a:r>
              <a:rPr lang="en-US" sz="4800" dirty="0" smtClean="0">
                <a:solidFill>
                  <a:srgbClr val="FCD300"/>
                </a:solidFill>
                <a:latin typeface="Bebas Neue Regular"/>
                <a:cs typeface="Bebas Neue Regular"/>
              </a:rPr>
              <a:t>DEMO</a:t>
            </a:r>
            <a:endParaRPr lang="en-US" sz="4800" dirty="0">
              <a:solidFill>
                <a:srgbClr val="FCD300"/>
              </a:solidFill>
              <a:latin typeface="Bebas Neue Regular"/>
              <a:cs typeface="Bebas Neue Regular"/>
            </a:endParaRPr>
          </a:p>
        </p:txBody>
      </p:sp>
      <p:sp>
        <p:nvSpPr>
          <p:cNvPr id="2" name="TextBox 1"/>
          <p:cNvSpPr txBox="1"/>
          <p:nvPr/>
        </p:nvSpPr>
        <p:spPr>
          <a:xfrm>
            <a:off x="553566" y="2124978"/>
            <a:ext cx="2780244" cy="2308324"/>
          </a:xfrm>
          <a:prstGeom prst="rect">
            <a:avLst/>
          </a:prstGeom>
          <a:noFill/>
        </p:spPr>
        <p:txBody>
          <a:bodyPr wrap="square" rtlCol="0">
            <a:spAutoFit/>
          </a:bodyPr>
          <a:lstStyle/>
          <a:p>
            <a:pPr>
              <a:lnSpc>
                <a:spcPct val="150000"/>
              </a:lnSpc>
            </a:pPr>
            <a:r>
              <a:rPr lang="en-US" sz="800" b="1" dirty="0" smtClean="0">
                <a:solidFill>
                  <a:schemeClr val="bg1"/>
                </a:solidFill>
                <a:latin typeface="Open Sans"/>
                <a:cs typeface="Open Sans"/>
              </a:rPr>
              <a:t>explorer </a:t>
            </a:r>
            <a:r>
              <a:rPr lang="en-US" sz="800" b="1" dirty="0">
                <a:solidFill>
                  <a:schemeClr val="bg1"/>
                </a:solidFill>
                <a:latin typeface="Open Sans"/>
                <a:cs typeface="Open Sans"/>
              </a:rPr>
              <a:t>of the truth, the master-builder of human happiness. No one rejects, dislikes, or avoids pleasure itself, because it is pleasure, but because those who do not know how to pursue pleasure rationally </a:t>
            </a:r>
            <a:endParaRPr lang="en-US" sz="800" b="1" dirty="0" smtClean="0">
              <a:solidFill>
                <a:schemeClr val="bg1"/>
              </a:solidFill>
              <a:latin typeface="Open Sans"/>
              <a:cs typeface="Open Sans"/>
            </a:endParaRPr>
          </a:p>
          <a:p>
            <a:pPr>
              <a:lnSpc>
                <a:spcPct val="150000"/>
              </a:lnSpc>
            </a:pPr>
            <a:endParaRPr lang="en-US" sz="800" dirty="0">
              <a:solidFill>
                <a:schemeClr val="bg1"/>
              </a:solidFill>
              <a:latin typeface="Open Sans"/>
              <a:cs typeface="Open Sans"/>
            </a:endParaRPr>
          </a:p>
          <a:p>
            <a:pPr>
              <a:lnSpc>
                <a:spcPct val="150000"/>
              </a:lnSpc>
            </a:pPr>
            <a:r>
              <a:rPr lang="en-US" sz="800" dirty="0" smtClean="0">
                <a:solidFill>
                  <a:schemeClr val="bg1"/>
                </a:solidFill>
                <a:latin typeface="Open Sans"/>
                <a:cs typeface="Open Sans"/>
              </a:rPr>
              <a:t>encounter </a:t>
            </a:r>
            <a:r>
              <a:rPr lang="en-US" sz="800" dirty="0">
                <a:solidFill>
                  <a:schemeClr val="bg1"/>
                </a:solidFill>
                <a:latin typeface="Open Sans"/>
                <a:cs typeface="Open Sans"/>
              </a:rPr>
              <a:t>consequences that are extremely painful. Nor again is there anyone who loves or pursues or desires to obtain pain of itself, because it is pain, but because occasionally circumstances occur in which toil and pain can procure him some great pleasure. To take a trivial example, </a:t>
            </a:r>
          </a:p>
        </p:txBody>
      </p:sp>
      <p:sp>
        <p:nvSpPr>
          <p:cNvPr id="3" name="TextBox 2"/>
          <p:cNvSpPr txBox="1"/>
          <p:nvPr/>
        </p:nvSpPr>
        <p:spPr>
          <a:xfrm>
            <a:off x="553565" y="486604"/>
            <a:ext cx="1253662" cy="215444"/>
          </a:xfrm>
          <a:prstGeom prst="rect">
            <a:avLst/>
          </a:prstGeom>
          <a:noFill/>
        </p:spPr>
        <p:txBody>
          <a:bodyPr wrap="square" rtlCol="0">
            <a:spAutoFit/>
          </a:bodyPr>
          <a:lstStyle/>
          <a:p>
            <a:r>
              <a:rPr lang="en-US" sz="800" b="1" dirty="0" err="1" smtClean="0">
                <a:solidFill>
                  <a:schemeClr val="bg1"/>
                </a:solidFill>
                <a:latin typeface="Open Sans"/>
                <a:cs typeface="Open Sans"/>
              </a:rPr>
              <a:t>Lorem</a:t>
            </a:r>
            <a:r>
              <a:rPr lang="en-US" sz="800" b="1" dirty="0" smtClean="0">
                <a:solidFill>
                  <a:schemeClr val="bg1"/>
                </a:solidFill>
                <a:latin typeface="Open Sans"/>
                <a:cs typeface="Open Sans"/>
              </a:rPr>
              <a:t> </a:t>
            </a:r>
            <a:r>
              <a:rPr lang="en-US" sz="800" b="1" dirty="0" err="1" smtClean="0">
                <a:solidFill>
                  <a:schemeClr val="bg1"/>
                </a:solidFill>
                <a:latin typeface="Open Sans"/>
                <a:cs typeface="Open Sans"/>
              </a:rPr>
              <a:t>Ipsum</a:t>
            </a:r>
            <a:endParaRPr lang="en-US" sz="800" b="1" dirty="0">
              <a:solidFill>
                <a:schemeClr val="bg1"/>
              </a:solidFill>
              <a:latin typeface="Open Sans"/>
              <a:cs typeface="Open Sans"/>
            </a:endParaRPr>
          </a:p>
        </p:txBody>
      </p:sp>
      <p:sp>
        <p:nvSpPr>
          <p:cNvPr id="8" name="Rectangle 13"/>
          <p:cNvSpPr/>
          <p:nvPr/>
        </p:nvSpPr>
        <p:spPr>
          <a:xfrm>
            <a:off x="3767227" y="3930597"/>
            <a:ext cx="234653" cy="229932"/>
          </a:xfrm>
          <a:custGeom>
            <a:avLst/>
            <a:gdLst/>
            <a:ahLst/>
            <a:cxnLst/>
            <a:rect l="l" t="t" r="r" b="b"/>
            <a:pathLst>
              <a:path w="955675" h="822468">
                <a:moveTo>
                  <a:pt x="504825" y="439809"/>
                </a:moveTo>
                <a:lnTo>
                  <a:pt x="955675" y="439809"/>
                </a:lnTo>
                <a:lnTo>
                  <a:pt x="955675" y="822468"/>
                </a:lnTo>
                <a:lnTo>
                  <a:pt x="504825" y="822468"/>
                </a:lnTo>
                <a:close/>
                <a:moveTo>
                  <a:pt x="0" y="439809"/>
                </a:moveTo>
                <a:lnTo>
                  <a:pt x="438149" y="439809"/>
                </a:lnTo>
                <a:lnTo>
                  <a:pt x="438149" y="822468"/>
                </a:lnTo>
                <a:lnTo>
                  <a:pt x="0" y="822468"/>
                </a:lnTo>
                <a:close/>
                <a:moveTo>
                  <a:pt x="0" y="0"/>
                </a:moveTo>
                <a:lnTo>
                  <a:pt x="955675" y="0"/>
                </a:lnTo>
                <a:lnTo>
                  <a:pt x="955675" y="382659"/>
                </a:lnTo>
                <a:lnTo>
                  <a:pt x="0" y="382659"/>
                </a:lnTo>
                <a:close/>
              </a:path>
            </a:pathLst>
          </a:custGeom>
          <a:solidFill>
            <a:schemeClr val="bg1">
              <a:lumMod val="6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Isosceles Triangle 20"/>
          <p:cNvSpPr/>
          <p:nvPr/>
        </p:nvSpPr>
        <p:spPr>
          <a:xfrm>
            <a:off x="3767227" y="3079966"/>
            <a:ext cx="281971" cy="246104"/>
          </a:xfrm>
          <a:custGeom>
            <a:avLst/>
            <a:gdLst/>
            <a:ahLst/>
            <a:cxnLst/>
            <a:rect l="l" t="t" r="r" b="b"/>
            <a:pathLst>
              <a:path w="2068260" h="1805173">
                <a:moveTo>
                  <a:pt x="1563382" y="934694"/>
                </a:moveTo>
                <a:lnTo>
                  <a:pt x="2068260" y="1805173"/>
                </a:lnTo>
                <a:lnTo>
                  <a:pt x="1058504" y="1805173"/>
                </a:lnTo>
                <a:close/>
                <a:moveTo>
                  <a:pt x="504878" y="934694"/>
                </a:moveTo>
                <a:lnTo>
                  <a:pt x="1009756" y="1805173"/>
                </a:lnTo>
                <a:lnTo>
                  <a:pt x="0" y="1805173"/>
                </a:lnTo>
                <a:close/>
                <a:moveTo>
                  <a:pt x="1024026" y="0"/>
                </a:moveTo>
                <a:lnTo>
                  <a:pt x="1528904" y="870479"/>
                </a:lnTo>
                <a:lnTo>
                  <a:pt x="519148" y="870479"/>
                </a:lnTo>
                <a:close/>
              </a:path>
            </a:pathLst>
          </a:custGeom>
          <a:solidFill>
            <a:schemeClr val="bg1">
              <a:lumMod val="6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Block Arc 26"/>
          <p:cNvSpPr/>
          <p:nvPr/>
        </p:nvSpPr>
        <p:spPr>
          <a:xfrm>
            <a:off x="3767227" y="2263777"/>
            <a:ext cx="234653" cy="230884"/>
          </a:xfrm>
          <a:custGeom>
            <a:avLst/>
            <a:gdLst/>
            <a:ahLst/>
            <a:cxnLst/>
            <a:rect l="l" t="t" r="r" b="b"/>
            <a:pathLst>
              <a:path w="506635" h="498497">
                <a:moveTo>
                  <a:pt x="320414" y="937"/>
                </a:moveTo>
                <a:cubicBezTo>
                  <a:pt x="448779" y="36209"/>
                  <a:pt x="527935" y="164829"/>
                  <a:pt x="501584" y="295318"/>
                </a:cubicBezTo>
                <a:cubicBezTo>
                  <a:pt x="475233" y="425807"/>
                  <a:pt x="352368" y="513630"/>
                  <a:pt x="220375" y="496325"/>
                </a:cubicBezTo>
                <a:cubicBezTo>
                  <a:pt x="88382" y="479020"/>
                  <a:pt x="-7692" y="362493"/>
                  <a:pt x="485" y="229622"/>
                </a:cubicBezTo>
                <a:lnTo>
                  <a:pt x="137369" y="238045"/>
                </a:lnTo>
                <a:cubicBezTo>
                  <a:pt x="133620" y="298975"/>
                  <a:pt x="177675" y="352409"/>
                  <a:pt x="238202" y="360345"/>
                </a:cubicBezTo>
                <a:cubicBezTo>
                  <a:pt x="298729" y="368280"/>
                  <a:pt x="355070" y="328008"/>
                  <a:pt x="367153" y="268171"/>
                </a:cubicBezTo>
                <a:cubicBezTo>
                  <a:pt x="379237" y="208334"/>
                  <a:pt x="342939" y="149354"/>
                  <a:pt x="284076" y="133180"/>
                </a:cubicBezTo>
                <a:close/>
                <a:moveTo>
                  <a:pt x="189697" y="0"/>
                </a:moveTo>
                <a:lnTo>
                  <a:pt x="224682" y="134858"/>
                </a:lnTo>
                <a:cubicBezTo>
                  <a:pt x="196338" y="142211"/>
                  <a:pt x="171911" y="160191"/>
                  <a:pt x="156468" y="185070"/>
                </a:cubicBezTo>
                <a:lnTo>
                  <a:pt x="38097" y="111592"/>
                </a:lnTo>
                <a:cubicBezTo>
                  <a:pt x="72419" y="56301"/>
                  <a:pt x="126705" y="16341"/>
                  <a:pt x="189697" y="0"/>
                </a:cubicBezTo>
                <a:close/>
              </a:path>
            </a:pathLst>
          </a:custGeom>
          <a:solidFill>
            <a:schemeClr val="bg1">
              <a:lumMod val="6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4" name="TextBox 13"/>
          <p:cNvSpPr txBox="1"/>
          <p:nvPr/>
        </p:nvSpPr>
        <p:spPr>
          <a:xfrm>
            <a:off x="4146787" y="2144820"/>
            <a:ext cx="2297110" cy="636072"/>
          </a:xfrm>
          <a:prstGeom prst="rect">
            <a:avLst/>
          </a:prstGeom>
          <a:noFill/>
        </p:spPr>
        <p:txBody>
          <a:bodyPr wrap="square" rtlCol="0">
            <a:spAutoFit/>
          </a:bodyPr>
          <a:lstStyle/>
          <a:p>
            <a:pPr>
              <a:lnSpc>
                <a:spcPct val="150000"/>
              </a:lnSpc>
            </a:pPr>
            <a:r>
              <a:rPr lang="en-US" sz="800" dirty="0">
                <a:solidFill>
                  <a:schemeClr val="bg1"/>
                </a:solidFill>
                <a:latin typeface="Open Sans"/>
                <a:cs typeface="Open Sans"/>
              </a:rPr>
              <a:t>"But I must explain to you how all this mistaken idea of denouncing pleasure and praising pain was born and I will give </a:t>
            </a:r>
            <a:r>
              <a:rPr lang="en-US" sz="800" dirty="0" smtClean="0">
                <a:solidFill>
                  <a:schemeClr val="bg1"/>
                </a:solidFill>
                <a:latin typeface="Open Sans"/>
                <a:cs typeface="Open Sans"/>
              </a:rPr>
              <a:t>you</a:t>
            </a:r>
            <a:endParaRPr lang="en-US" sz="800" dirty="0">
              <a:solidFill>
                <a:schemeClr val="bg1"/>
              </a:solidFill>
              <a:latin typeface="Open Sans"/>
              <a:cs typeface="Open Sans"/>
            </a:endParaRPr>
          </a:p>
        </p:txBody>
      </p:sp>
      <p:sp>
        <p:nvSpPr>
          <p:cNvPr id="15" name="TextBox 14"/>
          <p:cNvSpPr txBox="1"/>
          <p:nvPr/>
        </p:nvSpPr>
        <p:spPr>
          <a:xfrm>
            <a:off x="4146787" y="2976557"/>
            <a:ext cx="2297110" cy="636072"/>
          </a:xfrm>
          <a:prstGeom prst="rect">
            <a:avLst/>
          </a:prstGeom>
          <a:noFill/>
        </p:spPr>
        <p:txBody>
          <a:bodyPr wrap="square" rtlCol="0">
            <a:spAutoFit/>
          </a:bodyPr>
          <a:lstStyle/>
          <a:p>
            <a:pPr>
              <a:lnSpc>
                <a:spcPct val="150000"/>
              </a:lnSpc>
            </a:pPr>
            <a:r>
              <a:rPr lang="en-US" sz="800" dirty="0">
                <a:solidFill>
                  <a:schemeClr val="bg1"/>
                </a:solidFill>
                <a:latin typeface="Open Sans"/>
                <a:cs typeface="Open Sans"/>
              </a:rPr>
              <a:t>"But I must explain to you how all this mistaken idea of denouncing pleasure and praising pain was born and I will give </a:t>
            </a:r>
            <a:r>
              <a:rPr lang="en-US" sz="800" dirty="0" smtClean="0">
                <a:solidFill>
                  <a:schemeClr val="bg1"/>
                </a:solidFill>
                <a:latin typeface="Open Sans"/>
                <a:cs typeface="Open Sans"/>
              </a:rPr>
              <a:t>you</a:t>
            </a:r>
            <a:endParaRPr lang="en-US" sz="800" dirty="0">
              <a:solidFill>
                <a:schemeClr val="bg1"/>
              </a:solidFill>
              <a:latin typeface="Open Sans"/>
              <a:cs typeface="Open Sans"/>
            </a:endParaRPr>
          </a:p>
        </p:txBody>
      </p:sp>
      <p:sp>
        <p:nvSpPr>
          <p:cNvPr id="16" name="TextBox 15"/>
          <p:cNvSpPr txBox="1"/>
          <p:nvPr/>
        </p:nvSpPr>
        <p:spPr>
          <a:xfrm>
            <a:off x="4146787" y="3792068"/>
            <a:ext cx="2297110" cy="636072"/>
          </a:xfrm>
          <a:prstGeom prst="rect">
            <a:avLst/>
          </a:prstGeom>
          <a:noFill/>
        </p:spPr>
        <p:txBody>
          <a:bodyPr wrap="square" rtlCol="0">
            <a:spAutoFit/>
          </a:bodyPr>
          <a:lstStyle/>
          <a:p>
            <a:pPr>
              <a:lnSpc>
                <a:spcPct val="150000"/>
              </a:lnSpc>
            </a:pPr>
            <a:r>
              <a:rPr lang="en-US" sz="800" dirty="0">
                <a:solidFill>
                  <a:schemeClr val="bg1"/>
                </a:solidFill>
                <a:latin typeface="Open Sans"/>
                <a:cs typeface="Open Sans"/>
              </a:rPr>
              <a:t>"But I must explain to you how all this mistaken idea of denouncing pleasure and praising pain was born and I will give </a:t>
            </a:r>
            <a:r>
              <a:rPr lang="en-US" sz="800" dirty="0" smtClean="0">
                <a:solidFill>
                  <a:schemeClr val="bg1"/>
                </a:solidFill>
                <a:latin typeface="Open Sans"/>
                <a:cs typeface="Open Sans"/>
              </a:rPr>
              <a:t>you</a:t>
            </a:r>
            <a:endParaRPr lang="en-US" sz="800" dirty="0">
              <a:solidFill>
                <a:schemeClr val="bg1"/>
              </a:solidFill>
              <a:latin typeface="Open Sans"/>
              <a:cs typeface="Open Sans"/>
            </a:endParaRPr>
          </a:p>
        </p:txBody>
      </p:sp>
      <p:sp>
        <p:nvSpPr>
          <p:cNvPr id="17" name="Rectangle 16"/>
          <p:cNvSpPr/>
          <p:nvPr/>
        </p:nvSpPr>
        <p:spPr>
          <a:xfrm>
            <a:off x="6541485" y="2207554"/>
            <a:ext cx="2400155" cy="2400155"/>
          </a:xfrm>
          <a:prstGeom prst="rect">
            <a:avLst/>
          </a:prstGeom>
          <a:blipFill rotWithShape="1">
            <a:blip r:embed="rId2"/>
            <a:srcRect/>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6137527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childTnLst>
                          </p:cTn>
                        </p:par>
                        <p:par>
                          <p:cTn id="12" fill="hold">
                            <p:stCondLst>
                              <p:cond delay="1000"/>
                            </p:stCondLst>
                            <p:childTnLst>
                              <p:par>
                                <p:cTn id="13" presetID="22" presetClass="entr" presetSubtype="2"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right)">
                                      <p:cBhvr>
                                        <p:cTn id="15" dur="500"/>
                                        <p:tgtEl>
                                          <p:spTgt spid="6"/>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up)">
                                      <p:cBhvr>
                                        <p:cTn id="19" dur="500"/>
                                        <p:tgtEl>
                                          <p:spTgt spid="2"/>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500"/>
                                        <p:tgtEl>
                                          <p:spTgt spid="9"/>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500"/>
                                        <p:tgtEl>
                                          <p:spTgt spid="8"/>
                                        </p:tgtEl>
                                      </p:cBhvr>
                                    </p:animEffect>
                                  </p:childTnLst>
                                </p:cTn>
                              </p:par>
                            </p:childTnLst>
                          </p:cTn>
                        </p:par>
                        <p:par>
                          <p:cTn id="30" fill="hold">
                            <p:stCondLst>
                              <p:cond delay="2500"/>
                            </p:stCondLst>
                            <p:childTnLst>
                              <p:par>
                                <p:cTn id="31" presetID="22" presetClass="entr" presetSubtype="1"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wipe(up)">
                                      <p:cBhvr>
                                        <p:cTn id="33" dur="500"/>
                                        <p:tgtEl>
                                          <p:spTgt spid="14"/>
                                        </p:tgtEl>
                                      </p:cBhvr>
                                    </p:animEffect>
                                  </p:childTnLst>
                                </p:cTn>
                              </p:par>
                              <p:par>
                                <p:cTn id="34" presetID="22" presetClass="entr" presetSubtype="1" fill="hold" grpId="0" nodeType="with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wipe(up)">
                                      <p:cBhvr>
                                        <p:cTn id="36" dur="500"/>
                                        <p:tgtEl>
                                          <p:spTgt spid="15"/>
                                        </p:tgtEl>
                                      </p:cBhvr>
                                    </p:animEffect>
                                  </p:childTnLst>
                                </p:cTn>
                              </p:par>
                              <p:par>
                                <p:cTn id="37" presetID="22" presetClass="entr" presetSubtype="1" fill="hold" grpId="0" nodeType="with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wipe(up)">
                                      <p:cBhvr>
                                        <p:cTn id="39" dur="500"/>
                                        <p:tgtEl>
                                          <p:spTgt spid="16"/>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17"/>
                                        </p:tgtEl>
                                        <p:attrNameLst>
                                          <p:attrName>style.visibility</p:attrName>
                                        </p:attrNameLst>
                                      </p:cBhvr>
                                      <p:to>
                                        <p:strVal val="visible"/>
                                      </p:to>
                                    </p:set>
                                    <p:animEffect transition="in" filter="fade">
                                      <p:cBhvr>
                                        <p:cTn id="44"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2" grpId="0"/>
      <p:bldP spid="3" grpId="0"/>
      <p:bldP spid="8" grpId="0" animBg="1"/>
      <p:bldP spid="9" grpId="0" animBg="1"/>
      <p:bldP spid="10" grpId="0" animBg="1"/>
      <p:bldP spid="14" grpId="0"/>
      <p:bldP spid="15" grpId="0"/>
      <p:bldP spid="16" grpId="0"/>
      <p:bldP spid="1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0" y="0"/>
            <a:ext cx="9144000" cy="5143500"/>
          </a:xfrm>
          <a:prstGeom prst="rect">
            <a:avLst/>
          </a:prstGeom>
          <a:solidFill>
            <a:schemeClr val="tx1">
              <a:lumMod val="85000"/>
              <a:lumOff val="1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AutoShape 4"/>
          <p:cNvSpPr>
            <a:spLocks noChangeAspect="1" noChangeArrowheads="1" noTextEdit="1"/>
          </p:cNvSpPr>
          <p:nvPr/>
        </p:nvSpPr>
        <p:spPr bwMode="auto">
          <a:xfrm>
            <a:off x="187730" y="1115401"/>
            <a:ext cx="3484562" cy="3487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6"/>
          <p:cNvSpPr>
            <a:spLocks noEditPoints="1"/>
          </p:cNvSpPr>
          <p:nvPr/>
        </p:nvSpPr>
        <p:spPr bwMode="auto">
          <a:xfrm>
            <a:off x="194080" y="1121751"/>
            <a:ext cx="3471862" cy="3475038"/>
          </a:xfrm>
          <a:custGeom>
            <a:avLst/>
            <a:gdLst>
              <a:gd name="T0" fmla="*/ 282 w 21431"/>
              <a:gd name="T1" fmla="*/ 0 h 21431"/>
              <a:gd name="T2" fmla="*/ 21149 w 21431"/>
              <a:gd name="T3" fmla="*/ 0 h 21431"/>
              <a:gd name="T4" fmla="*/ 21431 w 21431"/>
              <a:gd name="T5" fmla="*/ 0 h 21431"/>
              <a:gd name="T6" fmla="*/ 21431 w 21431"/>
              <a:gd name="T7" fmla="*/ 282 h 21431"/>
              <a:gd name="T8" fmla="*/ 21431 w 21431"/>
              <a:gd name="T9" fmla="*/ 21149 h 21431"/>
              <a:gd name="T10" fmla="*/ 21431 w 21431"/>
              <a:gd name="T11" fmla="*/ 21431 h 21431"/>
              <a:gd name="T12" fmla="*/ 21149 w 21431"/>
              <a:gd name="T13" fmla="*/ 21431 h 21431"/>
              <a:gd name="T14" fmla="*/ 282 w 21431"/>
              <a:gd name="T15" fmla="*/ 21431 h 21431"/>
              <a:gd name="T16" fmla="*/ 0 w 21431"/>
              <a:gd name="T17" fmla="*/ 21431 h 21431"/>
              <a:gd name="T18" fmla="*/ 0 w 21431"/>
              <a:gd name="T19" fmla="*/ 21149 h 21431"/>
              <a:gd name="T20" fmla="*/ 0 w 21431"/>
              <a:gd name="T21" fmla="*/ 282 h 21431"/>
              <a:gd name="T22" fmla="*/ 0 w 21431"/>
              <a:gd name="T23" fmla="*/ 0 h 21431"/>
              <a:gd name="T24" fmla="*/ 282 w 21431"/>
              <a:gd name="T25" fmla="*/ 0 h 21431"/>
              <a:gd name="T26" fmla="*/ 20867 w 21431"/>
              <a:gd name="T27" fmla="*/ 565 h 21431"/>
              <a:gd name="T28" fmla="*/ 565 w 21431"/>
              <a:gd name="T29" fmla="*/ 565 h 21431"/>
              <a:gd name="T30" fmla="*/ 565 w 21431"/>
              <a:gd name="T31" fmla="*/ 20867 h 21431"/>
              <a:gd name="T32" fmla="*/ 20867 w 21431"/>
              <a:gd name="T33" fmla="*/ 20867 h 21431"/>
              <a:gd name="T34" fmla="*/ 20867 w 21431"/>
              <a:gd name="T35" fmla="*/ 565 h 21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1431" h="21431">
                <a:moveTo>
                  <a:pt x="282" y="0"/>
                </a:moveTo>
                <a:lnTo>
                  <a:pt x="21149" y="0"/>
                </a:lnTo>
                <a:lnTo>
                  <a:pt x="21431" y="0"/>
                </a:lnTo>
                <a:lnTo>
                  <a:pt x="21431" y="282"/>
                </a:lnTo>
                <a:lnTo>
                  <a:pt x="21431" y="21149"/>
                </a:lnTo>
                <a:lnTo>
                  <a:pt x="21431" y="21431"/>
                </a:lnTo>
                <a:lnTo>
                  <a:pt x="21149" y="21431"/>
                </a:lnTo>
                <a:lnTo>
                  <a:pt x="282" y="21431"/>
                </a:lnTo>
                <a:lnTo>
                  <a:pt x="0" y="21431"/>
                </a:lnTo>
                <a:lnTo>
                  <a:pt x="0" y="21149"/>
                </a:lnTo>
                <a:lnTo>
                  <a:pt x="0" y="282"/>
                </a:lnTo>
                <a:lnTo>
                  <a:pt x="0" y="0"/>
                </a:lnTo>
                <a:lnTo>
                  <a:pt x="282" y="0"/>
                </a:lnTo>
                <a:close/>
                <a:moveTo>
                  <a:pt x="20867" y="565"/>
                </a:moveTo>
                <a:lnTo>
                  <a:pt x="565" y="565"/>
                </a:lnTo>
                <a:lnTo>
                  <a:pt x="565" y="20867"/>
                </a:lnTo>
                <a:lnTo>
                  <a:pt x="20867" y="20867"/>
                </a:lnTo>
                <a:lnTo>
                  <a:pt x="20867" y="565"/>
                </a:lnTo>
                <a:close/>
              </a:path>
            </a:pathLst>
          </a:custGeom>
          <a:solidFill>
            <a:srgbClr val="FCD300"/>
          </a:solidFill>
          <a:ln>
            <a:noFill/>
          </a:ln>
        </p:spPr>
        <p:txBody>
          <a:bodyPr vert="horz" wrap="square" lIns="91440" tIns="45720" rIns="91440" bIns="45720" numCol="1" anchor="t" anchorCtr="0" compatLnSpc="1">
            <a:prstTxWarp prst="textNoShape">
              <a:avLst/>
            </a:prstTxWarp>
          </a:bodyPr>
          <a:lstStyle/>
          <a:p>
            <a:endParaRPr lang="en-US"/>
          </a:p>
        </p:txBody>
      </p:sp>
      <p:sp>
        <p:nvSpPr>
          <p:cNvPr id="2" name="TextBox 1"/>
          <p:cNvSpPr txBox="1"/>
          <p:nvPr/>
        </p:nvSpPr>
        <p:spPr>
          <a:xfrm>
            <a:off x="4346334" y="2957557"/>
            <a:ext cx="3656928" cy="441980"/>
          </a:xfrm>
          <a:prstGeom prst="rect">
            <a:avLst/>
          </a:prstGeom>
          <a:noFill/>
        </p:spPr>
        <p:txBody>
          <a:bodyPr wrap="square" rtlCol="0">
            <a:spAutoFit/>
          </a:bodyPr>
          <a:lstStyle/>
          <a:p>
            <a:pPr>
              <a:lnSpc>
                <a:spcPct val="150000"/>
              </a:lnSpc>
            </a:pPr>
            <a:r>
              <a:rPr lang="en-US" sz="800" dirty="0" smtClean="0">
                <a:solidFill>
                  <a:schemeClr val="bg1"/>
                </a:solidFill>
                <a:latin typeface="Open Sans"/>
                <a:cs typeface="Open Sans"/>
              </a:rPr>
              <a:t>But </a:t>
            </a:r>
            <a:r>
              <a:rPr lang="en-US" sz="800" dirty="0">
                <a:solidFill>
                  <a:schemeClr val="bg1"/>
                </a:solidFill>
                <a:latin typeface="Open Sans"/>
                <a:cs typeface="Open Sans"/>
              </a:rPr>
              <a:t>I must explain to you how all this mistaken idea of denouncing pleasure and praising pain was born and I will give </a:t>
            </a:r>
            <a:r>
              <a:rPr lang="en-US" sz="800" dirty="0" smtClean="0">
                <a:solidFill>
                  <a:schemeClr val="bg1"/>
                </a:solidFill>
                <a:latin typeface="Open Sans"/>
                <a:cs typeface="Open Sans"/>
              </a:rPr>
              <a:t>you.</a:t>
            </a:r>
          </a:p>
        </p:txBody>
      </p:sp>
      <p:sp>
        <p:nvSpPr>
          <p:cNvPr id="12" name="TextBox 11"/>
          <p:cNvSpPr txBox="1"/>
          <p:nvPr/>
        </p:nvSpPr>
        <p:spPr>
          <a:xfrm>
            <a:off x="4346334" y="1128988"/>
            <a:ext cx="4213466" cy="830997"/>
          </a:xfrm>
          <a:prstGeom prst="rect">
            <a:avLst/>
          </a:prstGeom>
          <a:noFill/>
        </p:spPr>
        <p:txBody>
          <a:bodyPr wrap="square" rtlCol="0">
            <a:spAutoFit/>
          </a:bodyPr>
          <a:lstStyle/>
          <a:p>
            <a:r>
              <a:rPr lang="en-US" sz="4800" b="1" dirty="0" smtClean="0">
                <a:solidFill>
                  <a:schemeClr val="bg1"/>
                </a:solidFill>
                <a:latin typeface="Bebas Neue Regular"/>
                <a:cs typeface="Bebas Neue Regular"/>
              </a:rPr>
              <a:t>Section</a:t>
            </a:r>
            <a:r>
              <a:rPr lang="en-US" sz="4800" dirty="0" smtClean="0">
                <a:solidFill>
                  <a:schemeClr val="bg1"/>
                </a:solidFill>
                <a:latin typeface="Bebas Neue Regular"/>
                <a:cs typeface="Bebas Neue Regular"/>
              </a:rPr>
              <a:t> four</a:t>
            </a:r>
          </a:p>
        </p:txBody>
      </p:sp>
      <p:sp>
        <p:nvSpPr>
          <p:cNvPr id="13" name="TextBox 12"/>
          <p:cNvSpPr txBox="1"/>
          <p:nvPr/>
        </p:nvSpPr>
        <p:spPr>
          <a:xfrm>
            <a:off x="7514164" y="329509"/>
            <a:ext cx="1253662" cy="169277"/>
          </a:xfrm>
          <a:prstGeom prst="rect">
            <a:avLst/>
          </a:prstGeom>
          <a:noFill/>
        </p:spPr>
        <p:txBody>
          <a:bodyPr wrap="square" rtlCol="0">
            <a:spAutoFit/>
          </a:bodyPr>
          <a:lstStyle/>
          <a:p>
            <a:pPr algn="r"/>
            <a:r>
              <a:rPr lang="en-US" sz="500" b="1" dirty="0" smtClean="0">
                <a:solidFill>
                  <a:schemeClr val="bg1"/>
                </a:solidFill>
                <a:latin typeface="Open Sans"/>
                <a:cs typeface="Open Sans"/>
              </a:rPr>
              <a:t>Designs corporate 2018</a:t>
            </a:r>
            <a:endParaRPr lang="en-US" sz="500" b="1" dirty="0">
              <a:solidFill>
                <a:schemeClr val="bg1"/>
              </a:solidFill>
              <a:latin typeface="Open Sans"/>
              <a:cs typeface="Open Sans"/>
            </a:endParaRPr>
          </a:p>
        </p:txBody>
      </p:sp>
      <p:sp>
        <p:nvSpPr>
          <p:cNvPr id="10" name="AutoShape 10"/>
          <p:cNvSpPr>
            <a:spLocks noChangeAspect="1" noChangeArrowheads="1" noTextEdit="1"/>
          </p:cNvSpPr>
          <p:nvPr/>
        </p:nvSpPr>
        <p:spPr bwMode="auto">
          <a:xfrm>
            <a:off x="0" y="606425"/>
            <a:ext cx="28257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Rectangle 14"/>
          <p:cNvSpPr/>
          <p:nvPr/>
        </p:nvSpPr>
        <p:spPr>
          <a:xfrm>
            <a:off x="404442" y="803588"/>
            <a:ext cx="3051139" cy="3226152"/>
          </a:xfrm>
          <a:prstGeom prst="rect">
            <a:avLst/>
          </a:prstGeom>
          <a:blipFill rotWithShape="1">
            <a:blip r:embed="rId2"/>
            <a:srcRect/>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p:nvSpPr>
        <p:spPr>
          <a:xfrm>
            <a:off x="-74428" y="-127590"/>
            <a:ext cx="1052623" cy="2031118"/>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TextBox 15"/>
          <p:cNvSpPr txBox="1"/>
          <p:nvPr/>
        </p:nvSpPr>
        <p:spPr>
          <a:xfrm>
            <a:off x="89353" y="892601"/>
            <a:ext cx="725060" cy="830997"/>
          </a:xfrm>
          <a:prstGeom prst="rect">
            <a:avLst/>
          </a:prstGeom>
          <a:noFill/>
        </p:spPr>
        <p:txBody>
          <a:bodyPr wrap="square" rtlCol="0">
            <a:spAutoFit/>
          </a:bodyPr>
          <a:lstStyle/>
          <a:p>
            <a:r>
              <a:rPr lang="en-US" sz="4800" b="1" dirty="0" smtClean="0">
                <a:latin typeface="Bebas Neue Regular"/>
                <a:cs typeface="Bebas Neue Regular"/>
              </a:rPr>
              <a:t>04</a:t>
            </a:r>
            <a:endParaRPr lang="en-US" sz="4800" dirty="0" smtClean="0">
              <a:latin typeface="Bebas Neue Regular"/>
              <a:cs typeface="Bebas Neue Regular"/>
            </a:endParaRPr>
          </a:p>
        </p:txBody>
      </p:sp>
      <p:sp>
        <p:nvSpPr>
          <p:cNvPr id="17" name="Rectangle 16"/>
          <p:cNvSpPr/>
          <p:nvPr/>
        </p:nvSpPr>
        <p:spPr>
          <a:xfrm>
            <a:off x="141288" y="1663665"/>
            <a:ext cx="673126" cy="45719"/>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TextBox 17"/>
          <p:cNvSpPr txBox="1"/>
          <p:nvPr/>
        </p:nvSpPr>
        <p:spPr>
          <a:xfrm>
            <a:off x="1188639" y="329409"/>
            <a:ext cx="1354748" cy="246221"/>
          </a:xfrm>
          <a:prstGeom prst="rect">
            <a:avLst/>
          </a:prstGeom>
          <a:noFill/>
        </p:spPr>
        <p:txBody>
          <a:bodyPr wrap="square" rtlCol="0">
            <a:spAutoFit/>
          </a:bodyPr>
          <a:lstStyle/>
          <a:p>
            <a:r>
              <a:rPr lang="en-US" sz="500" b="1" dirty="0" smtClean="0">
                <a:solidFill>
                  <a:srgbClr val="DAAD08"/>
                </a:solidFill>
                <a:latin typeface="Open Sans"/>
                <a:cs typeface="Open Sans"/>
              </a:rPr>
              <a:t>Annual </a:t>
            </a:r>
            <a:r>
              <a:rPr lang="en-US" sz="500" dirty="0" smtClean="0">
                <a:solidFill>
                  <a:srgbClr val="DAAD08"/>
                </a:solidFill>
                <a:latin typeface="Open Sans"/>
                <a:cs typeface="Open Sans"/>
              </a:rPr>
              <a:t>report </a:t>
            </a:r>
            <a:r>
              <a:rPr lang="en-US" sz="500" b="1" dirty="0" smtClean="0">
                <a:solidFill>
                  <a:srgbClr val="DAAD08"/>
                </a:solidFill>
                <a:latin typeface="Open Sans"/>
                <a:cs typeface="Open Sans"/>
              </a:rPr>
              <a:t> </a:t>
            </a:r>
          </a:p>
          <a:p>
            <a:r>
              <a:rPr lang="en-US" sz="500" b="1" dirty="0" smtClean="0">
                <a:solidFill>
                  <a:srgbClr val="DAAD08"/>
                </a:solidFill>
                <a:latin typeface="Open Sans"/>
                <a:cs typeface="Open Sans"/>
              </a:rPr>
              <a:t>2018 </a:t>
            </a:r>
            <a:endParaRPr lang="en-US" sz="500" b="1" dirty="0">
              <a:solidFill>
                <a:srgbClr val="DAAD08"/>
              </a:solidFill>
              <a:latin typeface="Open Sans"/>
              <a:cs typeface="Open Sans"/>
            </a:endParaRPr>
          </a:p>
        </p:txBody>
      </p:sp>
      <p:sp>
        <p:nvSpPr>
          <p:cNvPr id="22" name="TextBox 21"/>
          <p:cNvSpPr txBox="1"/>
          <p:nvPr/>
        </p:nvSpPr>
        <p:spPr>
          <a:xfrm>
            <a:off x="2201919" y="4160774"/>
            <a:ext cx="1253662" cy="169277"/>
          </a:xfrm>
          <a:prstGeom prst="rect">
            <a:avLst/>
          </a:prstGeom>
          <a:noFill/>
        </p:spPr>
        <p:txBody>
          <a:bodyPr wrap="square" rtlCol="0">
            <a:spAutoFit/>
          </a:bodyPr>
          <a:lstStyle/>
          <a:p>
            <a:pPr algn="r"/>
            <a:r>
              <a:rPr lang="en-US" sz="500" b="1" dirty="0" smtClean="0">
                <a:solidFill>
                  <a:schemeClr val="bg1"/>
                </a:solidFill>
                <a:latin typeface="Open Sans"/>
                <a:cs typeface="Open Sans"/>
              </a:rPr>
              <a:t>Designs corporate 2018</a:t>
            </a:r>
            <a:endParaRPr lang="en-US" sz="500" b="1" dirty="0">
              <a:solidFill>
                <a:schemeClr val="bg1"/>
              </a:solidFill>
              <a:latin typeface="Open Sans"/>
              <a:cs typeface="Open Sans"/>
            </a:endParaRPr>
          </a:p>
        </p:txBody>
      </p:sp>
      <p:sp>
        <p:nvSpPr>
          <p:cNvPr id="21" name="TextBox 20"/>
          <p:cNvSpPr txBox="1"/>
          <p:nvPr/>
        </p:nvSpPr>
        <p:spPr>
          <a:xfrm>
            <a:off x="4346334" y="1627774"/>
            <a:ext cx="4213466" cy="630942"/>
          </a:xfrm>
          <a:prstGeom prst="rect">
            <a:avLst/>
          </a:prstGeom>
          <a:noFill/>
        </p:spPr>
        <p:txBody>
          <a:bodyPr wrap="square" rtlCol="0">
            <a:spAutoFit/>
          </a:bodyPr>
          <a:lstStyle/>
          <a:p>
            <a:r>
              <a:rPr lang="en-US" sz="3500" dirty="0" err="1" smtClean="0">
                <a:solidFill>
                  <a:schemeClr val="bg1"/>
                </a:solidFill>
                <a:latin typeface="Bebas Neue Light" charset="0"/>
                <a:ea typeface="Bebas Neue Light" charset="0"/>
                <a:cs typeface="Bebas Neue Light" charset="0"/>
              </a:rPr>
              <a:t>portofolio</a:t>
            </a:r>
            <a:endParaRPr lang="en-US" sz="3500" dirty="0" smtClean="0">
              <a:solidFill>
                <a:schemeClr val="bg1"/>
              </a:solidFill>
              <a:latin typeface="Bebas Neue Light" charset="0"/>
              <a:ea typeface="Bebas Neue Light" charset="0"/>
              <a:cs typeface="Bebas Neue Light" charset="0"/>
            </a:endParaRPr>
          </a:p>
        </p:txBody>
      </p:sp>
    </p:spTree>
    <p:extLst>
      <p:ext uri="{BB962C8B-B14F-4D97-AF65-F5344CB8AC3E}">
        <p14:creationId xmlns:p14="http://schemas.microsoft.com/office/powerpoint/2010/main" val="64312153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up)">
                                      <p:cBhvr>
                                        <p:cTn id="11" dur="500"/>
                                        <p:tgtEl>
                                          <p:spTgt spid="1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wipe(left)">
                                      <p:cBhvr>
                                        <p:cTn id="19" dur="500"/>
                                        <p:tgtEl>
                                          <p:spTgt spid="1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fade">
                                      <p:cBhvr>
                                        <p:cTn id="23" dur="500"/>
                                        <p:tgtEl>
                                          <p:spTgt spid="20"/>
                                        </p:tgtEl>
                                      </p:cBhvr>
                                    </p:animEffect>
                                  </p:childTnLst>
                                </p:cTn>
                              </p:par>
                            </p:childTnLst>
                          </p:cTn>
                        </p:par>
                        <p:par>
                          <p:cTn id="24" fill="hold">
                            <p:stCondLst>
                              <p:cond delay="2500"/>
                            </p:stCondLst>
                            <p:childTnLst>
                              <p:par>
                                <p:cTn id="25" presetID="42" presetClass="entr" presetSubtype="0"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1000"/>
                                        <p:tgtEl>
                                          <p:spTgt spid="15"/>
                                        </p:tgtEl>
                                      </p:cBhvr>
                                    </p:animEffect>
                                    <p:anim calcmode="lin" valueType="num">
                                      <p:cBhvr>
                                        <p:cTn id="28" dur="1000" fill="hold"/>
                                        <p:tgtEl>
                                          <p:spTgt spid="15"/>
                                        </p:tgtEl>
                                        <p:attrNameLst>
                                          <p:attrName>ppt_x</p:attrName>
                                        </p:attrNameLst>
                                      </p:cBhvr>
                                      <p:tavLst>
                                        <p:tav tm="0">
                                          <p:val>
                                            <p:strVal val="#ppt_x"/>
                                          </p:val>
                                        </p:tav>
                                        <p:tav tm="100000">
                                          <p:val>
                                            <p:strVal val="#ppt_x"/>
                                          </p:val>
                                        </p:tav>
                                      </p:tavLst>
                                    </p:anim>
                                    <p:anim calcmode="lin" valueType="num">
                                      <p:cBhvr>
                                        <p:cTn id="29" dur="1000" fill="hold"/>
                                        <p:tgtEl>
                                          <p:spTgt spid="15"/>
                                        </p:tgtEl>
                                        <p:attrNameLst>
                                          <p:attrName>ppt_y</p:attrName>
                                        </p:attrNameLst>
                                      </p:cBhvr>
                                      <p:tavLst>
                                        <p:tav tm="0">
                                          <p:val>
                                            <p:strVal val="#ppt_y+.1"/>
                                          </p:val>
                                        </p:tav>
                                        <p:tav tm="100000">
                                          <p:val>
                                            <p:strVal val="#ppt_y"/>
                                          </p:val>
                                        </p:tav>
                                      </p:tavLst>
                                    </p:anim>
                                  </p:childTnLst>
                                </p:cTn>
                              </p:par>
                            </p:childTnLst>
                          </p:cTn>
                        </p:par>
                        <p:par>
                          <p:cTn id="30" fill="hold">
                            <p:stCondLst>
                              <p:cond delay="3500"/>
                            </p:stCondLst>
                            <p:childTnLst>
                              <p:par>
                                <p:cTn id="31" presetID="10" presetClass="entr" presetSubtype="0" fill="hold" grpId="0" nodeType="after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fade">
                                      <p:cBhvr>
                                        <p:cTn id="33" dur="500"/>
                                        <p:tgtEl>
                                          <p:spTgt spid="22"/>
                                        </p:tgtEl>
                                      </p:cBhvr>
                                    </p:animEffect>
                                  </p:childTnLst>
                                </p:cTn>
                              </p:par>
                            </p:childTnLst>
                          </p:cTn>
                        </p:par>
                        <p:par>
                          <p:cTn id="34" fill="hold">
                            <p:stCondLst>
                              <p:cond delay="4000"/>
                            </p:stCondLst>
                            <p:childTnLst>
                              <p:par>
                                <p:cTn id="35" presetID="22" presetClass="entr" presetSubtype="8"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wipe(left)">
                                      <p:cBhvr>
                                        <p:cTn id="37" dur="500"/>
                                        <p:tgtEl>
                                          <p:spTgt spid="12"/>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fade">
                                      <p:cBhvr>
                                        <p:cTn id="41" dur="500"/>
                                        <p:tgtEl>
                                          <p:spTgt spid="21"/>
                                        </p:tgtEl>
                                      </p:cBhvr>
                                    </p:animEffect>
                                  </p:childTnLst>
                                </p:cTn>
                              </p:par>
                            </p:childTnLst>
                          </p:cTn>
                        </p:par>
                        <p:par>
                          <p:cTn id="42" fill="hold">
                            <p:stCondLst>
                              <p:cond delay="5000"/>
                            </p:stCondLst>
                            <p:childTnLst>
                              <p:par>
                                <p:cTn id="43" presetID="22" presetClass="entr" presetSubtype="1" fill="hold" grpId="0" nodeType="afterEffect">
                                  <p:stCondLst>
                                    <p:cond delay="0"/>
                                  </p:stCondLst>
                                  <p:childTnLst>
                                    <p:set>
                                      <p:cBhvr>
                                        <p:cTn id="44" dur="1" fill="hold">
                                          <p:stCondLst>
                                            <p:cond delay="0"/>
                                          </p:stCondLst>
                                        </p:cTn>
                                        <p:tgtEl>
                                          <p:spTgt spid="2"/>
                                        </p:tgtEl>
                                        <p:attrNameLst>
                                          <p:attrName>style.visibility</p:attrName>
                                        </p:attrNameLst>
                                      </p:cBhvr>
                                      <p:to>
                                        <p:strVal val="visible"/>
                                      </p:to>
                                    </p:set>
                                    <p:animEffect transition="in" filter="wipe(up)">
                                      <p:cBhvr>
                                        <p:cTn id="45" dur="500"/>
                                        <p:tgtEl>
                                          <p:spTgt spid="2"/>
                                        </p:tgtEl>
                                      </p:cBhvr>
                                    </p:animEffect>
                                  </p:childTnLst>
                                </p:cTn>
                              </p:par>
                            </p:childTnLst>
                          </p:cTn>
                        </p:par>
                        <p:par>
                          <p:cTn id="46" fill="hold">
                            <p:stCondLst>
                              <p:cond delay="5500"/>
                            </p:stCondLst>
                            <p:childTnLst>
                              <p:par>
                                <p:cTn id="47" presetID="10" presetClass="entr" presetSubtype="0"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fade">
                                      <p:cBhvr>
                                        <p:cTn id="4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 grpId="0"/>
      <p:bldP spid="12" grpId="0"/>
      <p:bldP spid="13" grpId="0"/>
      <p:bldP spid="15" grpId="0" animBg="1"/>
      <p:bldP spid="14" grpId="0" animBg="1"/>
      <p:bldP spid="16" grpId="0"/>
      <p:bldP spid="17" grpId="0" animBg="1"/>
      <p:bldP spid="18" grpId="1"/>
      <p:bldP spid="22" grpId="0"/>
      <p:bldP spid="2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53565" y="834319"/>
            <a:ext cx="2181698" cy="830997"/>
          </a:xfrm>
          <a:prstGeom prst="rect">
            <a:avLst/>
          </a:prstGeom>
          <a:noFill/>
        </p:spPr>
        <p:txBody>
          <a:bodyPr wrap="square" rtlCol="0">
            <a:spAutoFit/>
          </a:bodyPr>
          <a:lstStyle/>
          <a:p>
            <a:r>
              <a:rPr lang="en-US" sz="4800" dirty="0" smtClean="0">
                <a:latin typeface="Bebas Neue Regular"/>
                <a:cs typeface="Bebas Neue Regular"/>
              </a:rPr>
              <a:t>TITLETEXT</a:t>
            </a:r>
            <a:endParaRPr lang="en-US" sz="4800" dirty="0">
              <a:latin typeface="Bebas Neue Regular"/>
              <a:cs typeface="Bebas Neue Regular"/>
            </a:endParaRPr>
          </a:p>
        </p:txBody>
      </p:sp>
      <p:sp>
        <p:nvSpPr>
          <p:cNvPr id="6" name="TextBox 5"/>
          <p:cNvSpPr txBox="1"/>
          <p:nvPr/>
        </p:nvSpPr>
        <p:spPr>
          <a:xfrm>
            <a:off x="553565" y="1355394"/>
            <a:ext cx="1402466" cy="830997"/>
          </a:xfrm>
          <a:prstGeom prst="rect">
            <a:avLst/>
          </a:prstGeom>
          <a:noFill/>
        </p:spPr>
        <p:txBody>
          <a:bodyPr wrap="square" rtlCol="0">
            <a:spAutoFit/>
          </a:bodyPr>
          <a:lstStyle/>
          <a:p>
            <a:r>
              <a:rPr lang="en-US" sz="4800" dirty="0" smtClean="0">
                <a:solidFill>
                  <a:srgbClr val="FCD300"/>
                </a:solidFill>
                <a:latin typeface="Bebas Neue Regular"/>
                <a:cs typeface="Bebas Neue Regular"/>
              </a:rPr>
              <a:t>DEMO</a:t>
            </a:r>
            <a:endParaRPr lang="en-US" sz="4800" dirty="0">
              <a:solidFill>
                <a:srgbClr val="FCD300"/>
              </a:solidFill>
              <a:latin typeface="Bebas Neue Regular"/>
              <a:cs typeface="Bebas Neue Regular"/>
            </a:endParaRPr>
          </a:p>
        </p:txBody>
      </p:sp>
      <p:sp>
        <p:nvSpPr>
          <p:cNvPr id="2" name="TextBox 1"/>
          <p:cNvSpPr txBox="1"/>
          <p:nvPr/>
        </p:nvSpPr>
        <p:spPr>
          <a:xfrm>
            <a:off x="553566" y="2499635"/>
            <a:ext cx="2900834" cy="2123658"/>
          </a:xfrm>
          <a:prstGeom prst="rect">
            <a:avLst/>
          </a:prstGeom>
          <a:noFill/>
        </p:spPr>
        <p:txBody>
          <a:bodyPr wrap="square" rtlCol="0">
            <a:spAutoFit/>
          </a:bodyPr>
          <a:lstStyle/>
          <a:p>
            <a:pPr>
              <a:lnSpc>
                <a:spcPct val="150000"/>
              </a:lnSpc>
            </a:pPr>
            <a:r>
              <a:rPr lang="en-US" sz="800" b="1" dirty="0" smtClean="0">
                <a:latin typeface="Open Sans"/>
                <a:cs typeface="Open Sans"/>
              </a:rPr>
              <a:t>But </a:t>
            </a:r>
            <a:r>
              <a:rPr lang="en-US" sz="800" b="1" dirty="0">
                <a:latin typeface="Open Sans"/>
                <a:cs typeface="Open Sans"/>
              </a:rPr>
              <a:t>I must explain to you how all this mistaken idea of denouncing pleasure and praising pain was born and I will give you a complete account of the system</a:t>
            </a:r>
            <a:r>
              <a:rPr lang="en-US" sz="800" b="1" dirty="0" smtClean="0">
                <a:latin typeface="Open Sans"/>
                <a:cs typeface="Open Sans"/>
              </a:rPr>
              <a:t>,</a:t>
            </a:r>
          </a:p>
          <a:p>
            <a:pPr>
              <a:lnSpc>
                <a:spcPct val="150000"/>
              </a:lnSpc>
            </a:pPr>
            <a:endParaRPr lang="en-US" sz="800" dirty="0">
              <a:latin typeface="Open Sans"/>
              <a:cs typeface="Open Sans"/>
            </a:endParaRPr>
          </a:p>
          <a:p>
            <a:pPr>
              <a:lnSpc>
                <a:spcPct val="150000"/>
              </a:lnSpc>
            </a:pPr>
            <a:r>
              <a:rPr lang="en-US" sz="800" dirty="0" smtClean="0">
                <a:latin typeface="Open Sans"/>
                <a:cs typeface="Open Sans"/>
              </a:rPr>
              <a:t> </a:t>
            </a:r>
            <a:r>
              <a:rPr lang="en-US" sz="800" dirty="0">
                <a:latin typeface="Open Sans"/>
                <a:cs typeface="Open Sans"/>
              </a:rPr>
              <a:t>and expound the actual teachings of the great explorer of the truth, the master-builder of human happiness. No one rejects, dislikes, or avoids pleasure itself, because it is pleasure, but because those who do not know how to pursue pleasure rationally encounter </a:t>
            </a:r>
            <a:r>
              <a:rPr lang="en-US" sz="800" dirty="0" smtClean="0">
                <a:latin typeface="Open Sans"/>
                <a:cs typeface="Open Sans"/>
              </a:rPr>
              <a:t>circumstances </a:t>
            </a:r>
            <a:r>
              <a:rPr lang="en-US" sz="800" dirty="0">
                <a:latin typeface="Open Sans"/>
                <a:cs typeface="Open Sans"/>
              </a:rPr>
              <a:t>occur in which toil and pain can procure him some great pleasure. To take a trivial example, </a:t>
            </a:r>
          </a:p>
        </p:txBody>
      </p:sp>
      <p:sp>
        <p:nvSpPr>
          <p:cNvPr id="3" name="TextBox 2"/>
          <p:cNvSpPr txBox="1"/>
          <p:nvPr/>
        </p:nvSpPr>
        <p:spPr>
          <a:xfrm>
            <a:off x="553565" y="486604"/>
            <a:ext cx="1253662" cy="215444"/>
          </a:xfrm>
          <a:prstGeom prst="rect">
            <a:avLst/>
          </a:prstGeom>
          <a:noFill/>
        </p:spPr>
        <p:txBody>
          <a:bodyPr wrap="square" rtlCol="0">
            <a:spAutoFit/>
          </a:bodyPr>
          <a:lstStyle/>
          <a:p>
            <a:r>
              <a:rPr lang="en-US" sz="800" b="1" dirty="0" err="1" smtClean="0">
                <a:latin typeface="Open Sans"/>
                <a:cs typeface="Open Sans"/>
              </a:rPr>
              <a:t>Lorem</a:t>
            </a:r>
            <a:r>
              <a:rPr lang="en-US" sz="800" b="1" dirty="0" smtClean="0">
                <a:latin typeface="Open Sans"/>
                <a:cs typeface="Open Sans"/>
              </a:rPr>
              <a:t> </a:t>
            </a:r>
            <a:r>
              <a:rPr lang="en-US" sz="800" b="1" dirty="0" err="1" smtClean="0">
                <a:latin typeface="Open Sans"/>
                <a:cs typeface="Open Sans"/>
              </a:rPr>
              <a:t>Ipsum</a:t>
            </a:r>
            <a:endParaRPr lang="en-US" sz="800" b="1" dirty="0">
              <a:latin typeface="Open Sans"/>
              <a:cs typeface="Open Sans"/>
            </a:endParaRPr>
          </a:p>
        </p:txBody>
      </p:sp>
      <p:sp>
        <p:nvSpPr>
          <p:cNvPr id="4" name="Rectangle 3"/>
          <p:cNvSpPr/>
          <p:nvPr/>
        </p:nvSpPr>
        <p:spPr>
          <a:xfrm>
            <a:off x="5892920" y="113200"/>
            <a:ext cx="1501537" cy="2011778"/>
          </a:xfrm>
          <a:prstGeom prst="rect">
            <a:avLst/>
          </a:prstGeom>
          <a:blipFill rotWithShape="1">
            <a:blip r:embed="rId2"/>
            <a:srcRect/>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8" name="Rectangle 17"/>
          <p:cNvSpPr/>
          <p:nvPr/>
        </p:nvSpPr>
        <p:spPr>
          <a:xfrm>
            <a:off x="5892920" y="2230069"/>
            <a:ext cx="1501537" cy="2011778"/>
          </a:xfrm>
          <a:prstGeom prst="rect">
            <a:avLst/>
          </a:prstGeom>
          <a:blipFill rotWithShape="1">
            <a:blip r:embed="rId2"/>
            <a:srcRect/>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9" name="Rectangle 18"/>
          <p:cNvSpPr/>
          <p:nvPr/>
        </p:nvSpPr>
        <p:spPr>
          <a:xfrm>
            <a:off x="5892920" y="4346937"/>
            <a:ext cx="1501537" cy="2011778"/>
          </a:xfrm>
          <a:prstGeom prst="rect">
            <a:avLst/>
          </a:prstGeom>
          <a:blipFill rotWithShape="1">
            <a:blip r:embed="rId2"/>
            <a:srcRect/>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20" name="Rectangle 19"/>
          <p:cNvSpPr/>
          <p:nvPr/>
        </p:nvSpPr>
        <p:spPr>
          <a:xfrm>
            <a:off x="4299038" y="-1229247"/>
            <a:ext cx="1501537" cy="2011778"/>
          </a:xfrm>
          <a:prstGeom prst="rect">
            <a:avLst/>
          </a:prstGeom>
          <a:blipFill rotWithShape="1">
            <a:blip r:embed="rId2"/>
            <a:srcRect/>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21" name="Rectangle 20"/>
          <p:cNvSpPr/>
          <p:nvPr/>
        </p:nvSpPr>
        <p:spPr>
          <a:xfrm>
            <a:off x="4299038" y="887622"/>
            <a:ext cx="1501537" cy="2011778"/>
          </a:xfrm>
          <a:prstGeom prst="rect">
            <a:avLst/>
          </a:prstGeom>
          <a:blipFill rotWithShape="1">
            <a:blip r:embed="rId2"/>
            <a:srcRect/>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22" name="Rectangle 21"/>
          <p:cNvSpPr/>
          <p:nvPr/>
        </p:nvSpPr>
        <p:spPr>
          <a:xfrm>
            <a:off x="4299038" y="3004490"/>
            <a:ext cx="1501537" cy="2011778"/>
          </a:xfrm>
          <a:prstGeom prst="rect">
            <a:avLst/>
          </a:prstGeom>
          <a:blipFill rotWithShape="1">
            <a:blip r:embed="rId2"/>
            <a:srcRect/>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3" name="Rectangle 12"/>
          <p:cNvSpPr/>
          <p:nvPr/>
        </p:nvSpPr>
        <p:spPr>
          <a:xfrm>
            <a:off x="7516991" y="-1229247"/>
            <a:ext cx="1501537" cy="2011778"/>
          </a:xfrm>
          <a:prstGeom prst="rect">
            <a:avLst/>
          </a:prstGeom>
          <a:blipFill rotWithShape="1">
            <a:blip r:embed="rId2"/>
            <a:srcRect/>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4" name="Rectangle 13"/>
          <p:cNvSpPr/>
          <p:nvPr/>
        </p:nvSpPr>
        <p:spPr>
          <a:xfrm>
            <a:off x="7516991" y="887622"/>
            <a:ext cx="1501537" cy="2011778"/>
          </a:xfrm>
          <a:prstGeom prst="rect">
            <a:avLst/>
          </a:prstGeom>
          <a:blipFill rotWithShape="1">
            <a:blip r:embed="rId2"/>
            <a:srcRect/>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5" name="Rectangle 14"/>
          <p:cNvSpPr/>
          <p:nvPr/>
        </p:nvSpPr>
        <p:spPr>
          <a:xfrm>
            <a:off x="7516991" y="3004490"/>
            <a:ext cx="1501537" cy="2011778"/>
          </a:xfrm>
          <a:prstGeom prst="rect">
            <a:avLst/>
          </a:prstGeom>
          <a:blipFill rotWithShape="1">
            <a:blip r:embed="rId2"/>
            <a:srcRect/>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188152553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up)">
                                      <p:cBhvr>
                                        <p:cTn id="7" dur="500"/>
                                        <p:tgtEl>
                                          <p:spTgt spid="21"/>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wipe(up)">
                                      <p:cBhvr>
                                        <p:cTn id="10" dur="500"/>
                                        <p:tgtEl>
                                          <p:spTgt spid="14"/>
                                        </p:tgtEl>
                                      </p:cBhvr>
                                    </p:animEffect>
                                  </p:childTnLst>
                                </p:cTn>
                              </p:par>
                            </p:childTnLst>
                          </p:cTn>
                        </p:par>
                        <p:par>
                          <p:cTn id="11" fill="hold">
                            <p:stCondLst>
                              <p:cond delay="500"/>
                            </p:stCondLst>
                            <p:childTnLst>
                              <p:par>
                                <p:cTn id="12" presetID="22" presetClass="entr" presetSubtype="4" fill="hold" grpId="0" nodeType="afterEffect">
                                  <p:stCondLst>
                                    <p:cond delay="0"/>
                                  </p:stCondLst>
                                  <p:childTnLst>
                                    <p:set>
                                      <p:cBhvr>
                                        <p:cTn id="13" dur="1" fill="hold">
                                          <p:stCondLst>
                                            <p:cond delay="0"/>
                                          </p:stCondLst>
                                        </p:cTn>
                                        <p:tgtEl>
                                          <p:spTgt spid="22"/>
                                        </p:tgtEl>
                                        <p:attrNameLst>
                                          <p:attrName>style.visibility</p:attrName>
                                        </p:attrNameLst>
                                      </p:cBhvr>
                                      <p:to>
                                        <p:strVal val="visible"/>
                                      </p:to>
                                    </p:set>
                                    <p:animEffect transition="in" filter="wipe(down)">
                                      <p:cBhvr>
                                        <p:cTn id="14" dur="500"/>
                                        <p:tgtEl>
                                          <p:spTgt spid="22"/>
                                        </p:tgtEl>
                                      </p:cBhvr>
                                    </p:animEffect>
                                  </p:childTnLst>
                                </p:cTn>
                              </p:par>
                              <p:par>
                                <p:cTn id="15" presetID="22" presetClass="entr" presetSubtype="4"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wipe(down)">
                                      <p:cBhvr>
                                        <p:cTn id="17" dur="500"/>
                                        <p:tgtEl>
                                          <p:spTgt spid="15"/>
                                        </p:tgtEl>
                                      </p:cBhvr>
                                    </p:animEffect>
                                  </p:childTnLst>
                                </p:cTn>
                              </p:par>
                            </p:childTnLst>
                          </p:cTn>
                        </p:par>
                        <p:par>
                          <p:cTn id="18" fill="hold">
                            <p:stCondLst>
                              <p:cond delay="1000"/>
                            </p:stCondLst>
                            <p:childTnLst>
                              <p:par>
                                <p:cTn id="19" presetID="10" presetClass="entr" presetSubtype="0" fill="hold" grpId="0" nodeType="after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fade">
                                      <p:cBhvr>
                                        <p:cTn id="21" dur="500"/>
                                        <p:tgtEl>
                                          <p:spTgt spid="20"/>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500"/>
                                        <p:tgtEl>
                                          <p:spTgt spid="13"/>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childTnLst>
                          </p:cTn>
                        </p:par>
                        <p:par>
                          <p:cTn id="28" fill="hold">
                            <p:stCondLst>
                              <p:cond delay="1500"/>
                            </p:stCondLst>
                            <p:childTnLst>
                              <p:par>
                                <p:cTn id="29" presetID="22" presetClass="entr" presetSubtype="8" fill="hold" grpId="0" nodeType="after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wipe(left)">
                                      <p:cBhvr>
                                        <p:cTn id="31" dur="500"/>
                                        <p:tgtEl>
                                          <p:spTgt spid="4"/>
                                        </p:tgtEl>
                                      </p:cBhvr>
                                    </p:animEffect>
                                  </p:childTnLst>
                                </p:cTn>
                              </p:par>
                              <p:par>
                                <p:cTn id="32" presetID="22" presetClass="entr" presetSubtype="2" fill="hold" grpId="0" nodeType="with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wipe(right)">
                                      <p:cBhvr>
                                        <p:cTn id="34" dur="500"/>
                                        <p:tgtEl>
                                          <p:spTgt spid="18"/>
                                        </p:tgtEl>
                                      </p:cBhvr>
                                    </p:animEffect>
                                  </p:childTnLst>
                                </p:cTn>
                              </p:par>
                            </p:childTnLst>
                          </p:cTn>
                        </p:par>
                        <p:par>
                          <p:cTn id="35" fill="hold">
                            <p:stCondLst>
                              <p:cond delay="2000"/>
                            </p:stCondLst>
                            <p:childTnLst>
                              <p:par>
                                <p:cTn id="36" presetID="10" presetClass="entr" presetSubtype="0" fill="hold" grpId="0" nodeType="afterEffect">
                                  <p:stCondLst>
                                    <p:cond delay="0"/>
                                  </p:stCondLst>
                                  <p:childTnLst>
                                    <p:set>
                                      <p:cBhvr>
                                        <p:cTn id="37" dur="1" fill="hold">
                                          <p:stCondLst>
                                            <p:cond delay="0"/>
                                          </p:stCondLst>
                                        </p:cTn>
                                        <p:tgtEl>
                                          <p:spTgt spid="3"/>
                                        </p:tgtEl>
                                        <p:attrNameLst>
                                          <p:attrName>style.visibility</p:attrName>
                                        </p:attrNameLst>
                                      </p:cBhvr>
                                      <p:to>
                                        <p:strVal val="visible"/>
                                      </p:to>
                                    </p:set>
                                    <p:animEffect transition="in" filter="fade">
                                      <p:cBhvr>
                                        <p:cTn id="38" dur="500"/>
                                        <p:tgtEl>
                                          <p:spTgt spid="3"/>
                                        </p:tgtEl>
                                      </p:cBhvr>
                                    </p:animEffect>
                                  </p:childTnLst>
                                </p:cTn>
                              </p:par>
                            </p:childTnLst>
                          </p:cTn>
                        </p:par>
                        <p:par>
                          <p:cTn id="39" fill="hold">
                            <p:stCondLst>
                              <p:cond delay="2500"/>
                            </p:stCondLst>
                            <p:childTnLst>
                              <p:par>
                                <p:cTn id="40" presetID="22" presetClass="entr" presetSubtype="1" fill="hold" grpId="0" nodeType="afterEffect">
                                  <p:stCondLst>
                                    <p:cond delay="0"/>
                                  </p:stCondLst>
                                  <p:childTnLst>
                                    <p:set>
                                      <p:cBhvr>
                                        <p:cTn id="41" dur="1" fill="hold">
                                          <p:stCondLst>
                                            <p:cond delay="0"/>
                                          </p:stCondLst>
                                        </p:cTn>
                                        <p:tgtEl>
                                          <p:spTgt spid="5"/>
                                        </p:tgtEl>
                                        <p:attrNameLst>
                                          <p:attrName>style.visibility</p:attrName>
                                        </p:attrNameLst>
                                      </p:cBhvr>
                                      <p:to>
                                        <p:strVal val="visible"/>
                                      </p:to>
                                    </p:set>
                                    <p:animEffect transition="in" filter="wipe(up)">
                                      <p:cBhvr>
                                        <p:cTn id="42" dur="500"/>
                                        <p:tgtEl>
                                          <p:spTgt spid="5"/>
                                        </p:tgtEl>
                                      </p:cBhvr>
                                    </p:animEffect>
                                  </p:childTnLst>
                                </p:cTn>
                              </p:par>
                            </p:childTnLst>
                          </p:cTn>
                        </p:par>
                        <p:par>
                          <p:cTn id="43" fill="hold">
                            <p:stCondLst>
                              <p:cond delay="3000"/>
                            </p:stCondLst>
                            <p:childTnLst>
                              <p:par>
                                <p:cTn id="44" presetID="22" presetClass="entr" presetSubtype="1" fill="hold" grpId="0" nodeType="afterEffect">
                                  <p:stCondLst>
                                    <p:cond delay="0"/>
                                  </p:stCondLst>
                                  <p:childTnLst>
                                    <p:set>
                                      <p:cBhvr>
                                        <p:cTn id="45" dur="1" fill="hold">
                                          <p:stCondLst>
                                            <p:cond delay="0"/>
                                          </p:stCondLst>
                                        </p:cTn>
                                        <p:tgtEl>
                                          <p:spTgt spid="6"/>
                                        </p:tgtEl>
                                        <p:attrNameLst>
                                          <p:attrName>style.visibility</p:attrName>
                                        </p:attrNameLst>
                                      </p:cBhvr>
                                      <p:to>
                                        <p:strVal val="visible"/>
                                      </p:to>
                                    </p:set>
                                    <p:animEffect transition="in" filter="wipe(up)">
                                      <p:cBhvr>
                                        <p:cTn id="46" dur="500"/>
                                        <p:tgtEl>
                                          <p:spTgt spid="6"/>
                                        </p:tgtEl>
                                      </p:cBhvr>
                                    </p:animEffect>
                                  </p:childTnLst>
                                </p:cTn>
                              </p:par>
                            </p:childTnLst>
                          </p:cTn>
                        </p:par>
                        <p:par>
                          <p:cTn id="47" fill="hold">
                            <p:stCondLst>
                              <p:cond delay="3500"/>
                            </p:stCondLst>
                            <p:childTnLst>
                              <p:par>
                                <p:cTn id="48" presetID="22" presetClass="entr" presetSubtype="1" fill="hold" grpId="0" nodeType="afterEffect">
                                  <p:stCondLst>
                                    <p:cond delay="0"/>
                                  </p:stCondLst>
                                  <p:childTnLst>
                                    <p:set>
                                      <p:cBhvr>
                                        <p:cTn id="49" dur="1" fill="hold">
                                          <p:stCondLst>
                                            <p:cond delay="0"/>
                                          </p:stCondLst>
                                        </p:cTn>
                                        <p:tgtEl>
                                          <p:spTgt spid="2"/>
                                        </p:tgtEl>
                                        <p:attrNameLst>
                                          <p:attrName>style.visibility</p:attrName>
                                        </p:attrNameLst>
                                      </p:cBhvr>
                                      <p:to>
                                        <p:strVal val="visible"/>
                                      </p:to>
                                    </p:set>
                                    <p:animEffect transition="in" filter="wipe(up)">
                                      <p:cBhvr>
                                        <p:cTn id="5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2" grpId="0"/>
      <p:bldP spid="3" grpId="0"/>
      <p:bldP spid="4" grpId="0" animBg="1"/>
      <p:bldP spid="18" grpId="0" animBg="1"/>
      <p:bldP spid="19" grpId="0" animBg="1"/>
      <p:bldP spid="20" grpId="0" animBg="1"/>
      <p:bldP spid="21" grpId="0" animBg="1"/>
      <p:bldP spid="22" grpId="0" animBg="1"/>
      <p:bldP spid="13" grpId="0" animBg="1"/>
      <p:bldP spid="14" grpId="0" animBg="1"/>
      <p:bldP spid="1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316818" y="1"/>
            <a:ext cx="4827181" cy="5143500"/>
          </a:xfrm>
          <a:prstGeom prst="rect">
            <a:avLst/>
          </a:prstGeom>
          <a:blipFill dpi="0" rotWithShape="1">
            <a:blip r:embed="rId2"/>
            <a:srcRect/>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Rectangle 22"/>
          <p:cNvSpPr/>
          <p:nvPr/>
        </p:nvSpPr>
        <p:spPr>
          <a:xfrm>
            <a:off x="0" y="0"/>
            <a:ext cx="4316819" cy="5143500"/>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extBox 4"/>
          <p:cNvSpPr txBox="1"/>
          <p:nvPr/>
        </p:nvSpPr>
        <p:spPr>
          <a:xfrm>
            <a:off x="518640" y="1072074"/>
            <a:ext cx="2181698" cy="830997"/>
          </a:xfrm>
          <a:prstGeom prst="rect">
            <a:avLst/>
          </a:prstGeom>
          <a:noFill/>
        </p:spPr>
        <p:txBody>
          <a:bodyPr wrap="square" rtlCol="0">
            <a:spAutoFit/>
          </a:bodyPr>
          <a:lstStyle/>
          <a:p>
            <a:r>
              <a:rPr lang="en-US" sz="4800" b="1" dirty="0" err="1" smtClean="0">
                <a:latin typeface="Bebas Neue Regular"/>
                <a:cs typeface="Bebas Neue Regular"/>
              </a:rPr>
              <a:t>foreward</a:t>
            </a:r>
            <a:endParaRPr lang="en-US" sz="4800" b="1" dirty="0">
              <a:latin typeface="Bebas Neue Regular"/>
              <a:cs typeface="Bebas Neue Regular"/>
            </a:endParaRPr>
          </a:p>
        </p:txBody>
      </p:sp>
      <p:sp>
        <p:nvSpPr>
          <p:cNvPr id="2" name="TextBox 1"/>
          <p:cNvSpPr txBox="1"/>
          <p:nvPr/>
        </p:nvSpPr>
        <p:spPr>
          <a:xfrm>
            <a:off x="499354" y="2257983"/>
            <a:ext cx="3287078" cy="2123658"/>
          </a:xfrm>
          <a:prstGeom prst="rect">
            <a:avLst/>
          </a:prstGeom>
          <a:noFill/>
        </p:spPr>
        <p:txBody>
          <a:bodyPr wrap="square" rtlCol="0">
            <a:spAutoFit/>
          </a:bodyPr>
          <a:lstStyle/>
          <a:p>
            <a:pPr>
              <a:lnSpc>
                <a:spcPct val="150000"/>
              </a:lnSpc>
            </a:pPr>
            <a:r>
              <a:rPr lang="en-US" sz="800" dirty="0" smtClean="0">
                <a:latin typeface="Open Sans"/>
                <a:cs typeface="Open Sans"/>
              </a:rPr>
              <a:t>But </a:t>
            </a:r>
            <a:r>
              <a:rPr lang="en-US" sz="800" dirty="0">
                <a:latin typeface="Open Sans"/>
                <a:cs typeface="Open Sans"/>
              </a:rPr>
              <a:t>I must explain to you how all this mistaken idea of denouncing pleasure and praising pain was born and I will give you a complete account of the system, and expound the actual </a:t>
            </a:r>
            <a:r>
              <a:rPr lang="en-US" sz="800" dirty="0" smtClean="0">
                <a:latin typeface="Open Sans"/>
                <a:cs typeface="Open Sans"/>
              </a:rPr>
              <a:t>teachings</a:t>
            </a:r>
          </a:p>
          <a:p>
            <a:pPr>
              <a:lnSpc>
                <a:spcPct val="150000"/>
              </a:lnSpc>
            </a:pPr>
            <a:endParaRPr lang="en-US" sz="800" dirty="0">
              <a:latin typeface="Open Sans"/>
              <a:cs typeface="Open Sans"/>
            </a:endParaRPr>
          </a:p>
          <a:p>
            <a:pPr>
              <a:lnSpc>
                <a:spcPct val="150000"/>
              </a:lnSpc>
            </a:pPr>
            <a:r>
              <a:rPr lang="en-US" sz="800" dirty="0" smtClean="0">
                <a:latin typeface="Open Sans"/>
                <a:cs typeface="Open Sans"/>
              </a:rPr>
              <a:t>because </a:t>
            </a:r>
            <a:r>
              <a:rPr lang="en-US" sz="800" dirty="0">
                <a:latin typeface="Open Sans"/>
                <a:cs typeface="Open Sans"/>
              </a:rPr>
              <a:t>it is pleasure, but because those who do not know how to pursue pleasure rationally encounter consequences that are extremely painful. Nor again is there anyone who loves or pursues or desires to obtain pain of itself, because it </a:t>
            </a:r>
            <a:r>
              <a:rPr lang="en-US" sz="800" dirty="0" smtClean="0">
                <a:latin typeface="Open Sans"/>
                <a:cs typeface="Open Sans"/>
              </a:rPr>
              <a:t>is pain, but because occasionally circumstances occur in which toil and pain can procure.</a:t>
            </a:r>
            <a:endParaRPr lang="en-US" sz="800" dirty="0">
              <a:latin typeface="Open Sans"/>
              <a:cs typeface="Open Sans"/>
            </a:endParaRPr>
          </a:p>
        </p:txBody>
      </p:sp>
      <p:sp>
        <p:nvSpPr>
          <p:cNvPr id="9" name="TextBox 8"/>
          <p:cNvSpPr txBox="1"/>
          <p:nvPr/>
        </p:nvSpPr>
        <p:spPr>
          <a:xfrm>
            <a:off x="553565" y="329509"/>
            <a:ext cx="1354748" cy="246221"/>
          </a:xfrm>
          <a:prstGeom prst="rect">
            <a:avLst/>
          </a:prstGeom>
          <a:noFill/>
        </p:spPr>
        <p:txBody>
          <a:bodyPr wrap="square" rtlCol="0">
            <a:spAutoFit/>
          </a:bodyPr>
          <a:lstStyle/>
          <a:p>
            <a:r>
              <a:rPr lang="en-US" sz="500" b="1" dirty="0" smtClean="0">
                <a:latin typeface="Open Sans"/>
                <a:cs typeface="Open Sans"/>
              </a:rPr>
              <a:t>Annual </a:t>
            </a:r>
            <a:r>
              <a:rPr lang="en-US" sz="500" dirty="0" smtClean="0">
                <a:latin typeface="Open Sans"/>
                <a:cs typeface="Open Sans"/>
              </a:rPr>
              <a:t>report</a:t>
            </a:r>
            <a:r>
              <a:rPr lang="en-US" sz="500" b="1" dirty="0" smtClean="0">
                <a:latin typeface="Open Sans"/>
                <a:cs typeface="Open Sans"/>
              </a:rPr>
              <a:t> </a:t>
            </a:r>
          </a:p>
          <a:p>
            <a:r>
              <a:rPr lang="en-US" sz="500" b="1" dirty="0" smtClean="0">
                <a:latin typeface="Open Sans"/>
                <a:cs typeface="Open Sans"/>
              </a:rPr>
              <a:t>2018 </a:t>
            </a:r>
            <a:endParaRPr lang="en-US" sz="500" b="1" dirty="0">
              <a:latin typeface="Open Sans"/>
              <a:cs typeface="Open Sans"/>
            </a:endParaRPr>
          </a:p>
        </p:txBody>
      </p:sp>
      <p:sp>
        <p:nvSpPr>
          <p:cNvPr id="15" name="TextBox 14"/>
          <p:cNvSpPr txBox="1"/>
          <p:nvPr/>
        </p:nvSpPr>
        <p:spPr>
          <a:xfrm>
            <a:off x="7514164" y="329509"/>
            <a:ext cx="1253662" cy="169277"/>
          </a:xfrm>
          <a:prstGeom prst="rect">
            <a:avLst/>
          </a:prstGeom>
          <a:noFill/>
        </p:spPr>
        <p:txBody>
          <a:bodyPr wrap="square" rtlCol="0">
            <a:spAutoFit/>
          </a:bodyPr>
          <a:lstStyle/>
          <a:p>
            <a:pPr algn="r"/>
            <a:r>
              <a:rPr lang="en-US" sz="500" b="1" dirty="0" smtClean="0">
                <a:latin typeface="Open Sans"/>
                <a:cs typeface="Open Sans"/>
              </a:rPr>
              <a:t>Designs corporate 2018</a:t>
            </a:r>
            <a:endParaRPr lang="en-US" sz="500" b="1" dirty="0">
              <a:latin typeface="Open Sans"/>
              <a:cs typeface="Open Sans"/>
            </a:endParaRPr>
          </a:p>
        </p:txBody>
      </p:sp>
      <p:sp>
        <p:nvSpPr>
          <p:cNvPr id="20" name="AutoShape 5"/>
          <p:cNvSpPr>
            <a:spLocks noChangeAspect="1" noChangeArrowheads="1" noTextEdit="1"/>
          </p:cNvSpPr>
          <p:nvPr/>
        </p:nvSpPr>
        <p:spPr bwMode="auto">
          <a:xfrm>
            <a:off x="3805718" y="661631"/>
            <a:ext cx="595313" cy="113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Rectangle 21"/>
          <p:cNvSpPr/>
          <p:nvPr/>
        </p:nvSpPr>
        <p:spPr>
          <a:xfrm flipV="1">
            <a:off x="613986" y="4571999"/>
            <a:ext cx="1030428" cy="45719"/>
          </a:xfrm>
          <a:prstGeom prst="rect">
            <a:avLst/>
          </a:prstGeom>
          <a:solidFill>
            <a:srgbClr val="DAAD0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TextBox 10"/>
          <p:cNvSpPr txBox="1"/>
          <p:nvPr/>
        </p:nvSpPr>
        <p:spPr>
          <a:xfrm>
            <a:off x="536389" y="1732201"/>
            <a:ext cx="2206055" cy="307777"/>
          </a:xfrm>
          <a:prstGeom prst="rect">
            <a:avLst/>
          </a:prstGeom>
          <a:noFill/>
        </p:spPr>
        <p:txBody>
          <a:bodyPr wrap="square" rtlCol="0">
            <a:spAutoFit/>
          </a:bodyPr>
          <a:lstStyle/>
          <a:p>
            <a:r>
              <a:rPr lang="en-US" sz="1400" dirty="0" smtClean="0">
                <a:latin typeface="Bebas Neue Regular"/>
                <a:cs typeface="Bebas Neue Regular"/>
              </a:rPr>
              <a:t>welcome</a:t>
            </a:r>
            <a:endParaRPr lang="en-US" sz="1400" dirty="0">
              <a:latin typeface="Bebas Neue Regular"/>
              <a:cs typeface="Bebas Neue Regular"/>
            </a:endParaRPr>
          </a:p>
        </p:txBody>
      </p:sp>
    </p:spTree>
    <p:extLst>
      <p:ext uri="{BB962C8B-B14F-4D97-AF65-F5344CB8AC3E}">
        <p14:creationId xmlns:p14="http://schemas.microsoft.com/office/powerpoint/2010/main" val="386437626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500"/>
                                        <p:tgtEl>
                                          <p:spTgt spid="5"/>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left)">
                                      <p:cBhvr>
                                        <p:cTn id="27" dur="500"/>
                                        <p:tgtEl>
                                          <p:spTgt spid="22"/>
                                        </p:tgtEl>
                                      </p:cBhvr>
                                    </p:animEffect>
                                  </p:childTnLst>
                                </p:cTn>
                              </p:par>
                            </p:childTnLst>
                          </p:cTn>
                        </p:par>
                        <p:par>
                          <p:cTn id="28" fill="hold">
                            <p:stCondLst>
                              <p:cond delay="3000"/>
                            </p:stCondLst>
                            <p:childTnLst>
                              <p:par>
                                <p:cTn id="29" presetID="22" presetClass="entr" presetSubtype="2"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wipe(right)">
                                      <p:cBhvr>
                                        <p:cTn id="3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2" grpId="0"/>
      <p:bldP spid="9" grpId="0"/>
      <p:bldP spid="15" grpId="0"/>
      <p:bldP spid="22" grpId="0" animBg="1"/>
      <p:bldP spid="1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641962" y="1216865"/>
            <a:ext cx="2758057" cy="523220"/>
          </a:xfrm>
          <a:prstGeom prst="rect">
            <a:avLst/>
          </a:prstGeom>
          <a:noFill/>
        </p:spPr>
        <p:txBody>
          <a:bodyPr wrap="square" rtlCol="0">
            <a:spAutoFit/>
          </a:bodyPr>
          <a:lstStyle/>
          <a:p>
            <a:r>
              <a:rPr lang="en-US" sz="2800" b="1" dirty="0" smtClean="0">
                <a:solidFill>
                  <a:schemeClr val="tx1">
                    <a:lumMod val="85000"/>
                    <a:lumOff val="15000"/>
                  </a:schemeClr>
                </a:solidFill>
                <a:latin typeface="Bebas Neue Regular"/>
                <a:cs typeface="Bebas Neue Regular"/>
              </a:rPr>
              <a:t>Process </a:t>
            </a:r>
            <a:r>
              <a:rPr lang="en-US" sz="2800" dirty="0" smtClean="0">
                <a:solidFill>
                  <a:schemeClr val="tx1">
                    <a:lumMod val="85000"/>
                    <a:lumOff val="15000"/>
                  </a:schemeClr>
                </a:solidFill>
                <a:latin typeface="Bebas Neue Regular"/>
                <a:cs typeface="Bebas Neue Regular"/>
              </a:rPr>
              <a:t>of process</a:t>
            </a:r>
            <a:endParaRPr lang="en-US" sz="2800" dirty="0">
              <a:solidFill>
                <a:schemeClr val="tx1">
                  <a:lumMod val="85000"/>
                  <a:lumOff val="15000"/>
                </a:schemeClr>
              </a:solidFill>
              <a:latin typeface="Bebas Neue Regular"/>
              <a:cs typeface="Bebas Neue Regular"/>
            </a:endParaRPr>
          </a:p>
        </p:txBody>
      </p:sp>
      <p:sp>
        <p:nvSpPr>
          <p:cNvPr id="24" name="TextBox 23"/>
          <p:cNvSpPr txBox="1"/>
          <p:nvPr/>
        </p:nvSpPr>
        <p:spPr>
          <a:xfrm>
            <a:off x="4400019" y="1302590"/>
            <a:ext cx="4091582" cy="646331"/>
          </a:xfrm>
          <a:prstGeom prst="rect">
            <a:avLst/>
          </a:prstGeom>
          <a:noFill/>
        </p:spPr>
        <p:txBody>
          <a:bodyPr wrap="square" rtlCol="0">
            <a:spAutoFit/>
          </a:bodyPr>
          <a:lstStyle/>
          <a:p>
            <a:pPr>
              <a:lnSpc>
                <a:spcPct val="150000"/>
              </a:lnSpc>
            </a:pPr>
            <a:r>
              <a:rPr lang="en-US" sz="800" dirty="0" smtClean="0">
                <a:solidFill>
                  <a:srgbClr val="262626"/>
                </a:solidFill>
                <a:latin typeface="Open Sans"/>
                <a:cs typeface="Open Sans"/>
              </a:rPr>
              <a:t>But </a:t>
            </a:r>
            <a:r>
              <a:rPr lang="en-US" sz="800" dirty="0">
                <a:solidFill>
                  <a:srgbClr val="262626"/>
                </a:solidFill>
                <a:latin typeface="Open Sans"/>
                <a:cs typeface="Open Sans"/>
              </a:rPr>
              <a:t>I must explain to you how all this mistaken idea of denouncing pleasure and praising pain was born and I will give you a complete account of the system, and expound the actual teachings of the great explorer of the truth, </a:t>
            </a:r>
          </a:p>
        </p:txBody>
      </p:sp>
      <p:sp>
        <p:nvSpPr>
          <p:cNvPr id="26" name="Rectangle 25"/>
          <p:cNvSpPr/>
          <p:nvPr/>
        </p:nvSpPr>
        <p:spPr>
          <a:xfrm>
            <a:off x="0" y="2430657"/>
            <a:ext cx="4207642" cy="2364627"/>
          </a:xfrm>
          <a:prstGeom prst="rect">
            <a:avLst/>
          </a:prstGeom>
          <a:blipFill rotWithShape="1">
            <a:blip r:embed="rId2"/>
            <a:srcRect/>
            <a:stretch>
              <a:fillRect t="-26655" b="-26655"/>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p:cNvSpPr txBox="1"/>
          <p:nvPr/>
        </p:nvSpPr>
        <p:spPr>
          <a:xfrm>
            <a:off x="553565" y="329509"/>
            <a:ext cx="1354748" cy="246221"/>
          </a:xfrm>
          <a:prstGeom prst="rect">
            <a:avLst/>
          </a:prstGeom>
          <a:noFill/>
        </p:spPr>
        <p:txBody>
          <a:bodyPr wrap="square" rtlCol="0">
            <a:spAutoFit/>
          </a:bodyPr>
          <a:lstStyle/>
          <a:p>
            <a:r>
              <a:rPr lang="en-US" sz="500" b="1" dirty="0" smtClean="0">
                <a:solidFill>
                  <a:srgbClr val="DAAD08"/>
                </a:solidFill>
                <a:latin typeface="Open Sans"/>
                <a:cs typeface="Open Sans"/>
              </a:rPr>
              <a:t>Annual </a:t>
            </a:r>
            <a:r>
              <a:rPr lang="en-US" sz="500" dirty="0" smtClean="0">
                <a:solidFill>
                  <a:srgbClr val="DAAD08"/>
                </a:solidFill>
                <a:latin typeface="Open Sans"/>
                <a:cs typeface="Open Sans"/>
              </a:rPr>
              <a:t>report </a:t>
            </a:r>
            <a:r>
              <a:rPr lang="en-US" sz="500" b="1" dirty="0" smtClean="0">
                <a:solidFill>
                  <a:srgbClr val="DAAD08"/>
                </a:solidFill>
                <a:latin typeface="Open Sans"/>
                <a:cs typeface="Open Sans"/>
              </a:rPr>
              <a:t> </a:t>
            </a:r>
          </a:p>
          <a:p>
            <a:r>
              <a:rPr lang="en-US" sz="500" b="1" dirty="0" smtClean="0">
                <a:solidFill>
                  <a:srgbClr val="DAAD08"/>
                </a:solidFill>
                <a:latin typeface="Open Sans"/>
                <a:cs typeface="Open Sans"/>
              </a:rPr>
              <a:t>2018 </a:t>
            </a:r>
            <a:endParaRPr lang="en-US" sz="500" b="1" dirty="0">
              <a:solidFill>
                <a:srgbClr val="DAAD08"/>
              </a:solidFill>
              <a:latin typeface="Open Sans"/>
              <a:cs typeface="Open Sans"/>
            </a:endParaRPr>
          </a:p>
        </p:txBody>
      </p:sp>
      <p:sp>
        <p:nvSpPr>
          <p:cNvPr id="10" name="TextBox 9"/>
          <p:cNvSpPr txBox="1"/>
          <p:nvPr/>
        </p:nvSpPr>
        <p:spPr>
          <a:xfrm>
            <a:off x="7514164" y="329509"/>
            <a:ext cx="1253662" cy="169277"/>
          </a:xfrm>
          <a:prstGeom prst="rect">
            <a:avLst/>
          </a:prstGeom>
          <a:noFill/>
        </p:spPr>
        <p:txBody>
          <a:bodyPr wrap="square" rtlCol="0">
            <a:spAutoFit/>
          </a:bodyPr>
          <a:lstStyle/>
          <a:p>
            <a:pPr algn="r"/>
            <a:r>
              <a:rPr lang="en-US" sz="500" b="1" dirty="0" smtClean="0">
                <a:latin typeface="Open Sans"/>
                <a:cs typeface="Open Sans"/>
              </a:rPr>
              <a:t>Designs corporate 2018</a:t>
            </a:r>
            <a:endParaRPr lang="en-US" sz="500" b="1" dirty="0">
              <a:latin typeface="Open Sans"/>
              <a:cs typeface="Open Sans"/>
            </a:endParaRPr>
          </a:p>
        </p:txBody>
      </p:sp>
      <p:sp>
        <p:nvSpPr>
          <p:cNvPr id="11" name="Rectangle 10"/>
          <p:cNvSpPr/>
          <p:nvPr/>
        </p:nvSpPr>
        <p:spPr>
          <a:xfrm>
            <a:off x="4267200" y="2430657"/>
            <a:ext cx="1993900" cy="2364627"/>
          </a:xfrm>
          <a:prstGeom prst="rect">
            <a:avLst/>
          </a:prstGeom>
          <a:blipFill rotWithShape="1">
            <a:blip r:embed="rId2"/>
            <a:srcRect/>
            <a:stretch>
              <a:fillRect l="-9040" r="-9040"/>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p:cNvSpPr/>
          <p:nvPr/>
        </p:nvSpPr>
        <p:spPr>
          <a:xfrm>
            <a:off x="6320658" y="2430657"/>
            <a:ext cx="2353441" cy="2364627"/>
          </a:xfrm>
          <a:prstGeom prst="rect">
            <a:avLst/>
          </a:prstGeom>
          <a:blipFill rotWithShape="1">
            <a:blip r:embed="rId2"/>
            <a:srcRect/>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7277" y="1137063"/>
            <a:ext cx="589657" cy="6422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6518524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050"/>
                                        </p:tgtEl>
                                        <p:attrNameLst>
                                          <p:attrName>style.visibility</p:attrName>
                                        </p:attrNameLst>
                                      </p:cBhvr>
                                      <p:to>
                                        <p:strVal val="visible"/>
                                      </p:to>
                                    </p:set>
                                    <p:animEffect transition="in" filter="fade">
                                      <p:cBhvr>
                                        <p:cTn id="11" dur="500"/>
                                        <p:tgtEl>
                                          <p:spTgt spid="205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wipe(up)">
                                      <p:cBhvr>
                                        <p:cTn id="19" dur="500"/>
                                        <p:tgtEl>
                                          <p:spTgt spid="2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fade">
                                      <p:cBhvr>
                                        <p:cTn id="23" dur="500"/>
                                        <p:tgtEl>
                                          <p:spTgt spid="26"/>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500"/>
                                        <p:tgtEl>
                                          <p:spTgt spid="11"/>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4" grpId="0"/>
      <p:bldP spid="26" grpId="0" animBg="1"/>
      <p:bldP spid="9" grpId="0"/>
      <p:bldP spid="10" grpId="0"/>
      <p:bldP spid="11" grpId="0" animBg="1"/>
      <p:bldP spid="1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p:cNvSpPr/>
          <p:nvPr/>
        </p:nvSpPr>
        <p:spPr>
          <a:xfrm>
            <a:off x="0" y="1051314"/>
            <a:ext cx="2454417" cy="1379343"/>
          </a:xfrm>
          <a:prstGeom prst="rect">
            <a:avLst/>
          </a:prstGeom>
          <a:blipFill rotWithShape="1">
            <a:blip r:embed="rId2"/>
            <a:srcRect/>
            <a:stretch>
              <a:fillRect l="-20551" t="-66533" r="-20551" b="-66533"/>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p:cNvSpPr txBox="1"/>
          <p:nvPr/>
        </p:nvSpPr>
        <p:spPr>
          <a:xfrm>
            <a:off x="553565" y="329509"/>
            <a:ext cx="1354748" cy="246221"/>
          </a:xfrm>
          <a:prstGeom prst="rect">
            <a:avLst/>
          </a:prstGeom>
          <a:noFill/>
        </p:spPr>
        <p:txBody>
          <a:bodyPr wrap="square" rtlCol="0">
            <a:spAutoFit/>
          </a:bodyPr>
          <a:lstStyle/>
          <a:p>
            <a:r>
              <a:rPr lang="en-US" sz="500" b="1" dirty="0" smtClean="0">
                <a:solidFill>
                  <a:srgbClr val="DAAD08"/>
                </a:solidFill>
                <a:latin typeface="Open Sans"/>
                <a:cs typeface="Open Sans"/>
              </a:rPr>
              <a:t>Annual </a:t>
            </a:r>
            <a:r>
              <a:rPr lang="en-US" sz="500" dirty="0" smtClean="0">
                <a:solidFill>
                  <a:srgbClr val="DAAD08"/>
                </a:solidFill>
                <a:latin typeface="Open Sans"/>
                <a:cs typeface="Open Sans"/>
              </a:rPr>
              <a:t>report </a:t>
            </a:r>
            <a:r>
              <a:rPr lang="en-US" sz="500" b="1" dirty="0" smtClean="0">
                <a:solidFill>
                  <a:srgbClr val="DAAD08"/>
                </a:solidFill>
                <a:latin typeface="Open Sans"/>
                <a:cs typeface="Open Sans"/>
              </a:rPr>
              <a:t> </a:t>
            </a:r>
          </a:p>
          <a:p>
            <a:r>
              <a:rPr lang="en-US" sz="500" b="1" dirty="0" smtClean="0">
                <a:solidFill>
                  <a:srgbClr val="DAAD08"/>
                </a:solidFill>
                <a:latin typeface="Open Sans"/>
                <a:cs typeface="Open Sans"/>
              </a:rPr>
              <a:t>2018 </a:t>
            </a:r>
            <a:endParaRPr lang="en-US" sz="500" b="1" dirty="0">
              <a:solidFill>
                <a:srgbClr val="DAAD08"/>
              </a:solidFill>
              <a:latin typeface="Open Sans"/>
              <a:cs typeface="Open Sans"/>
            </a:endParaRPr>
          </a:p>
        </p:txBody>
      </p:sp>
      <p:sp>
        <p:nvSpPr>
          <p:cNvPr id="10" name="TextBox 9"/>
          <p:cNvSpPr txBox="1"/>
          <p:nvPr/>
        </p:nvSpPr>
        <p:spPr>
          <a:xfrm>
            <a:off x="7514164" y="329509"/>
            <a:ext cx="1253662" cy="169277"/>
          </a:xfrm>
          <a:prstGeom prst="rect">
            <a:avLst/>
          </a:prstGeom>
          <a:noFill/>
        </p:spPr>
        <p:txBody>
          <a:bodyPr wrap="square" rtlCol="0">
            <a:spAutoFit/>
          </a:bodyPr>
          <a:lstStyle/>
          <a:p>
            <a:pPr algn="r"/>
            <a:r>
              <a:rPr lang="en-US" sz="500" b="1" dirty="0" smtClean="0">
                <a:latin typeface="Open Sans"/>
                <a:cs typeface="Open Sans"/>
              </a:rPr>
              <a:t>Designs corporate 2018</a:t>
            </a:r>
            <a:endParaRPr lang="en-US" sz="500" b="1" dirty="0">
              <a:latin typeface="Open Sans"/>
              <a:cs typeface="Open Sans"/>
            </a:endParaRPr>
          </a:p>
        </p:txBody>
      </p:sp>
      <p:sp>
        <p:nvSpPr>
          <p:cNvPr id="11" name="Rectangle 10"/>
          <p:cNvSpPr/>
          <p:nvPr/>
        </p:nvSpPr>
        <p:spPr>
          <a:xfrm>
            <a:off x="3923995" y="1051313"/>
            <a:ext cx="1359205" cy="1379343"/>
          </a:xfrm>
          <a:prstGeom prst="rect">
            <a:avLst/>
          </a:prstGeom>
          <a:blipFill rotWithShape="1">
            <a:blip r:embed="rId2"/>
            <a:srcRect/>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6689583" y="2892814"/>
            <a:ext cx="2454417" cy="1379343"/>
          </a:xfrm>
          <a:prstGeom prst="rect">
            <a:avLst/>
          </a:prstGeom>
          <a:blipFill rotWithShape="1">
            <a:blip r:embed="rId2"/>
            <a:srcRect/>
            <a:stretch>
              <a:fillRect t="-28689" b="-28689"/>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p:nvSpPr>
        <p:spPr>
          <a:xfrm>
            <a:off x="6605898" y="1051313"/>
            <a:ext cx="1265217" cy="1379343"/>
          </a:xfrm>
          <a:prstGeom prst="rect">
            <a:avLst/>
          </a:prstGeom>
          <a:blipFill rotWithShape="1">
            <a:blip r:embed="rId2"/>
            <a:srcRect/>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5" name="Rectangle 14"/>
          <p:cNvSpPr/>
          <p:nvPr/>
        </p:nvSpPr>
        <p:spPr>
          <a:xfrm>
            <a:off x="3923995" y="2892814"/>
            <a:ext cx="1359205" cy="1379343"/>
          </a:xfrm>
          <a:prstGeom prst="rect">
            <a:avLst/>
          </a:prstGeom>
          <a:blipFill rotWithShape="1">
            <a:blip r:embed="rId2"/>
            <a:srcRect/>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p:cNvSpPr/>
          <p:nvPr/>
        </p:nvSpPr>
        <p:spPr>
          <a:xfrm>
            <a:off x="1328285" y="2892814"/>
            <a:ext cx="1142149" cy="1379343"/>
          </a:xfrm>
          <a:prstGeom prst="rect">
            <a:avLst/>
          </a:prstGeom>
          <a:blipFill rotWithShape="1">
            <a:blip r:embed="rId2"/>
            <a:srcRect/>
            <a:stretch>
              <a:fillRect l="-12566" r="-12566"/>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Box 16"/>
          <p:cNvSpPr txBox="1"/>
          <p:nvPr/>
        </p:nvSpPr>
        <p:spPr>
          <a:xfrm>
            <a:off x="2521529" y="1051313"/>
            <a:ext cx="1110671" cy="276999"/>
          </a:xfrm>
          <a:prstGeom prst="rect">
            <a:avLst/>
          </a:prstGeom>
          <a:noFill/>
        </p:spPr>
        <p:txBody>
          <a:bodyPr wrap="square" rtlCol="0">
            <a:spAutoFit/>
          </a:bodyPr>
          <a:lstStyle/>
          <a:p>
            <a:r>
              <a:rPr lang="en-US" sz="1200" b="1" dirty="0" smtClean="0">
                <a:latin typeface="Open Sans" charset="0"/>
                <a:ea typeface="Open Sans" charset="0"/>
                <a:cs typeface="Open Sans" charset="0"/>
              </a:rPr>
              <a:t>Project 1</a:t>
            </a:r>
            <a:endParaRPr lang="en-US" sz="1200" b="1" dirty="0">
              <a:latin typeface="Open Sans" charset="0"/>
              <a:ea typeface="Open Sans" charset="0"/>
              <a:cs typeface="Open Sans" charset="0"/>
            </a:endParaRPr>
          </a:p>
        </p:txBody>
      </p:sp>
      <p:sp>
        <p:nvSpPr>
          <p:cNvPr id="18" name="TextBox 17"/>
          <p:cNvSpPr txBox="1"/>
          <p:nvPr/>
        </p:nvSpPr>
        <p:spPr>
          <a:xfrm>
            <a:off x="2517612" y="1421137"/>
            <a:ext cx="1272885" cy="369332"/>
          </a:xfrm>
          <a:prstGeom prst="rect">
            <a:avLst/>
          </a:prstGeom>
          <a:noFill/>
        </p:spPr>
        <p:txBody>
          <a:bodyPr wrap="square" rtlCol="0">
            <a:spAutoFit/>
          </a:bodyPr>
          <a:lstStyle/>
          <a:p>
            <a:pPr>
              <a:lnSpc>
                <a:spcPct val="150000"/>
              </a:lnSpc>
            </a:pPr>
            <a:r>
              <a:rPr lang="en-US" sz="600" dirty="0" smtClean="0">
                <a:solidFill>
                  <a:srgbClr val="262626"/>
                </a:solidFill>
                <a:latin typeface="Open Sans"/>
                <a:cs typeface="Open Sans"/>
              </a:rPr>
              <a:t>But </a:t>
            </a:r>
            <a:r>
              <a:rPr lang="en-US" sz="600" dirty="0">
                <a:solidFill>
                  <a:srgbClr val="262626"/>
                </a:solidFill>
                <a:latin typeface="Open Sans"/>
                <a:cs typeface="Open Sans"/>
              </a:rPr>
              <a:t>I must explain to you how all this mistaken idea </a:t>
            </a:r>
            <a:r>
              <a:rPr lang="en-US" sz="600" dirty="0" smtClean="0">
                <a:solidFill>
                  <a:srgbClr val="262626"/>
                </a:solidFill>
                <a:latin typeface="Open Sans"/>
                <a:cs typeface="Open Sans"/>
              </a:rPr>
              <a:t>of</a:t>
            </a:r>
            <a:endParaRPr lang="en-US" sz="600" dirty="0">
              <a:solidFill>
                <a:srgbClr val="262626"/>
              </a:solidFill>
              <a:latin typeface="Open Sans"/>
              <a:cs typeface="Open Sans"/>
            </a:endParaRPr>
          </a:p>
        </p:txBody>
      </p:sp>
      <p:sp>
        <p:nvSpPr>
          <p:cNvPr id="19" name="TextBox 18"/>
          <p:cNvSpPr txBox="1"/>
          <p:nvPr/>
        </p:nvSpPr>
        <p:spPr>
          <a:xfrm>
            <a:off x="2521529" y="2892814"/>
            <a:ext cx="1110671" cy="276999"/>
          </a:xfrm>
          <a:prstGeom prst="rect">
            <a:avLst/>
          </a:prstGeom>
          <a:noFill/>
        </p:spPr>
        <p:txBody>
          <a:bodyPr wrap="square" rtlCol="0">
            <a:spAutoFit/>
          </a:bodyPr>
          <a:lstStyle/>
          <a:p>
            <a:r>
              <a:rPr lang="en-US" sz="1200" b="1" dirty="0" smtClean="0">
                <a:latin typeface="Open Sans" charset="0"/>
                <a:ea typeface="Open Sans" charset="0"/>
                <a:cs typeface="Open Sans" charset="0"/>
              </a:rPr>
              <a:t>Project 1</a:t>
            </a:r>
            <a:endParaRPr lang="en-US" sz="1200" b="1" dirty="0">
              <a:latin typeface="Open Sans" charset="0"/>
              <a:ea typeface="Open Sans" charset="0"/>
              <a:cs typeface="Open Sans" charset="0"/>
            </a:endParaRPr>
          </a:p>
        </p:txBody>
      </p:sp>
      <p:sp>
        <p:nvSpPr>
          <p:cNvPr id="20" name="TextBox 19"/>
          <p:cNvSpPr txBox="1"/>
          <p:nvPr/>
        </p:nvSpPr>
        <p:spPr>
          <a:xfrm>
            <a:off x="2517612" y="3262638"/>
            <a:ext cx="1272885" cy="369332"/>
          </a:xfrm>
          <a:prstGeom prst="rect">
            <a:avLst/>
          </a:prstGeom>
          <a:noFill/>
        </p:spPr>
        <p:txBody>
          <a:bodyPr wrap="square" rtlCol="0">
            <a:spAutoFit/>
          </a:bodyPr>
          <a:lstStyle/>
          <a:p>
            <a:pPr>
              <a:lnSpc>
                <a:spcPct val="150000"/>
              </a:lnSpc>
            </a:pPr>
            <a:r>
              <a:rPr lang="en-US" sz="600" dirty="0" smtClean="0">
                <a:solidFill>
                  <a:srgbClr val="262626"/>
                </a:solidFill>
                <a:latin typeface="Open Sans"/>
                <a:cs typeface="Open Sans"/>
              </a:rPr>
              <a:t>But </a:t>
            </a:r>
            <a:r>
              <a:rPr lang="en-US" sz="600" dirty="0">
                <a:solidFill>
                  <a:srgbClr val="262626"/>
                </a:solidFill>
                <a:latin typeface="Open Sans"/>
                <a:cs typeface="Open Sans"/>
              </a:rPr>
              <a:t>I must explain to you how all this mistaken idea </a:t>
            </a:r>
            <a:r>
              <a:rPr lang="en-US" sz="600" dirty="0" smtClean="0">
                <a:solidFill>
                  <a:srgbClr val="262626"/>
                </a:solidFill>
                <a:latin typeface="Open Sans"/>
                <a:cs typeface="Open Sans"/>
              </a:rPr>
              <a:t>of</a:t>
            </a:r>
            <a:endParaRPr lang="en-US" sz="600" dirty="0">
              <a:solidFill>
                <a:srgbClr val="262626"/>
              </a:solidFill>
              <a:latin typeface="Open Sans"/>
              <a:cs typeface="Open Sans"/>
            </a:endParaRPr>
          </a:p>
        </p:txBody>
      </p:sp>
      <p:sp>
        <p:nvSpPr>
          <p:cNvPr id="21" name="TextBox 20"/>
          <p:cNvSpPr txBox="1"/>
          <p:nvPr/>
        </p:nvSpPr>
        <p:spPr>
          <a:xfrm>
            <a:off x="5353866" y="1051313"/>
            <a:ext cx="1110671" cy="276999"/>
          </a:xfrm>
          <a:prstGeom prst="rect">
            <a:avLst/>
          </a:prstGeom>
          <a:noFill/>
        </p:spPr>
        <p:txBody>
          <a:bodyPr wrap="square" rtlCol="0">
            <a:spAutoFit/>
          </a:bodyPr>
          <a:lstStyle/>
          <a:p>
            <a:r>
              <a:rPr lang="en-US" sz="1200" b="1" dirty="0" smtClean="0">
                <a:latin typeface="Open Sans" charset="0"/>
                <a:ea typeface="Open Sans" charset="0"/>
                <a:cs typeface="Open Sans" charset="0"/>
              </a:rPr>
              <a:t>Project 1</a:t>
            </a:r>
            <a:endParaRPr lang="en-US" sz="1200" b="1" dirty="0">
              <a:latin typeface="Open Sans" charset="0"/>
              <a:ea typeface="Open Sans" charset="0"/>
              <a:cs typeface="Open Sans" charset="0"/>
            </a:endParaRPr>
          </a:p>
        </p:txBody>
      </p:sp>
      <p:sp>
        <p:nvSpPr>
          <p:cNvPr id="22" name="TextBox 21"/>
          <p:cNvSpPr txBox="1"/>
          <p:nvPr/>
        </p:nvSpPr>
        <p:spPr>
          <a:xfrm>
            <a:off x="5349949" y="1421137"/>
            <a:ext cx="1272885" cy="369332"/>
          </a:xfrm>
          <a:prstGeom prst="rect">
            <a:avLst/>
          </a:prstGeom>
          <a:noFill/>
        </p:spPr>
        <p:txBody>
          <a:bodyPr wrap="square" rtlCol="0">
            <a:spAutoFit/>
          </a:bodyPr>
          <a:lstStyle/>
          <a:p>
            <a:pPr>
              <a:lnSpc>
                <a:spcPct val="150000"/>
              </a:lnSpc>
            </a:pPr>
            <a:r>
              <a:rPr lang="en-US" sz="600" dirty="0" smtClean="0">
                <a:solidFill>
                  <a:srgbClr val="262626"/>
                </a:solidFill>
                <a:latin typeface="Open Sans"/>
                <a:cs typeface="Open Sans"/>
              </a:rPr>
              <a:t>But </a:t>
            </a:r>
            <a:r>
              <a:rPr lang="en-US" sz="600" dirty="0">
                <a:solidFill>
                  <a:srgbClr val="262626"/>
                </a:solidFill>
                <a:latin typeface="Open Sans"/>
                <a:cs typeface="Open Sans"/>
              </a:rPr>
              <a:t>I must explain to you how all this mistaken idea </a:t>
            </a:r>
            <a:r>
              <a:rPr lang="en-US" sz="600" dirty="0" smtClean="0">
                <a:solidFill>
                  <a:srgbClr val="262626"/>
                </a:solidFill>
                <a:latin typeface="Open Sans"/>
                <a:cs typeface="Open Sans"/>
              </a:rPr>
              <a:t>of</a:t>
            </a:r>
            <a:endParaRPr lang="en-US" sz="600" dirty="0">
              <a:solidFill>
                <a:srgbClr val="262626"/>
              </a:solidFill>
              <a:latin typeface="Open Sans"/>
              <a:cs typeface="Open Sans"/>
            </a:endParaRPr>
          </a:p>
        </p:txBody>
      </p:sp>
      <p:sp>
        <p:nvSpPr>
          <p:cNvPr id="23" name="TextBox 22"/>
          <p:cNvSpPr txBox="1"/>
          <p:nvPr/>
        </p:nvSpPr>
        <p:spPr>
          <a:xfrm>
            <a:off x="7875032" y="1051313"/>
            <a:ext cx="1110671" cy="276999"/>
          </a:xfrm>
          <a:prstGeom prst="rect">
            <a:avLst/>
          </a:prstGeom>
          <a:noFill/>
        </p:spPr>
        <p:txBody>
          <a:bodyPr wrap="square" rtlCol="0">
            <a:spAutoFit/>
          </a:bodyPr>
          <a:lstStyle/>
          <a:p>
            <a:r>
              <a:rPr lang="en-US" sz="1200" b="1" dirty="0" smtClean="0">
                <a:latin typeface="Open Sans" charset="0"/>
                <a:ea typeface="Open Sans" charset="0"/>
                <a:cs typeface="Open Sans" charset="0"/>
              </a:rPr>
              <a:t>Project 1</a:t>
            </a:r>
            <a:endParaRPr lang="en-US" sz="1200" b="1" dirty="0">
              <a:latin typeface="Open Sans" charset="0"/>
              <a:ea typeface="Open Sans" charset="0"/>
              <a:cs typeface="Open Sans" charset="0"/>
            </a:endParaRPr>
          </a:p>
        </p:txBody>
      </p:sp>
      <p:sp>
        <p:nvSpPr>
          <p:cNvPr id="25" name="TextBox 24"/>
          <p:cNvSpPr txBox="1"/>
          <p:nvPr/>
        </p:nvSpPr>
        <p:spPr>
          <a:xfrm>
            <a:off x="7871115" y="1421137"/>
            <a:ext cx="1272885" cy="369332"/>
          </a:xfrm>
          <a:prstGeom prst="rect">
            <a:avLst/>
          </a:prstGeom>
          <a:noFill/>
        </p:spPr>
        <p:txBody>
          <a:bodyPr wrap="square" rtlCol="0">
            <a:spAutoFit/>
          </a:bodyPr>
          <a:lstStyle/>
          <a:p>
            <a:pPr>
              <a:lnSpc>
                <a:spcPct val="150000"/>
              </a:lnSpc>
            </a:pPr>
            <a:r>
              <a:rPr lang="en-US" sz="600" dirty="0" smtClean="0">
                <a:solidFill>
                  <a:srgbClr val="262626"/>
                </a:solidFill>
                <a:latin typeface="Open Sans"/>
                <a:cs typeface="Open Sans"/>
              </a:rPr>
              <a:t>But </a:t>
            </a:r>
            <a:r>
              <a:rPr lang="en-US" sz="600" dirty="0">
                <a:solidFill>
                  <a:srgbClr val="262626"/>
                </a:solidFill>
                <a:latin typeface="Open Sans"/>
                <a:cs typeface="Open Sans"/>
              </a:rPr>
              <a:t>I must explain to you how all this mistaken idea </a:t>
            </a:r>
            <a:r>
              <a:rPr lang="en-US" sz="600" dirty="0" smtClean="0">
                <a:solidFill>
                  <a:srgbClr val="262626"/>
                </a:solidFill>
                <a:latin typeface="Open Sans"/>
                <a:cs typeface="Open Sans"/>
              </a:rPr>
              <a:t>of</a:t>
            </a:r>
            <a:endParaRPr lang="en-US" sz="600" dirty="0">
              <a:solidFill>
                <a:srgbClr val="262626"/>
              </a:solidFill>
              <a:latin typeface="Open Sans"/>
              <a:cs typeface="Open Sans"/>
            </a:endParaRPr>
          </a:p>
        </p:txBody>
      </p:sp>
      <p:sp>
        <p:nvSpPr>
          <p:cNvPr id="27" name="TextBox 26"/>
          <p:cNvSpPr txBox="1"/>
          <p:nvPr/>
        </p:nvSpPr>
        <p:spPr>
          <a:xfrm>
            <a:off x="5336930" y="2892814"/>
            <a:ext cx="1110671" cy="276999"/>
          </a:xfrm>
          <a:prstGeom prst="rect">
            <a:avLst/>
          </a:prstGeom>
          <a:noFill/>
        </p:spPr>
        <p:txBody>
          <a:bodyPr wrap="square" rtlCol="0">
            <a:spAutoFit/>
          </a:bodyPr>
          <a:lstStyle/>
          <a:p>
            <a:r>
              <a:rPr lang="en-US" sz="1200" b="1" dirty="0" smtClean="0">
                <a:latin typeface="Open Sans" charset="0"/>
                <a:ea typeface="Open Sans" charset="0"/>
                <a:cs typeface="Open Sans" charset="0"/>
              </a:rPr>
              <a:t>Project 1</a:t>
            </a:r>
            <a:endParaRPr lang="en-US" sz="1200" b="1" dirty="0">
              <a:latin typeface="Open Sans" charset="0"/>
              <a:ea typeface="Open Sans" charset="0"/>
              <a:cs typeface="Open Sans" charset="0"/>
            </a:endParaRPr>
          </a:p>
        </p:txBody>
      </p:sp>
      <p:sp>
        <p:nvSpPr>
          <p:cNvPr id="28" name="TextBox 27"/>
          <p:cNvSpPr txBox="1"/>
          <p:nvPr/>
        </p:nvSpPr>
        <p:spPr>
          <a:xfrm>
            <a:off x="5333013" y="3262638"/>
            <a:ext cx="1272885" cy="369332"/>
          </a:xfrm>
          <a:prstGeom prst="rect">
            <a:avLst/>
          </a:prstGeom>
          <a:noFill/>
        </p:spPr>
        <p:txBody>
          <a:bodyPr wrap="square" rtlCol="0">
            <a:spAutoFit/>
          </a:bodyPr>
          <a:lstStyle/>
          <a:p>
            <a:pPr>
              <a:lnSpc>
                <a:spcPct val="150000"/>
              </a:lnSpc>
            </a:pPr>
            <a:r>
              <a:rPr lang="en-US" sz="600" dirty="0" smtClean="0">
                <a:solidFill>
                  <a:srgbClr val="262626"/>
                </a:solidFill>
                <a:latin typeface="Open Sans"/>
                <a:cs typeface="Open Sans"/>
              </a:rPr>
              <a:t>But </a:t>
            </a:r>
            <a:r>
              <a:rPr lang="en-US" sz="600" dirty="0">
                <a:solidFill>
                  <a:srgbClr val="262626"/>
                </a:solidFill>
                <a:latin typeface="Open Sans"/>
                <a:cs typeface="Open Sans"/>
              </a:rPr>
              <a:t>I must explain to you how all this mistaken idea </a:t>
            </a:r>
            <a:r>
              <a:rPr lang="en-US" sz="600" dirty="0" smtClean="0">
                <a:solidFill>
                  <a:srgbClr val="262626"/>
                </a:solidFill>
                <a:latin typeface="Open Sans"/>
                <a:cs typeface="Open Sans"/>
              </a:rPr>
              <a:t>of</a:t>
            </a:r>
            <a:endParaRPr lang="en-US" sz="600" dirty="0">
              <a:solidFill>
                <a:srgbClr val="262626"/>
              </a:solidFill>
              <a:latin typeface="Open Sans"/>
              <a:cs typeface="Open Sans"/>
            </a:endParaRPr>
          </a:p>
        </p:txBody>
      </p:sp>
      <p:sp>
        <p:nvSpPr>
          <p:cNvPr id="29" name="TextBox 28"/>
          <p:cNvSpPr txBox="1"/>
          <p:nvPr/>
        </p:nvSpPr>
        <p:spPr>
          <a:xfrm>
            <a:off x="133929" y="2892814"/>
            <a:ext cx="1110671" cy="276999"/>
          </a:xfrm>
          <a:prstGeom prst="rect">
            <a:avLst/>
          </a:prstGeom>
          <a:noFill/>
        </p:spPr>
        <p:txBody>
          <a:bodyPr wrap="square" rtlCol="0">
            <a:spAutoFit/>
          </a:bodyPr>
          <a:lstStyle/>
          <a:p>
            <a:r>
              <a:rPr lang="en-US" sz="1200" b="1" dirty="0" smtClean="0">
                <a:latin typeface="Open Sans" charset="0"/>
                <a:ea typeface="Open Sans" charset="0"/>
                <a:cs typeface="Open Sans" charset="0"/>
              </a:rPr>
              <a:t>Project 1</a:t>
            </a:r>
            <a:endParaRPr lang="en-US" sz="1200" b="1" dirty="0">
              <a:latin typeface="Open Sans" charset="0"/>
              <a:ea typeface="Open Sans" charset="0"/>
              <a:cs typeface="Open Sans" charset="0"/>
            </a:endParaRPr>
          </a:p>
        </p:txBody>
      </p:sp>
      <p:sp>
        <p:nvSpPr>
          <p:cNvPr id="30" name="TextBox 29"/>
          <p:cNvSpPr txBox="1"/>
          <p:nvPr/>
        </p:nvSpPr>
        <p:spPr>
          <a:xfrm>
            <a:off x="130012" y="3262638"/>
            <a:ext cx="1272885" cy="369332"/>
          </a:xfrm>
          <a:prstGeom prst="rect">
            <a:avLst/>
          </a:prstGeom>
          <a:noFill/>
        </p:spPr>
        <p:txBody>
          <a:bodyPr wrap="square" rtlCol="0">
            <a:spAutoFit/>
          </a:bodyPr>
          <a:lstStyle/>
          <a:p>
            <a:pPr>
              <a:lnSpc>
                <a:spcPct val="150000"/>
              </a:lnSpc>
            </a:pPr>
            <a:r>
              <a:rPr lang="en-US" sz="600" dirty="0" smtClean="0">
                <a:solidFill>
                  <a:srgbClr val="262626"/>
                </a:solidFill>
                <a:latin typeface="Open Sans"/>
                <a:cs typeface="Open Sans"/>
              </a:rPr>
              <a:t>But </a:t>
            </a:r>
            <a:r>
              <a:rPr lang="en-US" sz="600" dirty="0">
                <a:solidFill>
                  <a:srgbClr val="262626"/>
                </a:solidFill>
                <a:latin typeface="Open Sans"/>
                <a:cs typeface="Open Sans"/>
              </a:rPr>
              <a:t>I must explain to you how all this mistaken idea </a:t>
            </a:r>
            <a:r>
              <a:rPr lang="en-US" sz="600" dirty="0" smtClean="0">
                <a:solidFill>
                  <a:srgbClr val="262626"/>
                </a:solidFill>
                <a:latin typeface="Open Sans"/>
                <a:cs typeface="Open Sans"/>
              </a:rPr>
              <a:t>of</a:t>
            </a:r>
            <a:endParaRPr lang="en-US" sz="600" dirty="0">
              <a:solidFill>
                <a:srgbClr val="262626"/>
              </a:solidFill>
              <a:latin typeface="Open Sans"/>
              <a:cs typeface="Open Sans"/>
            </a:endParaRPr>
          </a:p>
        </p:txBody>
      </p:sp>
    </p:spTree>
    <p:extLst>
      <p:ext uri="{BB962C8B-B14F-4D97-AF65-F5344CB8AC3E}">
        <p14:creationId xmlns:p14="http://schemas.microsoft.com/office/powerpoint/2010/main" val="161819234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fade">
                                      <p:cBhvr>
                                        <p:cTn id="11" dur="500"/>
                                        <p:tgtEl>
                                          <p:spTgt spid="1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fade">
                                      <p:cBhvr>
                                        <p:cTn id="15" dur="500"/>
                                        <p:tgtEl>
                                          <p:spTgt spid="21"/>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500"/>
                                        <p:tgtEl>
                                          <p:spTgt spid="23"/>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fade">
                                      <p:cBhvr>
                                        <p:cTn id="23" dur="500"/>
                                        <p:tgtEl>
                                          <p:spTgt spid="29"/>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fade">
                                      <p:cBhvr>
                                        <p:cTn id="31" dur="500"/>
                                        <p:tgtEl>
                                          <p:spTgt spid="27"/>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500"/>
                                        <p:tgtEl>
                                          <p:spTgt spid="2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500"/>
                                        <p:tgtEl>
                                          <p:spTgt spid="11"/>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fade">
                                      <p:cBhvr>
                                        <p:cTn id="43" dur="500"/>
                                        <p:tgtEl>
                                          <p:spTgt spid="14"/>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fade">
                                      <p:cBhvr>
                                        <p:cTn id="51" dur="500"/>
                                        <p:tgtEl>
                                          <p:spTgt spid="15"/>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12"/>
                                        </p:tgtEl>
                                        <p:attrNameLst>
                                          <p:attrName>style.visibility</p:attrName>
                                        </p:attrNameLst>
                                      </p:cBhvr>
                                      <p:to>
                                        <p:strVal val="visible"/>
                                      </p:to>
                                    </p:set>
                                    <p:animEffect transition="in" filter="fade">
                                      <p:cBhvr>
                                        <p:cTn id="55" dur="500"/>
                                        <p:tgtEl>
                                          <p:spTgt spid="12"/>
                                        </p:tgtEl>
                                      </p:cBhvr>
                                    </p:animEffect>
                                  </p:childTnLst>
                                </p:cTn>
                              </p:par>
                            </p:childTnLst>
                          </p:cTn>
                        </p:par>
                        <p:par>
                          <p:cTn id="56" fill="hold">
                            <p:stCondLst>
                              <p:cond delay="6500"/>
                            </p:stCondLst>
                            <p:childTnLst>
                              <p:par>
                                <p:cTn id="57" presetID="22" presetClass="entr" presetSubtype="1" fill="hold" grpId="0" nodeType="afterEffect">
                                  <p:stCondLst>
                                    <p:cond delay="0"/>
                                  </p:stCondLst>
                                  <p:childTnLst>
                                    <p:set>
                                      <p:cBhvr>
                                        <p:cTn id="58" dur="1" fill="hold">
                                          <p:stCondLst>
                                            <p:cond delay="0"/>
                                          </p:stCondLst>
                                        </p:cTn>
                                        <p:tgtEl>
                                          <p:spTgt spid="18"/>
                                        </p:tgtEl>
                                        <p:attrNameLst>
                                          <p:attrName>style.visibility</p:attrName>
                                        </p:attrNameLst>
                                      </p:cBhvr>
                                      <p:to>
                                        <p:strVal val="visible"/>
                                      </p:to>
                                    </p:set>
                                    <p:animEffect transition="in" filter="wipe(up)">
                                      <p:cBhvr>
                                        <p:cTn id="59" dur="500"/>
                                        <p:tgtEl>
                                          <p:spTgt spid="18"/>
                                        </p:tgtEl>
                                      </p:cBhvr>
                                    </p:animEffect>
                                  </p:childTnLst>
                                </p:cTn>
                              </p:par>
                            </p:childTnLst>
                          </p:cTn>
                        </p:par>
                        <p:par>
                          <p:cTn id="60" fill="hold">
                            <p:stCondLst>
                              <p:cond delay="7000"/>
                            </p:stCondLst>
                            <p:childTnLst>
                              <p:par>
                                <p:cTn id="61" presetID="22" presetClass="entr" presetSubtype="1" fill="hold" grpId="0" nodeType="afterEffect">
                                  <p:stCondLst>
                                    <p:cond delay="0"/>
                                  </p:stCondLst>
                                  <p:childTnLst>
                                    <p:set>
                                      <p:cBhvr>
                                        <p:cTn id="62" dur="1" fill="hold">
                                          <p:stCondLst>
                                            <p:cond delay="0"/>
                                          </p:stCondLst>
                                        </p:cTn>
                                        <p:tgtEl>
                                          <p:spTgt spid="22"/>
                                        </p:tgtEl>
                                        <p:attrNameLst>
                                          <p:attrName>style.visibility</p:attrName>
                                        </p:attrNameLst>
                                      </p:cBhvr>
                                      <p:to>
                                        <p:strVal val="visible"/>
                                      </p:to>
                                    </p:set>
                                    <p:animEffect transition="in" filter="wipe(up)">
                                      <p:cBhvr>
                                        <p:cTn id="63" dur="500"/>
                                        <p:tgtEl>
                                          <p:spTgt spid="22"/>
                                        </p:tgtEl>
                                      </p:cBhvr>
                                    </p:animEffect>
                                  </p:childTnLst>
                                </p:cTn>
                              </p:par>
                            </p:childTnLst>
                          </p:cTn>
                        </p:par>
                        <p:par>
                          <p:cTn id="64" fill="hold">
                            <p:stCondLst>
                              <p:cond delay="7500"/>
                            </p:stCondLst>
                            <p:childTnLst>
                              <p:par>
                                <p:cTn id="65" presetID="22" presetClass="entr" presetSubtype="1" fill="hold" grpId="0" nodeType="afterEffect">
                                  <p:stCondLst>
                                    <p:cond delay="0"/>
                                  </p:stCondLst>
                                  <p:childTnLst>
                                    <p:set>
                                      <p:cBhvr>
                                        <p:cTn id="66" dur="1" fill="hold">
                                          <p:stCondLst>
                                            <p:cond delay="0"/>
                                          </p:stCondLst>
                                        </p:cTn>
                                        <p:tgtEl>
                                          <p:spTgt spid="25"/>
                                        </p:tgtEl>
                                        <p:attrNameLst>
                                          <p:attrName>style.visibility</p:attrName>
                                        </p:attrNameLst>
                                      </p:cBhvr>
                                      <p:to>
                                        <p:strVal val="visible"/>
                                      </p:to>
                                    </p:set>
                                    <p:animEffect transition="in" filter="wipe(up)">
                                      <p:cBhvr>
                                        <p:cTn id="67" dur="500"/>
                                        <p:tgtEl>
                                          <p:spTgt spid="25"/>
                                        </p:tgtEl>
                                      </p:cBhvr>
                                    </p:animEffect>
                                  </p:childTnLst>
                                </p:cTn>
                              </p:par>
                            </p:childTnLst>
                          </p:cTn>
                        </p:par>
                        <p:par>
                          <p:cTn id="68" fill="hold">
                            <p:stCondLst>
                              <p:cond delay="8000"/>
                            </p:stCondLst>
                            <p:childTnLst>
                              <p:par>
                                <p:cTn id="69" presetID="22" presetClass="entr" presetSubtype="1" fill="hold" grpId="0" nodeType="afterEffect">
                                  <p:stCondLst>
                                    <p:cond delay="0"/>
                                  </p:stCondLst>
                                  <p:childTnLst>
                                    <p:set>
                                      <p:cBhvr>
                                        <p:cTn id="70" dur="1" fill="hold">
                                          <p:stCondLst>
                                            <p:cond delay="0"/>
                                          </p:stCondLst>
                                        </p:cTn>
                                        <p:tgtEl>
                                          <p:spTgt spid="30"/>
                                        </p:tgtEl>
                                        <p:attrNameLst>
                                          <p:attrName>style.visibility</p:attrName>
                                        </p:attrNameLst>
                                      </p:cBhvr>
                                      <p:to>
                                        <p:strVal val="visible"/>
                                      </p:to>
                                    </p:set>
                                    <p:animEffect transition="in" filter="wipe(up)">
                                      <p:cBhvr>
                                        <p:cTn id="71" dur="500"/>
                                        <p:tgtEl>
                                          <p:spTgt spid="30"/>
                                        </p:tgtEl>
                                      </p:cBhvr>
                                    </p:animEffect>
                                  </p:childTnLst>
                                </p:cTn>
                              </p:par>
                            </p:childTnLst>
                          </p:cTn>
                        </p:par>
                        <p:par>
                          <p:cTn id="72" fill="hold">
                            <p:stCondLst>
                              <p:cond delay="8500"/>
                            </p:stCondLst>
                            <p:childTnLst>
                              <p:par>
                                <p:cTn id="73" presetID="22" presetClass="entr" presetSubtype="1" fill="hold" grpId="0" nodeType="afterEffect">
                                  <p:stCondLst>
                                    <p:cond delay="0"/>
                                  </p:stCondLst>
                                  <p:childTnLst>
                                    <p:set>
                                      <p:cBhvr>
                                        <p:cTn id="74" dur="1" fill="hold">
                                          <p:stCondLst>
                                            <p:cond delay="0"/>
                                          </p:stCondLst>
                                        </p:cTn>
                                        <p:tgtEl>
                                          <p:spTgt spid="20"/>
                                        </p:tgtEl>
                                        <p:attrNameLst>
                                          <p:attrName>style.visibility</p:attrName>
                                        </p:attrNameLst>
                                      </p:cBhvr>
                                      <p:to>
                                        <p:strVal val="visible"/>
                                      </p:to>
                                    </p:set>
                                    <p:animEffect transition="in" filter="wipe(up)">
                                      <p:cBhvr>
                                        <p:cTn id="75" dur="500"/>
                                        <p:tgtEl>
                                          <p:spTgt spid="20"/>
                                        </p:tgtEl>
                                      </p:cBhvr>
                                    </p:animEffect>
                                  </p:childTnLst>
                                </p:cTn>
                              </p:par>
                            </p:childTnLst>
                          </p:cTn>
                        </p:par>
                        <p:par>
                          <p:cTn id="76" fill="hold">
                            <p:stCondLst>
                              <p:cond delay="9000"/>
                            </p:stCondLst>
                            <p:childTnLst>
                              <p:par>
                                <p:cTn id="77" presetID="22" presetClass="entr" presetSubtype="1" fill="hold" grpId="0" nodeType="afterEffect">
                                  <p:stCondLst>
                                    <p:cond delay="0"/>
                                  </p:stCondLst>
                                  <p:childTnLst>
                                    <p:set>
                                      <p:cBhvr>
                                        <p:cTn id="78" dur="1" fill="hold">
                                          <p:stCondLst>
                                            <p:cond delay="0"/>
                                          </p:stCondLst>
                                        </p:cTn>
                                        <p:tgtEl>
                                          <p:spTgt spid="28"/>
                                        </p:tgtEl>
                                        <p:attrNameLst>
                                          <p:attrName>style.visibility</p:attrName>
                                        </p:attrNameLst>
                                      </p:cBhvr>
                                      <p:to>
                                        <p:strVal val="visible"/>
                                      </p:to>
                                    </p:set>
                                    <p:animEffect transition="in" filter="wipe(up)">
                                      <p:cBhvr>
                                        <p:cTn id="79" dur="500"/>
                                        <p:tgtEl>
                                          <p:spTgt spid="28"/>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10"/>
                                        </p:tgtEl>
                                        <p:attrNameLst>
                                          <p:attrName>style.visibility</p:attrName>
                                        </p:attrNameLst>
                                      </p:cBhvr>
                                      <p:to>
                                        <p:strVal val="visible"/>
                                      </p:to>
                                    </p:set>
                                    <p:animEffect transition="in" filter="fade">
                                      <p:cBhvr>
                                        <p:cTn id="8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9" grpId="0"/>
      <p:bldP spid="10" grpId="0"/>
      <p:bldP spid="11" grpId="0" animBg="1"/>
      <p:bldP spid="12" grpId="0" animBg="1"/>
      <p:bldP spid="14" grpId="0" animBg="1"/>
      <p:bldP spid="15" grpId="0" animBg="1"/>
      <p:bldP spid="16" grpId="0" animBg="1"/>
      <p:bldP spid="17" grpId="0"/>
      <p:bldP spid="18" grpId="0"/>
      <p:bldP spid="19" grpId="0"/>
      <p:bldP spid="20" grpId="0"/>
      <p:bldP spid="21" grpId="0"/>
      <p:bldP spid="22" grpId="0"/>
      <p:bldP spid="23" grpId="0"/>
      <p:bldP spid="25" grpId="0"/>
      <p:bldP spid="27" grpId="0"/>
      <p:bldP spid="28" grpId="0"/>
      <p:bldP spid="29" grpId="0"/>
      <p:bldP spid="3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3060700" cy="1803400"/>
          </a:xfrm>
          <a:prstGeom prst="rect">
            <a:avLst/>
          </a:prstGeom>
          <a:blipFill rotWithShape="1">
            <a:blip r:embed="rId2"/>
            <a:srcRect/>
            <a:stretch>
              <a:fillRect t="-27953" b="-27953"/>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6480662" y="1288420"/>
            <a:ext cx="1882288" cy="830997"/>
          </a:xfrm>
          <a:prstGeom prst="rect">
            <a:avLst/>
          </a:prstGeom>
          <a:noFill/>
        </p:spPr>
        <p:txBody>
          <a:bodyPr wrap="square" rtlCol="0">
            <a:spAutoFit/>
          </a:bodyPr>
          <a:lstStyle/>
          <a:p>
            <a:r>
              <a:rPr lang="en-US" sz="4800" dirty="0" smtClean="0">
                <a:solidFill>
                  <a:schemeClr val="tx1">
                    <a:lumMod val="85000"/>
                    <a:lumOff val="15000"/>
                  </a:schemeClr>
                </a:solidFill>
                <a:latin typeface="Bebas Neue Regular"/>
                <a:cs typeface="Bebas Neue Regular"/>
              </a:rPr>
              <a:t>Work 4</a:t>
            </a:r>
            <a:endParaRPr lang="en-US" sz="4800" b="1" dirty="0">
              <a:solidFill>
                <a:schemeClr val="tx1">
                  <a:lumMod val="85000"/>
                  <a:lumOff val="15000"/>
                </a:schemeClr>
              </a:solidFill>
              <a:latin typeface="Bebas Neue Regular"/>
              <a:cs typeface="Bebas Neue Regular"/>
            </a:endParaRPr>
          </a:p>
        </p:txBody>
      </p:sp>
      <p:sp>
        <p:nvSpPr>
          <p:cNvPr id="12" name="TextBox 11"/>
          <p:cNvSpPr txBox="1"/>
          <p:nvPr/>
        </p:nvSpPr>
        <p:spPr>
          <a:xfrm>
            <a:off x="6525112" y="2488914"/>
            <a:ext cx="1882288" cy="1569660"/>
          </a:xfrm>
          <a:prstGeom prst="rect">
            <a:avLst/>
          </a:prstGeom>
          <a:noFill/>
        </p:spPr>
        <p:txBody>
          <a:bodyPr wrap="square" rtlCol="0">
            <a:spAutoFit/>
          </a:bodyPr>
          <a:lstStyle/>
          <a:p>
            <a:pPr>
              <a:lnSpc>
                <a:spcPct val="150000"/>
              </a:lnSpc>
            </a:pPr>
            <a:r>
              <a:rPr lang="en-US" sz="800" dirty="0" smtClean="0">
                <a:solidFill>
                  <a:srgbClr val="262626"/>
                </a:solidFill>
                <a:latin typeface="Open Sans"/>
                <a:cs typeface="Open Sans"/>
              </a:rPr>
              <a:t>But </a:t>
            </a:r>
            <a:r>
              <a:rPr lang="en-US" sz="800" dirty="0">
                <a:solidFill>
                  <a:srgbClr val="262626"/>
                </a:solidFill>
                <a:latin typeface="Open Sans"/>
                <a:cs typeface="Open Sans"/>
              </a:rPr>
              <a:t>I must explain to you how all this mistaken idea of denouncing pleasure and praising pain was born and I will give you a </a:t>
            </a:r>
            <a:endParaRPr lang="en-US" sz="800" dirty="0" smtClean="0">
              <a:solidFill>
                <a:srgbClr val="262626"/>
              </a:solidFill>
              <a:latin typeface="Open Sans"/>
              <a:cs typeface="Open Sans"/>
            </a:endParaRPr>
          </a:p>
          <a:p>
            <a:pPr>
              <a:lnSpc>
                <a:spcPct val="150000"/>
              </a:lnSpc>
            </a:pPr>
            <a:endParaRPr lang="en-US" sz="800" dirty="0">
              <a:solidFill>
                <a:srgbClr val="262626"/>
              </a:solidFill>
              <a:latin typeface="Open Sans"/>
              <a:cs typeface="Open Sans"/>
            </a:endParaRPr>
          </a:p>
          <a:p>
            <a:pPr>
              <a:lnSpc>
                <a:spcPct val="150000"/>
              </a:lnSpc>
            </a:pPr>
            <a:r>
              <a:rPr lang="en-US" sz="800" dirty="0" smtClean="0">
                <a:solidFill>
                  <a:srgbClr val="262626"/>
                </a:solidFill>
                <a:latin typeface="Open Sans"/>
                <a:cs typeface="Open Sans"/>
              </a:rPr>
              <a:t>complete </a:t>
            </a:r>
            <a:r>
              <a:rPr lang="en-US" sz="800" dirty="0">
                <a:solidFill>
                  <a:srgbClr val="262626"/>
                </a:solidFill>
                <a:latin typeface="Open Sans"/>
                <a:cs typeface="Open Sans"/>
              </a:rPr>
              <a:t>account of the system, and expound the actual teachings of the great explorer of the truth, </a:t>
            </a:r>
          </a:p>
        </p:txBody>
      </p:sp>
      <p:sp>
        <p:nvSpPr>
          <p:cNvPr id="14" name="Rectangle 13"/>
          <p:cNvSpPr/>
          <p:nvPr/>
        </p:nvSpPr>
        <p:spPr>
          <a:xfrm>
            <a:off x="6569562" y="2073698"/>
            <a:ext cx="1793388" cy="45719"/>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TextBox 14"/>
          <p:cNvSpPr txBox="1"/>
          <p:nvPr/>
        </p:nvSpPr>
        <p:spPr>
          <a:xfrm>
            <a:off x="7514164" y="4647509"/>
            <a:ext cx="1253662" cy="169277"/>
          </a:xfrm>
          <a:prstGeom prst="rect">
            <a:avLst/>
          </a:prstGeom>
          <a:noFill/>
        </p:spPr>
        <p:txBody>
          <a:bodyPr wrap="square" rtlCol="0">
            <a:spAutoFit/>
          </a:bodyPr>
          <a:lstStyle/>
          <a:p>
            <a:pPr algn="r"/>
            <a:r>
              <a:rPr lang="en-US" sz="500" b="1" dirty="0" smtClean="0">
                <a:latin typeface="Open Sans"/>
                <a:cs typeface="Open Sans"/>
              </a:rPr>
              <a:t>Designs corporate 2018</a:t>
            </a:r>
            <a:endParaRPr lang="en-US" sz="500" b="1" dirty="0">
              <a:latin typeface="Open Sans"/>
              <a:cs typeface="Open Sans"/>
            </a:endParaRPr>
          </a:p>
        </p:txBody>
      </p:sp>
      <p:sp>
        <p:nvSpPr>
          <p:cNvPr id="21" name="Rectangle 20"/>
          <p:cNvSpPr/>
          <p:nvPr/>
        </p:nvSpPr>
        <p:spPr>
          <a:xfrm>
            <a:off x="0" y="1803400"/>
            <a:ext cx="3060700" cy="1625600"/>
          </a:xfrm>
          <a:prstGeom prst="rect">
            <a:avLst/>
          </a:prstGeom>
          <a:blipFill rotWithShape="1">
            <a:blip r:embed="rId2"/>
            <a:srcRect/>
            <a:stretch>
              <a:fillRect t="-36479" b="-36479"/>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1" y="3429000"/>
            <a:ext cx="3060700" cy="1714500"/>
          </a:xfrm>
          <a:prstGeom prst="rect">
            <a:avLst/>
          </a:prstGeom>
          <a:blipFill rotWithShape="1">
            <a:blip r:embed="rId2"/>
            <a:srcRect/>
            <a:stretch>
              <a:fillRect t="-31995" b="-31995"/>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3060700" y="0"/>
            <a:ext cx="3060700" cy="1803400"/>
          </a:xfrm>
          <a:prstGeom prst="rect">
            <a:avLst/>
          </a:prstGeom>
          <a:blipFill rotWithShape="1">
            <a:blip r:embed="rId2"/>
            <a:srcRect/>
            <a:stretch>
              <a:fillRect t="-27953" b="-27953"/>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3060700" y="1803400"/>
            <a:ext cx="3060700" cy="1625600"/>
          </a:xfrm>
          <a:prstGeom prst="rect">
            <a:avLst/>
          </a:prstGeom>
          <a:blipFill rotWithShape="1">
            <a:blip r:embed="rId2"/>
            <a:srcRect/>
            <a:stretch>
              <a:fillRect t="-36479" b="-36479"/>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3060699" y="3429000"/>
            <a:ext cx="3060700" cy="1714500"/>
          </a:xfrm>
          <a:prstGeom prst="rect">
            <a:avLst/>
          </a:prstGeom>
          <a:blipFill rotWithShape="1">
            <a:blip r:embed="rId2"/>
            <a:srcRect/>
            <a:stretch>
              <a:fillRect t="-31995" b="-31995"/>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p:cNvSpPr txBox="1"/>
          <p:nvPr/>
        </p:nvSpPr>
        <p:spPr>
          <a:xfrm>
            <a:off x="6569562" y="329509"/>
            <a:ext cx="1354748" cy="246221"/>
          </a:xfrm>
          <a:prstGeom prst="rect">
            <a:avLst/>
          </a:prstGeom>
          <a:noFill/>
        </p:spPr>
        <p:txBody>
          <a:bodyPr wrap="square" rtlCol="0">
            <a:spAutoFit/>
          </a:bodyPr>
          <a:lstStyle/>
          <a:p>
            <a:r>
              <a:rPr lang="en-US" sz="500" b="1" dirty="0" smtClean="0">
                <a:solidFill>
                  <a:srgbClr val="DAAD08"/>
                </a:solidFill>
                <a:latin typeface="Open Sans"/>
                <a:cs typeface="Open Sans"/>
              </a:rPr>
              <a:t>Annual </a:t>
            </a:r>
            <a:r>
              <a:rPr lang="en-US" sz="500" dirty="0" smtClean="0">
                <a:solidFill>
                  <a:srgbClr val="DAAD08"/>
                </a:solidFill>
                <a:latin typeface="Open Sans"/>
                <a:cs typeface="Open Sans"/>
              </a:rPr>
              <a:t>report </a:t>
            </a:r>
            <a:r>
              <a:rPr lang="en-US" sz="500" b="1" dirty="0" smtClean="0">
                <a:solidFill>
                  <a:srgbClr val="DAAD08"/>
                </a:solidFill>
                <a:latin typeface="Open Sans"/>
                <a:cs typeface="Open Sans"/>
              </a:rPr>
              <a:t> </a:t>
            </a:r>
          </a:p>
          <a:p>
            <a:r>
              <a:rPr lang="en-US" sz="500" b="1" dirty="0" smtClean="0">
                <a:solidFill>
                  <a:srgbClr val="DAAD08"/>
                </a:solidFill>
                <a:latin typeface="Open Sans"/>
                <a:cs typeface="Open Sans"/>
              </a:rPr>
              <a:t>2018 </a:t>
            </a:r>
            <a:endParaRPr lang="en-US" sz="500" b="1" dirty="0">
              <a:solidFill>
                <a:srgbClr val="DAAD08"/>
              </a:solidFill>
              <a:latin typeface="Open Sans"/>
              <a:cs typeface="Open Sans"/>
            </a:endParaRPr>
          </a:p>
        </p:txBody>
      </p:sp>
    </p:spTree>
    <p:extLst>
      <p:ext uri="{BB962C8B-B14F-4D97-AF65-F5344CB8AC3E}">
        <p14:creationId xmlns:p14="http://schemas.microsoft.com/office/powerpoint/2010/main" val="19366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fade">
                                      <p:cBhvr>
                                        <p:cTn id="14" dur="500"/>
                                        <p:tgtEl>
                                          <p:spTgt spid="27"/>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500"/>
                                        <p:tgtEl>
                                          <p:spTgt spid="22"/>
                                        </p:tgtEl>
                                      </p:cBhvr>
                                    </p:animEffect>
                                  </p:childTnLst>
                                </p:cTn>
                              </p:par>
                            </p:childTnLst>
                          </p:cTn>
                        </p:par>
                        <p:par>
                          <p:cTn id="18" fill="hold">
                            <p:stCondLst>
                              <p:cond delay="1000"/>
                            </p:stCondLst>
                            <p:childTnLst>
                              <p:par>
                                <p:cTn id="19" presetID="10" presetClass="entr" presetSubtype="0" fill="hold" grpId="0" nodeType="after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fade">
                                      <p:cBhvr>
                                        <p:cTn id="21" dur="500"/>
                                        <p:tgtEl>
                                          <p:spTgt spid="26"/>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fade">
                                      <p:cBhvr>
                                        <p:cTn id="24" dur="500"/>
                                        <p:tgtEl>
                                          <p:spTgt spid="21"/>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fade">
                                      <p:cBhvr>
                                        <p:cTn id="27" dur="500"/>
                                        <p:tgtEl>
                                          <p:spTgt spid="28"/>
                                        </p:tgtEl>
                                      </p:cBhvr>
                                    </p:animEffect>
                                  </p:childTnLst>
                                </p:cTn>
                              </p:par>
                            </p:childTnLst>
                          </p:cTn>
                        </p:par>
                        <p:par>
                          <p:cTn id="28" fill="hold">
                            <p:stCondLst>
                              <p:cond delay="1500"/>
                            </p:stCondLst>
                            <p:childTnLst>
                              <p:par>
                                <p:cTn id="29" presetID="10" presetClass="entr" presetSubtype="0"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500"/>
                                        <p:tgtEl>
                                          <p:spTgt spid="8"/>
                                        </p:tgtEl>
                                      </p:cBhvr>
                                    </p:animEffect>
                                  </p:childTnLst>
                                </p:cTn>
                              </p:par>
                            </p:childTnLst>
                          </p:cTn>
                        </p:par>
                        <p:par>
                          <p:cTn id="32" fill="hold">
                            <p:stCondLst>
                              <p:cond delay="2000"/>
                            </p:stCondLst>
                            <p:childTnLst>
                              <p:par>
                                <p:cTn id="33" presetID="22" presetClass="entr" presetSubtype="8"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wipe(left)">
                                      <p:cBhvr>
                                        <p:cTn id="35" dur="500"/>
                                        <p:tgtEl>
                                          <p:spTgt spid="14"/>
                                        </p:tgtEl>
                                      </p:cBhvr>
                                    </p:animEffect>
                                  </p:childTnLst>
                                </p:cTn>
                              </p:par>
                            </p:childTnLst>
                          </p:cTn>
                        </p:par>
                        <p:par>
                          <p:cTn id="36" fill="hold">
                            <p:stCondLst>
                              <p:cond delay="2500"/>
                            </p:stCondLst>
                            <p:childTnLst>
                              <p:par>
                                <p:cTn id="37" presetID="22"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ipe(up)">
                                      <p:cBhvr>
                                        <p:cTn id="39" dur="500"/>
                                        <p:tgtEl>
                                          <p:spTgt spid="12"/>
                                        </p:tgtEl>
                                      </p:cBhvr>
                                    </p:animEffect>
                                  </p:childTnLst>
                                </p:cTn>
                              </p:par>
                            </p:childTnLst>
                          </p:cTn>
                        </p:par>
                        <p:par>
                          <p:cTn id="40" fill="hold">
                            <p:stCondLst>
                              <p:cond delay="3000"/>
                            </p:stCondLst>
                            <p:childTnLst>
                              <p:par>
                                <p:cTn id="41" presetID="10" presetClass="entr" presetSubtype="0"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p:bldP spid="12" grpId="0"/>
      <p:bldP spid="14" grpId="0" animBg="1"/>
      <p:bldP spid="15" grpId="0"/>
      <p:bldP spid="21" grpId="0" animBg="1"/>
      <p:bldP spid="22" grpId="0" animBg="1"/>
      <p:bldP spid="26" grpId="0" animBg="1"/>
      <p:bldP spid="27" grpId="0" animBg="1"/>
      <p:bldP spid="28" grpId="0" animBg="1"/>
      <p:bldP spid="2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 y="0"/>
            <a:ext cx="4885899" cy="1803400"/>
          </a:xfrm>
          <a:prstGeom prst="rect">
            <a:avLst/>
          </a:prstGeom>
          <a:blipFill rotWithShape="1">
            <a:blip r:embed="rId2"/>
            <a:srcRect/>
            <a:stretch>
              <a:fillRect t="-57896" b="-57896"/>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6480662" y="866287"/>
            <a:ext cx="1882288" cy="1569660"/>
          </a:xfrm>
          <a:prstGeom prst="rect">
            <a:avLst/>
          </a:prstGeom>
          <a:noFill/>
        </p:spPr>
        <p:txBody>
          <a:bodyPr wrap="square" rtlCol="0">
            <a:spAutoFit/>
          </a:bodyPr>
          <a:lstStyle/>
          <a:p>
            <a:pPr algn="r"/>
            <a:r>
              <a:rPr lang="en-US" sz="4800" dirty="0" smtClean="0">
                <a:solidFill>
                  <a:schemeClr val="tx1">
                    <a:lumMod val="85000"/>
                    <a:lumOff val="15000"/>
                  </a:schemeClr>
                </a:solidFill>
                <a:latin typeface="Bebas Neue Regular"/>
                <a:cs typeface="Bebas Neue Regular"/>
              </a:rPr>
              <a:t>Picture</a:t>
            </a:r>
          </a:p>
          <a:p>
            <a:pPr algn="r"/>
            <a:r>
              <a:rPr lang="en-US" sz="4800" b="1" dirty="0" smtClean="0">
                <a:solidFill>
                  <a:schemeClr val="tx1">
                    <a:lumMod val="85000"/>
                    <a:lumOff val="15000"/>
                  </a:schemeClr>
                </a:solidFill>
                <a:latin typeface="Bebas Neue Regular"/>
                <a:cs typeface="Bebas Neue Regular"/>
              </a:rPr>
              <a:t>slide</a:t>
            </a:r>
            <a:endParaRPr lang="en-US" sz="4800" b="1" dirty="0">
              <a:solidFill>
                <a:schemeClr val="tx1">
                  <a:lumMod val="85000"/>
                  <a:lumOff val="15000"/>
                </a:schemeClr>
              </a:solidFill>
              <a:latin typeface="Bebas Neue Regular"/>
              <a:cs typeface="Bebas Neue Regular"/>
            </a:endParaRPr>
          </a:p>
        </p:txBody>
      </p:sp>
      <p:sp>
        <p:nvSpPr>
          <p:cNvPr id="12" name="TextBox 11"/>
          <p:cNvSpPr txBox="1"/>
          <p:nvPr/>
        </p:nvSpPr>
        <p:spPr>
          <a:xfrm>
            <a:off x="5500048" y="2828835"/>
            <a:ext cx="2907352" cy="1200329"/>
          </a:xfrm>
          <a:prstGeom prst="rect">
            <a:avLst/>
          </a:prstGeom>
          <a:noFill/>
        </p:spPr>
        <p:txBody>
          <a:bodyPr wrap="square" rtlCol="0">
            <a:spAutoFit/>
          </a:bodyPr>
          <a:lstStyle/>
          <a:p>
            <a:pPr algn="r">
              <a:lnSpc>
                <a:spcPct val="150000"/>
              </a:lnSpc>
            </a:pPr>
            <a:r>
              <a:rPr lang="en-US" sz="800" dirty="0" smtClean="0">
                <a:solidFill>
                  <a:srgbClr val="262626"/>
                </a:solidFill>
                <a:latin typeface="Open Sans"/>
                <a:cs typeface="Open Sans"/>
              </a:rPr>
              <a:t>But </a:t>
            </a:r>
            <a:r>
              <a:rPr lang="en-US" sz="800" dirty="0">
                <a:solidFill>
                  <a:srgbClr val="262626"/>
                </a:solidFill>
                <a:latin typeface="Open Sans"/>
                <a:cs typeface="Open Sans"/>
              </a:rPr>
              <a:t>I must explain to you how all this mistaken idea of denouncing pleasure and praising pain was born and I will give you a </a:t>
            </a:r>
            <a:endParaRPr lang="en-US" sz="800" dirty="0" smtClean="0">
              <a:solidFill>
                <a:srgbClr val="262626"/>
              </a:solidFill>
              <a:latin typeface="Open Sans"/>
              <a:cs typeface="Open Sans"/>
            </a:endParaRPr>
          </a:p>
          <a:p>
            <a:pPr algn="r">
              <a:lnSpc>
                <a:spcPct val="150000"/>
              </a:lnSpc>
            </a:pPr>
            <a:endParaRPr lang="en-US" sz="800" dirty="0">
              <a:solidFill>
                <a:srgbClr val="262626"/>
              </a:solidFill>
              <a:latin typeface="Open Sans"/>
              <a:cs typeface="Open Sans"/>
            </a:endParaRPr>
          </a:p>
          <a:p>
            <a:pPr algn="r">
              <a:lnSpc>
                <a:spcPct val="150000"/>
              </a:lnSpc>
            </a:pPr>
            <a:r>
              <a:rPr lang="en-US" sz="800" dirty="0" smtClean="0">
                <a:solidFill>
                  <a:srgbClr val="262626"/>
                </a:solidFill>
                <a:latin typeface="Open Sans"/>
                <a:cs typeface="Open Sans"/>
              </a:rPr>
              <a:t>complete </a:t>
            </a:r>
            <a:r>
              <a:rPr lang="en-US" sz="800" dirty="0">
                <a:solidFill>
                  <a:srgbClr val="262626"/>
                </a:solidFill>
                <a:latin typeface="Open Sans"/>
                <a:cs typeface="Open Sans"/>
              </a:rPr>
              <a:t>account of the system, and expound the actual teachings of the great explorer of the truth, </a:t>
            </a:r>
          </a:p>
        </p:txBody>
      </p:sp>
      <p:sp>
        <p:nvSpPr>
          <p:cNvPr id="14" name="Rectangle 13"/>
          <p:cNvSpPr/>
          <p:nvPr/>
        </p:nvSpPr>
        <p:spPr>
          <a:xfrm>
            <a:off x="6614012" y="1628257"/>
            <a:ext cx="1793388" cy="45719"/>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Rectangle 20"/>
          <p:cNvSpPr/>
          <p:nvPr/>
        </p:nvSpPr>
        <p:spPr>
          <a:xfrm>
            <a:off x="-1" y="1803400"/>
            <a:ext cx="4885899" cy="1625600"/>
          </a:xfrm>
          <a:prstGeom prst="rect">
            <a:avLst/>
          </a:prstGeom>
          <a:blipFill rotWithShape="1">
            <a:blip r:embed="rId2"/>
            <a:srcRect/>
            <a:stretch>
              <a:fillRect t="-69697" b="-69697"/>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2" y="3429000"/>
            <a:ext cx="4885899" cy="1714500"/>
          </a:xfrm>
          <a:prstGeom prst="rect">
            <a:avLst/>
          </a:prstGeom>
          <a:blipFill rotWithShape="1">
            <a:blip r:embed="rId2"/>
            <a:srcRect/>
            <a:stretch>
              <a:fillRect t="-63491" b="-6349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p:cNvSpPr txBox="1"/>
          <p:nvPr/>
        </p:nvSpPr>
        <p:spPr>
          <a:xfrm>
            <a:off x="5125914" y="358767"/>
            <a:ext cx="1354748" cy="246221"/>
          </a:xfrm>
          <a:prstGeom prst="rect">
            <a:avLst/>
          </a:prstGeom>
          <a:noFill/>
        </p:spPr>
        <p:txBody>
          <a:bodyPr wrap="square" rtlCol="0">
            <a:spAutoFit/>
          </a:bodyPr>
          <a:lstStyle/>
          <a:p>
            <a:r>
              <a:rPr lang="en-US" sz="500" b="1" dirty="0" smtClean="0">
                <a:solidFill>
                  <a:srgbClr val="DAAD08"/>
                </a:solidFill>
                <a:latin typeface="Open Sans"/>
                <a:cs typeface="Open Sans"/>
              </a:rPr>
              <a:t>Annual </a:t>
            </a:r>
            <a:r>
              <a:rPr lang="en-US" sz="500" dirty="0" smtClean="0">
                <a:solidFill>
                  <a:srgbClr val="DAAD08"/>
                </a:solidFill>
                <a:latin typeface="Open Sans"/>
                <a:cs typeface="Open Sans"/>
              </a:rPr>
              <a:t>report </a:t>
            </a:r>
            <a:r>
              <a:rPr lang="en-US" sz="500" b="1" dirty="0" smtClean="0">
                <a:solidFill>
                  <a:srgbClr val="DAAD08"/>
                </a:solidFill>
                <a:latin typeface="Open Sans"/>
                <a:cs typeface="Open Sans"/>
              </a:rPr>
              <a:t> </a:t>
            </a:r>
          </a:p>
          <a:p>
            <a:r>
              <a:rPr lang="en-US" sz="500" b="1" dirty="0" smtClean="0">
                <a:solidFill>
                  <a:srgbClr val="DAAD08"/>
                </a:solidFill>
                <a:latin typeface="Open Sans"/>
                <a:cs typeface="Open Sans"/>
              </a:rPr>
              <a:t>2018 </a:t>
            </a:r>
            <a:endParaRPr lang="en-US" sz="500" b="1" dirty="0">
              <a:solidFill>
                <a:srgbClr val="DAAD08"/>
              </a:solidFill>
              <a:latin typeface="Open Sans"/>
              <a:cs typeface="Open Sans"/>
            </a:endParaRPr>
          </a:p>
        </p:txBody>
      </p:sp>
      <p:sp>
        <p:nvSpPr>
          <p:cNvPr id="13" name="TextBox 12"/>
          <p:cNvSpPr txBox="1"/>
          <p:nvPr/>
        </p:nvSpPr>
        <p:spPr>
          <a:xfrm>
            <a:off x="7126824" y="4647509"/>
            <a:ext cx="1253662" cy="169277"/>
          </a:xfrm>
          <a:prstGeom prst="rect">
            <a:avLst/>
          </a:prstGeom>
          <a:noFill/>
        </p:spPr>
        <p:txBody>
          <a:bodyPr wrap="square" rtlCol="0">
            <a:spAutoFit/>
          </a:bodyPr>
          <a:lstStyle/>
          <a:p>
            <a:pPr algn="r"/>
            <a:r>
              <a:rPr lang="en-US" sz="500" b="1" dirty="0" smtClean="0">
                <a:latin typeface="Open Sans"/>
                <a:cs typeface="Open Sans"/>
              </a:rPr>
              <a:t>Designs corporate 2018</a:t>
            </a:r>
            <a:endParaRPr lang="en-US" sz="500" b="1" dirty="0">
              <a:latin typeface="Open Sans"/>
              <a:cs typeface="Open Sans"/>
            </a:endParaRPr>
          </a:p>
        </p:txBody>
      </p:sp>
      <p:sp>
        <p:nvSpPr>
          <p:cNvPr id="3" name="Rectangle 2"/>
          <p:cNvSpPr/>
          <p:nvPr/>
        </p:nvSpPr>
        <p:spPr>
          <a:xfrm>
            <a:off x="6282985" y="-291913"/>
            <a:ext cx="2455442" cy="2853521"/>
          </a:xfrm>
          <a:prstGeom prst="rect">
            <a:avLst/>
          </a:prstGeom>
          <a:noFill/>
          <a:ln w="76200">
            <a:solidFill>
              <a:srgbClr val="FCD3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0591379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left)">
                                      <p:cBhvr>
                                        <p:cTn id="19" dur="500"/>
                                        <p:tgtEl>
                                          <p:spTgt spid="14"/>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left)">
                                      <p:cBhvr>
                                        <p:cTn id="23" dur="500"/>
                                        <p:tgtEl>
                                          <p:spTgt spid="5"/>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22"/>
                                        </p:tgtEl>
                                        <p:attrNameLst>
                                          <p:attrName>style.visibility</p:attrName>
                                        </p:attrNameLst>
                                      </p:cBhvr>
                                      <p:to>
                                        <p:strVal val="visible"/>
                                      </p:to>
                                    </p:set>
                                    <p:animEffect transition="in" filter="wipe(left)">
                                      <p:cBhvr>
                                        <p:cTn id="26" dur="500"/>
                                        <p:tgtEl>
                                          <p:spTgt spid="22"/>
                                        </p:tgtEl>
                                      </p:cBhvr>
                                    </p:animEffect>
                                  </p:childTnLst>
                                </p:cTn>
                              </p:par>
                              <p:par>
                                <p:cTn id="27" presetID="22" presetClass="entr" presetSubtype="2"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wipe(right)">
                                      <p:cBhvr>
                                        <p:cTn id="29" dur="500"/>
                                        <p:tgtEl>
                                          <p:spTgt spid="21"/>
                                        </p:tgtEl>
                                      </p:cBhvr>
                                    </p:animEffect>
                                  </p:childTnLst>
                                </p:cTn>
                              </p:par>
                            </p:childTnLst>
                          </p:cTn>
                        </p:par>
                        <p:par>
                          <p:cTn id="30" fill="hold">
                            <p:stCondLst>
                              <p:cond delay="2500"/>
                            </p:stCondLst>
                            <p:childTnLst>
                              <p:par>
                                <p:cTn id="31" presetID="22" presetClass="entr" presetSubtype="1" fill="hold" grpId="0" nodeType="after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wipe(up)">
                                      <p:cBhvr>
                                        <p:cTn id="33" dur="500"/>
                                        <p:tgtEl>
                                          <p:spTgt spid="12"/>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p:bldP spid="12" grpId="0"/>
      <p:bldP spid="14" grpId="0" animBg="1"/>
      <p:bldP spid="21" grpId="0" animBg="1"/>
      <p:bldP spid="22" grpId="0" animBg="1"/>
      <p:bldP spid="29" grpId="0"/>
      <p:bldP spid="13" grpId="0"/>
      <p:bldP spid="3"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51435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536374" y="0"/>
            <a:ext cx="3746733" cy="5143500"/>
          </a:xfrm>
          <a:prstGeom prst="rect">
            <a:avLst/>
          </a:prstGeom>
          <a:blipFill rotWithShape="1">
            <a:blip r:embed="rId2"/>
            <a:srcRect/>
            <a:stretch>
              <a:fillRect l="-8659" r="-8659"/>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3155142" y="1072878"/>
            <a:ext cx="5988857" cy="2792636"/>
          </a:xfrm>
          <a:prstGeom prst="rect">
            <a:avLst/>
          </a:prstGeom>
          <a:solidFill>
            <a:schemeClr val="tx1">
              <a:lumMod val="85000"/>
              <a:lumOff val="1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extBox 4"/>
          <p:cNvSpPr txBox="1"/>
          <p:nvPr/>
        </p:nvSpPr>
        <p:spPr>
          <a:xfrm>
            <a:off x="3581400" y="1474264"/>
            <a:ext cx="3039436" cy="707886"/>
          </a:xfrm>
          <a:prstGeom prst="rect">
            <a:avLst/>
          </a:prstGeom>
          <a:noFill/>
        </p:spPr>
        <p:txBody>
          <a:bodyPr wrap="square" rtlCol="0">
            <a:spAutoFit/>
          </a:bodyPr>
          <a:lstStyle/>
          <a:p>
            <a:r>
              <a:rPr lang="en-US" sz="4000" dirty="0" err="1" smtClean="0">
                <a:solidFill>
                  <a:schemeClr val="bg1"/>
                </a:solidFill>
                <a:latin typeface="Bebas Neue Regular"/>
                <a:cs typeface="Bebas Neue Regular"/>
              </a:rPr>
              <a:t>Portofolio</a:t>
            </a:r>
            <a:r>
              <a:rPr lang="en-US" sz="4000" dirty="0" smtClean="0">
                <a:solidFill>
                  <a:schemeClr val="bg1"/>
                </a:solidFill>
                <a:latin typeface="Bebas Neue Regular"/>
                <a:cs typeface="Bebas Neue Regular"/>
              </a:rPr>
              <a:t> </a:t>
            </a:r>
            <a:r>
              <a:rPr lang="en-US" sz="4000" b="1" dirty="0" smtClean="0">
                <a:solidFill>
                  <a:schemeClr val="bg1"/>
                </a:solidFill>
                <a:latin typeface="Bebas Neue" charset="0"/>
                <a:ea typeface="Bebas Neue" charset="0"/>
                <a:cs typeface="Bebas Neue" charset="0"/>
              </a:rPr>
              <a:t>work</a:t>
            </a:r>
            <a:endParaRPr lang="en-US" sz="4000" b="1" dirty="0">
              <a:solidFill>
                <a:schemeClr val="bg1"/>
              </a:solidFill>
              <a:latin typeface="Bebas Neue" charset="0"/>
              <a:ea typeface="Bebas Neue" charset="0"/>
              <a:cs typeface="Bebas Neue" charset="0"/>
            </a:endParaRPr>
          </a:p>
        </p:txBody>
      </p:sp>
      <p:sp>
        <p:nvSpPr>
          <p:cNvPr id="2" name="TextBox 1"/>
          <p:cNvSpPr txBox="1"/>
          <p:nvPr/>
        </p:nvSpPr>
        <p:spPr>
          <a:xfrm>
            <a:off x="3581400" y="2469196"/>
            <a:ext cx="5092700" cy="830997"/>
          </a:xfrm>
          <a:prstGeom prst="rect">
            <a:avLst/>
          </a:prstGeom>
          <a:noFill/>
        </p:spPr>
        <p:txBody>
          <a:bodyPr wrap="square" rtlCol="0">
            <a:spAutoFit/>
          </a:bodyPr>
          <a:lstStyle/>
          <a:p>
            <a:pPr>
              <a:lnSpc>
                <a:spcPct val="150000"/>
              </a:lnSpc>
            </a:pPr>
            <a:r>
              <a:rPr lang="en-US" sz="800" dirty="0" smtClean="0">
                <a:solidFill>
                  <a:srgbClr val="FFFFFF"/>
                </a:solidFill>
                <a:latin typeface="Open Sans"/>
                <a:cs typeface="Open Sans"/>
              </a:rPr>
              <a:t>But </a:t>
            </a:r>
            <a:r>
              <a:rPr lang="en-US" sz="800" dirty="0">
                <a:solidFill>
                  <a:srgbClr val="FFFFFF"/>
                </a:solidFill>
                <a:latin typeface="Open Sans"/>
                <a:cs typeface="Open Sans"/>
              </a:rPr>
              <a:t>I must explain to you how all this mistaken idea of denouncing pleasure and praising pain was born and I will give you a complete account of the system, and expound the actual teachings of the great explorer of the truth, the master-builder of human happiness. No one rejects, dislikes, or avoids pleasure itself, </a:t>
            </a:r>
          </a:p>
        </p:txBody>
      </p:sp>
      <p:sp>
        <p:nvSpPr>
          <p:cNvPr id="11" name="TextBox 10"/>
          <p:cNvSpPr txBox="1"/>
          <p:nvPr/>
        </p:nvSpPr>
        <p:spPr>
          <a:xfrm>
            <a:off x="4487694" y="352251"/>
            <a:ext cx="1354748" cy="246221"/>
          </a:xfrm>
          <a:prstGeom prst="rect">
            <a:avLst/>
          </a:prstGeom>
          <a:noFill/>
        </p:spPr>
        <p:txBody>
          <a:bodyPr wrap="square" rtlCol="0">
            <a:spAutoFit/>
          </a:bodyPr>
          <a:lstStyle/>
          <a:p>
            <a:r>
              <a:rPr lang="en-US" sz="500" b="1" dirty="0" smtClean="0">
                <a:solidFill>
                  <a:srgbClr val="DAAD08"/>
                </a:solidFill>
                <a:latin typeface="Open Sans"/>
                <a:cs typeface="Open Sans"/>
              </a:rPr>
              <a:t>Annual </a:t>
            </a:r>
            <a:r>
              <a:rPr lang="en-US" sz="500" dirty="0" smtClean="0">
                <a:solidFill>
                  <a:srgbClr val="DAAD08"/>
                </a:solidFill>
                <a:latin typeface="Open Sans"/>
                <a:cs typeface="Open Sans"/>
              </a:rPr>
              <a:t>report </a:t>
            </a:r>
            <a:r>
              <a:rPr lang="en-US" sz="500" b="1" dirty="0" smtClean="0">
                <a:solidFill>
                  <a:srgbClr val="DAAD08"/>
                </a:solidFill>
                <a:latin typeface="Open Sans"/>
                <a:cs typeface="Open Sans"/>
              </a:rPr>
              <a:t> </a:t>
            </a:r>
          </a:p>
          <a:p>
            <a:r>
              <a:rPr lang="en-US" sz="500" b="1" dirty="0" smtClean="0">
                <a:solidFill>
                  <a:srgbClr val="DAAD08"/>
                </a:solidFill>
                <a:latin typeface="Open Sans"/>
                <a:cs typeface="Open Sans"/>
              </a:rPr>
              <a:t>2018 </a:t>
            </a:r>
            <a:endParaRPr lang="en-US" sz="500" b="1" dirty="0">
              <a:solidFill>
                <a:srgbClr val="DAAD08"/>
              </a:solidFill>
              <a:latin typeface="Open Sans"/>
              <a:cs typeface="Open Sans"/>
            </a:endParaRPr>
          </a:p>
        </p:txBody>
      </p:sp>
      <p:sp>
        <p:nvSpPr>
          <p:cNvPr id="12" name="TextBox 11"/>
          <p:cNvSpPr txBox="1"/>
          <p:nvPr/>
        </p:nvSpPr>
        <p:spPr>
          <a:xfrm>
            <a:off x="7514164" y="329509"/>
            <a:ext cx="1253662" cy="169277"/>
          </a:xfrm>
          <a:prstGeom prst="rect">
            <a:avLst/>
          </a:prstGeom>
          <a:noFill/>
        </p:spPr>
        <p:txBody>
          <a:bodyPr wrap="square" rtlCol="0">
            <a:spAutoFit/>
          </a:bodyPr>
          <a:lstStyle/>
          <a:p>
            <a:pPr algn="r"/>
            <a:r>
              <a:rPr lang="en-US" sz="500" b="1" dirty="0" smtClean="0">
                <a:latin typeface="Open Sans"/>
                <a:cs typeface="Open Sans"/>
              </a:rPr>
              <a:t>Designs corporate 2018</a:t>
            </a:r>
            <a:endParaRPr lang="en-US" sz="500" b="1" dirty="0">
              <a:latin typeface="Open Sans"/>
              <a:cs typeface="Open Sans"/>
            </a:endParaRPr>
          </a:p>
        </p:txBody>
      </p:sp>
      <p:sp>
        <p:nvSpPr>
          <p:cNvPr id="13" name="TextBox 12"/>
          <p:cNvSpPr txBox="1"/>
          <p:nvPr/>
        </p:nvSpPr>
        <p:spPr>
          <a:xfrm>
            <a:off x="7514164" y="4647509"/>
            <a:ext cx="1253662" cy="169277"/>
          </a:xfrm>
          <a:prstGeom prst="rect">
            <a:avLst/>
          </a:prstGeom>
          <a:noFill/>
        </p:spPr>
        <p:txBody>
          <a:bodyPr wrap="square" rtlCol="0">
            <a:spAutoFit/>
          </a:bodyPr>
          <a:lstStyle/>
          <a:p>
            <a:pPr algn="r"/>
            <a:r>
              <a:rPr lang="en-US" sz="500" b="1" dirty="0" smtClean="0">
                <a:latin typeface="Open Sans"/>
                <a:cs typeface="Open Sans"/>
              </a:rPr>
              <a:t>Designs corporate 2018</a:t>
            </a:r>
            <a:endParaRPr lang="en-US" sz="500" b="1" dirty="0">
              <a:latin typeface="Open Sans"/>
              <a:cs typeface="Open Sans"/>
            </a:endParaRPr>
          </a:p>
        </p:txBody>
      </p:sp>
      <p:sp>
        <p:nvSpPr>
          <p:cNvPr id="14" name="Rectangle 13"/>
          <p:cNvSpPr/>
          <p:nvPr/>
        </p:nvSpPr>
        <p:spPr>
          <a:xfrm>
            <a:off x="-48837" y="0"/>
            <a:ext cx="585211" cy="5143500"/>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TextBox 14"/>
          <p:cNvSpPr txBox="1"/>
          <p:nvPr/>
        </p:nvSpPr>
        <p:spPr>
          <a:xfrm>
            <a:off x="3581399" y="2107607"/>
            <a:ext cx="1253662" cy="169277"/>
          </a:xfrm>
          <a:prstGeom prst="rect">
            <a:avLst/>
          </a:prstGeom>
          <a:noFill/>
        </p:spPr>
        <p:txBody>
          <a:bodyPr wrap="square" rtlCol="0">
            <a:spAutoFit/>
          </a:bodyPr>
          <a:lstStyle/>
          <a:p>
            <a:r>
              <a:rPr lang="en-US" sz="500" b="1" dirty="0" smtClean="0">
                <a:solidFill>
                  <a:schemeClr val="bg1"/>
                </a:solidFill>
                <a:latin typeface="Open Sans"/>
                <a:cs typeface="Open Sans"/>
              </a:rPr>
              <a:t>Designs corporate 2018</a:t>
            </a:r>
            <a:endParaRPr lang="en-US" sz="500" b="1" dirty="0">
              <a:solidFill>
                <a:schemeClr val="bg1"/>
              </a:solidFill>
              <a:latin typeface="Open Sans"/>
              <a:cs typeface="Open Sans"/>
            </a:endParaRPr>
          </a:p>
        </p:txBody>
      </p:sp>
    </p:spTree>
    <p:extLst>
      <p:ext uri="{BB962C8B-B14F-4D97-AF65-F5344CB8AC3E}">
        <p14:creationId xmlns:p14="http://schemas.microsoft.com/office/powerpoint/2010/main" val="170938353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par>
                          <p:cTn id="8" fill="hold">
                            <p:stCondLst>
                              <p:cond delay="500"/>
                            </p:stCondLst>
                            <p:childTnLst>
                              <p:par>
                                <p:cTn id="9" presetID="10" presetClass="entr" presetSubtype="0" fill="hold" grpId="1"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par>
                          <p:cTn id="12" fill="hold">
                            <p:stCondLst>
                              <p:cond delay="1000"/>
                            </p:stCondLst>
                            <p:childTnLst>
                              <p:par>
                                <p:cTn id="13" presetID="22" presetClass="entr" presetSubtype="2"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right)">
                                      <p:cBhvr>
                                        <p:cTn id="15" dur="500"/>
                                        <p:tgtEl>
                                          <p:spTgt spid="1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left)">
                                      <p:cBhvr>
                                        <p:cTn id="23" dur="500"/>
                                        <p:tgtEl>
                                          <p:spTgt spid="5"/>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2">
                                            <p:txEl>
                                              <p:pRg st="0" end="0"/>
                                            </p:txEl>
                                          </p:spTgt>
                                        </p:tgtEl>
                                        <p:attrNameLst>
                                          <p:attrName>style.visibility</p:attrName>
                                        </p:attrNameLst>
                                      </p:cBhvr>
                                      <p:to>
                                        <p:strVal val="visible"/>
                                      </p:to>
                                    </p:set>
                                    <p:animEffect transition="in" filter="wipe(up)">
                                      <p:cBhvr>
                                        <p:cTn id="31" dur="500"/>
                                        <p:tgtEl>
                                          <p:spTgt spid="2">
                                            <p:txEl>
                                              <p:pRg st="0" end="0"/>
                                            </p:txEl>
                                          </p:spTgt>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500"/>
                                        <p:tgtEl>
                                          <p:spTgt spid="12"/>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fade">
                                      <p:cBhvr>
                                        <p:cTn id="3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1" animBg="1"/>
      <p:bldP spid="10" grpId="0" animBg="1"/>
      <p:bldP spid="5" grpId="0"/>
      <p:bldP spid="11" grpId="1"/>
      <p:bldP spid="12" grpId="0"/>
      <p:bldP spid="13" grpId="0"/>
      <p:bldP spid="14" grpId="0" animBg="1"/>
      <p:bldP spid="1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0" y="0"/>
            <a:ext cx="9144000" cy="5143500"/>
          </a:xfrm>
          <a:prstGeom prst="rect">
            <a:avLst/>
          </a:prstGeom>
          <a:solidFill>
            <a:schemeClr val="tx1">
              <a:lumMod val="85000"/>
              <a:lumOff val="1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AutoShape 4"/>
          <p:cNvSpPr>
            <a:spLocks noChangeAspect="1" noChangeArrowheads="1" noTextEdit="1"/>
          </p:cNvSpPr>
          <p:nvPr/>
        </p:nvSpPr>
        <p:spPr bwMode="auto">
          <a:xfrm>
            <a:off x="187730" y="1115401"/>
            <a:ext cx="3484562" cy="3487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6"/>
          <p:cNvSpPr>
            <a:spLocks noEditPoints="1"/>
          </p:cNvSpPr>
          <p:nvPr/>
        </p:nvSpPr>
        <p:spPr bwMode="auto">
          <a:xfrm>
            <a:off x="194080" y="1121751"/>
            <a:ext cx="3471862" cy="3475038"/>
          </a:xfrm>
          <a:custGeom>
            <a:avLst/>
            <a:gdLst>
              <a:gd name="T0" fmla="*/ 282 w 21431"/>
              <a:gd name="T1" fmla="*/ 0 h 21431"/>
              <a:gd name="T2" fmla="*/ 21149 w 21431"/>
              <a:gd name="T3" fmla="*/ 0 h 21431"/>
              <a:gd name="T4" fmla="*/ 21431 w 21431"/>
              <a:gd name="T5" fmla="*/ 0 h 21431"/>
              <a:gd name="T6" fmla="*/ 21431 w 21431"/>
              <a:gd name="T7" fmla="*/ 282 h 21431"/>
              <a:gd name="T8" fmla="*/ 21431 w 21431"/>
              <a:gd name="T9" fmla="*/ 21149 h 21431"/>
              <a:gd name="T10" fmla="*/ 21431 w 21431"/>
              <a:gd name="T11" fmla="*/ 21431 h 21431"/>
              <a:gd name="T12" fmla="*/ 21149 w 21431"/>
              <a:gd name="T13" fmla="*/ 21431 h 21431"/>
              <a:gd name="T14" fmla="*/ 282 w 21431"/>
              <a:gd name="T15" fmla="*/ 21431 h 21431"/>
              <a:gd name="T16" fmla="*/ 0 w 21431"/>
              <a:gd name="T17" fmla="*/ 21431 h 21431"/>
              <a:gd name="T18" fmla="*/ 0 w 21431"/>
              <a:gd name="T19" fmla="*/ 21149 h 21431"/>
              <a:gd name="T20" fmla="*/ 0 w 21431"/>
              <a:gd name="T21" fmla="*/ 282 h 21431"/>
              <a:gd name="T22" fmla="*/ 0 w 21431"/>
              <a:gd name="T23" fmla="*/ 0 h 21431"/>
              <a:gd name="T24" fmla="*/ 282 w 21431"/>
              <a:gd name="T25" fmla="*/ 0 h 21431"/>
              <a:gd name="T26" fmla="*/ 20867 w 21431"/>
              <a:gd name="T27" fmla="*/ 565 h 21431"/>
              <a:gd name="T28" fmla="*/ 565 w 21431"/>
              <a:gd name="T29" fmla="*/ 565 h 21431"/>
              <a:gd name="T30" fmla="*/ 565 w 21431"/>
              <a:gd name="T31" fmla="*/ 20867 h 21431"/>
              <a:gd name="T32" fmla="*/ 20867 w 21431"/>
              <a:gd name="T33" fmla="*/ 20867 h 21431"/>
              <a:gd name="T34" fmla="*/ 20867 w 21431"/>
              <a:gd name="T35" fmla="*/ 565 h 21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1431" h="21431">
                <a:moveTo>
                  <a:pt x="282" y="0"/>
                </a:moveTo>
                <a:lnTo>
                  <a:pt x="21149" y="0"/>
                </a:lnTo>
                <a:lnTo>
                  <a:pt x="21431" y="0"/>
                </a:lnTo>
                <a:lnTo>
                  <a:pt x="21431" y="282"/>
                </a:lnTo>
                <a:lnTo>
                  <a:pt x="21431" y="21149"/>
                </a:lnTo>
                <a:lnTo>
                  <a:pt x="21431" y="21431"/>
                </a:lnTo>
                <a:lnTo>
                  <a:pt x="21149" y="21431"/>
                </a:lnTo>
                <a:lnTo>
                  <a:pt x="282" y="21431"/>
                </a:lnTo>
                <a:lnTo>
                  <a:pt x="0" y="21431"/>
                </a:lnTo>
                <a:lnTo>
                  <a:pt x="0" y="21149"/>
                </a:lnTo>
                <a:lnTo>
                  <a:pt x="0" y="282"/>
                </a:lnTo>
                <a:lnTo>
                  <a:pt x="0" y="0"/>
                </a:lnTo>
                <a:lnTo>
                  <a:pt x="282" y="0"/>
                </a:lnTo>
                <a:close/>
                <a:moveTo>
                  <a:pt x="20867" y="565"/>
                </a:moveTo>
                <a:lnTo>
                  <a:pt x="565" y="565"/>
                </a:lnTo>
                <a:lnTo>
                  <a:pt x="565" y="20867"/>
                </a:lnTo>
                <a:lnTo>
                  <a:pt x="20867" y="20867"/>
                </a:lnTo>
                <a:lnTo>
                  <a:pt x="20867" y="565"/>
                </a:lnTo>
                <a:close/>
              </a:path>
            </a:pathLst>
          </a:custGeom>
          <a:solidFill>
            <a:srgbClr val="FCD300"/>
          </a:solidFill>
          <a:ln>
            <a:noFill/>
          </a:ln>
        </p:spPr>
        <p:txBody>
          <a:bodyPr vert="horz" wrap="square" lIns="91440" tIns="45720" rIns="91440" bIns="45720" numCol="1" anchor="t" anchorCtr="0" compatLnSpc="1">
            <a:prstTxWarp prst="textNoShape">
              <a:avLst/>
            </a:prstTxWarp>
          </a:bodyPr>
          <a:lstStyle/>
          <a:p>
            <a:endParaRPr lang="en-US"/>
          </a:p>
        </p:txBody>
      </p:sp>
      <p:sp>
        <p:nvSpPr>
          <p:cNvPr id="2" name="TextBox 1"/>
          <p:cNvSpPr txBox="1"/>
          <p:nvPr/>
        </p:nvSpPr>
        <p:spPr>
          <a:xfrm>
            <a:off x="4346334" y="2646993"/>
            <a:ext cx="3656928" cy="441980"/>
          </a:xfrm>
          <a:prstGeom prst="rect">
            <a:avLst/>
          </a:prstGeom>
          <a:noFill/>
        </p:spPr>
        <p:txBody>
          <a:bodyPr wrap="square" rtlCol="0">
            <a:spAutoFit/>
          </a:bodyPr>
          <a:lstStyle/>
          <a:p>
            <a:pPr>
              <a:lnSpc>
                <a:spcPct val="150000"/>
              </a:lnSpc>
            </a:pPr>
            <a:r>
              <a:rPr lang="en-US" sz="800" dirty="0" smtClean="0">
                <a:solidFill>
                  <a:schemeClr val="bg1"/>
                </a:solidFill>
                <a:latin typeface="Open Sans"/>
                <a:cs typeface="Open Sans"/>
              </a:rPr>
              <a:t>But </a:t>
            </a:r>
            <a:r>
              <a:rPr lang="en-US" sz="800" dirty="0">
                <a:solidFill>
                  <a:schemeClr val="bg1"/>
                </a:solidFill>
                <a:latin typeface="Open Sans"/>
                <a:cs typeface="Open Sans"/>
              </a:rPr>
              <a:t>I must explain to you how all this mistaken idea of denouncing pleasure and praising pain was born and I will give </a:t>
            </a:r>
            <a:r>
              <a:rPr lang="en-US" sz="800" dirty="0" smtClean="0">
                <a:solidFill>
                  <a:schemeClr val="bg1"/>
                </a:solidFill>
                <a:latin typeface="Open Sans"/>
                <a:cs typeface="Open Sans"/>
              </a:rPr>
              <a:t>you.</a:t>
            </a:r>
          </a:p>
        </p:txBody>
      </p:sp>
      <p:sp>
        <p:nvSpPr>
          <p:cNvPr id="12" name="TextBox 11"/>
          <p:cNvSpPr txBox="1"/>
          <p:nvPr/>
        </p:nvSpPr>
        <p:spPr>
          <a:xfrm>
            <a:off x="4346334" y="1128988"/>
            <a:ext cx="4213466" cy="830997"/>
          </a:xfrm>
          <a:prstGeom prst="rect">
            <a:avLst/>
          </a:prstGeom>
          <a:noFill/>
        </p:spPr>
        <p:txBody>
          <a:bodyPr wrap="square" rtlCol="0">
            <a:spAutoFit/>
          </a:bodyPr>
          <a:lstStyle/>
          <a:p>
            <a:r>
              <a:rPr lang="en-US" sz="4800" b="1" dirty="0" smtClean="0">
                <a:solidFill>
                  <a:schemeClr val="bg1"/>
                </a:solidFill>
                <a:latin typeface="Bebas Neue Regular"/>
                <a:cs typeface="Bebas Neue Regular"/>
              </a:rPr>
              <a:t>Section</a:t>
            </a:r>
            <a:r>
              <a:rPr lang="en-US" sz="4800" dirty="0" smtClean="0">
                <a:solidFill>
                  <a:schemeClr val="bg1"/>
                </a:solidFill>
                <a:latin typeface="Bebas Neue Regular"/>
                <a:cs typeface="Bebas Neue Regular"/>
              </a:rPr>
              <a:t> five</a:t>
            </a:r>
          </a:p>
        </p:txBody>
      </p:sp>
      <p:sp>
        <p:nvSpPr>
          <p:cNvPr id="13" name="TextBox 12"/>
          <p:cNvSpPr txBox="1"/>
          <p:nvPr/>
        </p:nvSpPr>
        <p:spPr>
          <a:xfrm>
            <a:off x="7514164" y="329509"/>
            <a:ext cx="1253662" cy="169277"/>
          </a:xfrm>
          <a:prstGeom prst="rect">
            <a:avLst/>
          </a:prstGeom>
          <a:noFill/>
        </p:spPr>
        <p:txBody>
          <a:bodyPr wrap="square" rtlCol="0">
            <a:spAutoFit/>
          </a:bodyPr>
          <a:lstStyle/>
          <a:p>
            <a:pPr algn="r"/>
            <a:r>
              <a:rPr lang="en-US" sz="500" b="1" dirty="0" smtClean="0">
                <a:solidFill>
                  <a:schemeClr val="bg1"/>
                </a:solidFill>
                <a:latin typeface="Open Sans"/>
                <a:cs typeface="Open Sans"/>
              </a:rPr>
              <a:t>Designs corporate 2018</a:t>
            </a:r>
            <a:endParaRPr lang="en-US" sz="500" b="1" dirty="0">
              <a:solidFill>
                <a:schemeClr val="bg1"/>
              </a:solidFill>
              <a:latin typeface="Open Sans"/>
              <a:cs typeface="Open Sans"/>
            </a:endParaRPr>
          </a:p>
        </p:txBody>
      </p:sp>
      <p:sp>
        <p:nvSpPr>
          <p:cNvPr id="10" name="AutoShape 10"/>
          <p:cNvSpPr>
            <a:spLocks noChangeAspect="1" noChangeArrowheads="1" noTextEdit="1"/>
          </p:cNvSpPr>
          <p:nvPr/>
        </p:nvSpPr>
        <p:spPr bwMode="auto">
          <a:xfrm>
            <a:off x="0" y="606425"/>
            <a:ext cx="28257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Rectangle 14"/>
          <p:cNvSpPr/>
          <p:nvPr/>
        </p:nvSpPr>
        <p:spPr>
          <a:xfrm>
            <a:off x="404442" y="803588"/>
            <a:ext cx="3051139" cy="3226152"/>
          </a:xfrm>
          <a:prstGeom prst="rect">
            <a:avLst/>
          </a:prstGeom>
          <a:blipFill rotWithShape="1">
            <a:blip r:embed="rId2"/>
            <a:srcRect/>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p:nvSpPr>
        <p:spPr>
          <a:xfrm>
            <a:off x="-74428" y="-127590"/>
            <a:ext cx="1052623" cy="2031118"/>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TextBox 15"/>
          <p:cNvSpPr txBox="1"/>
          <p:nvPr/>
        </p:nvSpPr>
        <p:spPr>
          <a:xfrm>
            <a:off x="89353" y="892601"/>
            <a:ext cx="725060" cy="830997"/>
          </a:xfrm>
          <a:prstGeom prst="rect">
            <a:avLst/>
          </a:prstGeom>
          <a:noFill/>
        </p:spPr>
        <p:txBody>
          <a:bodyPr wrap="square" rtlCol="0">
            <a:spAutoFit/>
          </a:bodyPr>
          <a:lstStyle/>
          <a:p>
            <a:r>
              <a:rPr lang="en-US" sz="4800" b="1" dirty="0" smtClean="0">
                <a:latin typeface="Bebas Neue Regular"/>
                <a:cs typeface="Bebas Neue Regular"/>
              </a:rPr>
              <a:t>05</a:t>
            </a:r>
            <a:endParaRPr lang="en-US" sz="4800" dirty="0" smtClean="0">
              <a:latin typeface="Bebas Neue Regular"/>
              <a:cs typeface="Bebas Neue Regular"/>
            </a:endParaRPr>
          </a:p>
        </p:txBody>
      </p:sp>
      <p:sp>
        <p:nvSpPr>
          <p:cNvPr id="17" name="Rectangle 16"/>
          <p:cNvSpPr/>
          <p:nvPr/>
        </p:nvSpPr>
        <p:spPr>
          <a:xfrm>
            <a:off x="141288" y="1663665"/>
            <a:ext cx="673126" cy="45719"/>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TextBox 17"/>
          <p:cNvSpPr txBox="1"/>
          <p:nvPr/>
        </p:nvSpPr>
        <p:spPr>
          <a:xfrm>
            <a:off x="1188639" y="329409"/>
            <a:ext cx="1354748" cy="246221"/>
          </a:xfrm>
          <a:prstGeom prst="rect">
            <a:avLst/>
          </a:prstGeom>
          <a:noFill/>
        </p:spPr>
        <p:txBody>
          <a:bodyPr wrap="square" rtlCol="0">
            <a:spAutoFit/>
          </a:bodyPr>
          <a:lstStyle/>
          <a:p>
            <a:r>
              <a:rPr lang="en-US" sz="500" b="1" dirty="0" smtClean="0">
                <a:solidFill>
                  <a:srgbClr val="DAAD08"/>
                </a:solidFill>
                <a:latin typeface="Open Sans"/>
                <a:cs typeface="Open Sans"/>
              </a:rPr>
              <a:t>Annual </a:t>
            </a:r>
            <a:r>
              <a:rPr lang="en-US" sz="500" dirty="0" smtClean="0">
                <a:solidFill>
                  <a:srgbClr val="DAAD08"/>
                </a:solidFill>
                <a:latin typeface="Open Sans"/>
                <a:cs typeface="Open Sans"/>
              </a:rPr>
              <a:t>report </a:t>
            </a:r>
            <a:r>
              <a:rPr lang="en-US" sz="500" b="1" dirty="0" smtClean="0">
                <a:solidFill>
                  <a:srgbClr val="DAAD08"/>
                </a:solidFill>
                <a:latin typeface="Open Sans"/>
                <a:cs typeface="Open Sans"/>
              </a:rPr>
              <a:t> </a:t>
            </a:r>
          </a:p>
          <a:p>
            <a:r>
              <a:rPr lang="en-US" sz="500" b="1" dirty="0" smtClean="0">
                <a:solidFill>
                  <a:srgbClr val="DAAD08"/>
                </a:solidFill>
                <a:latin typeface="Open Sans"/>
                <a:cs typeface="Open Sans"/>
              </a:rPr>
              <a:t>2018 </a:t>
            </a:r>
            <a:endParaRPr lang="en-US" sz="500" b="1" dirty="0">
              <a:solidFill>
                <a:srgbClr val="DAAD08"/>
              </a:solidFill>
              <a:latin typeface="Open Sans"/>
              <a:cs typeface="Open Sans"/>
            </a:endParaRPr>
          </a:p>
        </p:txBody>
      </p:sp>
      <p:sp>
        <p:nvSpPr>
          <p:cNvPr id="22" name="TextBox 21"/>
          <p:cNvSpPr txBox="1"/>
          <p:nvPr/>
        </p:nvSpPr>
        <p:spPr>
          <a:xfrm>
            <a:off x="2201919" y="4160774"/>
            <a:ext cx="1253662" cy="169277"/>
          </a:xfrm>
          <a:prstGeom prst="rect">
            <a:avLst/>
          </a:prstGeom>
          <a:noFill/>
        </p:spPr>
        <p:txBody>
          <a:bodyPr wrap="square" rtlCol="0">
            <a:spAutoFit/>
          </a:bodyPr>
          <a:lstStyle/>
          <a:p>
            <a:pPr algn="r"/>
            <a:r>
              <a:rPr lang="en-US" sz="500" b="1" dirty="0" smtClean="0">
                <a:solidFill>
                  <a:schemeClr val="bg1"/>
                </a:solidFill>
                <a:latin typeface="Open Sans"/>
                <a:cs typeface="Open Sans"/>
              </a:rPr>
              <a:t>Designs corporate 2018</a:t>
            </a:r>
            <a:endParaRPr lang="en-US" sz="500" b="1" dirty="0">
              <a:solidFill>
                <a:schemeClr val="bg1"/>
              </a:solidFill>
              <a:latin typeface="Open Sans"/>
              <a:cs typeface="Open Sans"/>
            </a:endParaRPr>
          </a:p>
        </p:txBody>
      </p:sp>
      <p:sp>
        <p:nvSpPr>
          <p:cNvPr id="21" name="TextBox 20"/>
          <p:cNvSpPr txBox="1"/>
          <p:nvPr/>
        </p:nvSpPr>
        <p:spPr>
          <a:xfrm>
            <a:off x="4346334" y="1627774"/>
            <a:ext cx="4213466" cy="630942"/>
          </a:xfrm>
          <a:prstGeom prst="rect">
            <a:avLst/>
          </a:prstGeom>
          <a:noFill/>
        </p:spPr>
        <p:txBody>
          <a:bodyPr wrap="square" rtlCol="0">
            <a:spAutoFit/>
          </a:bodyPr>
          <a:lstStyle/>
          <a:p>
            <a:r>
              <a:rPr lang="en-US" sz="3500" dirty="0" smtClean="0">
                <a:solidFill>
                  <a:schemeClr val="bg1"/>
                </a:solidFill>
                <a:latin typeface="Bebas Neue Light" charset="0"/>
                <a:ea typeface="Bebas Neue Light" charset="0"/>
                <a:cs typeface="Bebas Neue Light" charset="0"/>
              </a:rPr>
              <a:t>Profit percentage</a:t>
            </a:r>
          </a:p>
        </p:txBody>
      </p:sp>
    </p:spTree>
    <p:extLst>
      <p:ext uri="{BB962C8B-B14F-4D97-AF65-F5344CB8AC3E}">
        <p14:creationId xmlns:p14="http://schemas.microsoft.com/office/powerpoint/2010/main" val="167937639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up)">
                                      <p:cBhvr>
                                        <p:cTn id="11" dur="500"/>
                                        <p:tgtEl>
                                          <p:spTgt spid="1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wipe(left)">
                                      <p:cBhvr>
                                        <p:cTn id="19" dur="500"/>
                                        <p:tgtEl>
                                          <p:spTgt spid="1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fade">
                                      <p:cBhvr>
                                        <p:cTn id="23" dur="500"/>
                                        <p:tgtEl>
                                          <p:spTgt spid="20"/>
                                        </p:tgtEl>
                                      </p:cBhvr>
                                    </p:animEffect>
                                  </p:childTnLst>
                                </p:cTn>
                              </p:par>
                            </p:childTnLst>
                          </p:cTn>
                        </p:par>
                        <p:par>
                          <p:cTn id="24" fill="hold">
                            <p:stCondLst>
                              <p:cond delay="2500"/>
                            </p:stCondLst>
                            <p:childTnLst>
                              <p:par>
                                <p:cTn id="25" presetID="42" presetClass="entr" presetSubtype="0"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1000"/>
                                        <p:tgtEl>
                                          <p:spTgt spid="15"/>
                                        </p:tgtEl>
                                      </p:cBhvr>
                                    </p:animEffect>
                                    <p:anim calcmode="lin" valueType="num">
                                      <p:cBhvr>
                                        <p:cTn id="28" dur="1000" fill="hold"/>
                                        <p:tgtEl>
                                          <p:spTgt spid="15"/>
                                        </p:tgtEl>
                                        <p:attrNameLst>
                                          <p:attrName>ppt_x</p:attrName>
                                        </p:attrNameLst>
                                      </p:cBhvr>
                                      <p:tavLst>
                                        <p:tav tm="0">
                                          <p:val>
                                            <p:strVal val="#ppt_x"/>
                                          </p:val>
                                        </p:tav>
                                        <p:tav tm="100000">
                                          <p:val>
                                            <p:strVal val="#ppt_x"/>
                                          </p:val>
                                        </p:tav>
                                      </p:tavLst>
                                    </p:anim>
                                    <p:anim calcmode="lin" valueType="num">
                                      <p:cBhvr>
                                        <p:cTn id="29" dur="1000" fill="hold"/>
                                        <p:tgtEl>
                                          <p:spTgt spid="15"/>
                                        </p:tgtEl>
                                        <p:attrNameLst>
                                          <p:attrName>ppt_y</p:attrName>
                                        </p:attrNameLst>
                                      </p:cBhvr>
                                      <p:tavLst>
                                        <p:tav tm="0">
                                          <p:val>
                                            <p:strVal val="#ppt_y+.1"/>
                                          </p:val>
                                        </p:tav>
                                        <p:tav tm="100000">
                                          <p:val>
                                            <p:strVal val="#ppt_y"/>
                                          </p:val>
                                        </p:tav>
                                      </p:tavLst>
                                    </p:anim>
                                  </p:childTnLst>
                                </p:cTn>
                              </p:par>
                            </p:childTnLst>
                          </p:cTn>
                        </p:par>
                        <p:par>
                          <p:cTn id="30" fill="hold">
                            <p:stCondLst>
                              <p:cond delay="3500"/>
                            </p:stCondLst>
                            <p:childTnLst>
                              <p:par>
                                <p:cTn id="31" presetID="10" presetClass="entr" presetSubtype="0" fill="hold" grpId="0" nodeType="after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fade">
                                      <p:cBhvr>
                                        <p:cTn id="33" dur="500"/>
                                        <p:tgtEl>
                                          <p:spTgt spid="22"/>
                                        </p:tgtEl>
                                      </p:cBhvr>
                                    </p:animEffect>
                                  </p:childTnLst>
                                </p:cTn>
                              </p:par>
                            </p:childTnLst>
                          </p:cTn>
                        </p:par>
                        <p:par>
                          <p:cTn id="34" fill="hold">
                            <p:stCondLst>
                              <p:cond delay="4000"/>
                            </p:stCondLst>
                            <p:childTnLst>
                              <p:par>
                                <p:cTn id="35" presetID="22" presetClass="entr" presetSubtype="8"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wipe(left)">
                                      <p:cBhvr>
                                        <p:cTn id="37" dur="500"/>
                                        <p:tgtEl>
                                          <p:spTgt spid="12"/>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fade">
                                      <p:cBhvr>
                                        <p:cTn id="41" dur="500"/>
                                        <p:tgtEl>
                                          <p:spTgt spid="21"/>
                                        </p:tgtEl>
                                      </p:cBhvr>
                                    </p:animEffect>
                                  </p:childTnLst>
                                </p:cTn>
                              </p:par>
                            </p:childTnLst>
                          </p:cTn>
                        </p:par>
                        <p:par>
                          <p:cTn id="42" fill="hold">
                            <p:stCondLst>
                              <p:cond delay="5000"/>
                            </p:stCondLst>
                            <p:childTnLst>
                              <p:par>
                                <p:cTn id="43" presetID="22" presetClass="entr" presetSubtype="1" fill="hold" grpId="0" nodeType="afterEffect">
                                  <p:stCondLst>
                                    <p:cond delay="0"/>
                                  </p:stCondLst>
                                  <p:childTnLst>
                                    <p:set>
                                      <p:cBhvr>
                                        <p:cTn id="44" dur="1" fill="hold">
                                          <p:stCondLst>
                                            <p:cond delay="0"/>
                                          </p:stCondLst>
                                        </p:cTn>
                                        <p:tgtEl>
                                          <p:spTgt spid="2"/>
                                        </p:tgtEl>
                                        <p:attrNameLst>
                                          <p:attrName>style.visibility</p:attrName>
                                        </p:attrNameLst>
                                      </p:cBhvr>
                                      <p:to>
                                        <p:strVal val="visible"/>
                                      </p:to>
                                    </p:set>
                                    <p:animEffect transition="in" filter="wipe(up)">
                                      <p:cBhvr>
                                        <p:cTn id="45" dur="500"/>
                                        <p:tgtEl>
                                          <p:spTgt spid="2"/>
                                        </p:tgtEl>
                                      </p:cBhvr>
                                    </p:animEffect>
                                  </p:childTnLst>
                                </p:cTn>
                              </p:par>
                            </p:childTnLst>
                          </p:cTn>
                        </p:par>
                        <p:par>
                          <p:cTn id="46" fill="hold">
                            <p:stCondLst>
                              <p:cond delay="5500"/>
                            </p:stCondLst>
                            <p:childTnLst>
                              <p:par>
                                <p:cTn id="47" presetID="10" presetClass="entr" presetSubtype="0"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fade">
                                      <p:cBhvr>
                                        <p:cTn id="4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 grpId="0"/>
      <p:bldP spid="12" grpId="0"/>
      <p:bldP spid="13" grpId="0"/>
      <p:bldP spid="15" grpId="0" animBg="1"/>
      <p:bldP spid="14" grpId="0" animBg="1"/>
      <p:bldP spid="16" grpId="0"/>
      <p:bldP spid="17" grpId="0" animBg="1"/>
      <p:bldP spid="18" grpId="0"/>
      <p:bldP spid="22" grpId="0"/>
      <p:bldP spid="2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890266" y="984019"/>
            <a:ext cx="2181698" cy="830997"/>
          </a:xfrm>
          <a:prstGeom prst="rect">
            <a:avLst/>
          </a:prstGeom>
          <a:noFill/>
        </p:spPr>
        <p:txBody>
          <a:bodyPr wrap="square" rtlCol="0">
            <a:spAutoFit/>
          </a:bodyPr>
          <a:lstStyle/>
          <a:p>
            <a:r>
              <a:rPr lang="en-US" sz="4800" dirty="0" smtClean="0">
                <a:latin typeface="Bebas Neue Regular"/>
                <a:cs typeface="Bebas Neue Regular"/>
              </a:rPr>
              <a:t>TITLETEXT</a:t>
            </a:r>
            <a:endParaRPr lang="en-US" sz="4800" dirty="0">
              <a:latin typeface="Bebas Neue Regular"/>
              <a:cs typeface="Bebas Neue Regular"/>
            </a:endParaRPr>
          </a:p>
        </p:txBody>
      </p:sp>
      <p:sp>
        <p:nvSpPr>
          <p:cNvPr id="6" name="TextBox 5"/>
          <p:cNvSpPr txBox="1"/>
          <p:nvPr/>
        </p:nvSpPr>
        <p:spPr>
          <a:xfrm>
            <a:off x="4890266" y="1505094"/>
            <a:ext cx="1402466" cy="830997"/>
          </a:xfrm>
          <a:prstGeom prst="rect">
            <a:avLst/>
          </a:prstGeom>
          <a:noFill/>
        </p:spPr>
        <p:txBody>
          <a:bodyPr wrap="square" rtlCol="0">
            <a:spAutoFit/>
          </a:bodyPr>
          <a:lstStyle/>
          <a:p>
            <a:r>
              <a:rPr lang="en-US" sz="4800" dirty="0" smtClean="0">
                <a:solidFill>
                  <a:srgbClr val="FCD300"/>
                </a:solidFill>
                <a:latin typeface="Bebas Neue Regular"/>
                <a:cs typeface="Bebas Neue Regular"/>
              </a:rPr>
              <a:t>DEMO</a:t>
            </a:r>
            <a:endParaRPr lang="en-US" sz="4800" dirty="0">
              <a:solidFill>
                <a:srgbClr val="FCD300"/>
              </a:solidFill>
              <a:latin typeface="Bebas Neue Regular"/>
              <a:cs typeface="Bebas Neue Regular"/>
            </a:endParaRPr>
          </a:p>
        </p:txBody>
      </p:sp>
      <p:sp>
        <p:nvSpPr>
          <p:cNvPr id="3" name="TextBox 2"/>
          <p:cNvSpPr txBox="1"/>
          <p:nvPr/>
        </p:nvSpPr>
        <p:spPr>
          <a:xfrm>
            <a:off x="4890266" y="827445"/>
            <a:ext cx="1253662" cy="215444"/>
          </a:xfrm>
          <a:prstGeom prst="rect">
            <a:avLst/>
          </a:prstGeom>
          <a:noFill/>
        </p:spPr>
        <p:txBody>
          <a:bodyPr wrap="square" rtlCol="0">
            <a:spAutoFit/>
          </a:bodyPr>
          <a:lstStyle/>
          <a:p>
            <a:r>
              <a:rPr lang="en-US" sz="800" b="1" dirty="0" err="1" smtClean="0">
                <a:latin typeface="Open Sans"/>
                <a:cs typeface="Open Sans"/>
              </a:rPr>
              <a:t>Lorem</a:t>
            </a:r>
            <a:r>
              <a:rPr lang="en-US" sz="800" b="1" dirty="0" smtClean="0">
                <a:latin typeface="Open Sans"/>
                <a:cs typeface="Open Sans"/>
              </a:rPr>
              <a:t> </a:t>
            </a:r>
            <a:r>
              <a:rPr lang="en-US" sz="800" b="1" dirty="0" err="1" smtClean="0">
                <a:latin typeface="Open Sans"/>
                <a:cs typeface="Open Sans"/>
              </a:rPr>
              <a:t>Ipsum</a:t>
            </a:r>
            <a:endParaRPr lang="en-US" sz="800" b="1" dirty="0">
              <a:latin typeface="Open Sans"/>
              <a:cs typeface="Open Sans"/>
            </a:endParaRPr>
          </a:p>
        </p:txBody>
      </p:sp>
      <p:sp>
        <p:nvSpPr>
          <p:cNvPr id="8" name="TextBox 7"/>
          <p:cNvSpPr txBox="1"/>
          <p:nvPr/>
        </p:nvSpPr>
        <p:spPr>
          <a:xfrm>
            <a:off x="4890266" y="2465819"/>
            <a:ext cx="3657430" cy="1928734"/>
          </a:xfrm>
          <a:prstGeom prst="rect">
            <a:avLst/>
          </a:prstGeom>
          <a:noFill/>
        </p:spPr>
        <p:txBody>
          <a:bodyPr wrap="square" rtlCol="0">
            <a:spAutoFit/>
          </a:bodyPr>
          <a:lstStyle/>
          <a:p>
            <a:pPr>
              <a:lnSpc>
                <a:spcPct val="150000"/>
              </a:lnSpc>
            </a:pPr>
            <a:r>
              <a:rPr lang="en-US" sz="800" dirty="0">
                <a:latin typeface="Open Sans"/>
                <a:cs typeface="Open Sans"/>
              </a:rPr>
              <a:t>"But I must explain to you how all this mistaken idea of denouncing pleasure and praising pain was born and I will give you a complete account of the system, and expound the actual teachings of the great explorer of the truth, the master-builder of human happiness. No one rejects, dislikes, or avoids pleasure itself, because it is pleasure, but because those who do not know how to pursue pleasure rationally encounter consequences that are extremely painful. Nor again is there anyone who loves or pursues or desires to obtain pain of itself, because it is pain, but because occasionally circumstances occur in which toil and pain can procure him some great pleasure. To take a trivial example, </a:t>
            </a:r>
          </a:p>
        </p:txBody>
      </p:sp>
      <p:graphicFrame>
        <p:nvGraphicFramePr>
          <p:cNvPr id="2" name="Chart 1"/>
          <p:cNvGraphicFramePr/>
          <p:nvPr>
            <p:extLst>
              <p:ext uri="{D42A27DB-BD31-4B8C-83A1-F6EECF244321}">
                <p14:modId xmlns:p14="http://schemas.microsoft.com/office/powerpoint/2010/main" val="3701694614"/>
              </p:ext>
            </p:extLst>
          </p:nvPr>
        </p:nvGraphicFramePr>
        <p:xfrm>
          <a:off x="0" y="1271028"/>
          <a:ext cx="4519843" cy="2916936"/>
        </p:xfrm>
        <a:graphic>
          <a:graphicData uri="http://schemas.openxmlformats.org/drawingml/2006/chart">
            <c:chart xmlns:c="http://schemas.openxmlformats.org/drawingml/2006/chart" xmlns:r="http://schemas.openxmlformats.org/officeDocument/2006/relationships" r:id="rId3"/>
          </a:graphicData>
        </a:graphic>
      </p:graphicFrame>
      <p:sp>
        <p:nvSpPr>
          <p:cNvPr id="15" name="TextBox 14"/>
          <p:cNvSpPr txBox="1"/>
          <p:nvPr/>
        </p:nvSpPr>
        <p:spPr>
          <a:xfrm>
            <a:off x="1336170" y="2189718"/>
            <a:ext cx="1875352" cy="646331"/>
          </a:xfrm>
          <a:prstGeom prst="rect">
            <a:avLst/>
          </a:prstGeom>
          <a:noFill/>
        </p:spPr>
        <p:txBody>
          <a:bodyPr wrap="square" rtlCol="0">
            <a:spAutoFit/>
          </a:bodyPr>
          <a:lstStyle/>
          <a:p>
            <a:pPr algn="ctr"/>
            <a:r>
              <a:rPr lang="en-US" sz="3600" dirty="0" err="1" smtClean="0">
                <a:latin typeface="Bebas Neue Regular"/>
                <a:cs typeface="Bebas Neue Regular"/>
              </a:rPr>
              <a:t>demotext</a:t>
            </a:r>
            <a:endParaRPr lang="en-US" sz="3600" dirty="0">
              <a:latin typeface="Bebas Neue Regular"/>
              <a:cs typeface="Bebas Neue Regular"/>
            </a:endParaRPr>
          </a:p>
        </p:txBody>
      </p:sp>
      <p:sp>
        <p:nvSpPr>
          <p:cNvPr id="16" name="TextBox 15"/>
          <p:cNvSpPr txBox="1"/>
          <p:nvPr/>
        </p:nvSpPr>
        <p:spPr>
          <a:xfrm>
            <a:off x="1435391" y="2628191"/>
            <a:ext cx="1686749" cy="523220"/>
          </a:xfrm>
          <a:prstGeom prst="rect">
            <a:avLst/>
          </a:prstGeom>
          <a:noFill/>
        </p:spPr>
        <p:txBody>
          <a:bodyPr wrap="square" rtlCol="0">
            <a:spAutoFit/>
          </a:bodyPr>
          <a:lstStyle/>
          <a:p>
            <a:pPr algn="ctr"/>
            <a:r>
              <a:rPr lang="en-US" sz="2800" dirty="0" smtClean="0">
                <a:solidFill>
                  <a:srgbClr val="FCD300"/>
                </a:solidFill>
                <a:latin typeface="Bebas Neue Regular"/>
                <a:cs typeface="Bebas Neue Regular"/>
              </a:rPr>
              <a:t>information</a:t>
            </a:r>
            <a:endParaRPr lang="en-US" sz="2800" dirty="0">
              <a:solidFill>
                <a:srgbClr val="FCD300"/>
              </a:solidFill>
              <a:latin typeface="Bebas Neue Regular"/>
              <a:cs typeface="Bebas Neue Regular"/>
            </a:endParaRPr>
          </a:p>
        </p:txBody>
      </p:sp>
      <p:sp>
        <p:nvSpPr>
          <p:cNvPr id="9" name="TextBox 8"/>
          <p:cNvSpPr txBox="1"/>
          <p:nvPr/>
        </p:nvSpPr>
        <p:spPr>
          <a:xfrm>
            <a:off x="553565" y="329509"/>
            <a:ext cx="1354748" cy="246221"/>
          </a:xfrm>
          <a:prstGeom prst="rect">
            <a:avLst/>
          </a:prstGeom>
          <a:noFill/>
        </p:spPr>
        <p:txBody>
          <a:bodyPr wrap="square" rtlCol="0">
            <a:spAutoFit/>
          </a:bodyPr>
          <a:lstStyle/>
          <a:p>
            <a:r>
              <a:rPr lang="en-US" sz="500" b="1" dirty="0" smtClean="0">
                <a:solidFill>
                  <a:srgbClr val="DAAD08"/>
                </a:solidFill>
                <a:latin typeface="Open Sans"/>
                <a:cs typeface="Open Sans"/>
              </a:rPr>
              <a:t>Annual </a:t>
            </a:r>
            <a:r>
              <a:rPr lang="en-US" sz="500" dirty="0" smtClean="0">
                <a:solidFill>
                  <a:srgbClr val="DAAD08"/>
                </a:solidFill>
                <a:latin typeface="Open Sans"/>
                <a:cs typeface="Open Sans"/>
              </a:rPr>
              <a:t>report </a:t>
            </a:r>
            <a:r>
              <a:rPr lang="en-US" sz="500" b="1" dirty="0" smtClean="0">
                <a:solidFill>
                  <a:srgbClr val="DAAD08"/>
                </a:solidFill>
                <a:latin typeface="Open Sans"/>
                <a:cs typeface="Open Sans"/>
              </a:rPr>
              <a:t> </a:t>
            </a:r>
          </a:p>
          <a:p>
            <a:r>
              <a:rPr lang="en-US" sz="500" b="1" dirty="0" smtClean="0">
                <a:solidFill>
                  <a:srgbClr val="DAAD08"/>
                </a:solidFill>
                <a:latin typeface="Open Sans"/>
                <a:cs typeface="Open Sans"/>
              </a:rPr>
              <a:t>2018 </a:t>
            </a:r>
            <a:endParaRPr lang="en-US" sz="500" b="1" dirty="0">
              <a:solidFill>
                <a:srgbClr val="DAAD08"/>
              </a:solidFill>
              <a:latin typeface="Open Sans"/>
              <a:cs typeface="Open Sans"/>
            </a:endParaRPr>
          </a:p>
        </p:txBody>
      </p:sp>
      <p:sp>
        <p:nvSpPr>
          <p:cNvPr id="10" name="TextBox 9"/>
          <p:cNvSpPr txBox="1"/>
          <p:nvPr/>
        </p:nvSpPr>
        <p:spPr>
          <a:xfrm>
            <a:off x="7514164" y="329509"/>
            <a:ext cx="1253662" cy="169277"/>
          </a:xfrm>
          <a:prstGeom prst="rect">
            <a:avLst/>
          </a:prstGeom>
          <a:noFill/>
        </p:spPr>
        <p:txBody>
          <a:bodyPr wrap="square" rtlCol="0">
            <a:spAutoFit/>
          </a:bodyPr>
          <a:lstStyle/>
          <a:p>
            <a:pPr algn="r"/>
            <a:r>
              <a:rPr lang="en-US" sz="500" b="1" dirty="0" smtClean="0">
                <a:latin typeface="Open Sans"/>
                <a:cs typeface="Open Sans"/>
              </a:rPr>
              <a:t>Designs corporate 2018</a:t>
            </a:r>
            <a:endParaRPr lang="en-US" sz="500" b="1" dirty="0">
              <a:latin typeface="Open Sans"/>
              <a:cs typeface="Open Sans"/>
            </a:endParaRPr>
          </a:p>
        </p:txBody>
      </p:sp>
      <p:sp>
        <p:nvSpPr>
          <p:cNvPr id="4" name="Rectangle 3"/>
          <p:cNvSpPr/>
          <p:nvPr/>
        </p:nvSpPr>
        <p:spPr>
          <a:xfrm flipH="1">
            <a:off x="4429762" y="575730"/>
            <a:ext cx="45719" cy="4161370"/>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6059467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up)">
                                      <p:cBhvr>
                                        <p:cTn id="11" dur="500"/>
                                        <p:tgtEl>
                                          <p:spTgt spid="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left)">
                                      <p:cBhvr>
                                        <p:cTn id="15" dur="500"/>
                                        <p:tgtEl>
                                          <p:spTgt spid="15"/>
                                        </p:tgtEl>
                                      </p:cBhvr>
                                    </p:animEffect>
                                  </p:childTnLst>
                                </p:cTn>
                              </p:par>
                            </p:childTnLst>
                          </p:cTn>
                        </p:par>
                        <p:par>
                          <p:cTn id="16" fill="hold">
                            <p:stCondLst>
                              <p:cond delay="1500"/>
                            </p:stCondLst>
                            <p:childTnLst>
                              <p:par>
                                <p:cTn id="17" presetID="22" presetClass="entr" presetSubtype="2"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right)">
                                      <p:cBhvr>
                                        <p:cTn id="19" dur="500"/>
                                        <p:tgtEl>
                                          <p:spTgt spid="16"/>
                                        </p:tgtEl>
                                      </p:cBhvr>
                                    </p:animEffect>
                                  </p:childTnLst>
                                </p:cTn>
                              </p:par>
                            </p:childTnLst>
                          </p:cTn>
                        </p:par>
                      </p:childTnLst>
                    </p:cTn>
                  </p:par>
                  <p:par>
                    <p:cTn id="20" fill="hold">
                      <p:stCondLst>
                        <p:cond delay="indefinite"/>
                      </p:stCondLst>
                      <p:childTnLst>
                        <p:par>
                          <p:cTn id="21" fill="hold">
                            <p:stCondLst>
                              <p:cond delay="0"/>
                            </p:stCondLst>
                            <p:childTnLst>
                              <p:par>
                                <p:cTn id="22" presetID="21" presetClass="entr" presetSubtype="1" fill="hold" grpId="0" nodeType="clickEffect">
                                  <p:stCondLst>
                                    <p:cond delay="0"/>
                                  </p:stCondLst>
                                  <p:childTnLst>
                                    <p:set>
                                      <p:cBhvr>
                                        <p:cTn id="23" dur="1" fill="hold">
                                          <p:stCondLst>
                                            <p:cond delay="0"/>
                                          </p:stCondLst>
                                        </p:cTn>
                                        <p:tgtEl>
                                          <p:spTgt spid="2">
                                            <p:graphicEl>
                                              <a:chart seriesIdx="-3" categoryIdx="-3" bldStep="gridLegend"/>
                                            </p:graphicEl>
                                          </p:spTgt>
                                        </p:tgtEl>
                                        <p:attrNameLst>
                                          <p:attrName>style.visibility</p:attrName>
                                        </p:attrNameLst>
                                      </p:cBhvr>
                                      <p:to>
                                        <p:strVal val="visible"/>
                                      </p:to>
                                    </p:set>
                                    <p:animEffect transition="in" filter="wheel(1)">
                                      <p:cBhvr>
                                        <p:cTn id="24" dur="500"/>
                                        <p:tgtEl>
                                          <p:spTgt spid="2">
                                            <p:graphicEl>
                                              <a:chart seriesIdx="-3" categoryIdx="-3" bldStep="gridLegend"/>
                                            </p:graphicEl>
                                          </p:spTgt>
                                        </p:tgtEl>
                                      </p:cBhvr>
                                    </p:animEffect>
                                  </p:childTnLst>
                                </p:cTn>
                              </p:par>
                            </p:childTnLst>
                          </p:cTn>
                        </p:par>
                        <p:par>
                          <p:cTn id="25" fill="hold">
                            <p:stCondLst>
                              <p:cond delay="500"/>
                            </p:stCondLst>
                            <p:childTnLst>
                              <p:par>
                                <p:cTn id="26" presetID="21" presetClass="entr" presetSubtype="1" fill="hold" grpId="0" nodeType="afterEffect">
                                  <p:stCondLst>
                                    <p:cond delay="0"/>
                                  </p:stCondLst>
                                  <p:childTnLst>
                                    <p:set>
                                      <p:cBhvr>
                                        <p:cTn id="27" dur="1" fill="hold">
                                          <p:stCondLst>
                                            <p:cond delay="0"/>
                                          </p:stCondLst>
                                        </p:cTn>
                                        <p:tgtEl>
                                          <p:spTgt spid="2">
                                            <p:graphicEl>
                                              <a:chart seriesIdx="-4" categoryIdx="0" bldStep="category"/>
                                            </p:graphicEl>
                                          </p:spTgt>
                                        </p:tgtEl>
                                        <p:attrNameLst>
                                          <p:attrName>style.visibility</p:attrName>
                                        </p:attrNameLst>
                                      </p:cBhvr>
                                      <p:to>
                                        <p:strVal val="visible"/>
                                      </p:to>
                                    </p:set>
                                    <p:animEffect transition="in" filter="wheel(1)">
                                      <p:cBhvr>
                                        <p:cTn id="28" dur="500"/>
                                        <p:tgtEl>
                                          <p:spTgt spid="2">
                                            <p:graphicEl>
                                              <a:chart seriesIdx="-4" categoryIdx="0" bldStep="category"/>
                                            </p:graphicEl>
                                          </p:spTgt>
                                        </p:tgtEl>
                                      </p:cBhvr>
                                    </p:animEffect>
                                  </p:childTnLst>
                                </p:cTn>
                              </p:par>
                            </p:childTnLst>
                          </p:cTn>
                        </p:par>
                        <p:par>
                          <p:cTn id="29" fill="hold">
                            <p:stCondLst>
                              <p:cond delay="1000"/>
                            </p:stCondLst>
                            <p:childTnLst>
                              <p:par>
                                <p:cTn id="30" presetID="21" presetClass="entr" presetSubtype="1" fill="hold" grpId="0" nodeType="afterEffect">
                                  <p:stCondLst>
                                    <p:cond delay="0"/>
                                  </p:stCondLst>
                                  <p:childTnLst>
                                    <p:set>
                                      <p:cBhvr>
                                        <p:cTn id="31" dur="1" fill="hold">
                                          <p:stCondLst>
                                            <p:cond delay="0"/>
                                          </p:stCondLst>
                                        </p:cTn>
                                        <p:tgtEl>
                                          <p:spTgt spid="2">
                                            <p:graphicEl>
                                              <a:chart seriesIdx="-4" categoryIdx="1" bldStep="category"/>
                                            </p:graphicEl>
                                          </p:spTgt>
                                        </p:tgtEl>
                                        <p:attrNameLst>
                                          <p:attrName>style.visibility</p:attrName>
                                        </p:attrNameLst>
                                      </p:cBhvr>
                                      <p:to>
                                        <p:strVal val="visible"/>
                                      </p:to>
                                    </p:set>
                                    <p:animEffect transition="in" filter="wheel(1)">
                                      <p:cBhvr>
                                        <p:cTn id="32" dur="500"/>
                                        <p:tgtEl>
                                          <p:spTgt spid="2">
                                            <p:graphicEl>
                                              <a:chart seriesIdx="-4" categoryIdx="1" bldStep="category"/>
                                            </p:graphicEl>
                                          </p:spTgt>
                                        </p:tgtEl>
                                      </p:cBhvr>
                                    </p:animEffect>
                                  </p:childTnLst>
                                </p:cTn>
                              </p:par>
                            </p:childTnLst>
                          </p:cTn>
                        </p:par>
                        <p:par>
                          <p:cTn id="33" fill="hold">
                            <p:stCondLst>
                              <p:cond delay="1500"/>
                            </p:stCondLst>
                            <p:childTnLst>
                              <p:par>
                                <p:cTn id="34" presetID="21" presetClass="entr" presetSubtype="1" fill="hold" grpId="0" nodeType="afterEffect">
                                  <p:stCondLst>
                                    <p:cond delay="0"/>
                                  </p:stCondLst>
                                  <p:childTnLst>
                                    <p:set>
                                      <p:cBhvr>
                                        <p:cTn id="35" dur="1" fill="hold">
                                          <p:stCondLst>
                                            <p:cond delay="0"/>
                                          </p:stCondLst>
                                        </p:cTn>
                                        <p:tgtEl>
                                          <p:spTgt spid="2">
                                            <p:graphicEl>
                                              <a:chart seriesIdx="-4" categoryIdx="2" bldStep="category"/>
                                            </p:graphicEl>
                                          </p:spTgt>
                                        </p:tgtEl>
                                        <p:attrNameLst>
                                          <p:attrName>style.visibility</p:attrName>
                                        </p:attrNameLst>
                                      </p:cBhvr>
                                      <p:to>
                                        <p:strVal val="visible"/>
                                      </p:to>
                                    </p:set>
                                    <p:animEffect transition="in" filter="wheel(1)">
                                      <p:cBhvr>
                                        <p:cTn id="36" dur="500"/>
                                        <p:tgtEl>
                                          <p:spTgt spid="2">
                                            <p:graphicEl>
                                              <a:chart seriesIdx="-4" categoryIdx="2" bldStep="category"/>
                                            </p:graphicEl>
                                          </p:spTgt>
                                        </p:tgtEl>
                                      </p:cBhvr>
                                    </p:animEffect>
                                  </p:childTnLst>
                                </p:cTn>
                              </p:par>
                            </p:childTnLst>
                          </p:cTn>
                        </p:par>
                        <p:par>
                          <p:cTn id="37" fill="hold">
                            <p:stCondLst>
                              <p:cond delay="2000"/>
                            </p:stCondLst>
                            <p:childTnLst>
                              <p:par>
                                <p:cTn id="38" presetID="10" presetClass="entr" presetSubtype="0" fill="hold" grpId="0" nodeType="afterEffect">
                                  <p:stCondLst>
                                    <p:cond delay="0"/>
                                  </p:stCondLst>
                                  <p:childTnLst>
                                    <p:set>
                                      <p:cBhvr>
                                        <p:cTn id="39" dur="1" fill="hold">
                                          <p:stCondLst>
                                            <p:cond delay="0"/>
                                          </p:stCondLst>
                                        </p:cTn>
                                        <p:tgtEl>
                                          <p:spTgt spid="3"/>
                                        </p:tgtEl>
                                        <p:attrNameLst>
                                          <p:attrName>style.visibility</p:attrName>
                                        </p:attrNameLst>
                                      </p:cBhvr>
                                      <p:to>
                                        <p:strVal val="visible"/>
                                      </p:to>
                                    </p:set>
                                    <p:animEffect transition="in" filter="fade">
                                      <p:cBhvr>
                                        <p:cTn id="40" dur="500"/>
                                        <p:tgtEl>
                                          <p:spTgt spid="3"/>
                                        </p:tgtEl>
                                      </p:cBhvr>
                                    </p:animEffect>
                                  </p:childTnLst>
                                </p:cTn>
                              </p:par>
                            </p:childTnLst>
                          </p:cTn>
                        </p:par>
                        <p:par>
                          <p:cTn id="41" fill="hold">
                            <p:stCondLst>
                              <p:cond delay="2500"/>
                            </p:stCondLst>
                            <p:childTnLst>
                              <p:par>
                                <p:cTn id="42" presetID="22" presetClass="entr" presetSubtype="1" fill="hold" grpId="0" nodeType="afterEffect">
                                  <p:stCondLst>
                                    <p:cond delay="0"/>
                                  </p:stCondLst>
                                  <p:childTnLst>
                                    <p:set>
                                      <p:cBhvr>
                                        <p:cTn id="43" dur="1" fill="hold">
                                          <p:stCondLst>
                                            <p:cond delay="0"/>
                                          </p:stCondLst>
                                        </p:cTn>
                                        <p:tgtEl>
                                          <p:spTgt spid="5"/>
                                        </p:tgtEl>
                                        <p:attrNameLst>
                                          <p:attrName>style.visibility</p:attrName>
                                        </p:attrNameLst>
                                      </p:cBhvr>
                                      <p:to>
                                        <p:strVal val="visible"/>
                                      </p:to>
                                    </p:set>
                                    <p:animEffect transition="in" filter="wipe(up)">
                                      <p:cBhvr>
                                        <p:cTn id="44" dur="500"/>
                                        <p:tgtEl>
                                          <p:spTgt spid="5"/>
                                        </p:tgtEl>
                                      </p:cBhvr>
                                    </p:animEffect>
                                  </p:childTnLst>
                                </p:cTn>
                              </p:par>
                            </p:childTnLst>
                          </p:cTn>
                        </p:par>
                        <p:par>
                          <p:cTn id="45" fill="hold">
                            <p:stCondLst>
                              <p:cond delay="3000"/>
                            </p:stCondLst>
                            <p:childTnLst>
                              <p:par>
                                <p:cTn id="46" presetID="12" presetClass="entr" presetSubtype="1" fill="hold" grpId="0" nodeType="afterEffect">
                                  <p:stCondLst>
                                    <p:cond delay="0"/>
                                  </p:stCondLst>
                                  <p:childTnLst>
                                    <p:set>
                                      <p:cBhvr>
                                        <p:cTn id="47" dur="1" fill="hold">
                                          <p:stCondLst>
                                            <p:cond delay="0"/>
                                          </p:stCondLst>
                                        </p:cTn>
                                        <p:tgtEl>
                                          <p:spTgt spid="6"/>
                                        </p:tgtEl>
                                        <p:attrNameLst>
                                          <p:attrName>style.visibility</p:attrName>
                                        </p:attrNameLst>
                                      </p:cBhvr>
                                      <p:to>
                                        <p:strVal val="visible"/>
                                      </p:to>
                                    </p:set>
                                    <p:anim calcmode="lin" valueType="num">
                                      <p:cBhvr additive="base">
                                        <p:cTn id="48" dur="500"/>
                                        <p:tgtEl>
                                          <p:spTgt spid="6"/>
                                        </p:tgtEl>
                                        <p:attrNameLst>
                                          <p:attrName>ppt_y</p:attrName>
                                        </p:attrNameLst>
                                      </p:cBhvr>
                                      <p:tavLst>
                                        <p:tav tm="0">
                                          <p:val>
                                            <p:strVal val="#ppt_y-#ppt_h*1.125000"/>
                                          </p:val>
                                        </p:tav>
                                        <p:tav tm="100000">
                                          <p:val>
                                            <p:strVal val="#ppt_y"/>
                                          </p:val>
                                        </p:tav>
                                      </p:tavLst>
                                    </p:anim>
                                    <p:animEffect transition="in" filter="wipe(down)">
                                      <p:cBhvr>
                                        <p:cTn id="49" dur="500"/>
                                        <p:tgtEl>
                                          <p:spTgt spid="6"/>
                                        </p:tgtEl>
                                      </p:cBhvr>
                                    </p:animEffect>
                                  </p:childTnLst>
                                </p:cTn>
                              </p:par>
                            </p:childTnLst>
                          </p:cTn>
                        </p:par>
                        <p:par>
                          <p:cTn id="50" fill="hold">
                            <p:stCondLst>
                              <p:cond delay="3500"/>
                            </p:stCondLst>
                            <p:childTnLst>
                              <p:par>
                                <p:cTn id="51" presetID="22" presetClass="entr" presetSubtype="1" fill="hold" grpId="0" nodeType="afterEffect">
                                  <p:stCondLst>
                                    <p:cond delay="0"/>
                                  </p:stCondLst>
                                  <p:childTnLst>
                                    <p:set>
                                      <p:cBhvr>
                                        <p:cTn id="52" dur="1" fill="hold">
                                          <p:stCondLst>
                                            <p:cond delay="0"/>
                                          </p:stCondLst>
                                        </p:cTn>
                                        <p:tgtEl>
                                          <p:spTgt spid="8"/>
                                        </p:tgtEl>
                                        <p:attrNameLst>
                                          <p:attrName>style.visibility</p:attrName>
                                        </p:attrNameLst>
                                      </p:cBhvr>
                                      <p:to>
                                        <p:strVal val="visible"/>
                                      </p:to>
                                    </p:set>
                                    <p:animEffect transition="in" filter="wipe(up)">
                                      <p:cBhvr>
                                        <p:cTn id="53" dur="500"/>
                                        <p:tgtEl>
                                          <p:spTgt spid="8"/>
                                        </p:tgtEl>
                                      </p:cBhvr>
                                    </p:animEffect>
                                  </p:childTnLst>
                                </p:cTn>
                              </p:par>
                            </p:childTnLst>
                          </p:cTn>
                        </p:par>
                        <p:par>
                          <p:cTn id="54" fill="hold">
                            <p:stCondLst>
                              <p:cond delay="4000"/>
                            </p:stCondLst>
                            <p:childTnLst>
                              <p:par>
                                <p:cTn id="55" presetID="10" presetClass="entr" presetSubtype="0" fill="hold" grpId="0" nodeType="afterEffect">
                                  <p:stCondLst>
                                    <p:cond delay="0"/>
                                  </p:stCondLst>
                                  <p:childTnLst>
                                    <p:set>
                                      <p:cBhvr>
                                        <p:cTn id="56" dur="1" fill="hold">
                                          <p:stCondLst>
                                            <p:cond delay="0"/>
                                          </p:stCondLst>
                                        </p:cTn>
                                        <p:tgtEl>
                                          <p:spTgt spid="10"/>
                                        </p:tgtEl>
                                        <p:attrNameLst>
                                          <p:attrName>style.visibility</p:attrName>
                                        </p:attrNameLst>
                                      </p:cBhvr>
                                      <p:to>
                                        <p:strVal val="visible"/>
                                      </p:to>
                                    </p:set>
                                    <p:animEffect transition="in" filter="fade">
                                      <p:cBhvr>
                                        <p:cTn id="5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3" grpId="0"/>
      <p:bldP spid="8" grpId="0"/>
      <p:bldGraphic spid="2" grpId="0">
        <p:bldSub>
          <a:bldChart bld="category"/>
        </p:bldSub>
      </p:bldGraphic>
      <p:bldP spid="15" grpId="0"/>
      <p:bldP spid="16" grpId="0"/>
      <p:bldP spid="9" grpId="0"/>
      <p:bldP spid="10" grpId="0"/>
      <p:bldP spid="4"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674700" y="582065"/>
            <a:ext cx="2334990" cy="1403607"/>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Frame 4"/>
          <p:cNvSpPr/>
          <p:nvPr/>
        </p:nvSpPr>
        <p:spPr>
          <a:xfrm>
            <a:off x="608553" y="582065"/>
            <a:ext cx="2401137" cy="3842949"/>
          </a:xfrm>
          <a:prstGeom prst="frame">
            <a:avLst>
              <a:gd name="adj1" fmla="val 2593"/>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8" name="TextBox 7"/>
          <p:cNvSpPr txBox="1"/>
          <p:nvPr/>
        </p:nvSpPr>
        <p:spPr>
          <a:xfrm>
            <a:off x="820223" y="988707"/>
            <a:ext cx="2181698" cy="553998"/>
          </a:xfrm>
          <a:prstGeom prst="rect">
            <a:avLst/>
          </a:prstGeom>
          <a:noFill/>
        </p:spPr>
        <p:txBody>
          <a:bodyPr wrap="square" rtlCol="0">
            <a:spAutoFit/>
          </a:bodyPr>
          <a:lstStyle/>
          <a:p>
            <a:r>
              <a:rPr lang="en-US" sz="3000" dirty="0" smtClean="0">
                <a:latin typeface="Bebas Neue Regular"/>
                <a:cs typeface="Bebas Neue Regular"/>
              </a:rPr>
              <a:t>Package 1</a:t>
            </a:r>
            <a:endParaRPr lang="en-US" sz="3000" dirty="0">
              <a:latin typeface="Bebas Neue Regular"/>
              <a:cs typeface="Bebas Neue Regular"/>
            </a:endParaRPr>
          </a:p>
        </p:txBody>
      </p:sp>
      <p:sp>
        <p:nvSpPr>
          <p:cNvPr id="9" name="TextBox 8"/>
          <p:cNvSpPr txBox="1"/>
          <p:nvPr/>
        </p:nvSpPr>
        <p:spPr>
          <a:xfrm>
            <a:off x="820223" y="1339341"/>
            <a:ext cx="1402466" cy="646331"/>
          </a:xfrm>
          <a:prstGeom prst="rect">
            <a:avLst/>
          </a:prstGeom>
          <a:noFill/>
        </p:spPr>
        <p:txBody>
          <a:bodyPr wrap="square" rtlCol="0">
            <a:spAutoFit/>
          </a:bodyPr>
          <a:lstStyle/>
          <a:p>
            <a:r>
              <a:rPr lang="en-US" sz="3600" b="1" dirty="0" smtClean="0">
                <a:latin typeface="Bebas Neue" charset="0"/>
                <a:ea typeface="Bebas Neue" charset="0"/>
                <a:cs typeface="Bebas Neue" charset="0"/>
              </a:rPr>
              <a:t>silver</a:t>
            </a:r>
            <a:endParaRPr lang="en-US" sz="3600" b="1" dirty="0">
              <a:latin typeface="Bebas Neue" charset="0"/>
              <a:ea typeface="Bebas Neue" charset="0"/>
              <a:cs typeface="Bebas Neue" charset="0"/>
            </a:endParaRPr>
          </a:p>
        </p:txBody>
      </p:sp>
      <p:sp>
        <p:nvSpPr>
          <p:cNvPr id="10" name="TextBox 9"/>
          <p:cNvSpPr txBox="1"/>
          <p:nvPr/>
        </p:nvSpPr>
        <p:spPr>
          <a:xfrm>
            <a:off x="820223" y="2176334"/>
            <a:ext cx="1971182" cy="1569660"/>
          </a:xfrm>
          <a:prstGeom prst="rect">
            <a:avLst/>
          </a:prstGeom>
          <a:noFill/>
        </p:spPr>
        <p:txBody>
          <a:bodyPr wrap="square" rtlCol="0">
            <a:spAutoFit/>
          </a:bodyPr>
          <a:lstStyle/>
          <a:p>
            <a:pPr marL="285750" indent="-285750">
              <a:lnSpc>
                <a:spcPct val="200000"/>
              </a:lnSpc>
              <a:buFont typeface="Wingdings" charset="2"/>
              <a:buChar char="ü"/>
            </a:pPr>
            <a:r>
              <a:rPr lang="en-US" sz="800" b="1" dirty="0" err="1" smtClean="0">
                <a:latin typeface="Open Sans"/>
                <a:cs typeface="Open Sans"/>
              </a:rPr>
              <a:t>Lorem</a:t>
            </a:r>
            <a:r>
              <a:rPr lang="en-US" sz="800" b="1" dirty="0" smtClean="0">
                <a:latin typeface="Open Sans"/>
                <a:cs typeface="Open Sans"/>
              </a:rPr>
              <a:t> </a:t>
            </a:r>
            <a:r>
              <a:rPr lang="en-US" sz="800" b="1" dirty="0" err="1" smtClean="0">
                <a:latin typeface="Open Sans"/>
                <a:cs typeface="Open Sans"/>
              </a:rPr>
              <a:t>Ipsum</a:t>
            </a:r>
            <a:r>
              <a:rPr lang="en-US" sz="800" b="1" dirty="0" smtClean="0">
                <a:latin typeface="Open Sans"/>
                <a:cs typeface="Open Sans"/>
              </a:rPr>
              <a:t> dolor sit </a:t>
            </a:r>
            <a:r>
              <a:rPr lang="en-US" sz="800" b="1" dirty="0" err="1" smtClean="0">
                <a:latin typeface="Open Sans"/>
                <a:cs typeface="Open Sans"/>
              </a:rPr>
              <a:t>amet</a:t>
            </a:r>
            <a:endParaRPr lang="en-US" sz="800" b="1" dirty="0" smtClean="0">
              <a:latin typeface="Open Sans"/>
              <a:cs typeface="Open Sans"/>
            </a:endParaRPr>
          </a:p>
          <a:p>
            <a:pPr marL="285750" indent="-285750">
              <a:lnSpc>
                <a:spcPct val="200000"/>
              </a:lnSpc>
              <a:buFont typeface="Wingdings" charset="2"/>
              <a:buChar char="ü"/>
            </a:pPr>
            <a:r>
              <a:rPr lang="en-US" sz="800" b="1" dirty="0" err="1" smtClean="0">
                <a:latin typeface="Open Sans"/>
                <a:cs typeface="Open Sans"/>
              </a:rPr>
              <a:t>Sed</a:t>
            </a:r>
            <a:r>
              <a:rPr lang="en-US" sz="800" b="1" dirty="0" smtClean="0">
                <a:latin typeface="Open Sans"/>
                <a:cs typeface="Open Sans"/>
              </a:rPr>
              <a:t> </a:t>
            </a:r>
            <a:r>
              <a:rPr lang="en-US" sz="800" b="1" dirty="0" err="1" smtClean="0">
                <a:latin typeface="Open Sans"/>
                <a:cs typeface="Open Sans"/>
              </a:rPr>
              <a:t>ut</a:t>
            </a:r>
            <a:r>
              <a:rPr lang="en-US" sz="800" b="1" dirty="0" smtClean="0">
                <a:latin typeface="Open Sans"/>
                <a:cs typeface="Open Sans"/>
              </a:rPr>
              <a:t> </a:t>
            </a:r>
            <a:r>
              <a:rPr lang="en-US" sz="800" b="1" dirty="0" err="1" smtClean="0">
                <a:latin typeface="Open Sans"/>
                <a:cs typeface="Open Sans"/>
              </a:rPr>
              <a:t>perspiciatis</a:t>
            </a:r>
            <a:endParaRPr lang="en-US" sz="800" b="1" dirty="0" smtClean="0">
              <a:latin typeface="Open Sans"/>
              <a:cs typeface="Open Sans"/>
            </a:endParaRPr>
          </a:p>
          <a:p>
            <a:pPr marL="285750" indent="-285750">
              <a:lnSpc>
                <a:spcPct val="200000"/>
              </a:lnSpc>
              <a:buFont typeface="Wingdings" charset="2"/>
              <a:buChar char="ü"/>
            </a:pPr>
            <a:r>
              <a:rPr lang="en-US" sz="800" b="1" dirty="0" err="1" smtClean="0">
                <a:latin typeface="Open Sans"/>
                <a:cs typeface="Open Sans"/>
              </a:rPr>
              <a:t>Consectetur</a:t>
            </a:r>
            <a:r>
              <a:rPr lang="en-US" sz="800" b="1" dirty="0" smtClean="0">
                <a:latin typeface="Open Sans"/>
                <a:cs typeface="Open Sans"/>
              </a:rPr>
              <a:t> </a:t>
            </a:r>
            <a:r>
              <a:rPr lang="en-US" sz="800" b="1" dirty="0" err="1" smtClean="0">
                <a:latin typeface="Open Sans"/>
                <a:cs typeface="Open Sans"/>
              </a:rPr>
              <a:t>adipiscing</a:t>
            </a:r>
            <a:r>
              <a:rPr lang="en-US" sz="800" b="1" dirty="0" smtClean="0">
                <a:latin typeface="Open Sans"/>
                <a:cs typeface="Open Sans"/>
              </a:rPr>
              <a:t> </a:t>
            </a:r>
            <a:r>
              <a:rPr lang="en-US" sz="800" b="1" dirty="0" err="1" smtClean="0">
                <a:latin typeface="Open Sans"/>
                <a:cs typeface="Open Sans"/>
              </a:rPr>
              <a:t>elit</a:t>
            </a:r>
            <a:endParaRPr lang="en-US" sz="800" b="1" dirty="0" smtClean="0">
              <a:latin typeface="Open Sans"/>
              <a:cs typeface="Open Sans"/>
            </a:endParaRPr>
          </a:p>
          <a:p>
            <a:pPr marL="271463" indent="-271463">
              <a:lnSpc>
                <a:spcPct val="200000"/>
              </a:lnSpc>
              <a:buFont typeface="Courier New"/>
              <a:buChar char="o"/>
            </a:pPr>
            <a:r>
              <a:rPr lang="en-US" sz="800" b="1" dirty="0" err="1" smtClean="0">
                <a:latin typeface="Open Sans"/>
                <a:cs typeface="Open Sans"/>
              </a:rPr>
              <a:t>Sed</a:t>
            </a:r>
            <a:r>
              <a:rPr lang="en-US" sz="800" b="1" dirty="0" smtClean="0">
                <a:latin typeface="Open Sans"/>
                <a:cs typeface="Open Sans"/>
              </a:rPr>
              <a:t> do </a:t>
            </a:r>
            <a:r>
              <a:rPr lang="en-US" sz="800" b="1" dirty="0" err="1" smtClean="0">
                <a:latin typeface="Open Sans"/>
                <a:cs typeface="Open Sans"/>
              </a:rPr>
              <a:t>eius</a:t>
            </a:r>
            <a:r>
              <a:rPr lang="en-US" sz="800" b="1" dirty="0" smtClean="0">
                <a:latin typeface="Open Sans"/>
                <a:cs typeface="Open Sans"/>
              </a:rPr>
              <a:t> mod</a:t>
            </a:r>
          </a:p>
          <a:p>
            <a:pPr marL="271463" indent="-271463">
              <a:lnSpc>
                <a:spcPct val="200000"/>
              </a:lnSpc>
              <a:buFont typeface="Courier New"/>
              <a:buChar char="o"/>
            </a:pPr>
            <a:r>
              <a:rPr lang="en-US" sz="800" b="1" dirty="0" err="1" smtClean="0">
                <a:latin typeface="Open Sans"/>
                <a:cs typeface="Open Sans"/>
              </a:rPr>
              <a:t>Ud</a:t>
            </a:r>
            <a:r>
              <a:rPr lang="en-US" sz="800" b="1" dirty="0" smtClean="0">
                <a:latin typeface="Open Sans"/>
                <a:cs typeface="Open Sans"/>
              </a:rPr>
              <a:t> </a:t>
            </a:r>
            <a:r>
              <a:rPr lang="en-US" sz="800" b="1" dirty="0" err="1" smtClean="0">
                <a:latin typeface="Open Sans"/>
                <a:cs typeface="Open Sans"/>
              </a:rPr>
              <a:t>enim</a:t>
            </a:r>
            <a:r>
              <a:rPr lang="en-US" sz="800" b="1" dirty="0" smtClean="0">
                <a:latin typeface="Open Sans"/>
                <a:cs typeface="Open Sans"/>
              </a:rPr>
              <a:t> ad minima </a:t>
            </a:r>
            <a:r>
              <a:rPr lang="en-US" sz="800" b="1" dirty="0" err="1" smtClean="0">
                <a:latin typeface="Open Sans"/>
                <a:cs typeface="Open Sans"/>
              </a:rPr>
              <a:t>veniam</a:t>
            </a:r>
            <a:endParaRPr lang="en-US" sz="800" b="1" dirty="0" smtClean="0">
              <a:latin typeface="Open Sans"/>
              <a:cs typeface="Open Sans"/>
            </a:endParaRPr>
          </a:p>
          <a:p>
            <a:pPr marL="271463" indent="-271463">
              <a:lnSpc>
                <a:spcPct val="200000"/>
              </a:lnSpc>
              <a:buFont typeface="Courier New"/>
              <a:buChar char="o"/>
            </a:pPr>
            <a:r>
              <a:rPr lang="en-US" sz="800" b="1" dirty="0" err="1" smtClean="0">
                <a:latin typeface="Open Sans"/>
                <a:cs typeface="Open Sans"/>
              </a:rPr>
              <a:t>Lorem</a:t>
            </a:r>
            <a:r>
              <a:rPr lang="en-US" sz="800" b="1" dirty="0" smtClean="0">
                <a:latin typeface="Open Sans"/>
                <a:cs typeface="Open Sans"/>
              </a:rPr>
              <a:t> </a:t>
            </a:r>
            <a:r>
              <a:rPr lang="en-US" sz="800" b="1" dirty="0" err="1" smtClean="0">
                <a:latin typeface="Open Sans"/>
                <a:cs typeface="Open Sans"/>
              </a:rPr>
              <a:t>Ipsum</a:t>
            </a:r>
            <a:endParaRPr lang="en-US" sz="800" b="1" dirty="0" smtClean="0">
              <a:latin typeface="Open Sans"/>
              <a:cs typeface="Open Sans"/>
            </a:endParaRPr>
          </a:p>
        </p:txBody>
      </p:sp>
      <p:sp>
        <p:nvSpPr>
          <p:cNvPr id="11" name="TextBox 10"/>
          <p:cNvSpPr txBox="1"/>
          <p:nvPr/>
        </p:nvSpPr>
        <p:spPr>
          <a:xfrm>
            <a:off x="820223" y="738831"/>
            <a:ext cx="1253662" cy="169277"/>
          </a:xfrm>
          <a:prstGeom prst="rect">
            <a:avLst/>
          </a:prstGeom>
          <a:noFill/>
        </p:spPr>
        <p:txBody>
          <a:bodyPr wrap="square" rtlCol="0">
            <a:spAutoFit/>
          </a:bodyPr>
          <a:lstStyle/>
          <a:p>
            <a:r>
              <a:rPr lang="en-US" sz="500" b="1" dirty="0" err="1" smtClean="0">
                <a:latin typeface="Open Sans"/>
                <a:cs typeface="Open Sans"/>
              </a:rPr>
              <a:t>Lorem</a:t>
            </a:r>
            <a:r>
              <a:rPr lang="en-US" sz="500" b="1" dirty="0" smtClean="0">
                <a:latin typeface="Open Sans"/>
                <a:cs typeface="Open Sans"/>
              </a:rPr>
              <a:t> </a:t>
            </a:r>
            <a:r>
              <a:rPr lang="en-US" sz="500" b="1" dirty="0" err="1" smtClean="0">
                <a:latin typeface="Open Sans"/>
                <a:cs typeface="Open Sans"/>
              </a:rPr>
              <a:t>Ipsum</a:t>
            </a:r>
            <a:endParaRPr lang="en-US" sz="500" b="1" dirty="0">
              <a:latin typeface="Open Sans"/>
              <a:cs typeface="Open Sans"/>
            </a:endParaRPr>
          </a:p>
        </p:txBody>
      </p:sp>
      <p:sp>
        <p:nvSpPr>
          <p:cNvPr id="13" name="TextBox 12"/>
          <p:cNvSpPr txBox="1"/>
          <p:nvPr/>
        </p:nvSpPr>
        <p:spPr>
          <a:xfrm>
            <a:off x="947223" y="3899241"/>
            <a:ext cx="1607372" cy="338554"/>
          </a:xfrm>
          <a:prstGeom prst="rect">
            <a:avLst/>
          </a:prstGeom>
          <a:noFill/>
        </p:spPr>
        <p:txBody>
          <a:bodyPr wrap="square" rtlCol="0">
            <a:spAutoFit/>
          </a:bodyPr>
          <a:lstStyle/>
          <a:p>
            <a:r>
              <a:rPr lang="en-US" sz="1600" b="1" dirty="0" smtClean="0">
                <a:latin typeface="Open Sans"/>
                <a:cs typeface="Open Sans"/>
              </a:rPr>
              <a:t>$ 12.45</a:t>
            </a:r>
            <a:endParaRPr lang="en-US" sz="1600" b="1" dirty="0">
              <a:latin typeface="Open Sans"/>
              <a:cs typeface="Open Sans"/>
            </a:endParaRPr>
          </a:p>
        </p:txBody>
      </p:sp>
      <p:sp>
        <p:nvSpPr>
          <p:cNvPr id="35" name="Rectangle 34"/>
          <p:cNvSpPr/>
          <p:nvPr/>
        </p:nvSpPr>
        <p:spPr>
          <a:xfrm>
            <a:off x="3414507" y="580172"/>
            <a:ext cx="2334990" cy="1403607"/>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Frame 38"/>
          <p:cNvSpPr/>
          <p:nvPr/>
        </p:nvSpPr>
        <p:spPr>
          <a:xfrm>
            <a:off x="3348360" y="580172"/>
            <a:ext cx="2401137" cy="3842949"/>
          </a:xfrm>
          <a:prstGeom prst="frame">
            <a:avLst>
              <a:gd name="adj1" fmla="val 2593"/>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40" name="TextBox 39"/>
          <p:cNvSpPr txBox="1"/>
          <p:nvPr/>
        </p:nvSpPr>
        <p:spPr>
          <a:xfrm>
            <a:off x="3560030" y="986814"/>
            <a:ext cx="2181698" cy="553998"/>
          </a:xfrm>
          <a:prstGeom prst="rect">
            <a:avLst/>
          </a:prstGeom>
          <a:noFill/>
        </p:spPr>
        <p:txBody>
          <a:bodyPr wrap="square" rtlCol="0">
            <a:spAutoFit/>
          </a:bodyPr>
          <a:lstStyle/>
          <a:p>
            <a:r>
              <a:rPr lang="en-US" sz="3000" dirty="0" smtClean="0">
                <a:latin typeface="Bebas Neue Regular"/>
                <a:cs typeface="Bebas Neue Regular"/>
              </a:rPr>
              <a:t>Package 2</a:t>
            </a:r>
            <a:endParaRPr lang="en-US" sz="3000" dirty="0">
              <a:latin typeface="Bebas Neue Regular"/>
              <a:cs typeface="Bebas Neue Regular"/>
            </a:endParaRPr>
          </a:p>
        </p:txBody>
      </p:sp>
      <p:sp>
        <p:nvSpPr>
          <p:cNvPr id="41" name="TextBox 40"/>
          <p:cNvSpPr txBox="1"/>
          <p:nvPr/>
        </p:nvSpPr>
        <p:spPr>
          <a:xfrm>
            <a:off x="3560030" y="1337448"/>
            <a:ext cx="1402466" cy="646331"/>
          </a:xfrm>
          <a:prstGeom prst="rect">
            <a:avLst/>
          </a:prstGeom>
          <a:noFill/>
        </p:spPr>
        <p:txBody>
          <a:bodyPr wrap="square" rtlCol="0">
            <a:spAutoFit/>
          </a:bodyPr>
          <a:lstStyle/>
          <a:p>
            <a:r>
              <a:rPr lang="en-US" sz="3600" b="1" dirty="0" smtClean="0">
                <a:latin typeface="Bebas Neue" charset="0"/>
                <a:ea typeface="Bebas Neue" charset="0"/>
                <a:cs typeface="Bebas Neue" charset="0"/>
              </a:rPr>
              <a:t>gold</a:t>
            </a:r>
            <a:endParaRPr lang="en-US" sz="3600" b="1" dirty="0">
              <a:latin typeface="Bebas Neue" charset="0"/>
              <a:ea typeface="Bebas Neue" charset="0"/>
              <a:cs typeface="Bebas Neue" charset="0"/>
            </a:endParaRPr>
          </a:p>
        </p:txBody>
      </p:sp>
      <p:sp>
        <p:nvSpPr>
          <p:cNvPr id="42" name="TextBox 41"/>
          <p:cNvSpPr txBox="1"/>
          <p:nvPr/>
        </p:nvSpPr>
        <p:spPr>
          <a:xfrm>
            <a:off x="3560030" y="2174441"/>
            <a:ext cx="1971182" cy="1569660"/>
          </a:xfrm>
          <a:prstGeom prst="rect">
            <a:avLst/>
          </a:prstGeom>
          <a:noFill/>
        </p:spPr>
        <p:txBody>
          <a:bodyPr wrap="square" rtlCol="0">
            <a:spAutoFit/>
          </a:bodyPr>
          <a:lstStyle/>
          <a:p>
            <a:pPr marL="285750" indent="-285750">
              <a:lnSpc>
                <a:spcPct val="200000"/>
              </a:lnSpc>
              <a:buFont typeface="Wingdings" charset="2"/>
              <a:buChar char="ü"/>
            </a:pPr>
            <a:r>
              <a:rPr lang="en-US" sz="800" b="1" dirty="0" err="1" smtClean="0">
                <a:latin typeface="Open Sans"/>
                <a:cs typeface="Open Sans"/>
              </a:rPr>
              <a:t>Lorem</a:t>
            </a:r>
            <a:r>
              <a:rPr lang="en-US" sz="800" b="1" dirty="0" smtClean="0">
                <a:latin typeface="Open Sans"/>
                <a:cs typeface="Open Sans"/>
              </a:rPr>
              <a:t> </a:t>
            </a:r>
            <a:r>
              <a:rPr lang="en-US" sz="800" b="1" dirty="0" err="1" smtClean="0">
                <a:latin typeface="Open Sans"/>
                <a:cs typeface="Open Sans"/>
              </a:rPr>
              <a:t>Ipsum</a:t>
            </a:r>
            <a:r>
              <a:rPr lang="en-US" sz="800" b="1" dirty="0" smtClean="0">
                <a:latin typeface="Open Sans"/>
                <a:cs typeface="Open Sans"/>
              </a:rPr>
              <a:t> dolor sit </a:t>
            </a:r>
            <a:r>
              <a:rPr lang="en-US" sz="800" b="1" dirty="0" err="1" smtClean="0">
                <a:latin typeface="Open Sans"/>
                <a:cs typeface="Open Sans"/>
              </a:rPr>
              <a:t>amet</a:t>
            </a:r>
            <a:endParaRPr lang="en-US" sz="800" b="1" dirty="0" smtClean="0">
              <a:latin typeface="Open Sans"/>
              <a:cs typeface="Open Sans"/>
            </a:endParaRPr>
          </a:p>
          <a:p>
            <a:pPr marL="285750" indent="-285750">
              <a:lnSpc>
                <a:spcPct val="200000"/>
              </a:lnSpc>
              <a:buFont typeface="Wingdings" charset="2"/>
              <a:buChar char="ü"/>
            </a:pPr>
            <a:r>
              <a:rPr lang="en-US" sz="800" b="1" dirty="0" err="1" smtClean="0">
                <a:latin typeface="Open Sans"/>
                <a:cs typeface="Open Sans"/>
              </a:rPr>
              <a:t>Sed</a:t>
            </a:r>
            <a:r>
              <a:rPr lang="en-US" sz="800" b="1" dirty="0" smtClean="0">
                <a:latin typeface="Open Sans"/>
                <a:cs typeface="Open Sans"/>
              </a:rPr>
              <a:t> </a:t>
            </a:r>
            <a:r>
              <a:rPr lang="en-US" sz="800" b="1" dirty="0" err="1" smtClean="0">
                <a:latin typeface="Open Sans"/>
                <a:cs typeface="Open Sans"/>
              </a:rPr>
              <a:t>ut</a:t>
            </a:r>
            <a:r>
              <a:rPr lang="en-US" sz="800" b="1" dirty="0" smtClean="0">
                <a:latin typeface="Open Sans"/>
                <a:cs typeface="Open Sans"/>
              </a:rPr>
              <a:t> </a:t>
            </a:r>
            <a:r>
              <a:rPr lang="en-US" sz="800" b="1" dirty="0" err="1" smtClean="0">
                <a:latin typeface="Open Sans"/>
                <a:cs typeface="Open Sans"/>
              </a:rPr>
              <a:t>perspiciatis</a:t>
            </a:r>
            <a:endParaRPr lang="en-US" sz="800" b="1" dirty="0" smtClean="0">
              <a:latin typeface="Open Sans"/>
              <a:cs typeface="Open Sans"/>
            </a:endParaRPr>
          </a:p>
          <a:p>
            <a:pPr marL="285750" indent="-285750">
              <a:lnSpc>
                <a:spcPct val="200000"/>
              </a:lnSpc>
              <a:buFont typeface="Wingdings" charset="2"/>
              <a:buChar char="ü"/>
            </a:pPr>
            <a:r>
              <a:rPr lang="en-US" sz="800" b="1" dirty="0" err="1" smtClean="0">
                <a:latin typeface="Open Sans"/>
                <a:cs typeface="Open Sans"/>
              </a:rPr>
              <a:t>Consectetur</a:t>
            </a:r>
            <a:r>
              <a:rPr lang="en-US" sz="800" b="1" dirty="0" smtClean="0">
                <a:latin typeface="Open Sans"/>
                <a:cs typeface="Open Sans"/>
              </a:rPr>
              <a:t> </a:t>
            </a:r>
            <a:r>
              <a:rPr lang="en-US" sz="800" b="1" dirty="0" err="1" smtClean="0">
                <a:latin typeface="Open Sans"/>
                <a:cs typeface="Open Sans"/>
              </a:rPr>
              <a:t>adipiscing</a:t>
            </a:r>
            <a:r>
              <a:rPr lang="en-US" sz="800" b="1" dirty="0" smtClean="0">
                <a:latin typeface="Open Sans"/>
                <a:cs typeface="Open Sans"/>
              </a:rPr>
              <a:t> </a:t>
            </a:r>
            <a:r>
              <a:rPr lang="en-US" sz="800" b="1" dirty="0" err="1" smtClean="0">
                <a:latin typeface="Open Sans"/>
                <a:cs typeface="Open Sans"/>
              </a:rPr>
              <a:t>elit</a:t>
            </a:r>
            <a:endParaRPr lang="en-US" sz="800" b="1" dirty="0" smtClean="0">
              <a:latin typeface="Open Sans"/>
              <a:cs typeface="Open Sans"/>
            </a:endParaRPr>
          </a:p>
          <a:p>
            <a:pPr marL="271463" indent="-271463">
              <a:lnSpc>
                <a:spcPct val="200000"/>
              </a:lnSpc>
              <a:buFont typeface="Courier New"/>
              <a:buChar char="o"/>
            </a:pPr>
            <a:r>
              <a:rPr lang="en-US" sz="800" b="1" dirty="0" err="1" smtClean="0">
                <a:latin typeface="Open Sans"/>
                <a:cs typeface="Open Sans"/>
              </a:rPr>
              <a:t>Sed</a:t>
            </a:r>
            <a:r>
              <a:rPr lang="en-US" sz="800" b="1" dirty="0" smtClean="0">
                <a:latin typeface="Open Sans"/>
                <a:cs typeface="Open Sans"/>
              </a:rPr>
              <a:t> do </a:t>
            </a:r>
            <a:r>
              <a:rPr lang="en-US" sz="800" b="1" dirty="0" err="1" smtClean="0">
                <a:latin typeface="Open Sans"/>
                <a:cs typeface="Open Sans"/>
              </a:rPr>
              <a:t>eius</a:t>
            </a:r>
            <a:r>
              <a:rPr lang="en-US" sz="800" b="1" dirty="0" smtClean="0">
                <a:latin typeface="Open Sans"/>
                <a:cs typeface="Open Sans"/>
              </a:rPr>
              <a:t> mod</a:t>
            </a:r>
          </a:p>
          <a:p>
            <a:pPr marL="271463" indent="-271463">
              <a:lnSpc>
                <a:spcPct val="200000"/>
              </a:lnSpc>
              <a:buFont typeface="Courier New"/>
              <a:buChar char="o"/>
            </a:pPr>
            <a:r>
              <a:rPr lang="en-US" sz="800" b="1" dirty="0" err="1" smtClean="0">
                <a:latin typeface="Open Sans"/>
                <a:cs typeface="Open Sans"/>
              </a:rPr>
              <a:t>Ud</a:t>
            </a:r>
            <a:r>
              <a:rPr lang="en-US" sz="800" b="1" dirty="0" smtClean="0">
                <a:latin typeface="Open Sans"/>
                <a:cs typeface="Open Sans"/>
              </a:rPr>
              <a:t> </a:t>
            </a:r>
            <a:r>
              <a:rPr lang="en-US" sz="800" b="1" dirty="0" err="1" smtClean="0">
                <a:latin typeface="Open Sans"/>
                <a:cs typeface="Open Sans"/>
              </a:rPr>
              <a:t>enim</a:t>
            </a:r>
            <a:r>
              <a:rPr lang="en-US" sz="800" b="1" dirty="0" smtClean="0">
                <a:latin typeface="Open Sans"/>
                <a:cs typeface="Open Sans"/>
              </a:rPr>
              <a:t> ad minima </a:t>
            </a:r>
            <a:r>
              <a:rPr lang="en-US" sz="800" b="1" dirty="0" err="1" smtClean="0">
                <a:latin typeface="Open Sans"/>
                <a:cs typeface="Open Sans"/>
              </a:rPr>
              <a:t>veniam</a:t>
            </a:r>
            <a:endParaRPr lang="en-US" sz="800" b="1" dirty="0" smtClean="0">
              <a:latin typeface="Open Sans"/>
              <a:cs typeface="Open Sans"/>
            </a:endParaRPr>
          </a:p>
          <a:p>
            <a:pPr marL="271463" indent="-271463">
              <a:lnSpc>
                <a:spcPct val="200000"/>
              </a:lnSpc>
              <a:buFont typeface="Courier New"/>
              <a:buChar char="o"/>
            </a:pPr>
            <a:r>
              <a:rPr lang="en-US" sz="800" b="1" dirty="0" err="1" smtClean="0">
                <a:latin typeface="Open Sans"/>
                <a:cs typeface="Open Sans"/>
              </a:rPr>
              <a:t>Lorem</a:t>
            </a:r>
            <a:r>
              <a:rPr lang="en-US" sz="800" b="1" dirty="0" smtClean="0">
                <a:latin typeface="Open Sans"/>
                <a:cs typeface="Open Sans"/>
              </a:rPr>
              <a:t> </a:t>
            </a:r>
            <a:r>
              <a:rPr lang="en-US" sz="800" b="1" dirty="0" err="1" smtClean="0">
                <a:latin typeface="Open Sans"/>
                <a:cs typeface="Open Sans"/>
              </a:rPr>
              <a:t>Ipsum</a:t>
            </a:r>
            <a:endParaRPr lang="en-US" sz="800" b="1" dirty="0" smtClean="0">
              <a:latin typeface="Open Sans"/>
              <a:cs typeface="Open Sans"/>
            </a:endParaRPr>
          </a:p>
        </p:txBody>
      </p:sp>
      <p:sp>
        <p:nvSpPr>
          <p:cNvPr id="43" name="TextBox 42"/>
          <p:cNvSpPr txBox="1"/>
          <p:nvPr/>
        </p:nvSpPr>
        <p:spPr>
          <a:xfrm>
            <a:off x="3560030" y="736938"/>
            <a:ext cx="1253662" cy="169277"/>
          </a:xfrm>
          <a:prstGeom prst="rect">
            <a:avLst/>
          </a:prstGeom>
          <a:noFill/>
        </p:spPr>
        <p:txBody>
          <a:bodyPr wrap="square" rtlCol="0">
            <a:spAutoFit/>
          </a:bodyPr>
          <a:lstStyle/>
          <a:p>
            <a:r>
              <a:rPr lang="en-US" sz="500" b="1" dirty="0" err="1" smtClean="0">
                <a:latin typeface="Open Sans"/>
                <a:cs typeface="Open Sans"/>
              </a:rPr>
              <a:t>Lorem</a:t>
            </a:r>
            <a:r>
              <a:rPr lang="en-US" sz="500" b="1" dirty="0" smtClean="0">
                <a:latin typeface="Open Sans"/>
                <a:cs typeface="Open Sans"/>
              </a:rPr>
              <a:t> </a:t>
            </a:r>
            <a:r>
              <a:rPr lang="en-US" sz="500" b="1" dirty="0" err="1" smtClean="0">
                <a:latin typeface="Open Sans"/>
                <a:cs typeface="Open Sans"/>
              </a:rPr>
              <a:t>Ipsum</a:t>
            </a:r>
            <a:endParaRPr lang="en-US" sz="500" b="1" dirty="0">
              <a:latin typeface="Open Sans"/>
              <a:cs typeface="Open Sans"/>
            </a:endParaRPr>
          </a:p>
        </p:txBody>
      </p:sp>
      <p:sp>
        <p:nvSpPr>
          <p:cNvPr id="44" name="TextBox 43"/>
          <p:cNvSpPr txBox="1"/>
          <p:nvPr/>
        </p:nvSpPr>
        <p:spPr>
          <a:xfrm>
            <a:off x="3687030" y="3897348"/>
            <a:ext cx="1607372" cy="338554"/>
          </a:xfrm>
          <a:prstGeom prst="rect">
            <a:avLst/>
          </a:prstGeom>
          <a:noFill/>
        </p:spPr>
        <p:txBody>
          <a:bodyPr wrap="square" rtlCol="0">
            <a:spAutoFit/>
          </a:bodyPr>
          <a:lstStyle/>
          <a:p>
            <a:r>
              <a:rPr lang="en-US" sz="1600" b="1" dirty="0" smtClean="0">
                <a:latin typeface="Open Sans"/>
                <a:cs typeface="Open Sans"/>
              </a:rPr>
              <a:t>$ 15</a:t>
            </a:r>
          </a:p>
        </p:txBody>
      </p:sp>
      <p:sp>
        <p:nvSpPr>
          <p:cNvPr id="45" name="Rectangle 44"/>
          <p:cNvSpPr/>
          <p:nvPr/>
        </p:nvSpPr>
        <p:spPr>
          <a:xfrm>
            <a:off x="6088167" y="580172"/>
            <a:ext cx="2401137" cy="1403607"/>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Frame 45"/>
          <p:cNvSpPr/>
          <p:nvPr/>
        </p:nvSpPr>
        <p:spPr>
          <a:xfrm>
            <a:off x="6088167" y="580172"/>
            <a:ext cx="2401137" cy="3842949"/>
          </a:xfrm>
          <a:prstGeom prst="frame">
            <a:avLst>
              <a:gd name="adj1" fmla="val 2593"/>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47" name="TextBox 46"/>
          <p:cNvSpPr txBox="1"/>
          <p:nvPr/>
        </p:nvSpPr>
        <p:spPr>
          <a:xfrm>
            <a:off x="6299837" y="986814"/>
            <a:ext cx="2181698" cy="553998"/>
          </a:xfrm>
          <a:prstGeom prst="rect">
            <a:avLst/>
          </a:prstGeom>
          <a:noFill/>
        </p:spPr>
        <p:txBody>
          <a:bodyPr wrap="square" rtlCol="0">
            <a:spAutoFit/>
          </a:bodyPr>
          <a:lstStyle/>
          <a:p>
            <a:r>
              <a:rPr lang="en-US" sz="3000" dirty="0" smtClean="0">
                <a:latin typeface="Bebas Neue Regular"/>
                <a:cs typeface="Bebas Neue Regular"/>
              </a:rPr>
              <a:t>Package 3</a:t>
            </a:r>
            <a:endParaRPr lang="en-US" sz="3000" dirty="0">
              <a:latin typeface="Bebas Neue Regular"/>
              <a:cs typeface="Bebas Neue Regular"/>
            </a:endParaRPr>
          </a:p>
        </p:txBody>
      </p:sp>
      <p:sp>
        <p:nvSpPr>
          <p:cNvPr id="48" name="TextBox 47"/>
          <p:cNvSpPr txBox="1"/>
          <p:nvPr/>
        </p:nvSpPr>
        <p:spPr>
          <a:xfrm>
            <a:off x="6299837" y="1337448"/>
            <a:ext cx="2309852" cy="646331"/>
          </a:xfrm>
          <a:prstGeom prst="rect">
            <a:avLst/>
          </a:prstGeom>
          <a:noFill/>
        </p:spPr>
        <p:txBody>
          <a:bodyPr wrap="square" rtlCol="0">
            <a:spAutoFit/>
          </a:bodyPr>
          <a:lstStyle/>
          <a:p>
            <a:r>
              <a:rPr lang="en-US" sz="3600" b="1" smtClean="0">
                <a:latin typeface="Bebas Neue" charset="0"/>
                <a:ea typeface="Bebas Neue" charset="0"/>
                <a:cs typeface="Bebas Neue" charset="0"/>
              </a:rPr>
              <a:t>platinum</a:t>
            </a:r>
            <a:endParaRPr lang="en-US" sz="3600" b="1" dirty="0">
              <a:latin typeface="Bebas Neue" charset="0"/>
              <a:ea typeface="Bebas Neue" charset="0"/>
              <a:cs typeface="Bebas Neue" charset="0"/>
            </a:endParaRPr>
          </a:p>
        </p:txBody>
      </p:sp>
      <p:sp>
        <p:nvSpPr>
          <p:cNvPr id="49" name="TextBox 48"/>
          <p:cNvSpPr txBox="1"/>
          <p:nvPr/>
        </p:nvSpPr>
        <p:spPr>
          <a:xfrm>
            <a:off x="6299837" y="2174441"/>
            <a:ext cx="1971182" cy="1569660"/>
          </a:xfrm>
          <a:prstGeom prst="rect">
            <a:avLst/>
          </a:prstGeom>
          <a:noFill/>
        </p:spPr>
        <p:txBody>
          <a:bodyPr wrap="square" rtlCol="0">
            <a:spAutoFit/>
          </a:bodyPr>
          <a:lstStyle/>
          <a:p>
            <a:pPr marL="285750" indent="-285750">
              <a:lnSpc>
                <a:spcPct val="200000"/>
              </a:lnSpc>
              <a:buFont typeface="Wingdings" charset="2"/>
              <a:buChar char="ü"/>
            </a:pPr>
            <a:r>
              <a:rPr lang="en-US" sz="800" b="1" dirty="0" err="1" smtClean="0">
                <a:latin typeface="Open Sans"/>
                <a:cs typeface="Open Sans"/>
              </a:rPr>
              <a:t>Lorem</a:t>
            </a:r>
            <a:r>
              <a:rPr lang="en-US" sz="800" b="1" dirty="0" smtClean="0">
                <a:latin typeface="Open Sans"/>
                <a:cs typeface="Open Sans"/>
              </a:rPr>
              <a:t> </a:t>
            </a:r>
            <a:r>
              <a:rPr lang="en-US" sz="800" b="1" dirty="0" err="1" smtClean="0">
                <a:latin typeface="Open Sans"/>
                <a:cs typeface="Open Sans"/>
              </a:rPr>
              <a:t>Ipsum</a:t>
            </a:r>
            <a:r>
              <a:rPr lang="en-US" sz="800" b="1" dirty="0" smtClean="0">
                <a:latin typeface="Open Sans"/>
                <a:cs typeface="Open Sans"/>
              </a:rPr>
              <a:t> dolor sit </a:t>
            </a:r>
            <a:r>
              <a:rPr lang="en-US" sz="800" b="1" dirty="0" err="1" smtClean="0">
                <a:latin typeface="Open Sans"/>
                <a:cs typeface="Open Sans"/>
              </a:rPr>
              <a:t>amet</a:t>
            </a:r>
            <a:endParaRPr lang="en-US" sz="800" b="1" dirty="0" smtClean="0">
              <a:latin typeface="Open Sans"/>
              <a:cs typeface="Open Sans"/>
            </a:endParaRPr>
          </a:p>
          <a:p>
            <a:pPr marL="285750" indent="-285750">
              <a:lnSpc>
                <a:spcPct val="200000"/>
              </a:lnSpc>
              <a:buFont typeface="Wingdings" charset="2"/>
              <a:buChar char="ü"/>
            </a:pPr>
            <a:r>
              <a:rPr lang="en-US" sz="800" b="1" dirty="0" err="1" smtClean="0">
                <a:latin typeface="Open Sans"/>
                <a:cs typeface="Open Sans"/>
              </a:rPr>
              <a:t>Sed</a:t>
            </a:r>
            <a:r>
              <a:rPr lang="en-US" sz="800" b="1" dirty="0" smtClean="0">
                <a:latin typeface="Open Sans"/>
                <a:cs typeface="Open Sans"/>
              </a:rPr>
              <a:t> </a:t>
            </a:r>
            <a:r>
              <a:rPr lang="en-US" sz="800" b="1" dirty="0" err="1" smtClean="0">
                <a:latin typeface="Open Sans"/>
                <a:cs typeface="Open Sans"/>
              </a:rPr>
              <a:t>ut</a:t>
            </a:r>
            <a:r>
              <a:rPr lang="en-US" sz="800" b="1" dirty="0" smtClean="0">
                <a:latin typeface="Open Sans"/>
                <a:cs typeface="Open Sans"/>
              </a:rPr>
              <a:t> </a:t>
            </a:r>
            <a:r>
              <a:rPr lang="en-US" sz="800" b="1" dirty="0" err="1" smtClean="0">
                <a:latin typeface="Open Sans"/>
                <a:cs typeface="Open Sans"/>
              </a:rPr>
              <a:t>perspiciatis</a:t>
            </a:r>
            <a:endParaRPr lang="en-US" sz="800" b="1" dirty="0" smtClean="0">
              <a:latin typeface="Open Sans"/>
              <a:cs typeface="Open Sans"/>
            </a:endParaRPr>
          </a:p>
          <a:p>
            <a:pPr marL="285750" indent="-285750">
              <a:lnSpc>
                <a:spcPct val="200000"/>
              </a:lnSpc>
              <a:buFont typeface="Wingdings" charset="2"/>
              <a:buChar char="ü"/>
            </a:pPr>
            <a:r>
              <a:rPr lang="en-US" sz="800" b="1" dirty="0" err="1" smtClean="0">
                <a:latin typeface="Open Sans"/>
                <a:cs typeface="Open Sans"/>
              </a:rPr>
              <a:t>Consectetur</a:t>
            </a:r>
            <a:r>
              <a:rPr lang="en-US" sz="800" b="1" dirty="0" smtClean="0">
                <a:latin typeface="Open Sans"/>
                <a:cs typeface="Open Sans"/>
              </a:rPr>
              <a:t> </a:t>
            </a:r>
            <a:r>
              <a:rPr lang="en-US" sz="800" b="1" dirty="0" err="1" smtClean="0">
                <a:latin typeface="Open Sans"/>
                <a:cs typeface="Open Sans"/>
              </a:rPr>
              <a:t>adipiscing</a:t>
            </a:r>
            <a:r>
              <a:rPr lang="en-US" sz="800" b="1" dirty="0" smtClean="0">
                <a:latin typeface="Open Sans"/>
                <a:cs typeface="Open Sans"/>
              </a:rPr>
              <a:t> </a:t>
            </a:r>
            <a:r>
              <a:rPr lang="en-US" sz="800" b="1" dirty="0" err="1" smtClean="0">
                <a:latin typeface="Open Sans"/>
                <a:cs typeface="Open Sans"/>
              </a:rPr>
              <a:t>elit</a:t>
            </a:r>
            <a:endParaRPr lang="en-US" sz="800" b="1" dirty="0" smtClean="0">
              <a:latin typeface="Open Sans"/>
              <a:cs typeface="Open Sans"/>
            </a:endParaRPr>
          </a:p>
          <a:p>
            <a:pPr marL="271463" indent="-271463">
              <a:lnSpc>
                <a:spcPct val="200000"/>
              </a:lnSpc>
              <a:buFont typeface="Courier New"/>
              <a:buChar char="o"/>
            </a:pPr>
            <a:r>
              <a:rPr lang="en-US" sz="800" b="1" dirty="0" err="1" smtClean="0">
                <a:latin typeface="Open Sans"/>
                <a:cs typeface="Open Sans"/>
              </a:rPr>
              <a:t>Sed</a:t>
            </a:r>
            <a:r>
              <a:rPr lang="en-US" sz="800" b="1" dirty="0" smtClean="0">
                <a:latin typeface="Open Sans"/>
                <a:cs typeface="Open Sans"/>
              </a:rPr>
              <a:t> do </a:t>
            </a:r>
            <a:r>
              <a:rPr lang="en-US" sz="800" b="1" dirty="0" err="1" smtClean="0">
                <a:latin typeface="Open Sans"/>
                <a:cs typeface="Open Sans"/>
              </a:rPr>
              <a:t>eius</a:t>
            </a:r>
            <a:r>
              <a:rPr lang="en-US" sz="800" b="1" dirty="0" smtClean="0">
                <a:latin typeface="Open Sans"/>
                <a:cs typeface="Open Sans"/>
              </a:rPr>
              <a:t> mod</a:t>
            </a:r>
          </a:p>
          <a:p>
            <a:pPr marL="271463" indent="-271463">
              <a:lnSpc>
                <a:spcPct val="200000"/>
              </a:lnSpc>
              <a:buFont typeface="Courier New"/>
              <a:buChar char="o"/>
            </a:pPr>
            <a:r>
              <a:rPr lang="en-US" sz="800" b="1" dirty="0" err="1" smtClean="0">
                <a:latin typeface="Open Sans"/>
                <a:cs typeface="Open Sans"/>
              </a:rPr>
              <a:t>Ud</a:t>
            </a:r>
            <a:r>
              <a:rPr lang="en-US" sz="800" b="1" dirty="0" smtClean="0">
                <a:latin typeface="Open Sans"/>
                <a:cs typeface="Open Sans"/>
              </a:rPr>
              <a:t> </a:t>
            </a:r>
            <a:r>
              <a:rPr lang="en-US" sz="800" b="1" dirty="0" err="1" smtClean="0">
                <a:latin typeface="Open Sans"/>
                <a:cs typeface="Open Sans"/>
              </a:rPr>
              <a:t>enim</a:t>
            </a:r>
            <a:r>
              <a:rPr lang="en-US" sz="800" b="1" dirty="0" smtClean="0">
                <a:latin typeface="Open Sans"/>
                <a:cs typeface="Open Sans"/>
              </a:rPr>
              <a:t> ad minima </a:t>
            </a:r>
            <a:r>
              <a:rPr lang="en-US" sz="800" b="1" dirty="0" err="1" smtClean="0">
                <a:latin typeface="Open Sans"/>
                <a:cs typeface="Open Sans"/>
              </a:rPr>
              <a:t>veniam</a:t>
            </a:r>
            <a:endParaRPr lang="en-US" sz="800" b="1" dirty="0" smtClean="0">
              <a:latin typeface="Open Sans"/>
              <a:cs typeface="Open Sans"/>
            </a:endParaRPr>
          </a:p>
          <a:p>
            <a:pPr marL="271463" indent="-271463">
              <a:lnSpc>
                <a:spcPct val="200000"/>
              </a:lnSpc>
              <a:buFont typeface="Courier New"/>
              <a:buChar char="o"/>
            </a:pPr>
            <a:r>
              <a:rPr lang="en-US" sz="800" b="1" dirty="0" err="1" smtClean="0">
                <a:latin typeface="Open Sans"/>
                <a:cs typeface="Open Sans"/>
              </a:rPr>
              <a:t>Lorem</a:t>
            </a:r>
            <a:r>
              <a:rPr lang="en-US" sz="800" b="1" dirty="0" smtClean="0">
                <a:latin typeface="Open Sans"/>
                <a:cs typeface="Open Sans"/>
              </a:rPr>
              <a:t> </a:t>
            </a:r>
            <a:r>
              <a:rPr lang="en-US" sz="800" b="1" dirty="0" err="1" smtClean="0">
                <a:latin typeface="Open Sans"/>
                <a:cs typeface="Open Sans"/>
              </a:rPr>
              <a:t>Ipsum</a:t>
            </a:r>
            <a:endParaRPr lang="en-US" sz="800" b="1" dirty="0" smtClean="0">
              <a:latin typeface="Open Sans"/>
              <a:cs typeface="Open Sans"/>
            </a:endParaRPr>
          </a:p>
        </p:txBody>
      </p:sp>
      <p:sp>
        <p:nvSpPr>
          <p:cNvPr id="50" name="TextBox 49"/>
          <p:cNvSpPr txBox="1"/>
          <p:nvPr/>
        </p:nvSpPr>
        <p:spPr>
          <a:xfrm>
            <a:off x="6299837" y="736938"/>
            <a:ext cx="1253662" cy="169277"/>
          </a:xfrm>
          <a:prstGeom prst="rect">
            <a:avLst/>
          </a:prstGeom>
          <a:noFill/>
        </p:spPr>
        <p:txBody>
          <a:bodyPr wrap="square" rtlCol="0">
            <a:spAutoFit/>
          </a:bodyPr>
          <a:lstStyle/>
          <a:p>
            <a:r>
              <a:rPr lang="en-US" sz="500" b="1" dirty="0" err="1" smtClean="0">
                <a:latin typeface="Open Sans"/>
                <a:cs typeface="Open Sans"/>
              </a:rPr>
              <a:t>Lorem</a:t>
            </a:r>
            <a:r>
              <a:rPr lang="en-US" sz="500" b="1" dirty="0" smtClean="0">
                <a:latin typeface="Open Sans"/>
                <a:cs typeface="Open Sans"/>
              </a:rPr>
              <a:t> </a:t>
            </a:r>
            <a:r>
              <a:rPr lang="en-US" sz="500" b="1" dirty="0" err="1" smtClean="0">
                <a:latin typeface="Open Sans"/>
                <a:cs typeface="Open Sans"/>
              </a:rPr>
              <a:t>Ipsum</a:t>
            </a:r>
            <a:endParaRPr lang="en-US" sz="500" b="1" dirty="0">
              <a:latin typeface="Open Sans"/>
              <a:cs typeface="Open Sans"/>
            </a:endParaRPr>
          </a:p>
        </p:txBody>
      </p:sp>
      <p:sp>
        <p:nvSpPr>
          <p:cNvPr id="51" name="TextBox 50"/>
          <p:cNvSpPr txBox="1"/>
          <p:nvPr/>
        </p:nvSpPr>
        <p:spPr>
          <a:xfrm>
            <a:off x="6426837" y="3897348"/>
            <a:ext cx="1607372" cy="338554"/>
          </a:xfrm>
          <a:prstGeom prst="rect">
            <a:avLst/>
          </a:prstGeom>
          <a:noFill/>
        </p:spPr>
        <p:txBody>
          <a:bodyPr wrap="square" rtlCol="0">
            <a:spAutoFit/>
          </a:bodyPr>
          <a:lstStyle/>
          <a:p>
            <a:r>
              <a:rPr lang="en-US" sz="1600" b="1" dirty="0" smtClean="0">
                <a:latin typeface="Open Sans"/>
                <a:cs typeface="Open Sans"/>
              </a:rPr>
              <a:t>$ 30</a:t>
            </a:r>
            <a:endParaRPr lang="en-US" sz="1600" b="1" dirty="0">
              <a:latin typeface="Open Sans"/>
              <a:cs typeface="Open Sans"/>
            </a:endParaRPr>
          </a:p>
        </p:txBody>
      </p:sp>
    </p:spTree>
    <p:extLst>
      <p:ext uri="{BB962C8B-B14F-4D97-AF65-F5344CB8AC3E}">
        <p14:creationId xmlns:p14="http://schemas.microsoft.com/office/powerpoint/2010/main" val="121074486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500"/>
                                        <p:tgtEl>
                                          <p:spTgt spid="6"/>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35"/>
                                        </p:tgtEl>
                                        <p:attrNameLst>
                                          <p:attrName>style.visibility</p:attrName>
                                        </p:attrNameLst>
                                      </p:cBhvr>
                                      <p:to>
                                        <p:strVal val="visible"/>
                                      </p:to>
                                    </p:set>
                                    <p:animEffect transition="in" filter="wipe(up)">
                                      <p:cBhvr>
                                        <p:cTn id="10" dur="500"/>
                                        <p:tgtEl>
                                          <p:spTgt spid="35"/>
                                        </p:tgtEl>
                                      </p:cBhvr>
                                    </p:animEffect>
                                  </p:childTnLst>
                                </p:cTn>
                              </p:par>
                              <p:par>
                                <p:cTn id="11" presetID="22" presetClass="entr" presetSubtype="1" fill="hold" grpId="0" nodeType="withEffect">
                                  <p:stCondLst>
                                    <p:cond delay="0"/>
                                  </p:stCondLst>
                                  <p:childTnLst>
                                    <p:set>
                                      <p:cBhvr>
                                        <p:cTn id="12" dur="1" fill="hold">
                                          <p:stCondLst>
                                            <p:cond delay="0"/>
                                          </p:stCondLst>
                                        </p:cTn>
                                        <p:tgtEl>
                                          <p:spTgt spid="45"/>
                                        </p:tgtEl>
                                        <p:attrNameLst>
                                          <p:attrName>style.visibility</p:attrName>
                                        </p:attrNameLst>
                                      </p:cBhvr>
                                      <p:to>
                                        <p:strVal val="visible"/>
                                      </p:to>
                                    </p:set>
                                    <p:animEffect transition="in" filter="wipe(up)">
                                      <p:cBhvr>
                                        <p:cTn id="13" dur="500"/>
                                        <p:tgtEl>
                                          <p:spTgt spid="45"/>
                                        </p:tgtEl>
                                      </p:cBhvr>
                                    </p:animEffect>
                                  </p:childTnLst>
                                </p:cTn>
                              </p:par>
                              <p:par>
                                <p:cTn id="14" presetID="22" presetClass="entr" presetSubtype="1"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up)">
                                      <p:cBhvr>
                                        <p:cTn id="16" dur="500"/>
                                        <p:tgtEl>
                                          <p:spTgt spid="5"/>
                                        </p:tgtEl>
                                      </p:cBhvr>
                                    </p:animEffect>
                                  </p:childTnLst>
                                </p:cTn>
                              </p:par>
                              <p:par>
                                <p:cTn id="17" presetID="22" presetClass="entr" presetSubtype="1" fill="hold" grpId="0" nodeType="withEffect">
                                  <p:stCondLst>
                                    <p:cond delay="0"/>
                                  </p:stCondLst>
                                  <p:childTnLst>
                                    <p:set>
                                      <p:cBhvr>
                                        <p:cTn id="18" dur="1" fill="hold">
                                          <p:stCondLst>
                                            <p:cond delay="0"/>
                                          </p:stCondLst>
                                        </p:cTn>
                                        <p:tgtEl>
                                          <p:spTgt spid="39"/>
                                        </p:tgtEl>
                                        <p:attrNameLst>
                                          <p:attrName>style.visibility</p:attrName>
                                        </p:attrNameLst>
                                      </p:cBhvr>
                                      <p:to>
                                        <p:strVal val="visible"/>
                                      </p:to>
                                    </p:set>
                                    <p:animEffect transition="in" filter="wipe(up)">
                                      <p:cBhvr>
                                        <p:cTn id="19" dur="500"/>
                                        <p:tgtEl>
                                          <p:spTgt spid="39"/>
                                        </p:tgtEl>
                                      </p:cBhvr>
                                    </p:animEffect>
                                  </p:childTnLst>
                                </p:cTn>
                              </p:par>
                              <p:par>
                                <p:cTn id="20" presetID="22" presetClass="entr" presetSubtype="1" fill="hold" grpId="0" nodeType="withEffect">
                                  <p:stCondLst>
                                    <p:cond delay="0"/>
                                  </p:stCondLst>
                                  <p:childTnLst>
                                    <p:set>
                                      <p:cBhvr>
                                        <p:cTn id="21" dur="1" fill="hold">
                                          <p:stCondLst>
                                            <p:cond delay="0"/>
                                          </p:stCondLst>
                                        </p:cTn>
                                        <p:tgtEl>
                                          <p:spTgt spid="46"/>
                                        </p:tgtEl>
                                        <p:attrNameLst>
                                          <p:attrName>style.visibility</p:attrName>
                                        </p:attrNameLst>
                                      </p:cBhvr>
                                      <p:to>
                                        <p:strVal val="visible"/>
                                      </p:to>
                                    </p:set>
                                    <p:animEffect transition="in" filter="wipe(up)">
                                      <p:cBhvr>
                                        <p:cTn id="22" dur="500"/>
                                        <p:tgtEl>
                                          <p:spTgt spid="46"/>
                                        </p:tgtEl>
                                      </p:cBhvr>
                                    </p:animEffect>
                                  </p:childTnLst>
                                </p:cTn>
                              </p:par>
                            </p:childTnLst>
                          </p:cTn>
                        </p:par>
                        <p:par>
                          <p:cTn id="23" fill="hold">
                            <p:stCondLst>
                              <p:cond delay="500"/>
                            </p:stCondLst>
                            <p:childTnLst>
                              <p:par>
                                <p:cTn id="24" presetID="10" presetClass="entr" presetSubtype="0" fill="hold" grpId="0" nodeType="after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43"/>
                                        </p:tgtEl>
                                        <p:attrNameLst>
                                          <p:attrName>style.visibility</p:attrName>
                                        </p:attrNameLst>
                                      </p:cBhvr>
                                      <p:to>
                                        <p:strVal val="visible"/>
                                      </p:to>
                                    </p:set>
                                    <p:animEffect transition="in" filter="fade">
                                      <p:cBhvr>
                                        <p:cTn id="29" dur="500"/>
                                        <p:tgtEl>
                                          <p:spTgt spid="43"/>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0"/>
                                        </p:tgtEl>
                                        <p:attrNameLst>
                                          <p:attrName>style.visibility</p:attrName>
                                        </p:attrNameLst>
                                      </p:cBhvr>
                                      <p:to>
                                        <p:strVal val="visible"/>
                                      </p:to>
                                    </p:set>
                                    <p:animEffect transition="in" filter="fade">
                                      <p:cBhvr>
                                        <p:cTn id="32" dur="500"/>
                                        <p:tgtEl>
                                          <p:spTgt spid="50"/>
                                        </p:tgtEl>
                                      </p:cBhvr>
                                    </p:animEffect>
                                  </p:childTnLst>
                                </p:cTn>
                              </p:par>
                            </p:childTnLst>
                          </p:cTn>
                        </p:par>
                        <p:par>
                          <p:cTn id="33" fill="hold">
                            <p:stCondLst>
                              <p:cond delay="1000"/>
                            </p:stCondLst>
                            <p:childTnLst>
                              <p:par>
                                <p:cTn id="34" presetID="22" presetClass="entr" presetSubtype="8" fill="hold" grpId="0" nodeType="after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wipe(left)">
                                      <p:cBhvr>
                                        <p:cTn id="36" dur="500"/>
                                        <p:tgtEl>
                                          <p:spTgt spid="8"/>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40"/>
                                        </p:tgtEl>
                                        <p:attrNameLst>
                                          <p:attrName>style.visibility</p:attrName>
                                        </p:attrNameLst>
                                      </p:cBhvr>
                                      <p:to>
                                        <p:strVal val="visible"/>
                                      </p:to>
                                    </p:set>
                                    <p:animEffect transition="in" filter="wipe(left)">
                                      <p:cBhvr>
                                        <p:cTn id="39" dur="500"/>
                                        <p:tgtEl>
                                          <p:spTgt spid="40"/>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47"/>
                                        </p:tgtEl>
                                        <p:attrNameLst>
                                          <p:attrName>style.visibility</p:attrName>
                                        </p:attrNameLst>
                                      </p:cBhvr>
                                      <p:to>
                                        <p:strVal val="visible"/>
                                      </p:to>
                                    </p:set>
                                    <p:animEffect transition="in" filter="wipe(left)">
                                      <p:cBhvr>
                                        <p:cTn id="42" dur="500"/>
                                        <p:tgtEl>
                                          <p:spTgt spid="47"/>
                                        </p:tgtEl>
                                      </p:cBhvr>
                                    </p:animEffect>
                                  </p:childTnLst>
                                </p:cTn>
                              </p:par>
                            </p:childTnLst>
                          </p:cTn>
                        </p:par>
                        <p:par>
                          <p:cTn id="43" fill="hold">
                            <p:stCondLst>
                              <p:cond delay="1500"/>
                            </p:stCondLst>
                            <p:childTnLst>
                              <p:par>
                                <p:cTn id="44" presetID="10" presetClass="entr" presetSubtype="0" fill="hold" grpId="0" nodeType="after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fade">
                                      <p:cBhvr>
                                        <p:cTn id="46" dur="500"/>
                                        <p:tgtEl>
                                          <p:spTgt spid="9"/>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41"/>
                                        </p:tgtEl>
                                        <p:attrNameLst>
                                          <p:attrName>style.visibility</p:attrName>
                                        </p:attrNameLst>
                                      </p:cBhvr>
                                      <p:to>
                                        <p:strVal val="visible"/>
                                      </p:to>
                                    </p:set>
                                    <p:animEffect transition="in" filter="fade">
                                      <p:cBhvr>
                                        <p:cTn id="49" dur="500"/>
                                        <p:tgtEl>
                                          <p:spTgt spid="41"/>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48"/>
                                        </p:tgtEl>
                                        <p:attrNameLst>
                                          <p:attrName>style.visibility</p:attrName>
                                        </p:attrNameLst>
                                      </p:cBhvr>
                                      <p:to>
                                        <p:strVal val="visible"/>
                                      </p:to>
                                    </p:set>
                                    <p:animEffect transition="in" filter="fade">
                                      <p:cBhvr>
                                        <p:cTn id="52" dur="500"/>
                                        <p:tgtEl>
                                          <p:spTgt spid="48"/>
                                        </p:tgtEl>
                                      </p:cBhvr>
                                    </p:animEffect>
                                  </p:childTnLst>
                                </p:cTn>
                              </p:par>
                            </p:childTnLst>
                          </p:cTn>
                        </p:par>
                        <p:par>
                          <p:cTn id="53" fill="hold">
                            <p:stCondLst>
                              <p:cond delay="2000"/>
                            </p:stCondLst>
                            <p:childTnLst>
                              <p:par>
                                <p:cTn id="54" presetID="22" presetClass="entr" presetSubtype="1" fill="hold" grpId="0" nodeType="afterEffect">
                                  <p:stCondLst>
                                    <p:cond delay="0"/>
                                  </p:stCondLst>
                                  <p:childTnLst>
                                    <p:set>
                                      <p:cBhvr>
                                        <p:cTn id="55" dur="1" fill="hold">
                                          <p:stCondLst>
                                            <p:cond delay="0"/>
                                          </p:stCondLst>
                                        </p:cTn>
                                        <p:tgtEl>
                                          <p:spTgt spid="10"/>
                                        </p:tgtEl>
                                        <p:attrNameLst>
                                          <p:attrName>style.visibility</p:attrName>
                                        </p:attrNameLst>
                                      </p:cBhvr>
                                      <p:to>
                                        <p:strVal val="visible"/>
                                      </p:to>
                                    </p:set>
                                    <p:animEffect transition="in" filter="wipe(up)">
                                      <p:cBhvr>
                                        <p:cTn id="56" dur="500"/>
                                        <p:tgtEl>
                                          <p:spTgt spid="10"/>
                                        </p:tgtEl>
                                      </p:cBhvr>
                                    </p:animEffect>
                                  </p:childTnLst>
                                </p:cTn>
                              </p:par>
                              <p:par>
                                <p:cTn id="57" presetID="22" presetClass="entr" presetSubtype="1" fill="hold" grpId="0" nodeType="withEffect">
                                  <p:stCondLst>
                                    <p:cond delay="0"/>
                                  </p:stCondLst>
                                  <p:childTnLst>
                                    <p:set>
                                      <p:cBhvr>
                                        <p:cTn id="58" dur="1" fill="hold">
                                          <p:stCondLst>
                                            <p:cond delay="0"/>
                                          </p:stCondLst>
                                        </p:cTn>
                                        <p:tgtEl>
                                          <p:spTgt spid="42"/>
                                        </p:tgtEl>
                                        <p:attrNameLst>
                                          <p:attrName>style.visibility</p:attrName>
                                        </p:attrNameLst>
                                      </p:cBhvr>
                                      <p:to>
                                        <p:strVal val="visible"/>
                                      </p:to>
                                    </p:set>
                                    <p:animEffect transition="in" filter="wipe(up)">
                                      <p:cBhvr>
                                        <p:cTn id="59" dur="500"/>
                                        <p:tgtEl>
                                          <p:spTgt spid="42"/>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49"/>
                                        </p:tgtEl>
                                        <p:attrNameLst>
                                          <p:attrName>style.visibility</p:attrName>
                                        </p:attrNameLst>
                                      </p:cBhvr>
                                      <p:to>
                                        <p:strVal val="visible"/>
                                      </p:to>
                                    </p:set>
                                    <p:animEffect transition="in" filter="wipe(up)">
                                      <p:cBhvr>
                                        <p:cTn id="62" dur="500"/>
                                        <p:tgtEl>
                                          <p:spTgt spid="49"/>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13"/>
                                        </p:tgtEl>
                                        <p:attrNameLst>
                                          <p:attrName>style.visibility</p:attrName>
                                        </p:attrNameLst>
                                      </p:cBhvr>
                                      <p:to>
                                        <p:strVal val="visible"/>
                                      </p:to>
                                    </p:set>
                                    <p:animEffect transition="in" filter="fade">
                                      <p:cBhvr>
                                        <p:cTn id="67" dur="500"/>
                                        <p:tgtEl>
                                          <p:spTgt spid="13"/>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44"/>
                                        </p:tgtEl>
                                        <p:attrNameLst>
                                          <p:attrName>style.visibility</p:attrName>
                                        </p:attrNameLst>
                                      </p:cBhvr>
                                      <p:to>
                                        <p:strVal val="visible"/>
                                      </p:to>
                                    </p:set>
                                    <p:animEffect transition="in" filter="fade">
                                      <p:cBhvr>
                                        <p:cTn id="70" dur="500"/>
                                        <p:tgtEl>
                                          <p:spTgt spid="44"/>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51"/>
                                        </p:tgtEl>
                                        <p:attrNameLst>
                                          <p:attrName>style.visibility</p:attrName>
                                        </p:attrNameLst>
                                      </p:cBhvr>
                                      <p:to>
                                        <p:strVal val="visible"/>
                                      </p:to>
                                    </p:set>
                                    <p:animEffect transition="in" filter="fade">
                                      <p:cBhvr>
                                        <p:cTn id="73"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animBg="1"/>
      <p:bldP spid="8" grpId="0"/>
      <p:bldP spid="9" grpId="0"/>
      <p:bldP spid="10" grpId="0"/>
      <p:bldP spid="11" grpId="0"/>
      <p:bldP spid="13" grpId="0"/>
      <p:bldP spid="35" grpId="0" animBg="1"/>
      <p:bldP spid="39" grpId="0" animBg="1"/>
      <p:bldP spid="40" grpId="0"/>
      <p:bldP spid="41" grpId="0"/>
      <p:bldP spid="42" grpId="0"/>
      <p:bldP spid="43" grpId="0"/>
      <p:bldP spid="44" grpId="0"/>
      <p:bldP spid="45" grpId="0" animBg="1"/>
      <p:bldP spid="46" grpId="0" animBg="1"/>
      <p:bldP spid="47" grpId="0"/>
      <p:bldP spid="48" grpId="0"/>
      <p:bldP spid="49" grpId="0"/>
      <p:bldP spid="50" grpId="0"/>
      <p:bldP spid="51"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7467022" y="1565812"/>
            <a:ext cx="780127" cy="2795352"/>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6554629" y="2678488"/>
            <a:ext cx="780127" cy="2795352"/>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5656835" y="2146804"/>
            <a:ext cx="773709" cy="2795350"/>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5"/>
          <p:cNvSpPr/>
          <p:nvPr/>
        </p:nvSpPr>
        <p:spPr>
          <a:xfrm>
            <a:off x="0" y="0"/>
            <a:ext cx="9144000" cy="5143500"/>
          </a:xfrm>
          <a:custGeom>
            <a:avLst/>
            <a:gdLst/>
            <a:ahLst/>
            <a:cxnLst/>
            <a:rect l="l" t="t" r="r" b="b"/>
            <a:pathLst>
              <a:path w="9144000" h="5143500">
                <a:moveTo>
                  <a:pt x="7691533" y="1182329"/>
                </a:moveTo>
                <a:lnTo>
                  <a:pt x="7691533" y="3198324"/>
                </a:lnTo>
                <a:lnTo>
                  <a:pt x="7659624" y="3215644"/>
                </a:lnTo>
                <a:cubicBezTo>
                  <a:pt x="7573233" y="3274008"/>
                  <a:pt x="7516434" y="3372848"/>
                  <a:pt x="7516434" y="3484953"/>
                </a:cubicBezTo>
                <a:cubicBezTo>
                  <a:pt x="7516434" y="3664322"/>
                  <a:pt x="7661841" y="3809729"/>
                  <a:pt x="7841210" y="3809729"/>
                </a:cubicBezTo>
                <a:cubicBezTo>
                  <a:pt x="8020579" y="3809729"/>
                  <a:pt x="8165986" y="3664322"/>
                  <a:pt x="8165986" y="3484953"/>
                </a:cubicBezTo>
                <a:cubicBezTo>
                  <a:pt x="8165986" y="3372848"/>
                  <a:pt x="8109187" y="3274008"/>
                  <a:pt x="8022796" y="3215644"/>
                </a:cubicBezTo>
                <a:lnTo>
                  <a:pt x="7983499" y="3194314"/>
                </a:lnTo>
                <a:lnTo>
                  <a:pt x="7983499" y="1182329"/>
                </a:lnTo>
                <a:close/>
                <a:moveTo>
                  <a:pt x="6787318" y="1182329"/>
                </a:moveTo>
                <a:lnTo>
                  <a:pt x="6787318" y="3198324"/>
                </a:lnTo>
                <a:lnTo>
                  <a:pt x="6755409" y="3215644"/>
                </a:lnTo>
                <a:cubicBezTo>
                  <a:pt x="6669018" y="3274008"/>
                  <a:pt x="6612219" y="3372848"/>
                  <a:pt x="6612219" y="3484953"/>
                </a:cubicBezTo>
                <a:cubicBezTo>
                  <a:pt x="6612219" y="3664322"/>
                  <a:pt x="6757626" y="3809729"/>
                  <a:pt x="6936995" y="3809729"/>
                </a:cubicBezTo>
                <a:cubicBezTo>
                  <a:pt x="7116364" y="3809729"/>
                  <a:pt x="7261771" y="3664322"/>
                  <a:pt x="7261771" y="3484953"/>
                </a:cubicBezTo>
                <a:cubicBezTo>
                  <a:pt x="7261771" y="3372848"/>
                  <a:pt x="7204972" y="3274008"/>
                  <a:pt x="7118581" y="3215644"/>
                </a:cubicBezTo>
                <a:lnTo>
                  <a:pt x="7079284" y="3194314"/>
                </a:lnTo>
                <a:lnTo>
                  <a:pt x="7079284" y="1182329"/>
                </a:lnTo>
                <a:close/>
                <a:moveTo>
                  <a:pt x="5860329" y="1182329"/>
                </a:moveTo>
                <a:lnTo>
                  <a:pt x="5860329" y="3198324"/>
                </a:lnTo>
                <a:lnTo>
                  <a:pt x="5828420" y="3215644"/>
                </a:lnTo>
                <a:cubicBezTo>
                  <a:pt x="5742029" y="3274008"/>
                  <a:pt x="5685230" y="3372848"/>
                  <a:pt x="5685230" y="3484953"/>
                </a:cubicBezTo>
                <a:cubicBezTo>
                  <a:pt x="5685230" y="3664322"/>
                  <a:pt x="5830637" y="3809729"/>
                  <a:pt x="6010006" y="3809729"/>
                </a:cubicBezTo>
                <a:cubicBezTo>
                  <a:pt x="6189375" y="3809729"/>
                  <a:pt x="6334782" y="3664322"/>
                  <a:pt x="6334782" y="3484953"/>
                </a:cubicBezTo>
                <a:cubicBezTo>
                  <a:pt x="6334782" y="3372848"/>
                  <a:pt x="6277983" y="3274008"/>
                  <a:pt x="6191592" y="3215644"/>
                </a:cubicBezTo>
                <a:lnTo>
                  <a:pt x="6152295" y="3194314"/>
                </a:lnTo>
                <a:lnTo>
                  <a:pt x="6152295" y="1182329"/>
                </a:lnTo>
                <a:close/>
                <a:moveTo>
                  <a:pt x="0" y="0"/>
                </a:moveTo>
                <a:lnTo>
                  <a:pt x="9144000" y="0"/>
                </a:lnTo>
                <a:lnTo>
                  <a:pt x="9144000" y="5143500"/>
                </a:lnTo>
                <a:lnTo>
                  <a:pt x="0" y="5143500"/>
                </a:lnTo>
                <a:close/>
              </a:path>
            </a:pathLst>
          </a:cu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5"/>
          <p:cNvSpPr/>
          <p:nvPr/>
        </p:nvSpPr>
        <p:spPr>
          <a:xfrm>
            <a:off x="5598441" y="1098848"/>
            <a:ext cx="2648708" cy="2795352"/>
          </a:xfrm>
          <a:custGeom>
            <a:avLst/>
            <a:gdLst/>
            <a:ahLst/>
            <a:cxnLst/>
            <a:rect l="l" t="t" r="r" b="b"/>
            <a:pathLst>
              <a:path w="2648708" h="2795352">
                <a:moveTo>
                  <a:pt x="2093974" y="80283"/>
                </a:moveTo>
                <a:lnTo>
                  <a:pt x="2093974" y="2096278"/>
                </a:lnTo>
                <a:lnTo>
                  <a:pt x="2062065" y="2113598"/>
                </a:lnTo>
                <a:cubicBezTo>
                  <a:pt x="1975674" y="2171962"/>
                  <a:pt x="1918875" y="2270802"/>
                  <a:pt x="1918875" y="2382907"/>
                </a:cubicBezTo>
                <a:cubicBezTo>
                  <a:pt x="1918875" y="2562276"/>
                  <a:pt x="2064282" y="2707683"/>
                  <a:pt x="2243651" y="2707683"/>
                </a:cubicBezTo>
                <a:cubicBezTo>
                  <a:pt x="2423020" y="2707683"/>
                  <a:pt x="2568427" y="2562276"/>
                  <a:pt x="2568427" y="2382907"/>
                </a:cubicBezTo>
                <a:cubicBezTo>
                  <a:pt x="2568427" y="2270802"/>
                  <a:pt x="2511628" y="2171962"/>
                  <a:pt x="2425237" y="2113598"/>
                </a:cubicBezTo>
                <a:lnTo>
                  <a:pt x="2385940" y="2092268"/>
                </a:lnTo>
                <a:lnTo>
                  <a:pt x="2385940" y="80283"/>
                </a:lnTo>
                <a:close/>
                <a:moveTo>
                  <a:pt x="1189759" y="80283"/>
                </a:moveTo>
                <a:lnTo>
                  <a:pt x="1189759" y="2096278"/>
                </a:lnTo>
                <a:lnTo>
                  <a:pt x="1157850" y="2113598"/>
                </a:lnTo>
                <a:cubicBezTo>
                  <a:pt x="1071459" y="2171962"/>
                  <a:pt x="1014660" y="2270802"/>
                  <a:pt x="1014660" y="2382907"/>
                </a:cubicBezTo>
                <a:cubicBezTo>
                  <a:pt x="1014660" y="2562276"/>
                  <a:pt x="1160067" y="2707683"/>
                  <a:pt x="1339436" y="2707683"/>
                </a:cubicBezTo>
                <a:cubicBezTo>
                  <a:pt x="1518805" y="2707683"/>
                  <a:pt x="1664212" y="2562276"/>
                  <a:pt x="1664212" y="2382907"/>
                </a:cubicBezTo>
                <a:cubicBezTo>
                  <a:pt x="1664212" y="2270802"/>
                  <a:pt x="1607413" y="2171962"/>
                  <a:pt x="1521022" y="2113598"/>
                </a:cubicBezTo>
                <a:lnTo>
                  <a:pt x="1481725" y="2092268"/>
                </a:lnTo>
                <a:lnTo>
                  <a:pt x="1481725" y="80283"/>
                </a:lnTo>
                <a:close/>
                <a:moveTo>
                  <a:pt x="262770" y="80283"/>
                </a:moveTo>
                <a:lnTo>
                  <a:pt x="262770" y="2096278"/>
                </a:lnTo>
                <a:lnTo>
                  <a:pt x="230861" y="2113598"/>
                </a:lnTo>
                <a:cubicBezTo>
                  <a:pt x="144470" y="2171962"/>
                  <a:pt x="87671" y="2270802"/>
                  <a:pt x="87671" y="2382907"/>
                </a:cubicBezTo>
                <a:cubicBezTo>
                  <a:pt x="87671" y="2562276"/>
                  <a:pt x="233078" y="2707683"/>
                  <a:pt x="412447" y="2707683"/>
                </a:cubicBezTo>
                <a:cubicBezTo>
                  <a:pt x="591816" y="2707683"/>
                  <a:pt x="737223" y="2562276"/>
                  <a:pt x="737223" y="2382907"/>
                </a:cubicBezTo>
                <a:cubicBezTo>
                  <a:pt x="737223" y="2270802"/>
                  <a:pt x="680424" y="2171962"/>
                  <a:pt x="594033" y="2113598"/>
                </a:cubicBezTo>
                <a:lnTo>
                  <a:pt x="554736" y="2092268"/>
                </a:lnTo>
                <a:lnTo>
                  <a:pt x="554736" y="80283"/>
                </a:lnTo>
                <a:close/>
                <a:moveTo>
                  <a:pt x="1999085" y="0"/>
                </a:moveTo>
                <a:lnTo>
                  <a:pt x="2480828" y="0"/>
                </a:lnTo>
                <a:lnTo>
                  <a:pt x="2480828" y="2057834"/>
                </a:lnTo>
                <a:lnTo>
                  <a:pt x="2528987" y="2097569"/>
                </a:lnTo>
                <a:cubicBezTo>
                  <a:pt x="2602957" y="2171539"/>
                  <a:pt x="2648708" y="2273727"/>
                  <a:pt x="2648708" y="2386600"/>
                </a:cubicBezTo>
                <a:cubicBezTo>
                  <a:pt x="2648708" y="2612347"/>
                  <a:pt x="2465703" y="2795352"/>
                  <a:pt x="2239956" y="2795352"/>
                </a:cubicBezTo>
                <a:cubicBezTo>
                  <a:pt x="2014209" y="2795352"/>
                  <a:pt x="1831204" y="2612347"/>
                  <a:pt x="1831204" y="2386600"/>
                </a:cubicBezTo>
                <a:cubicBezTo>
                  <a:pt x="1831204" y="2273727"/>
                  <a:pt x="1876955" y="2171539"/>
                  <a:pt x="1950925" y="2097569"/>
                </a:cubicBezTo>
                <a:lnTo>
                  <a:pt x="1999085" y="2057833"/>
                </a:lnTo>
                <a:close/>
                <a:moveTo>
                  <a:pt x="1094870" y="0"/>
                </a:moveTo>
                <a:lnTo>
                  <a:pt x="1576613" y="0"/>
                </a:lnTo>
                <a:lnTo>
                  <a:pt x="1576613" y="2057834"/>
                </a:lnTo>
                <a:lnTo>
                  <a:pt x="1624772" y="2097569"/>
                </a:lnTo>
                <a:cubicBezTo>
                  <a:pt x="1698742" y="2171539"/>
                  <a:pt x="1744493" y="2273727"/>
                  <a:pt x="1744493" y="2386600"/>
                </a:cubicBezTo>
                <a:cubicBezTo>
                  <a:pt x="1744493" y="2612347"/>
                  <a:pt x="1561488" y="2795352"/>
                  <a:pt x="1335741" y="2795352"/>
                </a:cubicBezTo>
                <a:cubicBezTo>
                  <a:pt x="1109994" y="2795352"/>
                  <a:pt x="926989" y="2612347"/>
                  <a:pt x="926989" y="2386600"/>
                </a:cubicBezTo>
                <a:cubicBezTo>
                  <a:pt x="926989" y="2273727"/>
                  <a:pt x="972740" y="2171539"/>
                  <a:pt x="1046710" y="2097569"/>
                </a:cubicBezTo>
                <a:lnTo>
                  <a:pt x="1094870" y="2057833"/>
                </a:lnTo>
                <a:close/>
                <a:moveTo>
                  <a:pt x="167881" y="0"/>
                </a:moveTo>
                <a:lnTo>
                  <a:pt x="649624" y="0"/>
                </a:lnTo>
                <a:lnTo>
                  <a:pt x="649624" y="2057834"/>
                </a:lnTo>
                <a:lnTo>
                  <a:pt x="697783" y="2097569"/>
                </a:lnTo>
                <a:cubicBezTo>
                  <a:pt x="771753" y="2171539"/>
                  <a:pt x="817504" y="2273727"/>
                  <a:pt x="817504" y="2386600"/>
                </a:cubicBezTo>
                <a:cubicBezTo>
                  <a:pt x="817504" y="2612347"/>
                  <a:pt x="634499" y="2795352"/>
                  <a:pt x="408752" y="2795352"/>
                </a:cubicBezTo>
                <a:cubicBezTo>
                  <a:pt x="183005" y="2795352"/>
                  <a:pt x="0" y="2612347"/>
                  <a:pt x="0" y="2386600"/>
                </a:cubicBezTo>
                <a:cubicBezTo>
                  <a:pt x="0" y="2273727"/>
                  <a:pt x="45751" y="2171539"/>
                  <a:pt x="119721" y="2097569"/>
                </a:cubicBezTo>
                <a:lnTo>
                  <a:pt x="167881" y="2057833"/>
                </a:lnTo>
                <a:close/>
              </a:path>
            </a:pathLst>
          </a:custGeom>
          <a:solidFill>
            <a:schemeClr val="bg1">
              <a:lumMod val="6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extBox 4"/>
          <p:cNvSpPr txBox="1"/>
          <p:nvPr/>
        </p:nvSpPr>
        <p:spPr>
          <a:xfrm>
            <a:off x="553565" y="834657"/>
            <a:ext cx="2181698" cy="830997"/>
          </a:xfrm>
          <a:prstGeom prst="rect">
            <a:avLst/>
          </a:prstGeom>
          <a:noFill/>
        </p:spPr>
        <p:txBody>
          <a:bodyPr wrap="square" rtlCol="0">
            <a:spAutoFit/>
          </a:bodyPr>
          <a:lstStyle/>
          <a:p>
            <a:r>
              <a:rPr lang="en-US" sz="4800" dirty="0" smtClean="0">
                <a:latin typeface="Bebas Neue Regular"/>
                <a:cs typeface="Bebas Neue Regular"/>
              </a:rPr>
              <a:t>TITLETEXT</a:t>
            </a:r>
            <a:endParaRPr lang="en-US" sz="4800" dirty="0">
              <a:latin typeface="Bebas Neue Regular"/>
              <a:cs typeface="Bebas Neue Regular"/>
            </a:endParaRPr>
          </a:p>
        </p:txBody>
      </p:sp>
      <p:sp>
        <p:nvSpPr>
          <p:cNvPr id="6" name="TextBox 5"/>
          <p:cNvSpPr txBox="1"/>
          <p:nvPr/>
        </p:nvSpPr>
        <p:spPr>
          <a:xfrm>
            <a:off x="553565" y="1355732"/>
            <a:ext cx="1402466" cy="830997"/>
          </a:xfrm>
          <a:prstGeom prst="rect">
            <a:avLst/>
          </a:prstGeom>
          <a:noFill/>
        </p:spPr>
        <p:txBody>
          <a:bodyPr wrap="square" rtlCol="0">
            <a:spAutoFit/>
          </a:bodyPr>
          <a:lstStyle/>
          <a:p>
            <a:r>
              <a:rPr lang="en-US" sz="4800" dirty="0" smtClean="0">
                <a:solidFill>
                  <a:srgbClr val="FCD300"/>
                </a:solidFill>
                <a:latin typeface="Bebas Neue Regular"/>
                <a:cs typeface="Bebas Neue Regular"/>
              </a:rPr>
              <a:t>DEMO</a:t>
            </a:r>
            <a:endParaRPr lang="en-US" sz="4800" dirty="0">
              <a:solidFill>
                <a:srgbClr val="FCD300"/>
              </a:solidFill>
              <a:latin typeface="Bebas Neue Regular"/>
              <a:cs typeface="Bebas Neue Regular"/>
            </a:endParaRPr>
          </a:p>
        </p:txBody>
      </p:sp>
      <p:sp>
        <p:nvSpPr>
          <p:cNvPr id="2" name="TextBox 1"/>
          <p:cNvSpPr txBox="1"/>
          <p:nvPr/>
        </p:nvSpPr>
        <p:spPr>
          <a:xfrm>
            <a:off x="553564" y="2400686"/>
            <a:ext cx="3523135" cy="1938992"/>
          </a:xfrm>
          <a:prstGeom prst="rect">
            <a:avLst/>
          </a:prstGeom>
          <a:noFill/>
        </p:spPr>
        <p:txBody>
          <a:bodyPr wrap="square" rtlCol="0">
            <a:spAutoFit/>
          </a:bodyPr>
          <a:lstStyle/>
          <a:p>
            <a:pPr>
              <a:lnSpc>
                <a:spcPct val="150000"/>
              </a:lnSpc>
            </a:pPr>
            <a:r>
              <a:rPr lang="en-US" sz="800" b="1" dirty="0">
                <a:latin typeface="Open Sans"/>
                <a:cs typeface="Open Sans"/>
              </a:rPr>
              <a:t>"But I must explain to you how all this mistaken idea of denouncing pleasure and praising pain was born and I will give you a complete account of the system, and expound the actual </a:t>
            </a:r>
            <a:endParaRPr lang="en-US" sz="800" b="1" dirty="0" smtClean="0">
              <a:latin typeface="Open Sans"/>
              <a:cs typeface="Open Sans"/>
            </a:endParaRPr>
          </a:p>
          <a:p>
            <a:pPr>
              <a:lnSpc>
                <a:spcPct val="150000"/>
              </a:lnSpc>
            </a:pPr>
            <a:endParaRPr lang="en-US" sz="800" dirty="0">
              <a:latin typeface="Open Sans"/>
              <a:cs typeface="Open Sans"/>
            </a:endParaRPr>
          </a:p>
          <a:p>
            <a:pPr>
              <a:lnSpc>
                <a:spcPct val="150000"/>
              </a:lnSpc>
            </a:pPr>
            <a:r>
              <a:rPr lang="en-US" sz="800" dirty="0" smtClean="0">
                <a:latin typeface="Open Sans"/>
                <a:cs typeface="Open Sans"/>
              </a:rPr>
              <a:t>teachings </a:t>
            </a:r>
            <a:r>
              <a:rPr lang="en-US" sz="800" dirty="0">
                <a:latin typeface="Open Sans"/>
                <a:cs typeface="Open Sans"/>
              </a:rPr>
              <a:t>of the great explorer of the truth, the master-builder of human happiness. No one rejects, dislikes, or avoids pleasure itself, because it is pleasure, but because those who do not know how to pursue pleasure rationally encounter consequences that are extremely painful. Nor again is there anyone who loves or pursues or desires to obtain pain of itself, </a:t>
            </a:r>
          </a:p>
        </p:txBody>
      </p:sp>
      <p:sp>
        <p:nvSpPr>
          <p:cNvPr id="3" name="TextBox 2"/>
          <p:cNvSpPr txBox="1"/>
          <p:nvPr/>
        </p:nvSpPr>
        <p:spPr>
          <a:xfrm>
            <a:off x="553565" y="486604"/>
            <a:ext cx="1253662" cy="215444"/>
          </a:xfrm>
          <a:prstGeom prst="rect">
            <a:avLst/>
          </a:prstGeom>
          <a:noFill/>
        </p:spPr>
        <p:txBody>
          <a:bodyPr wrap="square" rtlCol="0">
            <a:spAutoFit/>
          </a:bodyPr>
          <a:lstStyle/>
          <a:p>
            <a:r>
              <a:rPr lang="en-US" sz="800" b="1" dirty="0" err="1" smtClean="0">
                <a:latin typeface="Open Sans"/>
                <a:cs typeface="Open Sans"/>
              </a:rPr>
              <a:t>Lorem</a:t>
            </a:r>
            <a:r>
              <a:rPr lang="en-US" sz="800" b="1" dirty="0" smtClean="0">
                <a:latin typeface="Open Sans"/>
                <a:cs typeface="Open Sans"/>
              </a:rPr>
              <a:t> </a:t>
            </a:r>
            <a:r>
              <a:rPr lang="en-US" sz="800" b="1" dirty="0" err="1" smtClean="0">
                <a:latin typeface="Open Sans"/>
                <a:cs typeface="Open Sans"/>
              </a:rPr>
              <a:t>Ipsum</a:t>
            </a:r>
            <a:endParaRPr lang="en-US" sz="800" b="1" dirty="0">
              <a:latin typeface="Open Sans"/>
              <a:cs typeface="Open Sans"/>
            </a:endParaRPr>
          </a:p>
        </p:txBody>
      </p:sp>
      <p:sp>
        <p:nvSpPr>
          <p:cNvPr id="4" name="TextBox 3"/>
          <p:cNvSpPr txBox="1"/>
          <p:nvPr/>
        </p:nvSpPr>
        <p:spPr>
          <a:xfrm>
            <a:off x="5772396" y="3291760"/>
            <a:ext cx="535258" cy="369332"/>
          </a:xfrm>
          <a:prstGeom prst="rect">
            <a:avLst/>
          </a:prstGeom>
          <a:noFill/>
        </p:spPr>
        <p:txBody>
          <a:bodyPr wrap="square" rtlCol="0">
            <a:spAutoFit/>
          </a:bodyPr>
          <a:lstStyle/>
          <a:p>
            <a:pPr algn="ctr"/>
            <a:r>
              <a:rPr lang="en-US" dirty="0" smtClean="0">
                <a:solidFill>
                  <a:schemeClr val="bg1"/>
                </a:solidFill>
                <a:latin typeface="Bebas Neue Regular"/>
                <a:cs typeface="Bebas Neue Regular"/>
              </a:rPr>
              <a:t>50%</a:t>
            </a:r>
            <a:endParaRPr lang="en-US" dirty="0">
              <a:solidFill>
                <a:schemeClr val="bg1"/>
              </a:solidFill>
              <a:latin typeface="Bebas Neue Regular"/>
              <a:cs typeface="Bebas Neue Regular"/>
            </a:endParaRPr>
          </a:p>
        </p:txBody>
      </p:sp>
      <p:sp>
        <p:nvSpPr>
          <p:cNvPr id="12" name="TextBox 11"/>
          <p:cNvSpPr txBox="1"/>
          <p:nvPr/>
        </p:nvSpPr>
        <p:spPr>
          <a:xfrm>
            <a:off x="6680455" y="3291760"/>
            <a:ext cx="535258" cy="369332"/>
          </a:xfrm>
          <a:prstGeom prst="rect">
            <a:avLst/>
          </a:prstGeom>
          <a:noFill/>
        </p:spPr>
        <p:txBody>
          <a:bodyPr wrap="square" rtlCol="0">
            <a:spAutoFit/>
          </a:bodyPr>
          <a:lstStyle/>
          <a:p>
            <a:pPr algn="ctr"/>
            <a:r>
              <a:rPr lang="en-US" dirty="0" smtClean="0">
                <a:solidFill>
                  <a:schemeClr val="bg1"/>
                </a:solidFill>
                <a:latin typeface="Bebas Neue Regular"/>
                <a:cs typeface="Bebas Neue Regular"/>
              </a:rPr>
              <a:t>25%</a:t>
            </a:r>
            <a:endParaRPr lang="en-US" dirty="0">
              <a:solidFill>
                <a:schemeClr val="bg1"/>
              </a:solidFill>
              <a:latin typeface="Bebas Neue Regular"/>
              <a:cs typeface="Bebas Neue Regular"/>
            </a:endParaRPr>
          </a:p>
        </p:txBody>
      </p:sp>
      <p:sp>
        <p:nvSpPr>
          <p:cNvPr id="13" name="TextBox 12"/>
          <p:cNvSpPr txBox="1"/>
          <p:nvPr/>
        </p:nvSpPr>
        <p:spPr>
          <a:xfrm>
            <a:off x="7593542" y="3291760"/>
            <a:ext cx="535258" cy="369332"/>
          </a:xfrm>
          <a:prstGeom prst="rect">
            <a:avLst/>
          </a:prstGeom>
          <a:noFill/>
        </p:spPr>
        <p:txBody>
          <a:bodyPr wrap="square" rtlCol="0">
            <a:spAutoFit/>
          </a:bodyPr>
          <a:lstStyle/>
          <a:p>
            <a:pPr algn="ctr"/>
            <a:r>
              <a:rPr lang="en-US" dirty="0" smtClean="0">
                <a:solidFill>
                  <a:schemeClr val="bg1"/>
                </a:solidFill>
                <a:latin typeface="Bebas Neue Regular"/>
                <a:cs typeface="Bebas Neue Regular"/>
              </a:rPr>
              <a:t>75%</a:t>
            </a:r>
            <a:endParaRPr lang="en-US" dirty="0">
              <a:solidFill>
                <a:schemeClr val="bg1"/>
              </a:solidFill>
              <a:latin typeface="Bebas Neue Regular"/>
              <a:cs typeface="Bebas Neue Regular"/>
            </a:endParaRPr>
          </a:p>
        </p:txBody>
      </p:sp>
    </p:spTree>
    <p:extLst>
      <p:ext uri="{BB962C8B-B14F-4D97-AF65-F5344CB8AC3E}">
        <p14:creationId xmlns:p14="http://schemas.microsoft.com/office/powerpoint/2010/main" val="254959083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500"/>
                                        <p:tgtEl>
                                          <p:spTgt spid="11"/>
                                        </p:tgtEl>
                                      </p:cBhvr>
                                    </p:animEffect>
                                  </p:childTnLst>
                                </p:cTn>
                              </p:par>
                            </p:childTnLst>
                          </p:cTn>
                        </p:par>
                        <p:par>
                          <p:cTn id="12" fill="hold">
                            <p:stCondLst>
                              <p:cond delay="1000"/>
                            </p:stCondLst>
                            <p:childTnLst>
                              <p:par>
                                <p:cTn id="13" presetID="2" presetClass="entr" presetSubtype="4"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ppt_x"/>
                                          </p:val>
                                        </p:tav>
                                        <p:tav tm="100000">
                                          <p:val>
                                            <p:strVal val="#ppt_x"/>
                                          </p:val>
                                        </p:tav>
                                      </p:tavLst>
                                    </p:anim>
                                    <p:anim calcmode="lin" valueType="num">
                                      <p:cBhvr additive="base">
                                        <p:cTn id="24" dur="500" fill="hold"/>
                                        <p:tgtEl>
                                          <p:spTgt spid="7"/>
                                        </p:tgtEl>
                                        <p:attrNameLst>
                                          <p:attrName>ppt_y</p:attrName>
                                        </p:attrNameLst>
                                      </p:cBhvr>
                                      <p:tavLst>
                                        <p:tav tm="0">
                                          <p:val>
                                            <p:strVal val="1+#ppt_h/2"/>
                                          </p:val>
                                        </p:tav>
                                        <p:tav tm="100000">
                                          <p:val>
                                            <p:strVal val="#ppt_y"/>
                                          </p:val>
                                        </p:tav>
                                      </p:tavLst>
                                    </p:anim>
                                  </p:childTnLst>
                                </p:cTn>
                              </p:par>
                            </p:childTnLst>
                          </p:cTn>
                        </p:par>
                        <p:par>
                          <p:cTn id="25" fill="hold">
                            <p:stCondLst>
                              <p:cond delay="1500"/>
                            </p:stCondLst>
                            <p:childTnLst>
                              <p:par>
                                <p:cTn id="26" presetID="10" presetClass="entr" presetSubtype="0" fill="hold" grpId="0" nodeType="after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fade">
                                      <p:cBhvr>
                                        <p:cTn id="28" dur="500"/>
                                        <p:tgtEl>
                                          <p:spTgt spid="4"/>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500"/>
                                        <p:tgtEl>
                                          <p:spTgt spid="12"/>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500"/>
                                        <p:tgtEl>
                                          <p:spTgt spid="13"/>
                                        </p:tgtEl>
                                      </p:cBhvr>
                                    </p:animEffect>
                                  </p:childTnLst>
                                </p:cTn>
                              </p:par>
                            </p:childTnLst>
                          </p:cTn>
                        </p:par>
                        <p:par>
                          <p:cTn id="35" fill="hold">
                            <p:stCondLst>
                              <p:cond delay="2000"/>
                            </p:stCondLst>
                            <p:childTnLst>
                              <p:par>
                                <p:cTn id="36" presetID="10" presetClass="entr" presetSubtype="0" fill="hold" grpId="0" nodeType="afterEffect">
                                  <p:stCondLst>
                                    <p:cond delay="0"/>
                                  </p:stCondLst>
                                  <p:childTnLst>
                                    <p:set>
                                      <p:cBhvr>
                                        <p:cTn id="37" dur="1" fill="hold">
                                          <p:stCondLst>
                                            <p:cond delay="0"/>
                                          </p:stCondLst>
                                        </p:cTn>
                                        <p:tgtEl>
                                          <p:spTgt spid="5"/>
                                        </p:tgtEl>
                                        <p:attrNameLst>
                                          <p:attrName>style.visibility</p:attrName>
                                        </p:attrNameLst>
                                      </p:cBhvr>
                                      <p:to>
                                        <p:strVal val="visible"/>
                                      </p:to>
                                    </p:set>
                                    <p:animEffect transition="in" filter="fade">
                                      <p:cBhvr>
                                        <p:cTn id="38" dur="500"/>
                                        <p:tgtEl>
                                          <p:spTgt spid="5"/>
                                        </p:tgtEl>
                                      </p:cBhvr>
                                    </p:animEffect>
                                  </p:childTnLst>
                                </p:cTn>
                              </p:par>
                            </p:childTnLst>
                          </p:cTn>
                        </p:par>
                        <p:par>
                          <p:cTn id="39" fill="hold">
                            <p:stCondLst>
                              <p:cond delay="2500"/>
                            </p:stCondLst>
                            <p:childTnLst>
                              <p:par>
                                <p:cTn id="40" presetID="10" presetClass="entr" presetSubtype="0" fill="hold" grpId="0" nodeType="afterEffect">
                                  <p:stCondLst>
                                    <p:cond delay="0"/>
                                  </p:stCondLst>
                                  <p:childTnLst>
                                    <p:set>
                                      <p:cBhvr>
                                        <p:cTn id="41" dur="1" fill="hold">
                                          <p:stCondLst>
                                            <p:cond delay="0"/>
                                          </p:stCondLst>
                                        </p:cTn>
                                        <p:tgtEl>
                                          <p:spTgt spid="6"/>
                                        </p:tgtEl>
                                        <p:attrNameLst>
                                          <p:attrName>style.visibility</p:attrName>
                                        </p:attrNameLst>
                                      </p:cBhvr>
                                      <p:to>
                                        <p:strVal val="visible"/>
                                      </p:to>
                                    </p:set>
                                    <p:animEffect transition="in" filter="fade">
                                      <p:cBhvr>
                                        <p:cTn id="42" dur="500"/>
                                        <p:tgtEl>
                                          <p:spTgt spid="6"/>
                                        </p:tgtEl>
                                      </p:cBhvr>
                                    </p:animEffect>
                                  </p:childTnLst>
                                </p:cTn>
                              </p:par>
                            </p:childTnLst>
                          </p:cTn>
                        </p:par>
                        <p:par>
                          <p:cTn id="43" fill="hold">
                            <p:stCondLst>
                              <p:cond delay="3000"/>
                            </p:stCondLst>
                            <p:childTnLst>
                              <p:par>
                                <p:cTn id="44" presetID="22" presetClass="entr" presetSubtype="1" fill="hold" grpId="0" nodeType="afterEffect">
                                  <p:stCondLst>
                                    <p:cond delay="0"/>
                                  </p:stCondLst>
                                  <p:childTnLst>
                                    <p:set>
                                      <p:cBhvr>
                                        <p:cTn id="45" dur="1" fill="hold">
                                          <p:stCondLst>
                                            <p:cond delay="0"/>
                                          </p:stCondLst>
                                        </p:cTn>
                                        <p:tgtEl>
                                          <p:spTgt spid="2"/>
                                        </p:tgtEl>
                                        <p:attrNameLst>
                                          <p:attrName>style.visibility</p:attrName>
                                        </p:attrNameLst>
                                      </p:cBhvr>
                                      <p:to>
                                        <p:strVal val="visible"/>
                                      </p:to>
                                    </p:set>
                                    <p:animEffect transition="in" filter="wipe(up)">
                                      <p:cBhvr>
                                        <p:cTn id="4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1" grpId="0" animBg="1"/>
      <p:bldP spid="5" grpId="0"/>
      <p:bldP spid="6" grpId="0"/>
      <p:bldP spid="2" grpId="0"/>
      <p:bldP spid="3" grpId="0"/>
      <p:bldP spid="4" grpId="0"/>
      <p:bldP spid="12" grpId="0"/>
      <p:bldP spid="1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2" name="Chart 31"/>
          <p:cNvGraphicFramePr/>
          <p:nvPr>
            <p:extLst>
              <p:ext uri="{D42A27DB-BD31-4B8C-83A1-F6EECF244321}">
                <p14:modId xmlns:p14="http://schemas.microsoft.com/office/powerpoint/2010/main" val="526594898"/>
              </p:ext>
            </p:extLst>
          </p:nvPr>
        </p:nvGraphicFramePr>
        <p:xfrm>
          <a:off x="0" y="2460192"/>
          <a:ext cx="3371699" cy="217596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hart 4"/>
          <p:cNvGraphicFramePr/>
          <p:nvPr>
            <p:extLst>
              <p:ext uri="{D42A27DB-BD31-4B8C-83A1-F6EECF244321}">
                <p14:modId xmlns:p14="http://schemas.microsoft.com/office/powerpoint/2010/main" val="3041771208"/>
              </p:ext>
            </p:extLst>
          </p:nvPr>
        </p:nvGraphicFramePr>
        <p:xfrm>
          <a:off x="0" y="2460192"/>
          <a:ext cx="3371699" cy="2175968"/>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p:cNvSpPr txBox="1"/>
          <p:nvPr/>
        </p:nvSpPr>
        <p:spPr>
          <a:xfrm>
            <a:off x="776076" y="1067788"/>
            <a:ext cx="2702906" cy="461665"/>
          </a:xfrm>
          <a:prstGeom prst="rect">
            <a:avLst/>
          </a:prstGeom>
          <a:noFill/>
        </p:spPr>
        <p:txBody>
          <a:bodyPr wrap="square" rtlCol="0">
            <a:spAutoFit/>
          </a:bodyPr>
          <a:lstStyle/>
          <a:p>
            <a:r>
              <a:rPr lang="en-US" sz="2400" dirty="0" smtClean="0">
                <a:solidFill>
                  <a:srgbClr val="FCD300"/>
                </a:solidFill>
                <a:latin typeface="Bebas Neue Regular"/>
                <a:cs typeface="Bebas Neue Regular"/>
              </a:rPr>
              <a:t>The new concept</a:t>
            </a:r>
            <a:endParaRPr lang="en-US" sz="2400" dirty="0">
              <a:solidFill>
                <a:srgbClr val="FCD300"/>
              </a:solidFill>
              <a:latin typeface="Bebas Neue Regular"/>
              <a:cs typeface="Bebas Neue Regular"/>
            </a:endParaRPr>
          </a:p>
        </p:txBody>
      </p:sp>
      <p:sp>
        <p:nvSpPr>
          <p:cNvPr id="7" name="TextBox 6"/>
          <p:cNvSpPr txBox="1"/>
          <p:nvPr/>
        </p:nvSpPr>
        <p:spPr>
          <a:xfrm>
            <a:off x="776076" y="1430225"/>
            <a:ext cx="1402466" cy="215444"/>
          </a:xfrm>
          <a:prstGeom prst="rect">
            <a:avLst/>
          </a:prstGeom>
          <a:noFill/>
        </p:spPr>
        <p:txBody>
          <a:bodyPr wrap="square" rtlCol="0">
            <a:spAutoFit/>
          </a:bodyPr>
          <a:lstStyle/>
          <a:p>
            <a:r>
              <a:rPr lang="en-US" sz="800" b="1" dirty="0" smtClean="0">
                <a:solidFill>
                  <a:schemeClr val="tx1">
                    <a:lumMod val="75000"/>
                    <a:lumOff val="25000"/>
                  </a:schemeClr>
                </a:solidFill>
                <a:latin typeface="Open Sans"/>
                <a:cs typeface="Open Sans"/>
              </a:rPr>
              <a:t>LOREM IPSUM</a:t>
            </a:r>
            <a:endParaRPr lang="en-US" sz="800" b="1" dirty="0">
              <a:solidFill>
                <a:schemeClr val="tx1">
                  <a:lumMod val="75000"/>
                  <a:lumOff val="25000"/>
                </a:schemeClr>
              </a:solidFill>
              <a:latin typeface="Open Sans"/>
              <a:cs typeface="Open Sans"/>
            </a:endParaRPr>
          </a:p>
        </p:txBody>
      </p:sp>
      <p:sp>
        <p:nvSpPr>
          <p:cNvPr id="8" name="TextBox 7"/>
          <p:cNvSpPr txBox="1"/>
          <p:nvPr/>
        </p:nvSpPr>
        <p:spPr>
          <a:xfrm>
            <a:off x="782104" y="1681197"/>
            <a:ext cx="3800443" cy="451406"/>
          </a:xfrm>
          <a:prstGeom prst="rect">
            <a:avLst/>
          </a:prstGeom>
          <a:noFill/>
        </p:spPr>
        <p:txBody>
          <a:bodyPr wrap="square" rtlCol="0">
            <a:spAutoFit/>
          </a:bodyPr>
          <a:lstStyle/>
          <a:p>
            <a:pPr>
              <a:lnSpc>
                <a:spcPct val="150000"/>
              </a:lnSpc>
            </a:pPr>
            <a:r>
              <a:rPr lang="en-US" sz="800" dirty="0" smtClean="0">
                <a:latin typeface="Open Sans"/>
                <a:cs typeface="Open Sans"/>
              </a:rPr>
              <a:t>But </a:t>
            </a:r>
            <a:r>
              <a:rPr lang="en-US" sz="800" dirty="0">
                <a:latin typeface="Open Sans"/>
                <a:cs typeface="Open Sans"/>
              </a:rPr>
              <a:t>I must explain to you how all this mistaken idea of denouncing pleasure and praising pain was </a:t>
            </a:r>
            <a:r>
              <a:rPr lang="en-US" sz="800" dirty="0" smtClean="0">
                <a:latin typeface="Open Sans"/>
                <a:cs typeface="Open Sans"/>
              </a:rPr>
              <a:t>born</a:t>
            </a:r>
            <a:endParaRPr lang="en-US" sz="800" dirty="0">
              <a:latin typeface="Open Sans"/>
              <a:cs typeface="Open Sans"/>
            </a:endParaRPr>
          </a:p>
        </p:txBody>
      </p:sp>
      <p:sp>
        <p:nvSpPr>
          <p:cNvPr id="9" name="TextBox 8"/>
          <p:cNvSpPr txBox="1"/>
          <p:nvPr/>
        </p:nvSpPr>
        <p:spPr>
          <a:xfrm>
            <a:off x="2961426" y="2641235"/>
            <a:ext cx="517556" cy="461665"/>
          </a:xfrm>
          <a:prstGeom prst="rect">
            <a:avLst/>
          </a:prstGeom>
          <a:noFill/>
        </p:spPr>
        <p:txBody>
          <a:bodyPr wrap="square" rtlCol="0">
            <a:spAutoFit/>
          </a:bodyPr>
          <a:lstStyle/>
          <a:p>
            <a:r>
              <a:rPr lang="en-US" sz="2400" dirty="0" smtClean="0">
                <a:latin typeface="Bebas Neue Regular"/>
                <a:cs typeface="Bebas Neue Regular"/>
              </a:rPr>
              <a:t>01.</a:t>
            </a:r>
            <a:endParaRPr lang="en-US" sz="2400" dirty="0">
              <a:latin typeface="Bebas Neue Regular"/>
              <a:cs typeface="Bebas Neue Regular"/>
            </a:endParaRPr>
          </a:p>
        </p:txBody>
      </p:sp>
      <p:sp>
        <p:nvSpPr>
          <p:cNvPr id="10" name="TextBox 9"/>
          <p:cNvSpPr txBox="1"/>
          <p:nvPr/>
        </p:nvSpPr>
        <p:spPr>
          <a:xfrm>
            <a:off x="2961426" y="3003672"/>
            <a:ext cx="1402466" cy="215444"/>
          </a:xfrm>
          <a:prstGeom prst="rect">
            <a:avLst/>
          </a:prstGeom>
          <a:noFill/>
        </p:spPr>
        <p:txBody>
          <a:bodyPr wrap="square" rtlCol="0">
            <a:spAutoFit/>
          </a:bodyPr>
          <a:lstStyle/>
          <a:p>
            <a:r>
              <a:rPr lang="en-US" sz="800" b="1" dirty="0" smtClean="0">
                <a:solidFill>
                  <a:schemeClr val="tx1">
                    <a:lumMod val="75000"/>
                    <a:lumOff val="25000"/>
                  </a:schemeClr>
                </a:solidFill>
                <a:latin typeface="Open Sans"/>
                <a:cs typeface="Open Sans"/>
              </a:rPr>
              <a:t>LOREM IPSUM</a:t>
            </a:r>
            <a:endParaRPr lang="en-US" sz="800" b="1" dirty="0">
              <a:solidFill>
                <a:schemeClr val="tx1">
                  <a:lumMod val="75000"/>
                  <a:lumOff val="25000"/>
                </a:schemeClr>
              </a:solidFill>
              <a:latin typeface="Open Sans"/>
              <a:cs typeface="Open Sans"/>
            </a:endParaRPr>
          </a:p>
        </p:txBody>
      </p:sp>
      <p:sp>
        <p:nvSpPr>
          <p:cNvPr id="11" name="TextBox 10"/>
          <p:cNvSpPr txBox="1"/>
          <p:nvPr/>
        </p:nvSpPr>
        <p:spPr>
          <a:xfrm>
            <a:off x="2967455" y="3120664"/>
            <a:ext cx="1615092" cy="451406"/>
          </a:xfrm>
          <a:prstGeom prst="rect">
            <a:avLst/>
          </a:prstGeom>
          <a:noFill/>
        </p:spPr>
        <p:txBody>
          <a:bodyPr wrap="square" rtlCol="0">
            <a:spAutoFit/>
          </a:bodyPr>
          <a:lstStyle/>
          <a:p>
            <a:pPr>
              <a:lnSpc>
                <a:spcPct val="150000"/>
              </a:lnSpc>
            </a:pPr>
            <a:r>
              <a:rPr lang="en-US" sz="800" dirty="0" smtClean="0">
                <a:latin typeface="Open Sans"/>
                <a:cs typeface="Open Sans"/>
              </a:rPr>
              <a:t>But </a:t>
            </a:r>
            <a:r>
              <a:rPr lang="en-US" sz="800" dirty="0">
                <a:latin typeface="Open Sans"/>
                <a:cs typeface="Open Sans"/>
              </a:rPr>
              <a:t>I must explain to you how all this mistaken </a:t>
            </a:r>
            <a:r>
              <a:rPr lang="en-US" sz="800" dirty="0" smtClean="0">
                <a:latin typeface="Open Sans"/>
                <a:cs typeface="Open Sans"/>
              </a:rPr>
              <a:t>idea</a:t>
            </a:r>
            <a:endParaRPr lang="en-US" sz="800" dirty="0">
              <a:latin typeface="Open Sans"/>
              <a:cs typeface="Open Sans"/>
            </a:endParaRPr>
          </a:p>
        </p:txBody>
      </p:sp>
      <p:sp>
        <p:nvSpPr>
          <p:cNvPr id="14" name="TextBox 13"/>
          <p:cNvSpPr txBox="1"/>
          <p:nvPr/>
        </p:nvSpPr>
        <p:spPr>
          <a:xfrm>
            <a:off x="2967455" y="3580952"/>
            <a:ext cx="517556" cy="461665"/>
          </a:xfrm>
          <a:prstGeom prst="rect">
            <a:avLst/>
          </a:prstGeom>
          <a:noFill/>
        </p:spPr>
        <p:txBody>
          <a:bodyPr wrap="square" rtlCol="0">
            <a:spAutoFit/>
          </a:bodyPr>
          <a:lstStyle/>
          <a:p>
            <a:r>
              <a:rPr lang="en-US" sz="2400" dirty="0" smtClean="0">
                <a:latin typeface="Bebas Neue Regular"/>
                <a:cs typeface="Bebas Neue Regular"/>
              </a:rPr>
              <a:t>02.</a:t>
            </a:r>
            <a:endParaRPr lang="en-US" sz="2400" dirty="0">
              <a:latin typeface="Bebas Neue Regular"/>
              <a:cs typeface="Bebas Neue Regular"/>
            </a:endParaRPr>
          </a:p>
        </p:txBody>
      </p:sp>
      <p:sp>
        <p:nvSpPr>
          <p:cNvPr id="15" name="TextBox 14"/>
          <p:cNvSpPr txBox="1"/>
          <p:nvPr/>
        </p:nvSpPr>
        <p:spPr>
          <a:xfrm>
            <a:off x="2967455" y="3943389"/>
            <a:ext cx="1402466" cy="215444"/>
          </a:xfrm>
          <a:prstGeom prst="rect">
            <a:avLst/>
          </a:prstGeom>
          <a:noFill/>
        </p:spPr>
        <p:txBody>
          <a:bodyPr wrap="square" rtlCol="0">
            <a:spAutoFit/>
          </a:bodyPr>
          <a:lstStyle/>
          <a:p>
            <a:r>
              <a:rPr lang="en-US" sz="800" b="1" dirty="0" smtClean="0">
                <a:solidFill>
                  <a:schemeClr val="tx1">
                    <a:lumMod val="75000"/>
                    <a:lumOff val="25000"/>
                  </a:schemeClr>
                </a:solidFill>
                <a:latin typeface="Open Sans"/>
                <a:cs typeface="Open Sans"/>
              </a:rPr>
              <a:t>LOREM IPSUM</a:t>
            </a:r>
            <a:endParaRPr lang="en-US" sz="800" b="1" dirty="0">
              <a:solidFill>
                <a:schemeClr val="tx1">
                  <a:lumMod val="75000"/>
                  <a:lumOff val="25000"/>
                </a:schemeClr>
              </a:solidFill>
              <a:latin typeface="Open Sans"/>
              <a:cs typeface="Open Sans"/>
            </a:endParaRPr>
          </a:p>
        </p:txBody>
      </p:sp>
      <p:sp>
        <p:nvSpPr>
          <p:cNvPr id="16" name="TextBox 15"/>
          <p:cNvSpPr txBox="1"/>
          <p:nvPr/>
        </p:nvSpPr>
        <p:spPr>
          <a:xfrm>
            <a:off x="2973484" y="4060381"/>
            <a:ext cx="1615092" cy="451406"/>
          </a:xfrm>
          <a:prstGeom prst="rect">
            <a:avLst/>
          </a:prstGeom>
          <a:noFill/>
        </p:spPr>
        <p:txBody>
          <a:bodyPr wrap="square" rtlCol="0">
            <a:spAutoFit/>
          </a:bodyPr>
          <a:lstStyle/>
          <a:p>
            <a:pPr>
              <a:lnSpc>
                <a:spcPct val="150000"/>
              </a:lnSpc>
            </a:pPr>
            <a:r>
              <a:rPr lang="en-US" sz="800" dirty="0" smtClean="0">
                <a:latin typeface="Open Sans"/>
                <a:cs typeface="Open Sans"/>
              </a:rPr>
              <a:t>But </a:t>
            </a:r>
            <a:r>
              <a:rPr lang="en-US" sz="800" dirty="0">
                <a:latin typeface="Open Sans"/>
                <a:cs typeface="Open Sans"/>
              </a:rPr>
              <a:t>I must explain to you how all this mistaken </a:t>
            </a:r>
            <a:r>
              <a:rPr lang="en-US" sz="800" dirty="0" smtClean="0">
                <a:latin typeface="Open Sans"/>
                <a:cs typeface="Open Sans"/>
              </a:rPr>
              <a:t>idea</a:t>
            </a:r>
            <a:endParaRPr lang="en-US" sz="800" dirty="0">
              <a:latin typeface="Open Sans"/>
              <a:cs typeface="Open Sans"/>
            </a:endParaRPr>
          </a:p>
        </p:txBody>
      </p:sp>
      <p:sp>
        <p:nvSpPr>
          <p:cNvPr id="17" name="TextBox 16"/>
          <p:cNvSpPr txBox="1"/>
          <p:nvPr/>
        </p:nvSpPr>
        <p:spPr>
          <a:xfrm>
            <a:off x="788277" y="313987"/>
            <a:ext cx="1852672" cy="215444"/>
          </a:xfrm>
          <a:prstGeom prst="rect">
            <a:avLst/>
          </a:prstGeom>
          <a:noFill/>
        </p:spPr>
        <p:txBody>
          <a:bodyPr wrap="square" rtlCol="0">
            <a:spAutoFit/>
          </a:bodyPr>
          <a:lstStyle/>
          <a:p>
            <a:r>
              <a:rPr lang="en-US" sz="800" b="1" dirty="0" smtClean="0">
                <a:solidFill>
                  <a:srgbClr val="FCD300"/>
                </a:solidFill>
                <a:latin typeface="Open Sans"/>
                <a:cs typeface="Open Sans"/>
              </a:rPr>
              <a:t>LOREM IPSUM DOLOR SIT AMET</a:t>
            </a:r>
            <a:endParaRPr lang="en-US" sz="800" b="1" dirty="0">
              <a:solidFill>
                <a:srgbClr val="FCD300"/>
              </a:solidFill>
              <a:latin typeface="Open Sans"/>
              <a:cs typeface="Open Sans"/>
            </a:endParaRPr>
          </a:p>
        </p:txBody>
      </p:sp>
      <p:sp>
        <p:nvSpPr>
          <p:cNvPr id="18" name="TextBox 17"/>
          <p:cNvSpPr txBox="1"/>
          <p:nvPr/>
        </p:nvSpPr>
        <p:spPr>
          <a:xfrm>
            <a:off x="788275" y="422847"/>
            <a:ext cx="2799885" cy="266740"/>
          </a:xfrm>
          <a:prstGeom prst="rect">
            <a:avLst/>
          </a:prstGeom>
          <a:noFill/>
        </p:spPr>
        <p:txBody>
          <a:bodyPr wrap="square" rtlCol="0">
            <a:spAutoFit/>
          </a:bodyPr>
          <a:lstStyle/>
          <a:p>
            <a:pPr>
              <a:lnSpc>
                <a:spcPct val="150000"/>
              </a:lnSpc>
            </a:pPr>
            <a:r>
              <a:rPr lang="en-US" sz="800" dirty="0" smtClean="0">
                <a:latin typeface="Open Sans"/>
                <a:cs typeface="Open Sans"/>
              </a:rPr>
              <a:t>But </a:t>
            </a:r>
            <a:r>
              <a:rPr lang="en-US" sz="800" dirty="0">
                <a:latin typeface="Open Sans"/>
                <a:cs typeface="Open Sans"/>
              </a:rPr>
              <a:t>I must explain to you how all this mistaken </a:t>
            </a:r>
            <a:r>
              <a:rPr lang="en-US" sz="800" dirty="0" smtClean="0">
                <a:latin typeface="Open Sans"/>
                <a:cs typeface="Open Sans"/>
              </a:rPr>
              <a:t>idea</a:t>
            </a:r>
            <a:endParaRPr lang="en-US" sz="800" dirty="0">
              <a:latin typeface="Open Sans"/>
              <a:cs typeface="Open Sans"/>
            </a:endParaRPr>
          </a:p>
        </p:txBody>
      </p:sp>
      <p:sp>
        <p:nvSpPr>
          <p:cNvPr id="19" name="TextBox 18"/>
          <p:cNvSpPr txBox="1"/>
          <p:nvPr/>
        </p:nvSpPr>
        <p:spPr>
          <a:xfrm>
            <a:off x="1035409" y="3204342"/>
            <a:ext cx="1214631" cy="553998"/>
          </a:xfrm>
          <a:prstGeom prst="rect">
            <a:avLst/>
          </a:prstGeom>
          <a:noFill/>
        </p:spPr>
        <p:txBody>
          <a:bodyPr wrap="square" rtlCol="0">
            <a:spAutoFit/>
          </a:bodyPr>
          <a:lstStyle/>
          <a:p>
            <a:pPr algn="ctr"/>
            <a:r>
              <a:rPr lang="en-US" sz="3000" dirty="0" smtClean="0">
                <a:latin typeface="Bebas Neue Regular"/>
                <a:cs typeface="Bebas Neue Regular"/>
              </a:rPr>
              <a:t>80%</a:t>
            </a:r>
            <a:endParaRPr lang="en-US" sz="3000" dirty="0">
              <a:latin typeface="Bebas Neue Regular"/>
              <a:cs typeface="Bebas Neue Regular"/>
            </a:endParaRPr>
          </a:p>
        </p:txBody>
      </p:sp>
      <p:sp>
        <p:nvSpPr>
          <p:cNvPr id="21" name="TextBox 20"/>
          <p:cNvSpPr txBox="1"/>
          <p:nvPr/>
        </p:nvSpPr>
        <p:spPr>
          <a:xfrm>
            <a:off x="1179996" y="3704062"/>
            <a:ext cx="1011705" cy="215444"/>
          </a:xfrm>
          <a:prstGeom prst="rect">
            <a:avLst/>
          </a:prstGeom>
          <a:noFill/>
        </p:spPr>
        <p:txBody>
          <a:bodyPr wrap="square" rtlCol="0">
            <a:spAutoFit/>
          </a:bodyPr>
          <a:lstStyle/>
          <a:p>
            <a:pPr algn="ctr"/>
            <a:r>
              <a:rPr lang="en-US" sz="800" b="1" dirty="0" smtClean="0">
                <a:solidFill>
                  <a:schemeClr val="tx1">
                    <a:lumMod val="75000"/>
                    <a:lumOff val="25000"/>
                  </a:schemeClr>
                </a:solidFill>
                <a:latin typeface="Open Sans"/>
                <a:cs typeface="Open Sans"/>
              </a:rPr>
              <a:t>LOREM IPSUM</a:t>
            </a:r>
            <a:endParaRPr lang="en-US" sz="800" b="1" dirty="0">
              <a:solidFill>
                <a:schemeClr val="tx1">
                  <a:lumMod val="75000"/>
                  <a:lumOff val="25000"/>
                </a:schemeClr>
              </a:solidFill>
              <a:latin typeface="Open Sans"/>
              <a:cs typeface="Open Sans"/>
            </a:endParaRPr>
          </a:p>
        </p:txBody>
      </p:sp>
      <p:sp>
        <p:nvSpPr>
          <p:cNvPr id="23" name="Block Arc 26"/>
          <p:cNvSpPr/>
          <p:nvPr/>
        </p:nvSpPr>
        <p:spPr>
          <a:xfrm>
            <a:off x="296348" y="393636"/>
            <a:ext cx="234653" cy="230884"/>
          </a:xfrm>
          <a:custGeom>
            <a:avLst/>
            <a:gdLst/>
            <a:ahLst/>
            <a:cxnLst/>
            <a:rect l="l" t="t" r="r" b="b"/>
            <a:pathLst>
              <a:path w="506635" h="498497">
                <a:moveTo>
                  <a:pt x="320414" y="937"/>
                </a:moveTo>
                <a:cubicBezTo>
                  <a:pt x="448779" y="36209"/>
                  <a:pt x="527935" y="164829"/>
                  <a:pt x="501584" y="295318"/>
                </a:cubicBezTo>
                <a:cubicBezTo>
                  <a:pt x="475233" y="425807"/>
                  <a:pt x="352368" y="513630"/>
                  <a:pt x="220375" y="496325"/>
                </a:cubicBezTo>
                <a:cubicBezTo>
                  <a:pt x="88382" y="479020"/>
                  <a:pt x="-7692" y="362493"/>
                  <a:pt x="485" y="229622"/>
                </a:cubicBezTo>
                <a:lnTo>
                  <a:pt x="137369" y="238045"/>
                </a:lnTo>
                <a:cubicBezTo>
                  <a:pt x="133620" y="298975"/>
                  <a:pt x="177675" y="352409"/>
                  <a:pt x="238202" y="360345"/>
                </a:cubicBezTo>
                <a:cubicBezTo>
                  <a:pt x="298729" y="368280"/>
                  <a:pt x="355070" y="328008"/>
                  <a:pt x="367153" y="268171"/>
                </a:cubicBezTo>
                <a:cubicBezTo>
                  <a:pt x="379237" y="208334"/>
                  <a:pt x="342939" y="149354"/>
                  <a:pt x="284076" y="133180"/>
                </a:cubicBezTo>
                <a:close/>
                <a:moveTo>
                  <a:pt x="189697" y="0"/>
                </a:moveTo>
                <a:lnTo>
                  <a:pt x="224682" y="134858"/>
                </a:lnTo>
                <a:cubicBezTo>
                  <a:pt x="196338" y="142211"/>
                  <a:pt x="171911" y="160191"/>
                  <a:pt x="156468" y="185070"/>
                </a:cubicBezTo>
                <a:lnTo>
                  <a:pt x="38097" y="111592"/>
                </a:lnTo>
                <a:cubicBezTo>
                  <a:pt x="72419" y="56301"/>
                  <a:pt x="126705" y="16341"/>
                  <a:pt x="189697" y="0"/>
                </a:cubicBezTo>
                <a:close/>
              </a:path>
            </a:pathLst>
          </a:custGeom>
          <a:solidFill>
            <a:schemeClr val="tx1">
              <a:lumMod val="75000"/>
              <a:lumOff val="2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aphicFrame>
        <p:nvGraphicFramePr>
          <p:cNvPr id="24" name="Chart 23"/>
          <p:cNvGraphicFramePr/>
          <p:nvPr>
            <p:extLst>
              <p:ext uri="{D42A27DB-BD31-4B8C-83A1-F6EECF244321}">
                <p14:modId xmlns:p14="http://schemas.microsoft.com/office/powerpoint/2010/main" val="3962353484"/>
              </p:ext>
            </p:extLst>
          </p:nvPr>
        </p:nvGraphicFramePr>
        <p:xfrm>
          <a:off x="5026591" y="1098158"/>
          <a:ext cx="3552362" cy="1690657"/>
        </p:xfrm>
        <a:graphic>
          <a:graphicData uri="http://schemas.openxmlformats.org/drawingml/2006/chart">
            <c:chart xmlns:c="http://schemas.openxmlformats.org/drawingml/2006/chart" xmlns:r="http://schemas.openxmlformats.org/officeDocument/2006/relationships" r:id="rId4"/>
          </a:graphicData>
        </a:graphic>
      </p:graphicFrame>
      <p:sp>
        <p:nvSpPr>
          <p:cNvPr id="25" name="TextBox 24"/>
          <p:cNvSpPr txBox="1"/>
          <p:nvPr/>
        </p:nvSpPr>
        <p:spPr>
          <a:xfrm>
            <a:off x="5120782" y="2863522"/>
            <a:ext cx="2702906" cy="461665"/>
          </a:xfrm>
          <a:prstGeom prst="rect">
            <a:avLst/>
          </a:prstGeom>
          <a:noFill/>
        </p:spPr>
        <p:txBody>
          <a:bodyPr wrap="square" rtlCol="0">
            <a:spAutoFit/>
          </a:bodyPr>
          <a:lstStyle/>
          <a:p>
            <a:r>
              <a:rPr lang="en-US" sz="2400" dirty="0" smtClean="0">
                <a:latin typeface="Bebas Neue Regular"/>
                <a:cs typeface="Bebas Neue Regular"/>
              </a:rPr>
              <a:t>Sales report</a:t>
            </a:r>
            <a:endParaRPr lang="en-US" sz="2400" dirty="0">
              <a:latin typeface="Bebas Neue Regular"/>
              <a:cs typeface="Bebas Neue Regular"/>
            </a:endParaRPr>
          </a:p>
        </p:txBody>
      </p:sp>
      <p:sp>
        <p:nvSpPr>
          <p:cNvPr id="26" name="TextBox 25"/>
          <p:cNvSpPr txBox="1"/>
          <p:nvPr/>
        </p:nvSpPr>
        <p:spPr>
          <a:xfrm>
            <a:off x="5138024" y="3399894"/>
            <a:ext cx="1402466" cy="215444"/>
          </a:xfrm>
          <a:prstGeom prst="rect">
            <a:avLst/>
          </a:prstGeom>
          <a:noFill/>
        </p:spPr>
        <p:txBody>
          <a:bodyPr wrap="square" rtlCol="0">
            <a:spAutoFit/>
          </a:bodyPr>
          <a:lstStyle/>
          <a:p>
            <a:r>
              <a:rPr lang="en-US" sz="800" b="1" dirty="0" smtClean="0">
                <a:solidFill>
                  <a:schemeClr val="tx1">
                    <a:lumMod val="75000"/>
                    <a:lumOff val="25000"/>
                  </a:schemeClr>
                </a:solidFill>
                <a:latin typeface="Open Sans"/>
                <a:cs typeface="Open Sans"/>
              </a:rPr>
              <a:t>LOREM IPSUM</a:t>
            </a:r>
            <a:endParaRPr lang="en-US" sz="800" b="1" dirty="0">
              <a:solidFill>
                <a:schemeClr val="tx1">
                  <a:lumMod val="75000"/>
                  <a:lumOff val="25000"/>
                </a:schemeClr>
              </a:solidFill>
              <a:latin typeface="Open Sans"/>
              <a:cs typeface="Open Sans"/>
            </a:endParaRPr>
          </a:p>
        </p:txBody>
      </p:sp>
      <p:sp>
        <p:nvSpPr>
          <p:cNvPr id="27" name="TextBox 26"/>
          <p:cNvSpPr txBox="1"/>
          <p:nvPr/>
        </p:nvSpPr>
        <p:spPr>
          <a:xfrm>
            <a:off x="5144052" y="3575146"/>
            <a:ext cx="3781256" cy="451406"/>
          </a:xfrm>
          <a:prstGeom prst="rect">
            <a:avLst/>
          </a:prstGeom>
          <a:noFill/>
        </p:spPr>
        <p:txBody>
          <a:bodyPr wrap="square" rtlCol="0">
            <a:spAutoFit/>
          </a:bodyPr>
          <a:lstStyle/>
          <a:p>
            <a:pPr>
              <a:lnSpc>
                <a:spcPct val="150000"/>
              </a:lnSpc>
            </a:pPr>
            <a:r>
              <a:rPr lang="en-US" sz="800" dirty="0" smtClean="0">
                <a:latin typeface="Open Sans"/>
                <a:cs typeface="Open Sans"/>
              </a:rPr>
              <a:t>But </a:t>
            </a:r>
            <a:r>
              <a:rPr lang="en-US" sz="800" dirty="0">
                <a:latin typeface="Open Sans"/>
                <a:cs typeface="Open Sans"/>
              </a:rPr>
              <a:t>I must explain to you how all this mistaken idea of denouncing </a:t>
            </a:r>
            <a:r>
              <a:rPr lang="en-US" sz="800" dirty="0" smtClean="0">
                <a:latin typeface="Open Sans"/>
                <a:cs typeface="Open Sans"/>
              </a:rPr>
              <a:t>plea-sure </a:t>
            </a:r>
            <a:r>
              <a:rPr lang="en-US" sz="800" dirty="0">
                <a:latin typeface="Open Sans"/>
                <a:cs typeface="Open Sans"/>
              </a:rPr>
              <a:t>and praising pain was </a:t>
            </a:r>
            <a:r>
              <a:rPr lang="en-US" sz="800" dirty="0" smtClean="0">
                <a:latin typeface="Open Sans"/>
                <a:cs typeface="Open Sans"/>
              </a:rPr>
              <a:t>born</a:t>
            </a:r>
            <a:endParaRPr lang="en-US" sz="800" dirty="0">
              <a:latin typeface="Open Sans"/>
              <a:cs typeface="Open Sans"/>
            </a:endParaRPr>
          </a:p>
        </p:txBody>
      </p:sp>
      <p:sp>
        <p:nvSpPr>
          <p:cNvPr id="28" name="Rectangle 27"/>
          <p:cNvSpPr/>
          <p:nvPr/>
        </p:nvSpPr>
        <p:spPr>
          <a:xfrm>
            <a:off x="5221970" y="4174321"/>
            <a:ext cx="183991" cy="310849"/>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29" name="TextBox 28"/>
          <p:cNvSpPr txBox="1"/>
          <p:nvPr/>
        </p:nvSpPr>
        <p:spPr>
          <a:xfrm>
            <a:off x="5494637" y="4070032"/>
            <a:ext cx="3430671" cy="451406"/>
          </a:xfrm>
          <a:prstGeom prst="rect">
            <a:avLst/>
          </a:prstGeom>
          <a:noFill/>
        </p:spPr>
        <p:txBody>
          <a:bodyPr wrap="square" rtlCol="0">
            <a:spAutoFit/>
          </a:bodyPr>
          <a:lstStyle/>
          <a:p>
            <a:pPr>
              <a:lnSpc>
                <a:spcPct val="150000"/>
              </a:lnSpc>
            </a:pPr>
            <a:r>
              <a:rPr lang="en-US" sz="800" dirty="0" smtClean="0">
                <a:latin typeface="Open Sans"/>
                <a:cs typeface="Open Sans"/>
              </a:rPr>
              <a:t>But </a:t>
            </a:r>
            <a:r>
              <a:rPr lang="en-US" sz="800" dirty="0">
                <a:latin typeface="Open Sans"/>
                <a:cs typeface="Open Sans"/>
              </a:rPr>
              <a:t>I must explain to you how all this mistaken </a:t>
            </a:r>
            <a:r>
              <a:rPr lang="en-US" sz="800" dirty="0" smtClean="0">
                <a:latin typeface="Open Sans"/>
                <a:cs typeface="Open Sans"/>
              </a:rPr>
              <a:t>idea and praising </a:t>
            </a:r>
            <a:r>
              <a:rPr lang="en-US" sz="800" dirty="0">
                <a:latin typeface="Open Sans"/>
                <a:cs typeface="Open Sans"/>
              </a:rPr>
              <a:t>pain was </a:t>
            </a:r>
            <a:r>
              <a:rPr lang="en-US" sz="800" dirty="0" smtClean="0">
                <a:latin typeface="Open Sans"/>
                <a:cs typeface="Open Sans"/>
              </a:rPr>
              <a:t>born</a:t>
            </a:r>
            <a:endParaRPr lang="en-US" sz="800" dirty="0">
              <a:latin typeface="Open Sans"/>
              <a:cs typeface="Open Sans"/>
            </a:endParaRPr>
          </a:p>
        </p:txBody>
      </p:sp>
      <p:sp>
        <p:nvSpPr>
          <p:cNvPr id="30" name="TextBox 29"/>
          <p:cNvSpPr txBox="1"/>
          <p:nvPr/>
        </p:nvSpPr>
        <p:spPr>
          <a:xfrm>
            <a:off x="7514164" y="329509"/>
            <a:ext cx="1253662" cy="169277"/>
          </a:xfrm>
          <a:prstGeom prst="rect">
            <a:avLst/>
          </a:prstGeom>
          <a:noFill/>
        </p:spPr>
        <p:txBody>
          <a:bodyPr wrap="square" rtlCol="0">
            <a:spAutoFit/>
          </a:bodyPr>
          <a:lstStyle/>
          <a:p>
            <a:pPr algn="r"/>
            <a:r>
              <a:rPr lang="en-US" sz="500" b="1" dirty="0" smtClean="0">
                <a:latin typeface="Open Sans"/>
                <a:cs typeface="Open Sans"/>
              </a:rPr>
              <a:t>Designs corporate 2018</a:t>
            </a:r>
            <a:endParaRPr lang="en-US" sz="500" b="1" dirty="0">
              <a:latin typeface="Open Sans"/>
              <a:cs typeface="Open Sans"/>
            </a:endParaRPr>
          </a:p>
        </p:txBody>
      </p:sp>
    </p:spTree>
    <p:extLst>
      <p:ext uri="{BB962C8B-B14F-4D97-AF65-F5344CB8AC3E}">
        <p14:creationId xmlns:p14="http://schemas.microsoft.com/office/powerpoint/2010/main" val="259831390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heel(1)">
                                      <p:cBhvr>
                                        <p:cTn id="7" dur="1000"/>
                                        <p:tgtEl>
                                          <p:spTgt spid="23"/>
                                        </p:tgtEl>
                                      </p:cBhvr>
                                    </p:animEffect>
                                  </p:childTnLst>
                                </p:cTn>
                              </p:par>
                            </p:childTnLst>
                          </p:cTn>
                        </p:par>
                        <p:par>
                          <p:cTn id="8" fill="hold">
                            <p:stCondLst>
                              <p:cond delay="3000"/>
                            </p:stCondLst>
                            <p:childTnLst>
                              <p:par>
                                <p:cTn id="9" presetID="22" presetClass="entr" presetSubtype="8"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left)">
                                      <p:cBhvr>
                                        <p:cTn id="11" dur="500"/>
                                        <p:tgtEl>
                                          <p:spTgt spid="17"/>
                                        </p:tgtEl>
                                      </p:cBhvr>
                                    </p:animEffect>
                                  </p:childTnLst>
                                </p:cTn>
                              </p:par>
                            </p:childTnLst>
                          </p:cTn>
                        </p:par>
                        <p:par>
                          <p:cTn id="12" fill="hold">
                            <p:stCondLst>
                              <p:cond delay="3500"/>
                            </p:stCondLst>
                            <p:childTnLst>
                              <p:par>
                                <p:cTn id="13" presetID="22" presetClass="entr" presetSubtype="8"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wipe(left)">
                                      <p:cBhvr>
                                        <p:cTn id="15" dur="500"/>
                                        <p:tgtEl>
                                          <p:spTgt spid="18"/>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childTnLst>
                          </p:cTn>
                        </p:par>
                        <p:par>
                          <p:cTn id="20" fill="hold">
                            <p:stCondLst>
                              <p:cond delay="4500"/>
                            </p:stCondLst>
                            <p:childTnLst>
                              <p:par>
                                <p:cTn id="21" presetID="12" presetClass="entr" presetSubtype="2"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p:tgtEl>
                                          <p:spTgt spid="7"/>
                                        </p:tgtEl>
                                        <p:attrNameLst>
                                          <p:attrName>ppt_x</p:attrName>
                                        </p:attrNameLst>
                                      </p:cBhvr>
                                      <p:tavLst>
                                        <p:tav tm="0">
                                          <p:val>
                                            <p:strVal val="#ppt_x+#ppt_w*1.125000"/>
                                          </p:val>
                                        </p:tav>
                                        <p:tav tm="100000">
                                          <p:val>
                                            <p:strVal val="#ppt_x"/>
                                          </p:val>
                                        </p:tav>
                                      </p:tavLst>
                                    </p:anim>
                                    <p:animEffect transition="in" filter="wipe(left)">
                                      <p:cBhvr>
                                        <p:cTn id="24" dur="500"/>
                                        <p:tgtEl>
                                          <p:spTgt spid="7"/>
                                        </p:tgtEl>
                                      </p:cBhvr>
                                    </p:animEffect>
                                  </p:childTnLst>
                                </p:cTn>
                              </p:par>
                            </p:childTnLst>
                          </p:cTn>
                        </p:par>
                        <p:par>
                          <p:cTn id="25" fill="hold">
                            <p:stCondLst>
                              <p:cond delay="5000"/>
                            </p:stCondLst>
                            <p:childTnLst>
                              <p:par>
                                <p:cTn id="26" presetID="22" presetClass="entr" presetSubtype="1"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wipe(up)">
                                      <p:cBhvr>
                                        <p:cTn id="28" dur="500"/>
                                        <p:tgtEl>
                                          <p:spTgt spid="8"/>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fade">
                                      <p:cBhvr>
                                        <p:cTn id="33" dur="500"/>
                                        <p:tgtEl>
                                          <p:spTgt spid="32"/>
                                        </p:tgtEl>
                                      </p:cBhvr>
                                    </p:animEffect>
                                  </p:childTnLst>
                                </p:cTn>
                              </p:par>
                            </p:childTnLst>
                          </p:cTn>
                        </p:par>
                        <p:par>
                          <p:cTn id="34" fill="hold">
                            <p:stCondLst>
                              <p:cond delay="500"/>
                            </p:stCondLst>
                            <p:childTnLst>
                              <p:par>
                                <p:cTn id="35" presetID="21" presetClass="entr" presetSubtype="1" fill="hold" grpId="0" nodeType="after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wheel(1)">
                                      <p:cBhvr>
                                        <p:cTn id="37" dur="2000"/>
                                        <p:tgtEl>
                                          <p:spTgt spid="5"/>
                                        </p:tgtEl>
                                      </p:cBhvr>
                                    </p:animEffect>
                                  </p:childTnLst>
                                </p:cTn>
                              </p:par>
                            </p:childTnLst>
                          </p:cTn>
                        </p:par>
                        <p:par>
                          <p:cTn id="38" fill="hold">
                            <p:stCondLst>
                              <p:cond delay="2500"/>
                            </p:stCondLst>
                            <p:childTnLst>
                              <p:par>
                                <p:cTn id="39" presetID="10" presetClass="entr" presetSubtype="0"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500"/>
                                        <p:tgtEl>
                                          <p:spTgt spid="19"/>
                                        </p:tgtEl>
                                      </p:cBhvr>
                                    </p:animEffect>
                                  </p:childTnLst>
                                </p:cTn>
                              </p:par>
                            </p:childTnLst>
                          </p:cTn>
                        </p:par>
                        <p:par>
                          <p:cTn id="42" fill="hold">
                            <p:stCondLst>
                              <p:cond delay="3000"/>
                            </p:stCondLst>
                            <p:childTnLst>
                              <p:par>
                                <p:cTn id="43" presetID="22" presetClass="entr" presetSubtype="8" fill="hold" grpId="0" nodeType="afterEffect">
                                  <p:stCondLst>
                                    <p:cond delay="0"/>
                                  </p:stCondLst>
                                  <p:childTnLst>
                                    <p:set>
                                      <p:cBhvr>
                                        <p:cTn id="44" dur="1" fill="hold">
                                          <p:stCondLst>
                                            <p:cond delay="0"/>
                                          </p:stCondLst>
                                        </p:cTn>
                                        <p:tgtEl>
                                          <p:spTgt spid="21"/>
                                        </p:tgtEl>
                                        <p:attrNameLst>
                                          <p:attrName>style.visibility</p:attrName>
                                        </p:attrNameLst>
                                      </p:cBhvr>
                                      <p:to>
                                        <p:strVal val="visible"/>
                                      </p:to>
                                    </p:set>
                                    <p:animEffect transition="in" filter="wipe(left)">
                                      <p:cBhvr>
                                        <p:cTn id="45" dur="500"/>
                                        <p:tgtEl>
                                          <p:spTgt spid="21"/>
                                        </p:tgtEl>
                                      </p:cBhvr>
                                    </p:animEffect>
                                  </p:childTnLst>
                                </p:cTn>
                              </p:par>
                            </p:childTnLst>
                          </p:cTn>
                        </p:par>
                        <p:par>
                          <p:cTn id="46" fill="hold">
                            <p:stCondLst>
                              <p:cond delay="3500"/>
                            </p:stCondLst>
                            <p:childTnLst>
                              <p:par>
                                <p:cTn id="47" presetID="22" presetClass="entr" presetSubtype="1" fill="hold" grpId="0" nodeType="afterEffect">
                                  <p:stCondLst>
                                    <p:cond delay="0"/>
                                  </p:stCondLst>
                                  <p:childTnLst>
                                    <p:set>
                                      <p:cBhvr>
                                        <p:cTn id="48" dur="1" fill="hold">
                                          <p:stCondLst>
                                            <p:cond delay="0"/>
                                          </p:stCondLst>
                                        </p:cTn>
                                        <p:tgtEl>
                                          <p:spTgt spid="9"/>
                                        </p:tgtEl>
                                        <p:attrNameLst>
                                          <p:attrName>style.visibility</p:attrName>
                                        </p:attrNameLst>
                                      </p:cBhvr>
                                      <p:to>
                                        <p:strVal val="visible"/>
                                      </p:to>
                                    </p:set>
                                    <p:animEffect transition="in" filter="wipe(up)">
                                      <p:cBhvr>
                                        <p:cTn id="49" dur="500"/>
                                        <p:tgtEl>
                                          <p:spTgt spid="9"/>
                                        </p:tgtEl>
                                      </p:cBhvr>
                                    </p:animEffect>
                                  </p:childTnLst>
                                </p:cTn>
                              </p:par>
                            </p:childTnLst>
                          </p:cTn>
                        </p:par>
                        <p:par>
                          <p:cTn id="50" fill="hold">
                            <p:stCondLst>
                              <p:cond delay="4000"/>
                            </p:stCondLst>
                            <p:childTnLst>
                              <p:par>
                                <p:cTn id="51" presetID="22" presetClass="entr" presetSubtype="1" fill="hold" grpId="0" nodeType="afterEffect">
                                  <p:stCondLst>
                                    <p:cond delay="0"/>
                                  </p:stCondLst>
                                  <p:childTnLst>
                                    <p:set>
                                      <p:cBhvr>
                                        <p:cTn id="52" dur="1" fill="hold">
                                          <p:stCondLst>
                                            <p:cond delay="0"/>
                                          </p:stCondLst>
                                        </p:cTn>
                                        <p:tgtEl>
                                          <p:spTgt spid="10"/>
                                        </p:tgtEl>
                                        <p:attrNameLst>
                                          <p:attrName>style.visibility</p:attrName>
                                        </p:attrNameLst>
                                      </p:cBhvr>
                                      <p:to>
                                        <p:strVal val="visible"/>
                                      </p:to>
                                    </p:set>
                                    <p:animEffect transition="in" filter="wipe(up)">
                                      <p:cBhvr>
                                        <p:cTn id="53" dur="500"/>
                                        <p:tgtEl>
                                          <p:spTgt spid="10"/>
                                        </p:tgtEl>
                                      </p:cBhvr>
                                    </p:animEffect>
                                  </p:childTnLst>
                                </p:cTn>
                              </p:par>
                            </p:childTnLst>
                          </p:cTn>
                        </p:par>
                        <p:par>
                          <p:cTn id="54" fill="hold">
                            <p:stCondLst>
                              <p:cond delay="4500"/>
                            </p:stCondLst>
                            <p:childTnLst>
                              <p:par>
                                <p:cTn id="55" presetID="22" presetClass="entr" presetSubtype="1" fill="hold" grpId="0" nodeType="afterEffect">
                                  <p:stCondLst>
                                    <p:cond delay="0"/>
                                  </p:stCondLst>
                                  <p:childTnLst>
                                    <p:set>
                                      <p:cBhvr>
                                        <p:cTn id="56" dur="1" fill="hold">
                                          <p:stCondLst>
                                            <p:cond delay="0"/>
                                          </p:stCondLst>
                                        </p:cTn>
                                        <p:tgtEl>
                                          <p:spTgt spid="11"/>
                                        </p:tgtEl>
                                        <p:attrNameLst>
                                          <p:attrName>style.visibility</p:attrName>
                                        </p:attrNameLst>
                                      </p:cBhvr>
                                      <p:to>
                                        <p:strVal val="visible"/>
                                      </p:to>
                                    </p:set>
                                    <p:animEffect transition="in" filter="wipe(up)">
                                      <p:cBhvr>
                                        <p:cTn id="57" dur="500"/>
                                        <p:tgtEl>
                                          <p:spTgt spid="11"/>
                                        </p:tgtEl>
                                      </p:cBhvr>
                                    </p:animEffect>
                                  </p:childTnLst>
                                </p:cTn>
                              </p:par>
                            </p:childTnLst>
                          </p:cTn>
                        </p:par>
                        <p:par>
                          <p:cTn id="58" fill="hold">
                            <p:stCondLst>
                              <p:cond delay="5000"/>
                            </p:stCondLst>
                            <p:childTnLst>
                              <p:par>
                                <p:cTn id="59" presetID="22" presetClass="entr" presetSubtype="1" fill="hold" grpId="0" nodeType="afterEffect">
                                  <p:stCondLst>
                                    <p:cond delay="0"/>
                                  </p:stCondLst>
                                  <p:childTnLst>
                                    <p:set>
                                      <p:cBhvr>
                                        <p:cTn id="60" dur="1" fill="hold">
                                          <p:stCondLst>
                                            <p:cond delay="0"/>
                                          </p:stCondLst>
                                        </p:cTn>
                                        <p:tgtEl>
                                          <p:spTgt spid="14"/>
                                        </p:tgtEl>
                                        <p:attrNameLst>
                                          <p:attrName>style.visibility</p:attrName>
                                        </p:attrNameLst>
                                      </p:cBhvr>
                                      <p:to>
                                        <p:strVal val="visible"/>
                                      </p:to>
                                    </p:set>
                                    <p:animEffect transition="in" filter="wipe(up)">
                                      <p:cBhvr>
                                        <p:cTn id="61" dur="500"/>
                                        <p:tgtEl>
                                          <p:spTgt spid="14"/>
                                        </p:tgtEl>
                                      </p:cBhvr>
                                    </p:animEffect>
                                  </p:childTnLst>
                                </p:cTn>
                              </p:par>
                            </p:childTnLst>
                          </p:cTn>
                        </p:par>
                        <p:par>
                          <p:cTn id="62" fill="hold">
                            <p:stCondLst>
                              <p:cond delay="5500"/>
                            </p:stCondLst>
                            <p:childTnLst>
                              <p:par>
                                <p:cTn id="63" presetID="22" presetClass="entr" presetSubtype="1" fill="hold" grpId="0" nodeType="afterEffect">
                                  <p:stCondLst>
                                    <p:cond delay="0"/>
                                  </p:stCondLst>
                                  <p:childTnLst>
                                    <p:set>
                                      <p:cBhvr>
                                        <p:cTn id="64" dur="1" fill="hold">
                                          <p:stCondLst>
                                            <p:cond delay="0"/>
                                          </p:stCondLst>
                                        </p:cTn>
                                        <p:tgtEl>
                                          <p:spTgt spid="15"/>
                                        </p:tgtEl>
                                        <p:attrNameLst>
                                          <p:attrName>style.visibility</p:attrName>
                                        </p:attrNameLst>
                                      </p:cBhvr>
                                      <p:to>
                                        <p:strVal val="visible"/>
                                      </p:to>
                                    </p:set>
                                    <p:animEffect transition="in" filter="wipe(up)">
                                      <p:cBhvr>
                                        <p:cTn id="65" dur="500"/>
                                        <p:tgtEl>
                                          <p:spTgt spid="15"/>
                                        </p:tgtEl>
                                      </p:cBhvr>
                                    </p:animEffect>
                                  </p:childTnLst>
                                </p:cTn>
                              </p:par>
                            </p:childTnLst>
                          </p:cTn>
                        </p:par>
                        <p:par>
                          <p:cTn id="66" fill="hold">
                            <p:stCondLst>
                              <p:cond delay="6000"/>
                            </p:stCondLst>
                            <p:childTnLst>
                              <p:par>
                                <p:cTn id="67" presetID="22" presetClass="entr" presetSubtype="1" fill="hold" grpId="0" nodeType="afterEffect">
                                  <p:stCondLst>
                                    <p:cond delay="0"/>
                                  </p:stCondLst>
                                  <p:childTnLst>
                                    <p:set>
                                      <p:cBhvr>
                                        <p:cTn id="68" dur="1" fill="hold">
                                          <p:stCondLst>
                                            <p:cond delay="0"/>
                                          </p:stCondLst>
                                        </p:cTn>
                                        <p:tgtEl>
                                          <p:spTgt spid="16"/>
                                        </p:tgtEl>
                                        <p:attrNameLst>
                                          <p:attrName>style.visibility</p:attrName>
                                        </p:attrNameLst>
                                      </p:cBhvr>
                                      <p:to>
                                        <p:strVal val="visible"/>
                                      </p:to>
                                    </p:set>
                                    <p:animEffect transition="in" filter="wipe(up)">
                                      <p:cBhvr>
                                        <p:cTn id="69" dur="500"/>
                                        <p:tgtEl>
                                          <p:spTgt spid="16"/>
                                        </p:tgtEl>
                                      </p:cBhvr>
                                    </p:animEffect>
                                  </p:childTnLst>
                                </p:cTn>
                              </p:par>
                            </p:childTnLst>
                          </p:cTn>
                        </p:par>
                        <p:par>
                          <p:cTn id="70" fill="hold">
                            <p:stCondLst>
                              <p:cond delay="6500"/>
                            </p:stCondLst>
                            <p:childTnLst>
                              <p:par>
                                <p:cTn id="71" presetID="22" presetClass="entr" presetSubtype="4" fill="hold" grpId="0" nodeType="afterEffect">
                                  <p:stCondLst>
                                    <p:cond delay="0"/>
                                  </p:stCondLst>
                                  <p:childTnLst>
                                    <p:set>
                                      <p:cBhvr>
                                        <p:cTn id="72" dur="1" fill="hold">
                                          <p:stCondLst>
                                            <p:cond delay="0"/>
                                          </p:stCondLst>
                                        </p:cTn>
                                        <p:tgtEl>
                                          <p:spTgt spid="24">
                                            <p:graphicEl>
                                              <a:chart seriesIdx="-3" categoryIdx="-3" bldStep="gridLegend"/>
                                            </p:graphicEl>
                                          </p:spTgt>
                                        </p:tgtEl>
                                        <p:attrNameLst>
                                          <p:attrName>style.visibility</p:attrName>
                                        </p:attrNameLst>
                                      </p:cBhvr>
                                      <p:to>
                                        <p:strVal val="visible"/>
                                      </p:to>
                                    </p:set>
                                    <p:animEffect transition="in" filter="wipe(down)">
                                      <p:cBhvr>
                                        <p:cTn id="73" dur="500"/>
                                        <p:tgtEl>
                                          <p:spTgt spid="24">
                                            <p:graphicEl>
                                              <a:chart seriesIdx="-3" categoryIdx="-3" bldStep="gridLegend"/>
                                            </p:graphicEl>
                                          </p:spTgt>
                                        </p:tgtEl>
                                      </p:cBhvr>
                                    </p:animEffect>
                                  </p:childTnLst>
                                </p:cTn>
                              </p:par>
                            </p:childTnLst>
                          </p:cTn>
                        </p:par>
                        <p:par>
                          <p:cTn id="74" fill="hold">
                            <p:stCondLst>
                              <p:cond delay="7000"/>
                            </p:stCondLst>
                            <p:childTnLst>
                              <p:par>
                                <p:cTn id="75" presetID="22" presetClass="entr" presetSubtype="4" fill="hold" grpId="0" nodeType="afterEffect">
                                  <p:stCondLst>
                                    <p:cond delay="0"/>
                                  </p:stCondLst>
                                  <p:childTnLst>
                                    <p:set>
                                      <p:cBhvr>
                                        <p:cTn id="76" dur="1" fill="hold">
                                          <p:stCondLst>
                                            <p:cond delay="0"/>
                                          </p:stCondLst>
                                        </p:cTn>
                                        <p:tgtEl>
                                          <p:spTgt spid="24">
                                            <p:graphicEl>
                                              <a:chart seriesIdx="0" categoryIdx="0" bldStep="ptInSeries"/>
                                            </p:graphicEl>
                                          </p:spTgt>
                                        </p:tgtEl>
                                        <p:attrNameLst>
                                          <p:attrName>style.visibility</p:attrName>
                                        </p:attrNameLst>
                                      </p:cBhvr>
                                      <p:to>
                                        <p:strVal val="visible"/>
                                      </p:to>
                                    </p:set>
                                    <p:animEffect transition="in" filter="wipe(down)">
                                      <p:cBhvr>
                                        <p:cTn id="77" dur="500"/>
                                        <p:tgtEl>
                                          <p:spTgt spid="24">
                                            <p:graphicEl>
                                              <a:chart seriesIdx="0" categoryIdx="0" bldStep="ptInSeries"/>
                                            </p:graphicEl>
                                          </p:spTgt>
                                        </p:tgtEl>
                                      </p:cBhvr>
                                    </p:animEffect>
                                  </p:childTnLst>
                                </p:cTn>
                              </p:par>
                            </p:childTnLst>
                          </p:cTn>
                        </p:par>
                        <p:par>
                          <p:cTn id="78" fill="hold">
                            <p:stCondLst>
                              <p:cond delay="7500"/>
                            </p:stCondLst>
                            <p:childTnLst>
                              <p:par>
                                <p:cTn id="79" presetID="22" presetClass="entr" presetSubtype="4" fill="hold" grpId="0" nodeType="afterEffect">
                                  <p:stCondLst>
                                    <p:cond delay="0"/>
                                  </p:stCondLst>
                                  <p:childTnLst>
                                    <p:set>
                                      <p:cBhvr>
                                        <p:cTn id="80" dur="1" fill="hold">
                                          <p:stCondLst>
                                            <p:cond delay="0"/>
                                          </p:stCondLst>
                                        </p:cTn>
                                        <p:tgtEl>
                                          <p:spTgt spid="24">
                                            <p:graphicEl>
                                              <a:chart seriesIdx="0" categoryIdx="1" bldStep="ptInSeries"/>
                                            </p:graphicEl>
                                          </p:spTgt>
                                        </p:tgtEl>
                                        <p:attrNameLst>
                                          <p:attrName>style.visibility</p:attrName>
                                        </p:attrNameLst>
                                      </p:cBhvr>
                                      <p:to>
                                        <p:strVal val="visible"/>
                                      </p:to>
                                    </p:set>
                                    <p:animEffect transition="in" filter="wipe(down)">
                                      <p:cBhvr>
                                        <p:cTn id="81" dur="500"/>
                                        <p:tgtEl>
                                          <p:spTgt spid="24">
                                            <p:graphicEl>
                                              <a:chart seriesIdx="0" categoryIdx="1" bldStep="ptInSeries"/>
                                            </p:graphicEl>
                                          </p:spTgt>
                                        </p:tgtEl>
                                      </p:cBhvr>
                                    </p:animEffect>
                                  </p:childTnLst>
                                </p:cTn>
                              </p:par>
                            </p:childTnLst>
                          </p:cTn>
                        </p:par>
                        <p:par>
                          <p:cTn id="82" fill="hold">
                            <p:stCondLst>
                              <p:cond delay="8000"/>
                            </p:stCondLst>
                            <p:childTnLst>
                              <p:par>
                                <p:cTn id="83" presetID="22" presetClass="entr" presetSubtype="4" fill="hold" grpId="0" nodeType="afterEffect">
                                  <p:stCondLst>
                                    <p:cond delay="0"/>
                                  </p:stCondLst>
                                  <p:childTnLst>
                                    <p:set>
                                      <p:cBhvr>
                                        <p:cTn id="84" dur="1" fill="hold">
                                          <p:stCondLst>
                                            <p:cond delay="0"/>
                                          </p:stCondLst>
                                        </p:cTn>
                                        <p:tgtEl>
                                          <p:spTgt spid="24">
                                            <p:graphicEl>
                                              <a:chart seriesIdx="0" categoryIdx="2" bldStep="ptInSeries"/>
                                            </p:graphicEl>
                                          </p:spTgt>
                                        </p:tgtEl>
                                        <p:attrNameLst>
                                          <p:attrName>style.visibility</p:attrName>
                                        </p:attrNameLst>
                                      </p:cBhvr>
                                      <p:to>
                                        <p:strVal val="visible"/>
                                      </p:to>
                                    </p:set>
                                    <p:animEffect transition="in" filter="wipe(down)">
                                      <p:cBhvr>
                                        <p:cTn id="85" dur="500"/>
                                        <p:tgtEl>
                                          <p:spTgt spid="24">
                                            <p:graphicEl>
                                              <a:chart seriesIdx="0" categoryIdx="2" bldStep="ptInSeries"/>
                                            </p:graphicEl>
                                          </p:spTgt>
                                        </p:tgtEl>
                                      </p:cBhvr>
                                    </p:animEffect>
                                  </p:childTnLst>
                                </p:cTn>
                              </p:par>
                            </p:childTnLst>
                          </p:cTn>
                        </p:par>
                        <p:par>
                          <p:cTn id="86" fill="hold">
                            <p:stCondLst>
                              <p:cond delay="8500"/>
                            </p:stCondLst>
                            <p:childTnLst>
                              <p:par>
                                <p:cTn id="87" presetID="22" presetClass="entr" presetSubtype="4" fill="hold" grpId="0" nodeType="afterEffect">
                                  <p:stCondLst>
                                    <p:cond delay="0"/>
                                  </p:stCondLst>
                                  <p:childTnLst>
                                    <p:set>
                                      <p:cBhvr>
                                        <p:cTn id="88" dur="1" fill="hold">
                                          <p:stCondLst>
                                            <p:cond delay="0"/>
                                          </p:stCondLst>
                                        </p:cTn>
                                        <p:tgtEl>
                                          <p:spTgt spid="24">
                                            <p:graphicEl>
                                              <a:chart seriesIdx="0" categoryIdx="3" bldStep="ptInSeries"/>
                                            </p:graphicEl>
                                          </p:spTgt>
                                        </p:tgtEl>
                                        <p:attrNameLst>
                                          <p:attrName>style.visibility</p:attrName>
                                        </p:attrNameLst>
                                      </p:cBhvr>
                                      <p:to>
                                        <p:strVal val="visible"/>
                                      </p:to>
                                    </p:set>
                                    <p:animEffect transition="in" filter="wipe(down)">
                                      <p:cBhvr>
                                        <p:cTn id="89" dur="500"/>
                                        <p:tgtEl>
                                          <p:spTgt spid="24">
                                            <p:graphicEl>
                                              <a:chart seriesIdx="0" categoryIdx="3" bldStep="ptInSeries"/>
                                            </p:graphicEl>
                                          </p:spTgt>
                                        </p:tgtEl>
                                      </p:cBhvr>
                                    </p:animEffect>
                                  </p:childTnLst>
                                </p:cTn>
                              </p:par>
                            </p:childTnLst>
                          </p:cTn>
                        </p:par>
                        <p:par>
                          <p:cTn id="90" fill="hold">
                            <p:stCondLst>
                              <p:cond delay="9000"/>
                            </p:stCondLst>
                            <p:childTnLst>
                              <p:par>
                                <p:cTn id="91" presetID="22" presetClass="entr" presetSubtype="4" fill="hold" grpId="0" nodeType="afterEffect">
                                  <p:stCondLst>
                                    <p:cond delay="0"/>
                                  </p:stCondLst>
                                  <p:childTnLst>
                                    <p:set>
                                      <p:cBhvr>
                                        <p:cTn id="92" dur="1" fill="hold">
                                          <p:stCondLst>
                                            <p:cond delay="0"/>
                                          </p:stCondLst>
                                        </p:cTn>
                                        <p:tgtEl>
                                          <p:spTgt spid="24">
                                            <p:graphicEl>
                                              <a:chart seriesIdx="0" categoryIdx="4" bldStep="ptInSeries"/>
                                            </p:graphicEl>
                                          </p:spTgt>
                                        </p:tgtEl>
                                        <p:attrNameLst>
                                          <p:attrName>style.visibility</p:attrName>
                                        </p:attrNameLst>
                                      </p:cBhvr>
                                      <p:to>
                                        <p:strVal val="visible"/>
                                      </p:to>
                                    </p:set>
                                    <p:animEffect transition="in" filter="wipe(down)">
                                      <p:cBhvr>
                                        <p:cTn id="93" dur="500"/>
                                        <p:tgtEl>
                                          <p:spTgt spid="24">
                                            <p:graphicEl>
                                              <a:chart seriesIdx="0" categoryIdx="4" bldStep="ptInSeries"/>
                                            </p:graphicEl>
                                          </p:spTgt>
                                        </p:tgtEl>
                                      </p:cBhvr>
                                    </p:animEffect>
                                  </p:childTnLst>
                                </p:cTn>
                              </p:par>
                            </p:childTnLst>
                          </p:cTn>
                        </p:par>
                        <p:par>
                          <p:cTn id="94" fill="hold">
                            <p:stCondLst>
                              <p:cond delay="9500"/>
                            </p:stCondLst>
                            <p:childTnLst>
                              <p:par>
                                <p:cTn id="95" presetID="22" presetClass="entr" presetSubtype="4" fill="hold" grpId="0" nodeType="afterEffect">
                                  <p:stCondLst>
                                    <p:cond delay="0"/>
                                  </p:stCondLst>
                                  <p:childTnLst>
                                    <p:set>
                                      <p:cBhvr>
                                        <p:cTn id="96" dur="1" fill="hold">
                                          <p:stCondLst>
                                            <p:cond delay="0"/>
                                          </p:stCondLst>
                                        </p:cTn>
                                        <p:tgtEl>
                                          <p:spTgt spid="24">
                                            <p:graphicEl>
                                              <a:chart seriesIdx="0" categoryIdx="5" bldStep="ptInSeries"/>
                                            </p:graphicEl>
                                          </p:spTgt>
                                        </p:tgtEl>
                                        <p:attrNameLst>
                                          <p:attrName>style.visibility</p:attrName>
                                        </p:attrNameLst>
                                      </p:cBhvr>
                                      <p:to>
                                        <p:strVal val="visible"/>
                                      </p:to>
                                    </p:set>
                                    <p:animEffect transition="in" filter="wipe(down)">
                                      <p:cBhvr>
                                        <p:cTn id="97" dur="500"/>
                                        <p:tgtEl>
                                          <p:spTgt spid="24">
                                            <p:graphicEl>
                                              <a:chart seriesIdx="0" categoryIdx="5" bldStep="ptInSeries"/>
                                            </p:graphicEl>
                                          </p:spTgt>
                                        </p:tgtEl>
                                      </p:cBhvr>
                                    </p:animEffect>
                                  </p:childTnLst>
                                </p:cTn>
                              </p:par>
                            </p:childTnLst>
                          </p:cTn>
                        </p:par>
                        <p:par>
                          <p:cTn id="98" fill="hold">
                            <p:stCondLst>
                              <p:cond delay="10000"/>
                            </p:stCondLst>
                            <p:childTnLst>
                              <p:par>
                                <p:cTn id="99" presetID="22" presetClass="entr" presetSubtype="4" fill="hold" grpId="0" nodeType="afterEffect">
                                  <p:stCondLst>
                                    <p:cond delay="0"/>
                                  </p:stCondLst>
                                  <p:childTnLst>
                                    <p:set>
                                      <p:cBhvr>
                                        <p:cTn id="100" dur="1" fill="hold">
                                          <p:stCondLst>
                                            <p:cond delay="0"/>
                                          </p:stCondLst>
                                        </p:cTn>
                                        <p:tgtEl>
                                          <p:spTgt spid="24">
                                            <p:graphicEl>
                                              <a:chart seriesIdx="0" categoryIdx="6" bldStep="ptInSeries"/>
                                            </p:graphicEl>
                                          </p:spTgt>
                                        </p:tgtEl>
                                        <p:attrNameLst>
                                          <p:attrName>style.visibility</p:attrName>
                                        </p:attrNameLst>
                                      </p:cBhvr>
                                      <p:to>
                                        <p:strVal val="visible"/>
                                      </p:to>
                                    </p:set>
                                    <p:animEffect transition="in" filter="wipe(down)">
                                      <p:cBhvr>
                                        <p:cTn id="101" dur="500"/>
                                        <p:tgtEl>
                                          <p:spTgt spid="24">
                                            <p:graphicEl>
                                              <a:chart seriesIdx="0" categoryIdx="6" bldStep="ptInSeries"/>
                                            </p:graphicEl>
                                          </p:spTgt>
                                        </p:tgtEl>
                                      </p:cBhvr>
                                    </p:animEffect>
                                  </p:childTnLst>
                                </p:cTn>
                              </p:par>
                            </p:childTnLst>
                          </p:cTn>
                        </p:par>
                        <p:par>
                          <p:cTn id="102" fill="hold">
                            <p:stCondLst>
                              <p:cond delay="10500"/>
                            </p:stCondLst>
                            <p:childTnLst>
                              <p:par>
                                <p:cTn id="103" presetID="22" presetClass="entr" presetSubtype="4" fill="hold" grpId="0" nodeType="afterEffect">
                                  <p:stCondLst>
                                    <p:cond delay="0"/>
                                  </p:stCondLst>
                                  <p:childTnLst>
                                    <p:set>
                                      <p:cBhvr>
                                        <p:cTn id="104" dur="1" fill="hold">
                                          <p:stCondLst>
                                            <p:cond delay="0"/>
                                          </p:stCondLst>
                                        </p:cTn>
                                        <p:tgtEl>
                                          <p:spTgt spid="24">
                                            <p:graphicEl>
                                              <a:chart seriesIdx="0" categoryIdx="7" bldStep="ptInSeries"/>
                                            </p:graphicEl>
                                          </p:spTgt>
                                        </p:tgtEl>
                                        <p:attrNameLst>
                                          <p:attrName>style.visibility</p:attrName>
                                        </p:attrNameLst>
                                      </p:cBhvr>
                                      <p:to>
                                        <p:strVal val="visible"/>
                                      </p:to>
                                    </p:set>
                                    <p:animEffect transition="in" filter="wipe(down)">
                                      <p:cBhvr>
                                        <p:cTn id="105" dur="500"/>
                                        <p:tgtEl>
                                          <p:spTgt spid="24">
                                            <p:graphicEl>
                                              <a:chart seriesIdx="0" categoryIdx="7" bldStep="ptInSeries"/>
                                            </p:graphicEl>
                                          </p:spTgt>
                                        </p:tgtEl>
                                      </p:cBhvr>
                                    </p:animEffect>
                                  </p:childTnLst>
                                </p:cTn>
                              </p:par>
                            </p:childTnLst>
                          </p:cTn>
                        </p:par>
                        <p:par>
                          <p:cTn id="106" fill="hold">
                            <p:stCondLst>
                              <p:cond delay="11000"/>
                            </p:stCondLst>
                            <p:childTnLst>
                              <p:par>
                                <p:cTn id="107" presetID="22" presetClass="entr" presetSubtype="4" fill="hold" grpId="0" nodeType="afterEffect">
                                  <p:stCondLst>
                                    <p:cond delay="0"/>
                                  </p:stCondLst>
                                  <p:childTnLst>
                                    <p:set>
                                      <p:cBhvr>
                                        <p:cTn id="108" dur="1" fill="hold">
                                          <p:stCondLst>
                                            <p:cond delay="0"/>
                                          </p:stCondLst>
                                        </p:cTn>
                                        <p:tgtEl>
                                          <p:spTgt spid="24">
                                            <p:graphicEl>
                                              <a:chart seriesIdx="1" categoryIdx="0" bldStep="ptInSeries"/>
                                            </p:graphicEl>
                                          </p:spTgt>
                                        </p:tgtEl>
                                        <p:attrNameLst>
                                          <p:attrName>style.visibility</p:attrName>
                                        </p:attrNameLst>
                                      </p:cBhvr>
                                      <p:to>
                                        <p:strVal val="visible"/>
                                      </p:to>
                                    </p:set>
                                    <p:animEffect transition="in" filter="wipe(down)">
                                      <p:cBhvr>
                                        <p:cTn id="109" dur="500"/>
                                        <p:tgtEl>
                                          <p:spTgt spid="24">
                                            <p:graphicEl>
                                              <a:chart seriesIdx="1" categoryIdx="0" bldStep="ptInSeries"/>
                                            </p:graphicEl>
                                          </p:spTgt>
                                        </p:tgtEl>
                                      </p:cBhvr>
                                    </p:animEffect>
                                  </p:childTnLst>
                                </p:cTn>
                              </p:par>
                            </p:childTnLst>
                          </p:cTn>
                        </p:par>
                        <p:par>
                          <p:cTn id="110" fill="hold">
                            <p:stCondLst>
                              <p:cond delay="11500"/>
                            </p:stCondLst>
                            <p:childTnLst>
                              <p:par>
                                <p:cTn id="111" presetID="22" presetClass="entr" presetSubtype="4" fill="hold" grpId="0" nodeType="afterEffect">
                                  <p:stCondLst>
                                    <p:cond delay="0"/>
                                  </p:stCondLst>
                                  <p:childTnLst>
                                    <p:set>
                                      <p:cBhvr>
                                        <p:cTn id="112" dur="1" fill="hold">
                                          <p:stCondLst>
                                            <p:cond delay="0"/>
                                          </p:stCondLst>
                                        </p:cTn>
                                        <p:tgtEl>
                                          <p:spTgt spid="24">
                                            <p:graphicEl>
                                              <a:chart seriesIdx="1" categoryIdx="1" bldStep="ptInSeries"/>
                                            </p:graphicEl>
                                          </p:spTgt>
                                        </p:tgtEl>
                                        <p:attrNameLst>
                                          <p:attrName>style.visibility</p:attrName>
                                        </p:attrNameLst>
                                      </p:cBhvr>
                                      <p:to>
                                        <p:strVal val="visible"/>
                                      </p:to>
                                    </p:set>
                                    <p:animEffect transition="in" filter="wipe(down)">
                                      <p:cBhvr>
                                        <p:cTn id="113" dur="500"/>
                                        <p:tgtEl>
                                          <p:spTgt spid="24">
                                            <p:graphicEl>
                                              <a:chart seriesIdx="1" categoryIdx="1" bldStep="ptInSeries"/>
                                            </p:graphicEl>
                                          </p:spTgt>
                                        </p:tgtEl>
                                      </p:cBhvr>
                                    </p:animEffect>
                                  </p:childTnLst>
                                </p:cTn>
                              </p:par>
                            </p:childTnLst>
                          </p:cTn>
                        </p:par>
                        <p:par>
                          <p:cTn id="114" fill="hold">
                            <p:stCondLst>
                              <p:cond delay="12000"/>
                            </p:stCondLst>
                            <p:childTnLst>
                              <p:par>
                                <p:cTn id="115" presetID="22" presetClass="entr" presetSubtype="4" fill="hold" grpId="0" nodeType="afterEffect">
                                  <p:stCondLst>
                                    <p:cond delay="0"/>
                                  </p:stCondLst>
                                  <p:childTnLst>
                                    <p:set>
                                      <p:cBhvr>
                                        <p:cTn id="116" dur="1" fill="hold">
                                          <p:stCondLst>
                                            <p:cond delay="0"/>
                                          </p:stCondLst>
                                        </p:cTn>
                                        <p:tgtEl>
                                          <p:spTgt spid="24">
                                            <p:graphicEl>
                                              <a:chart seriesIdx="1" categoryIdx="2" bldStep="ptInSeries"/>
                                            </p:graphicEl>
                                          </p:spTgt>
                                        </p:tgtEl>
                                        <p:attrNameLst>
                                          <p:attrName>style.visibility</p:attrName>
                                        </p:attrNameLst>
                                      </p:cBhvr>
                                      <p:to>
                                        <p:strVal val="visible"/>
                                      </p:to>
                                    </p:set>
                                    <p:animEffect transition="in" filter="wipe(down)">
                                      <p:cBhvr>
                                        <p:cTn id="117" dur="500"/>
                                        <p:tgtEl>
                                          <p:spTgt spid="24">
                                            <p:graphicEl>
                                              <a:chart seriesIdx="1" categoryIdx="2" bldStep="ptInSeries"/>
                                            </p:graphicEl>
                                          </p:spTgt>
                                        </p:tgtEl>
                                      </p:cBhvr>
                                    </p:animEffect>
                                  </p:childTnLst>
                                </p:cTn>
                              </p:par>
                            </p:childTnLst>
                          </p:cTn>
                        </p:par>
                        <p:par>
                          <p:cTn id="118" fill="hold">
                            <p:stCondLst>
                              <p:cond delay="12500"/>
                            </p:stCondLst>
                            <p:childTnLst>
                              <p:par>
                                <p:cTn id="119" presetID="22" presetClass="entr" presetSubtype="4" fill="hold" grpId="0" nodeType="afterEffect">
                                  <p:stCondLst>
                                    <p:cond delay="0"/>
                                  </p:stCondLst>
                                  <p:childTnLst>
                                    <p:set>
                                      <p:cBhvr>
                                        <p:cTn id="120" dur="1" fill="hold">
                                          <p:stCondLst>
                                            <p:cond delay="0"/>
                                          </p:stCondLst>
                                        </p:cTn>
                                        <p:tgtEl>
                                          <p:spTgt spid="24">
                                            <p:graphicEl>
                                              <a:chart seriesIdx="1" categoryIdx="3" bldStep="ptInSeries"/>
                                            </p:graphicEl>
                                          </p:spTgt>
                                        </p:tgtEl>
                                        <p:attrNameLst>
                                          <p:attrName>style.visibility</p:attrName>
                                        </p:attrNameLst>
                                      </p:cBhvr>
                                      <p:to>
                                        <p:strVal val="visible"/>
                                      </p:to>
                                    </p:set>
                                    <p:animEffect transition="in" filter="wipe(down)">
                                      <p:cBhvr>
                                        <p:cTn id="121" dur="500"/>
                                        <p:tgtEl>
                                          <p:spTgt spid="24">
                                            <p:graphicEl>
                                              <a:chart seriesIdx="1" categoryIdx="3" bldStep="ptInSeries"/>
                                            </p:graphicEl>
                                          </p:spTgt>
                                        </p:tgtEl>
                                      </p:cBhvr>
                                    </p:animEffect>
                                  </p:childTnLst>
                                </p:cTn>
                              </p:par>
                            </p:childTnLst>
                          </p:cTn>
                        </p:par>
                        <p:par>
                          <p:cTn id="122" fill="hold">
                            <p:stCondLst>
                              <p:cond delay="13000"/>
                            </p:stCondLst>
                            <p:childTnLst>
                              <p:par>
                                <p:cTn id="123" presetID="22" presetClass="entr" presetSubtype="4" fill="hold" grpId="0" nodeType="afterEffect">
                                  <p:stCondLst>
                                    <p:cond delay="0"/>
                                  </p:stCondLst>
                                  <p:childTnLst>
                                    <p:set>
                                      <p:cBhvr>
                                        <p:cTn id="124" dur="1" fill="hold">
                                          <p:stCondLst>
                                            <p:cond delay="0"/>
                                          </p:stCondLst>
                                        </p:cTn>
                                        <p:tgtEl>
                                          <p:spTgt spid="24">
                                            <p:graphicEl>
                                              <a:chart seriesIdx="1" categoryIdx="4" bldStep="ptInSeries"/>
                                            </p:graphicEl>
                                          </p:spTgt>
                                        </p:tgtEl>
                                        <p:attrNameLst>
                                          <p:attrName>style.visibility</p:attrName>
                                        </p:attrNameLst>
                                      </p:cBhvr>
                                      <p:to>
                                        <p:strVal val="visible"/>
                                      </p:to>
                                    </p:set>
                                    <p:animEffect transition="in" filter="wipe(down)">
                                      <p:cBhvr>
                                        <p:cTn id="125" dur="500"/>
                                        <p:tgtEl>
                                          <p:spTgt spid="24">
                                            <p:graphicEl>
                                              <a:chart seriesIdx="1" categoryIdx="4" bldStep="ptInSeries"/>
                                            </p:graphicEl>
                                          </p:spTgt>
                                        </p:tgtEl>
                                      </p:cBhvr>
                                    </p:animEffect>
                                  </p:childTnLst>
                                </p:cTn>
                              </p:par>
                            </p:childTnLst>
                          </p:cTn>
                        </p:par>
                        <p:par>
                          <p:cTn id="126" fill="hold">
                            <p:stCondLst>
                              <p:cond delay="13500"/>
                            </p:stCondLst>
                            <p:childTnLst>
                              <p:par>
                                <p:cTn id="127" presetID="22" presetClass="entr" presetSubtype="4" fill="hold" grpId="0" nodeType="afterEffect">
                                  <p:stCondLst>
                                    <p:cond delay="0"/>
                                  </p:stCondLst>
                                  <p:childTnLst>
                                    <p:set>
                                      <p:cBhvr>
                                        <p:cTn id="128" dur="1" fill="hold">
                                          <p:stCondLst>
                                            <p:cond delay="0"/>
                                          </p:stCondLst>
                                        </p:cTn>
                                        <p:tgtEl>
                                          <p:spTgt spid="24">
                                            <p:graphicEl>
                                              <a:chart seriesIdx="1" categoryIdx="5" bldStep="ptInSeries"/>
                                            </p:graphicEl>
                                          </p:spTgt>
                                        </p:tgtEl>
                                        <p:attrNameLst>
                                          <p:attrName>style.visibility</p:attrName>
                                        </p:attrNameLst>
                                      </p:cBhvr>
                                      <p:to>
                                        <p:strVal val="visible"/>
                                      </p:to>
                                    </p:set>
                                    <p:animEffect transition="in" filter="wipe(down)">
                                      <p:cBhvr>
                                        <p:cTn id="129" dur="500"/>
                                        <p:tgtEl>
                                          <p:spTgt spid="24">
                                            <p:graphicEl>
                                              <a:chart seriesIdx="1" categoryIdx="5" bldStep="ptInSeries"/>
                                            </p:graphicEl>
                                          </p:spTgt>
                                        </p:tgtEl>
                                      </p:cBhvr>
                                    </p:animEffect>
                                  </p:childTnLst>
                                </p:cTn>
                              </p:par>
                            </p:childTnLst>
                          </p:cTn>
                        </p:par>
                        <p:par>
                          <p:cTn id="130" fill="hold">
                            <p:stCondLst>
                              <p:cond delay="14000"/>
                            </p:stCondLst>
                            <p:childTnLst>
                              <p:par>
                                <p:cTn id="131" presetID="22" presetClass="entr" presetSubtype="4" fill="hold" grpId="0" nodeType="afterEffect">
                                  <p:stCondLst>
                                    <p:cond delay="0"/>
                                  </p:stCondLst>
                                  <p:childTnLst>
                                    <p:set>
                                      <p:cBhvr>
                                        <p:cTn id="132" dur="1" fill="hold">
                                          <p:stCondLst>
                                            <p:cond delay="0"/>
                                          </p:stCondLst>
                                        </p:cTn>
                                        <p:tgtEl>
                                          <p:spTgt spid="24">
                                            <p:graphicEl>
                                              <a:chart seriesIdx="1" categoryIdx="6" bldStep="ptInSeries"/>
                                            </p:graphicEl>
                                          </p:spTgt>
                                        </p:tgtEl>
                                        <p:attrNameLst>
                                          <p:attrName>style.visibility</p:attrName>
                                        </p:attrNameLst>
                                      </p:cBhvr>
                                      <p:to>
                                        <p:strVal val="visible"/>
                                      </p:to>
                                    </p:set>
                                    <p:animEffect transition="in" filter="wipe(down)">
                                      <p:cBhvr>
                                        <p:cTn id="133" dur="500"/>
                                        <p:tgtEl>
                                          <p:spTgt spid="24">
                                            <p:graphicEl>
                                              <a:chart seriesIdx="1" categoryIdx="6" bldStep="ptInSeries"/>
                                            </p:graphicEl>
                                          </p:spTgt>
                                        </p:tgtEl>
                                      </p:cBhvr>
                                    </p:animEffect>
                                  </p:childTnLst>
                                </p:cTn>
                              </p:par>
                            </p:childTnLst>
                          </p:cTn>
                        </p:par>
                        <p:par>
                          <p:cTn id="134" fill="hold">
                            <p:stCondLst>
                              <p:cond delay="14500"/>
                            </p:stCondLst>
                            <p:childTnLst>
                              <p:par>
                                <p:cTn id="135" presetID="22" presetClass="entr" presetSubtype="4" fill="hold" grpId="0" nodeType="afterEffect">
                                  <p:stCondLst>
                                    <p:cond delay="0"/>
                                  </p:stCondLst>
                                  <p:childTnLst>
                                    <p:set>
                                      <p:cBhvr>
                                        <p:cTn id="136" dur="1" fill="hold">
                                          <p:stCondLst>
                                            <p:cond delay="0"/>
                                          </p:stCondLst>
                                        </p:cTn>
                                        <p:tgtEl>
                                          <p:spTgt spid="24">
                                            <p:graphicEl>
                                              <a:chart seriesIdx="1" categoryIdx="7" bldStep="ptInSeries"/>
                                            </p:graphicEl>
                                          </p:spTgt>
                                        </p:tgtEl>
                                        <p:attrNameLst>
                                          <p:attrName>style.visibility</p:attrName>
                                        </p:attrNameLst>
                                      </p:cBhvr>
                                      <p:to>
                                        <p:strVal val="visible"/>
                                      </p:to>
                                    </p:set>
                                    <p:animEffect transition="in" filter="wipe(down)">
                                      <p:cBhvr>
                                        <p:cTn id="137" dur="500"/>
                                        <p:tgtEl>
                                          <p:spTgt spid="24">
                                            <p:graphicEl>
                                              <a:chart seriesIdx="1" categoryIdx="7" bldStep="ptInSeries"/>
                                            </p:graphicEl>
                                          </p:spTgt>
                                        </p:tgtEl>
                                      </p:cBhvr>
                                    </p:animEffect>
                                  </p:childTnLst>
                                </p:cTn>
                              </p:par>
                            </p:childTnLst>
                          </p:cTn>
                        </p:par>
                        <p:par>
                          <p:cTn id="138" fill="hold">
                            <p:stCondLst>
                              <p:cond delay="15000"/>
                            </p:stCondLst>
                            <p:childTnLst>
                              <p:par>
                                <p:cTn id="139" presetID="22" presetClass="entr" presetSubtype="4" fill="hold" grpId="0" nodeType="afterEffect">
                                  <p:stCondLst>
                                    <p:cond delay="0"/>
                                  </p:stCondLst>
                                  <p:childTnLst>
                                    <p:set>
                                      <p:cBhvr>
                                        <p:cTn id="140" dur="1" fill="hold">
                                          <p:stCondLst>
                                            <p:cond delay="0"/>
                                          </p:stCondLst>
                                        </p:cTn>
                                        <p:tgtEl>
                                          <p:spTgt spid="24">
                                            <p:graphicEl>
                                              <a:chart seriesIdx="2" categoryIdx="0" bldStep="ptInSeries"/>
                                            </p:graphicEl>
                                          </p:spTgt>
                                        </p:tgtEl>
                                        <p:attrNameLst>
                                          <p:attrName>style.visibility</p:attrName>
                                        </p:attrNameLst>
                                      </p:cBhvr>
                                      <p:to>
                                        <p:strVal val="visible"/>
                                      </p:to>
                                    </p:set>
                                    <p:animEffect transition="in" filter="wipe(down)">
                                      <p:cBhvr>
                                        <p:cTn id="141" dur="500"/>
                                        <p:tgtEl>
                                          <p:spTgt spid="24">
                                            <p:graphicEl>
                                              <a:chart seriesIdx="2" categoryIdx="0" bldStep="ptInSeries"/>
                                            </p:graphicEl>
                                          </p:spTgt>
                                        </p:tgtEl>
                                      </p:cBhvr>
                                    </p:animEffect>
                                  </p:childTnLst>
                                </p:cTn>
                              </p:par>
                            </p:childTnLst>
                          </p:cTn>
                        </p:par>
                        <p:par>
                          <p:cTn id="142" fill="hold">
                            <p:stCondLst>
                              <p:cond delay="15500"/>
                            </p:stCondLst>
                            <p:childTnLst>
                              <p:par>
                                <p:cTn id="143" presetID="22" presetClass="entr" presetSubtype="4" fill="hold" grpId="0" nodeType="afterEffect">
                                  <p:stCondLst>
                                    <p:cond delay="0"/>
                                  </p:stCondLst>
                                  <p:childTnLst>
                                    <p:set>
                                      <p:cBhvr>
                                        <p:cTn id="144" dur="1" fill="hold">
                                          <p:stCondLst>
                                            <p:cond delay="0"/>
                                          </p:stCondLst>
                                        </p:cTn>
                                        <p:tgtEl>
                                          <p:spTgt spid="24">
                                            <p:graphicEl>
                                              <a:chart seriesIdx="2" categoryIdx="1" bldStep="ptInSeries"/>
                                            </p:graphicEl>
                                          </p:spTgt>
                                        </p:tgtEl>
                                        <p:attrNameLst>
                                          <p:attrName>style.visibility</p:attrName>
                                        </p:attrNameLst>
                                      </p:cBhvr>
                                      <p:to>
                                        <p:strVal val="visible"/>
                                      </p:to>
                                    </p:set>
                                    <p:animEffect transition="in" filter="wipe(down)">
                                      <p:cBhvr>
                                        <p:cTn id="145" dur="500"/>
                                        <p:tgtEl>
                                          <p:spTgt spid="24">
                                            <p:graphicEl>
                                              <a:chart seriesIdx="2" categoryIdx="1" bldStep="ptInSeries"/>
                                            </p:graphicEl>
                                          </p:spTgt>
                                        </p:tgtEl>
                                      </p:cBhvr>
                                    </p:animEffect>
                                  </p:childTnLst>
                                </p:cTn>
                              </p:par>
                            </p:childTnLst>
                          </p:cTn>
                        </p:par>
                        <p:par>
                          <p:cTn id="146" fill="hold">
                            <p:stCondLst>
                              <p:cond delay="16000"/>
                            </p:stCondLst>
                            <p:childTnLst>
                              <p:par>
                                <p:cTn id="147" presetID="22" presetClass="entr" presetSubtype="4" fill="hold" grpId="0" nodeType="afterEffect">
                                  <p:stCondLst>
                                    <p:cond delay="0"/>
                                  </p:stCondLst>
                                  <p:childTnLst>
                                    <p:set>
                                      <p:cBhvr>
                                        <p:cTn id="148" dur="1" fill="hold">
                                          <p:stCondLst>
                                            <p:cond delay="0"/>
                                          </p:stCondLst>
                                        </p:cTn>
                                        <p:tgtEl>
                                          <p:spTgt spid="24">
                                            <p:graphicEl>
                                              <a:chart seriesIdx="2" categoryIdx="2" bldStep="ptInSeries"/>
                                            </p:graphicEl>
                                          </p:spTgt>
                                        </p:tgtEl>
                                        <p:attrNameLst>
                                          <p:attrName>style.visibility</p:attrName>
                                        </p:attrNameLst>
                                      </p:cBhvr>
                                      <p:to>
                                        <p:strVal val="visible"/>
                                      </p:to>
                                    </p:set>
                                    <p:animEffect transition="in" filter="wipe(down)">
                                      <p:cBhvr>
                                        <p:cTn id="149" dur="500"/>
                                        <p:tgtEl>
                                          <p:spTgt spid="24">
                                            <p:graphicEl>
                                              <a:chart seriesIdx="2" categoryIdx="2" bldStep="ptInSeries"/>
                                            </p:graphicEl>
                                          </p:spTgt>
                                        </p:tgtEl>
                                      </p:cBhvr>
                                    </p:animEffect>
                                  </p:childTnLst>
                                </p:cTn>
                              </p:par>
                            </p:childTnLst>
                          </p:cTn>
                        </p:par>
                        <p:par>
                          <p:cTn id="150" fill="hold">
                            <p:stCondLst>
                              <p:cond delay="16500"/>
                            </p:stCondLst>
                            <p:childTnLst>
                              <p:par>
                                <p:cTn id="151" presetID="22" presetClass="entr" presetSubtype="4" fill="hold" grpId="0" nodeType="afterEffect">
                                  <p:stCondLst>
                                    <p:cond delay="0"/>
                                  </p:stCondLst>
                                  <p:childTnLst>
                                    <p:set>
                                      <p:cBhvr>
                                        <p:cTn id="152" dur="1" fill="hold">
                                          <p:stCondLst>
                                            <p:cond delay="0"/>
                                          </p:stCondLst>
                                        </p:cTn>
                                        <p:tgtEl>
                                          <p:spTgt spid="24">
                                            <p:graphicEl>
                                              <a:chart seriesIdx="2" categoryIdx="3" bldStep="ptInSeries"/>
                                            </p:graphicEl>
                                          </p:spTgt>
                                        </p:tgtEl>
                                        <p:attrNameLst>
                                          <p:attrName>style.visibility</p:attrName>
                                        </p:attrNameLst>
                                      </p:cBhvr>
                                      <p:to>
                                        <p:strVal val="visible"/>
                                      </p:to>
                                    </p:set>
                                    <p:animEffect transition="in" filter="wipe(down)">
                                      <p:cBhvr>
                                        <p:cTn id="153" dur="500"/>
                                        <p:tgtEl>
                                          <p:spTgt spid="24">
                                            <p:graphicEl>
                                              <a:chart seriesIdx="2" categoryIdx="3" bldStep="ptInSeries"/>
                                            </p:graphicEl>
                                          </p:spTgt>
                                        </p:tgtEl>
                                      </p:cBhvr>
                                    </p:animEffect>
                                  </p:childTnLst>
                                </p:cTn>
                              </p:par>
                            </p:childTnLst>
                          </p:cTn>
                        </p:par>
                        <p:par>
                          <p:cTn id="154" fill="hold">
                            <p:stCondLst>
                              <p:cond delay="17000"/>
                            </p:stCondLst>
                            <p:childTnLst>
                              <p:par>
                                <p:cTn id="155" presetID="22" presetClass="entr" presetSubtype="4" fill="hold" grpId="0" nodeType="afterEffect">
                                  <p:stCondLst>
                                    <p:cond delay="0"/>
                                  </p:stCondLst>
                                  <p:childTnLst>
                                    <p:set>
                                      <p:cBhvr>
                                        <p:cTn id="156" dur="1" fill="hold">
                                          <p:stCondLst>
                                            <p:cond delay="0"/>
                                          </p:stCondLst>
                                        </p:cTn>
                                        <p:tgtEl>
                                          <p:spTgt spid="24">
                                            <p:graphicEl>
                                              <a:chart seriesIdx="2" categoryIdx="4" bldStep="ptInSeries"/>
                                            </p:graphicEl>
                                          </p:spTgt>
                                        </p:tgtEl>
                                        <p:attrNameLst>
                                          <p:attrName>style.visibility</p:attrName>
                                        </p:attrNameLst>
                                      </p:cBhvr>
                                      <p:to>
                                        <p:strVal val="visible"/>
                                      </p:to>
                                    </p:set>
                                    <p:animEffect transition="in" filter="wipe(down)">
                                      <p:cBhvr>
                                        <p:cTn id="157" dur="500"/>
                                        <p:tgtEl>
                                          <p:spTgt spid="24">
                                            <p:graphicEl>
                                              <a:chart seriesIdx="2" categoryIdx="4" bldStep="ptInSeries"/>
                                            </p:graphicEl>
                                          </p:spTgt>
                                        </p:tgtEl>
                                      </p:cBhvr>
                                    </p:animEffect>
                                  </p:childTnLst>
                                </p:cTn>
                              </p:par>
                            </p:childTnLst>
                          </p:cTn>
                        </p:par>
                        <p:par>
                          <p:cTn id="158" fill="hold">
                            <p:stCondLst>
                              <p:cond delay="17500"/>
                            </p:stCondLst>
                            <p:childTnLst>
                              <p:par>
                                <p:cTn id="159" presetID="22" presetClass="entr" presetSubtype="4" fill="hold" grpId="0" nodeType="afterEffect">
                                  <p:stCondLst>
                                    <p:cond delay="0"/>
                                  </p:stCondLst>
                                  <p:childTnLst>
                                    <p:set>
                                      <p:cBhvr>
                                        <p:cTn id="160" dur="1" fill="hold">
                                          <p:stCondLst>
                                            <p:cond delay="0"/>
                                          </p:stCondLst>
                                        </p:cTn>
                                        <p:tgtEl>
                                          <p:spTgt spid="24">
                                            <p:graphicEl>
                                              <a:chart seriesIdx="2" categoryIdx="5" bldStep="ptInSeries"/>
                                            </p:graphicEl>
                                          </p:spTgt>
                                        </p:tgtEl>
                                        <p:attrNameLst>
                                          <p:attrName>style.visibility</p:attrName>
                                        </p:attrNameLst>
                                      </p:cBhvr>
                                      <p:to>
                                        <p:strVal val="visible"/>
                                      </p:to>
                                    </p:set>
                                    <p:animEffect transition="in" filter="wipe(down)">
                                      <p:cBhvr>
                                        <p:cTn id="161" dur="500"/>
                                        <p:tgtEl>
                                          <p:spTgt spid="24">
                                            <p:graphicEl>
                                              <a:chart seriesIdx="2" categoryIdx="5" bldStep="ptInSeries"/>
                                            </p:graphicEl>
                                          </p:spTgt>
                                        </p:tgtEl>
                                      </p:cBhvr>
                                    </p:animEffect>
                                  </p:childTnLst>
                                </p:cTn>
                              </p:par>
                            </p:childTnLst>
                          </p:cTn>
                        </p:par>
                        <p:par>
                          <p:cTn id="162" fill="hold">
                            <p:stCondLst>
                              <p:cond delay="18000"/>
                            </p:stCondLst>
                            <p:childTnLst>
                              <p:par>
                                <p:cTn id="163" presetID="22" presetClass="entr" presetSubtype="4" fill="hold" grpId="0" nodeType="afterEffect">
                                  <p:stCondLst>
                                    <p:cond delay="0"/>
                                  </p:stCondLst>
                                  <p:childTnLst>
                                    <p:set>
                                      <p:cBhvr>
                                        <p:cTn id="164" dur="1" fill="hold">
                                          <p:stCondLst>
                                            <p:cond delay="0"/>
                                          </p:stCondLst>
                                        </p:cTn>
                                        <p:tgtEl>
                                          <p:spTgt spid="24">
                                            <p:graphicEl>
                                              <a:chart seriesIdx="2" categoryIdx="6" bldStep="ptInSeries"/>
                                            </p:graphicEl>
                                          </p:spTgt>
                                        </p:tgtEl>
                                        <p:attrNameLst>
                                          <p:attrName>style.visibility</p:attrName>
                                        </p:attrNameLst>
                                      </p:cBhvr>
                                      <p:to>
                                        <p:strVal val="visible"/>
                                      </p:to>
                                    </p:set>
                                    <p:animEffect transition="in" filter="wipe(down)">
                                      <p:cBhvr>
                                        <p:cTn id="165" dur="500"/>
                                        <p:tgtEl>
                                          <p:spTgt spid="24">
                                            <p:graphicEl>
                                              <a:chart seriesIdx="2" categoryIdx="6" bldStep="ptInSeries"/>
                                            </p:graphicEl>
                                          </p:spTgt>
                                        </p:tgtEl>
                                      </p:cBhvr>
                                    </p:animEffect>
                                  </p:childTnLst>
                                </p:cTn>
                              </p:par>
                            </p:childTnLst>
                          </p:cTn>
                        </p:par>
                        <p:par>
                          <p:cTn id="166" fill="hold">
                            <p:stCondLst>
                              <p:cond delay="18500"/>
                            </p:stCondLst>
                            <p:childTnLst>
                              <p:par>
                                <p:cTn id="167" presetID="22" presetClass="entr" presetSubtype="4" fill="hold" grpId="0" nodeType="afterEffect">
                                  <p:stCondLst>
                                    <p:cond delay="0"/>
                                  </p:stCondLst>
                                  <p:childTnLst>
                                    <p:set>
                                      <p:cBhvr>
                                        <p:cTn id="168" dur="1" fill="hold">
                                          <p:stCondLst>
                                            <p:cond delay="0"/>
                                          </p:stCondLst>
                                        </p:cTn>
                                        <p:tgtEl>
                                          <p:spTgt spid="24">
                                            <p:graphicEl>
                                              <a:chart seriesIdx="2" categoryIdx="7" bldStep="ptInSeries"/>
                                            </p:graphicEl>
                                          </p:spTgt>
                                        </p:tgtEl>
                                        <p:attrNameLst>
                                          <p:attrName>style.visibility</p:attrName>
                                        </p:attrNameLst>
                                      </p:cBhvr>
                                      <p:to>
                                        <p:strVal val="visible"/>
                                      </p:to>
                                    </p:set>
                                    <p:animEffect transition="in" filter="wipe(down)">
                                      <p:cBhvr>
                                        <p:cTn id="169" dur="500"/>
                                        <p:tgtEl>
                                          <p:spTgt spid="24">
                                            <p:graphicEl>
                                              <a:chart seriesIdx="2" categoryIdx="7" bldStep="ptInSeries"/>
                                            </p:graphicEl>
                                          </p:spTgt>
                                        </p:tgtEl>
                                      </p:cBhvr>
                                    </p:animEffect>
                                  </p:childTnLst>
                                </p:cTn>
                              </p:par>
                            </p:childTnLst>
                          </p:cTn>
                        </p:par>
                        <p:par>
                          <p:cTn id="170" fill="hold">
                            <p:stCondLst>
                              <p:cond delay="19000"/>
                            </p:stCondLst>
                            <p:childTnLst>
                              <p:par>
                                <p:cTn id="171" presetID="10" presetClass="entr" presetSubtype="0" fill="hold" grpId="0" nodeType="afterEffect">
                                  <p:stCondLst>
                                    <p:cond delay="0"/>
                                  </p:stCondLst>
                                  <p:childTnLst>
                                    <p:set>
                                      <p:cBhvr>
                                        <p:cTn id="172" dur="1" fill="hold">
                                          <p:stCondLst>
                                            <p:cond delay="0"/>
                                          </p:stCondLst>
                                        </p:cTn>
                                        <p:tgtEl>
                                          <p:spTgt spid="25"/>
                                        </p:tgtEl>
                                        <p:attrNameLst>
                                          <p:attrName>style.visibility</p:attrName>
                                        </p:attrNameLst>
                                      </p:cBhvr>
                                      <p:to>
                                        <p:strVal val="visible"/>
                                      </p:to>
                                    </p:set>
                                    <p:animEffect transition="in" filter="fade">
                                      <p:cBhvr>
                                        <p:cTn id="173" dur="500"/>
                                        <p:tgtEl>
                                          <p:spTgt spid="25"/>
                                        </p:tgtEl>
                                      </p:cBhvr>
                                    </p:animEffect>
                                  </p:childTnLst>
                                </p:cTn>
                              </p:par>
                            </p:childTnLst>
                          </p:cTn>
                        </p:par>
                        <p:par>
                          <p:cTn id="174" fill="hold">
                            <p:stCondLst>
                              <p:cond delay="19500"/>
                            </p:stCondLst>
                            <p:childTnLst>
                              <p:par>
                                <p:cTn id="175" presetID="12" presetClass="entr" presetSubtype="2" fill="hold" grpId="0" nodeType="afterEffect">
                                  <p:stCondLst>
                                    <p:cond delay="0"/>
                                  </p:stCondLst>
                                  <p:childTnLst>
                                    <p:set>
                                      <p:cBhvr>
                                        <p:cTn id="176" dur="1" fill="hold">
                                          <p:stCondLst>
                                            <p:cond delay="0"/>
                                          </p:stCondLst>
                                        </p:cTn>
                                        <p:tgtEl>
                                          <p:spTgt spid="26"/>
                                        </p:tgtEl>
                                        <p:attrNameLst>
                                          <p:attrName>style.visibility</p:attrName>
                                        </p:attrNameLst>
                                      </p:cBhvr>
                                      <p:to>
                                        <p:strVal val="visible"/>
                                      </p:to>
                                    </p:set>
                                    <p:anim calcmode="lin" valueType="num">
                                      <p:cBhvr additive="base">
                                        <p:cTn id="177" dur="500"/>
                                        <p:tgtEl>
                                          <p:spTgt spid="26"/>
                                        </p:tgtEl>
                                        <p:attrNameLst>
                                          <p:attrName>ppt_x</p:attrName>
                                        </p:attrNameLst>
                                      </p:cBhvr>
                                      <p:tavLst>
                                        <p:tav tm="0">
                                          <p:val>
                                            <p:strVal val="#ppt_x+#ppt_w*1.125000"/>
                                          </p:val>
                                        </p:tav>
                                        <p:tav tm="100000">
                                          <p:val>
                                            <p:strVal val="#ppt_x"/>
                                          </p:val>
                                        </p:tav>
                                      </p:tavLst>
                                    </p:anim>
                                    <p:animEffect transition="in" filter="wipe(left)">
                                      <p:cBhvr>
                                        <p:cTn id="178" dur="500"/>
                                        <p:tgtEl>
                                          <p:spTgt spid="26"/>
                                        </p:tgtEl>
                                      </p:cBhvr>
                                    </p:animEffect>
                                  </p:childTnLst>
                                </p:cTn>
                              </p:par>
                            </p:childTnLst>
                          </p:cTn>
                        </p:par>
                        <p:par>
                          <p:cTn id="179" fill="hold">
                            <p:stCondLst>
                              <p:cond delay="20000"/>
                            </p:stCondLst>
                            <p:childTnLst>
                              <p:par>
                                <p:cTn id="180" presetID="22" presetClass="entr" presetSubtype="1" fill="hold" grpId="0" nodeType="afterEffect">
                                  <p:stCondLst>
                                    <p:cond delay="0"/>
                                  </p:stCondLst>
                                  <p:childTnLst>
                                    <p:set>
                                      <p:cBhvr>
                                        <p:cTn id="181" dur="1" fill="hold">
                                          <p:stCondLst>
                                            <p:cond delay="0"/>
                                          </p:stCondLst>
                                        </p:cTn>
                                        <p:tgtEl>
                                          <p:spTgt spid="27"/>
                                        </p:tgtEl>
                                        <p:attrNameLst>
                                          <p:attrName>style.visibility</p:attrName>
                                        </p:attrNameLst>
                                      </p:cBhvr>
                                      <p:to>
                                        <p:strVal val="visible"/>
                                      </p:to>
                                    </p:set>
                                    <p:animEffect transition="in" filter="wipe(up)">
                                      <p:cBhvr>
                                        <p:cTn id="182" dur="500"/>
                                        <p:tgtEl>
                                          <p:spTgt spid="27"/>
                                        </p:tgtEl>
                                      </p:cBhvr>
                                    </p:animEffect>
                                  </p:childTnLst>
                                </p:cTn>
                              </p:par>
                            </p:childTnLst>
                          </p:cTn>
                        </p:par>
                        <p:par>
                          <p:cTn id="183" fill="hold">
                            <p:stCondLst>
                              <p:cond delay="20500"/>
                            </p:stCondLst>
                            <p:childTnLst>
                              <p:par>
                                <p:cTn id="184" presetID="22" presetClass="entr" presetSubtype="4" fill="hold" grpId="0" nodeType="afterEffect">
                                  <p:stCondLst>
                                    <p:cond delay="0"/>
                                  </p:stCondLst>
                                  <p:childTnLst>
                                    <p:set>
                                      <p:cBhvr>
                                        <p:cTn id="185" dur="1" fill="hold">
                                          <p:stCondLst>
                                            <p:cond delay="0"/>
                                          </p:stCondLst>
                                        </p:cTn>
                                        <p:tgtEl>
                                          <p:spTgt spid="28"/>
                                        </p:tgtEl>
                                        <p:attrNameLst>
                                          <p:attrName>style.visibility</p:attrName>
                                        </p:attrNameLst>
                                      </p:cBhvr>
                                      <p:to>
                                        <p:strVal val="visible"/>
                                      </p:to>
                                    </p:set>
                                    <p:animEffect transition="in" filter="wipe(down)">
                                      <p:cBhvr>
                                        <p:cTn id="186" dur="500"/>
                                        <p:tgtEl>
                                          <p:spTgt spid="28"/>
                                        </p:tgtEl>
                                      </p:cBhvr>
                                    </p:animEffect>
                                  </p:childTnLst>
                                </p:cTn>
                              </p:par>
                            </p:childTnLst>
                          </p:cTn>
                        </p:par>
                        <p:par>
                          <p:cTn id="187" fill="hold">
                            <p:stCondLst>
                              <p:cond delay="21000"/>
                            </p:stCondLst>
                            <p:childTnLst>
                              <p:par>
                                <p:cTn id="188" presetID="22" presetClass="entr" presetSubtype="8" fill="hold" grpId="0" nodeType="afterEffect">
                                  <p:stCondLst>
                                    <p:cond delay="0"/>
                                  </p:stCondLst>
                                  <p:childTnLst>
                                    <p:set>
                                      <p:cBhvr>
                                        <p:cTn id="189" dur="1" fill="hold">
                                          <p:stCondLst>
                                            <p:cond delay="0"/>
                                          </p:stCondLst>
                                        </p:cTn>
                                        <p:tgtEl>
                                          <p:spTgt spid="29"/>
                                        </p:tgtEl>
                                        <p:attrNameLst>
                                          <p:attrName>style.visibility</p:attrName>
                                        </p:attrNameLst>
                                      </p:cBhvr>
                                      <p:to>
                                        <p:strVal val="visible"/>
                                      </p:to>
                                    </p:set>
                                    <p:animEffect transition="in" filter="wipe(left)">
                                      <p:cBhvr>
                                        <p:cTn id="190" dur="500"/>
                                        <p:tgtEl>
                                          <p:spTgt spid="29"/>
                                        </p:tgtEl>
                                      </p:cBhvr>
                                    </p:animEffect>
                                  </p:childTnLst>
                                </p:cTn>
                              </p:par>
                              <p:par>
                                <p:cTn id="191" presetID="22" presetClass="entr" presetSubtype="2" fill="hold" grpId="0" nodeType="withEffect">
                                  <p:stCondLst>
                                    <p:cond delay="0"/>
                                  </p:stCondLst>
                                  <p:childTnLst>
                                    <p:set>
                                      <p:cBhvr>
                                        <p:cTn id="192" dur="1" fill="hold">
                                          <p:stCondLst>
                                            <p:cond delay="0"/>
                                          </p:stCondLst>
                                        </p:cTn>
                                        <p:tgtEl>
                                          <p:spTgt spid="30"/>
                                        </p:tgtEl>
                                        <p:attrNameLst>
                                          <p:attrName>style.visibility</p:attrName>
                                        </p:attrNameLst>
                                      </p:cBhvr>
                                      <p:to>
                                        <p:strVal val="visible"/>
                                      </p:to>
                                    </p:set>
                                    <p:animEffect transition="in" filter="wipe(right)">
                                      <p:cBhvr>
                                        <p:cTn id="193"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2" grpId="0">
        <p:bldAsOne/>
      </p:bldGraphic>
      <p:bldGraphic spid="5" grpId="0">
        <p:bldAsOne/>
      </p:bldGraphic>
      <p:bldP spid="6" grpId="0"/>
      <p:bldP spid="7" grpId="0"/>
      <p:bldP spid="8" grpId="0"/>
      <p:bldP spid="9" grpId="0"/>
      <p:bldP spid="10" grpId="0"/>
      <p:bldP spid="11" grpId="0"/>
      <p:bldP spid="14" grpId="0"/>
      <p:bldP spid="15" grpId="0"/>
      <p:bldP spid="16" grpId="0"/>
      <p:bldP spid="17" grpId="0"/>
      <p:bldP spid="18" grpId="0"/>
      <p:bldP spid="19" grpId="0"/>
      <p:bldP spid="21" grpId="0"/>
      <p:bldP spid="23" grpId="0" animBg="1"/>
      <p:bldGraphic spid="24" grpId="0">
        <p:bldSub>
          <a:bldChart bld="seriesEl"/>
        </p:bldSub>
      </p:bldGraphic>
      <p:bldP spid="25" grpId="0"/>
      <p:bldP spid="26" grpId="0"/>
      <p:bldP spid="27" grpId="0"/>
      <p:bldP spid="28" grpId="0" animBg="1"/>
      <p:bldP spid="29" grpId="0"/>
      <p:bldP spid="3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Oval 35"/>
          <p:cNvSpPr/>
          <p:nvPr/>
        </p:nvSpPr>
        <p:spPr>
          <a:xfrm>
            <a:off x="7385637" y="3085289"/>
            <a:ext cx="1041831" cy="1041831"/>
          </a:xfrm>
          <a:prstGeom prst="ellipse">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TextBox 36"/>
          <p:cNvSpPr txBox="1"/>
          <p:nvPr/>
        </p:nvSpPr>
        <p:spPr>
          <a:xfrm>
            <a:off x="7595543" y="3217695"/>
            <a:ext cx="626392" cy="261610"/>
          </a:xfrm>
          <a:prstGeom prst="rect">
            <a:avLst/>
          </a:prstGeom>
          <a:noFill/>
        </p:spPr>
        <p:txBody>
          <a:bodyPr wrap="square" rtlCol="0">
            <a:spAutoFit/>
          </a:bodyPr>
          <a:lstStyle/>
          <a:p>
            <a:pPr algn="ctr"/>
            <a:r>
              <a:rPr lang="en-US" sz="1100" b="1" spc="300" dirty="0" smtClean="0">
                <a:latin typeface="Bebas Neue Regular"/>
                <a:cs typeface="Bebas Neue Regular"/>
              </a:rPr>
              <a:t>Page</a:t>
            </a:r>
            <a:endParaRPr lang="en-US" sz="1100" b="1" spc="300" dirty="0">
              <a:latin typeface="Bebas Neue Regular"/>
              <a:cs typeface="Bebas Neue Regular"/>
            </a:endParaRPr>
          </a:p>
        </p:txBody>
      </p:sp>
      <p:sp>
        <p:nvSpPr>
          <p:cNvPr id="39" name="Rectangle 38"/>
          <p:cNvSpPr/>
          <p:nvPr/>
        </p:nvSpPr>
        <p:spPr>
          <a:xfrm>
            <a:off x="0" y="889993"/>
            <a:ext cx="2946075" cy="3732028"/>
          </a:xfrm>
          <a:prstGeom prst="rect">
            <a:avLst/>
          </a:prstGeom>
          <a:solidFill>
            <a:schemeClr val="tx1">
              <a:lumMod val="85000"/>
              <a:lumOff val="1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extBox 4"/>
          <p:cNvSpPr txBox="1"/>
          <p:nvPr/>
        </p:nvSpPr>
        <p:spPr>
          <a:xfrm>
            <a:off x="553565" y="329509"/>
            <a:ext cx="1354748" cy="246221"/>
          </a:xfrm>
          <a:prstGeom prst="rect">
            <a:avLst/>
          </a:prstGeom>
          <a:noFill/>
        </p:spPr>
        <p:txBody>
          <a:bodyPr wrap="square" rtlCol="0">
            <a:spAutoFit/>
          </a:bodyPr>
          <a:lstStyle/>
          <a:p>
            <a:r>
              <a:rPr lang="en-US" sz="500" b="1" dirty="0" smtClean="0">
                <a:solidFill>
                  <a:srgbClr val="DAAD08"/>
                </a:solidFill>
                <a:latin typeface="Open Sans"/>
                <a:cs typeface="Open Sans"/>
              </a:rPr>
              <a:t>Annual </a:t>
            </a:r>
            <a:r>
              <a:rPr lang="en-US" sz="500" dirty="0" smtClean="0">
                <a:solidFill>
                  <a:srgbClr val="DAAD08"/>
                </a:solidFill>
                <a:latin typeface="Open Sans"/>
                <a:cs typeface="Open Sans"/>
              </a:rPr>
              <a:t>report</a:t>
            </a:r>
            <a:r>
              <a:rPr lang="en-US" sz="500" b="1" dirty="0" smtClean="0">
                <a:solidFill>
                  <a:srgbClr val="DAAD08"/>
                </a:solidFill>
                <a:latin typeface="Open Sans"/>
                <a:cs typeface="Open Sans"/>
              </a:rPr>
              <a:t> </a:t>
            </a:r>
          </a:p>
          <a:p>
            <a:r>
              <a:rPr lang="en-US" sz="500" b="1" dirty="0" smtClean="0">
                <a:solidFill>
                  <a:srgbClr val="DAAD08"/>
                </a:solidFill>
                <a:latin typeface="Open Sans"/>
                <a:cs typeface="Open Sans"/>
              </a:rPr>
              <a:t>2018 </a:t>
            </a:r>
            <a:endParaRPr lang="en-US" sz="500" b="1" dirty="0">
              <a:solidFill>
                <a:srgbClr val="DAAD08"/>
              </a:solidFill>
              <a:latin typeface="Open Sans"/>
              <a:cs typeface="Open Sans"/>
            </a:endParaRPr>
          </a:p>
        </p:txBody>
      </p:sp>
      <p:sp>
        <p:nvSpPr>
          <p:cNvPr id="6" name="TextBox 5"/>
          <p:cNvSpPr txBox="1"/>
          <p:nvPr/>
        </p:nvSpPr>
        <p:spPr>
          <a:xfrm>
            <a:off x="7514164" y="329509"/>
            <a:ext cx="1253662" cy="169277"/>
          </a:xfrm>
          <a:prstGeom prst="rect">
            <a:avLst/>
          </a:prstGeom>
          <a:noFill/>
        </p:spPr>
        <p:txBody>
          <a:bodyPr wrap="square" rtlCol="0">
            <a:spAutoFit/>
          </a:bodyPr>
          <a:lstStyle/>
          <a:p>
            <a:pPr algn="r"/>
            <a:r>
              <a:rPr lang="en-US" sz="500" b="1" dirty="0" smtClean="0">
                <a:latin typeface="Open Sans"/>
                <a:cs typeface="Open Sans"/>
              </a:rPr>
              <a:t>Designs corporate 2018</a:t>
            </a:r>
            <a:endParaRPr lang="en-US" sz="500" b="1" dirty="0">
              <a:latin typeface="Open Sans"/>
              <a:cs typeface="Open Sans"/>
            </a:endParaRPr>
          </a:p>
        </p:txBody>
      </p:sp>
      <p:sp>
        <p:nvSpPr>
          <p:cNvPr id="7" name="TextBox 6"/>
          <p:cNvSpPr txBox="1"/>
          <p:nvPr/>
        </p:nvSpPr>
        <p:spPr>
          <a:xfrm>
            <a:off x="518640" y="1416653"/>
            <a:ext cx="2181698" cy="830997"/>
          </a:xfrm>
          <a:prstGeom prst="rect">
            <a:avLst/>
          </a:prstGeom>
          <a:noFill/>
        </p:spPr>
        <p:txBody>
          <a:bodyPr wrap="square" rtlCol="0">
            <a:spAutoFit/>
          </a:bodyPr>
          <a:lstStyle/>
          <a:p>
            <a:r>
              <a:rPr lang="en-US" sz="4800" dirty="0" smtClean="0">
                <a:solidFill>
                  <a:schemeClr val="bg1"/>
                </a:solidFill>
                <a:latin typeface="Bebas Neue Book" charset="0"/>
                <a:ea typeface="Bebas Neue Book" charset="0"/>
                <a:cs typeface="Bebas Neue Book" charset="0"/>
              </a:rPr>
              <a:t>Table of</a:t>
            </a:r>
            <a:endParaRPr lang="en-US" sz="4800" dirty="0">
              <a:solidFill>
                <a:schemeClr val="bg1"/>
              </a:solidFill>
              <a:latin typeface="Bebas Neue Book" charset="0"/>
              <a:ea typeface="Bebas Neue Book" charset="0"/>
              <a:cs typeface="Bebas Neue Book" charset="0"/>
            </a:endParaRPr>
          </a:p>
        </p:txBody>
      </p:sp>
      <p:sp>
        <p:nvSpPr>
          <p:cNvPr id="11" name="Rectangle 10"/>
          <p:cNvSpPr/>
          <p:nvPr/>
        </p:nvSpPr>
        <p:spPr>
          <a:xfrm>
            <a:off x="553565" y="2994380"/>
            <a:ext cx="1884835" cy="1061829"/>
          </a:xfrm>
          <a:prstGeom prst="rect">
            <a:avLst/>
          </a:prstGeom>
        </p:spPr>
        <p:txBody>
          <a:bodyPr wrap="square">
            <a:spAutoFit/>
          </a:bodyPr>
          <a:lstStyle/>
          <a:p>
            <a:pPr>
              <a:lnSpc>
                <a:spcPct val="150000"/>
              </a:lnSpc>
            </a:pPr>
            <a:r>
              <a:rPr lang="en-US" sz="700" b="1" dirty="0">
                <a:solidFill>
                  <a:schemeClr val="bg1"/>
                </a:solidFill>
                <a:latin typeface="Open Sans"/>
                <a:cs typeface="Open Sans"/>
              </a:rPr>
              <a:t>But I must explain to you how all this mistaken idea of denouncing pleasure and praising pain was born and I will give you a complete account of the system, and expound the actual teachings</a:t>
            </a:r>
          </a:p>
        </p:txBody>
      </p:sp>
      <p:sp>
        <p:nvSpPr>
          <p:cNvPr id="12" name="Oval 11"/>
          <p:cNvSpPr/>
          <p:nvPr/>
        </p:nvSpPr>
        <p:spPr>
          <a:xfrm>
            <a:off x="3806455" y="1466667"/>
            <a:ext cx="1041831" cy="1041831"/>
          </a:xfrm>
          <a:prstGeom prst="ellipse">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p:cNvSpPr txBox="1"/>
          <p:nvPr/>
        </p:nvSpPr>
        <p:spPr>
          <a:xfrm>
            <a:off x="3944934" y="1579767"/>
            <a:ext cx="764872" cy="261610"/>
          </a:xfrm>
          <a:prstGeom prst="rect">
            <a:avLst/>
          </a:prstGeom>
          <a:noFill/>
        </p:spPr>
        <p:txBody>
          <a:bodyPr wrap="square" rtlCol="0">
            <a:spAutoFit/>
          </a:bodyPr>
          <a:lstStyle/>
          <a:p>
            <a:pPr algn="ctr"/>
            <a:r>
              <a:rPr lang="en-US" sz="1100" b="1" spc="300" dirty="0" smtClean="0">
                <a:latin typeface="Bebas Neue Regular"/>
                <a:cs typeface="Bebas Neue Regular"/>
              </a:rPr>
              <a:t>Page</a:t>
            </a:r>
            <a:endParaRPr lang="en-US" sz="1100" b="1" spc="300" dirty="0">
              <a:latin typeface="Bebas Neue Regular"/>
              <a:cs typeface="Bebas Neue Regular"/>
            </a:endParaRPr>
          </a:p>
        </p:txBody>
      </p:sp>
      <p:sp>
        <p:nvSpPr>
          <p:cNvPr id="15" name="Rectangle 14"/>
          <p:cNvSpPr/>
          <p:nvPr/>
        </p:nvSpPr>
        <p:spPr>
          <a:xfrm>
            <a:off x="3865974" y="2548750"/>
            <a:ext cx="1056900" cy="200055"/>
          </a:xfrm>
          <a:prstGeom prst="rect">
            <a:avLst/>
          </a:prstGeom>
        </p:spPr>
        <p:txBody>
          <a:bodyPr wrap="square">
            <a:spAutoFit/>
          </a:bodyPr>
          <a:lstStyle/>
          <a:p>
            <a:pPr algn="ctr"/>
            <a:r>
              <a:rPr lang="en-US" sz="700" b="1" dirty="0" smtClean="0">
                <a:latin typeface="Open Sans"/>
                <a:cs typeface="Open Sans"/>
              </a:rPr>
              <a:t>Tittle 1</a:t>
            </a:r>
            <a:endParaRPr lang="en-US" sz="700" b="1" dirty="0">
              <a:latin typeface="Open Sans"/>
              <a:cs typeface="Open Sans"/>
            </a:endParaRPr>
          </a:p>
        </p:txBody>
      </p:sp>
      <p:sp>
        <p:nvSpPr>
          <p:cNvPr id="16" name="TextBox 15"/>
          <p:cNvSpPr txBox="1"/>
          <p:nvPr/>
        </p:nvSpPr>
        <p:spPr>
          <a:xfrm>
            <a:off x="553565" y="2037678"/>
            <a:ext cx="2181698" cy="830997"/>
          </a:xfrm>
          <a:prstGeom prst="rect">
            <a:avLst/>
          </a:prstGeom>
          <a:noFill/>
        </p:spPr>
        <p:txBody>
          <a:bodyPr wrap="square" rtlCol="0">
            <a:spAutoFit/>
          </a:bodyPr>
          <a:lstStyle/>
          <a:p>
            <a:r>
              <a:rPr lang="en-US" sz="4800" b="1" dirty="0" smtClean="0">
                <a:solidFill>
                  <a:srgbClr val="FCD300"/>
                </a:solidFill>
                <a:latin typeface="Bebas Neue Regular"/>
                <a:cs typeface="Bebas Neue Regular"/>
              </a:rPr>
              <a:t>content</a:t>
            </a:r>
            <a:endParaRPr lang="en-US" sz="4800" b="1" dirty="0">
              <a:solidFill>
                <a:srgbClr val="FCD300"/>
              </a:solidFill>
              <a:latin typeface="Bebas Neue Regular"/>
              <a:cs typeface="Bebas Neue Regular"/>
            </a:endParaRPr>
          </a:p>
        </p:txBody>
      </p:sp>
      <p:sp>
        <p:nvSpPr>
          <p:cNvPr id="8" name="TextBox 7"/>
          <p:cNvSpPr txBox="1"/>
          <p:nvPr/>
        </p:nvSpPr>
        <p:spPr>
          <a:xfrm>
            <a:off x="3992236" y="1683772"/>
            <a:ext cx="670268" cy="784830"/>
          </a:xfrm>
          <a:prstGeom prst="rect">
            <a:avLst/>
          </a:prstGeom>
          <a:noFill/>
        </p:spPr>
        <p:txBody>
          <a:bodyPr wrap="square" rtlCol="0">
            <a:spAutoFit/>
          </a:bodyPr>
          <a:lstStyle/>
          <a:p>
            <a:r>
              <a:rPr lang="en-US" sz="4500" b="1" dirty="0" smtClean="0">
                <a:latin typeface="Bebas Neue Regular"/>
                <a:cs typeface="Bebas Neue Regular"/>
              </a:rPr>
              <a:t>o1</a:t>
            </a:r>
            <a:endParaRPr lang="en-US" sz="4500" b="1" dirty="0">
              <a:latin typeface="Bebas Neue Regular"/>
              <a:cs typeface="Bebas Neue Regular"/>
            </a:endParaRPr>
          </a:p>
        </p:txBody>
      </p:sp>
      <p:sp>
        <p:nvSpPr>
          <p:cNvPr id="17" name="Oval 16"/>
          <p:cNvSpPr/>
          <p:nvPr/>
        </p:nvSpPr>
        <p:spPr>
          <a:xfrm>
            <a:off x="5617535" y="1405637"/>
            <a:ext cx="1041831" cy="1041831"/>
          </a:xfrm>
          <a:prstGeom prst="ellipse">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TextBox 17"/>
          <p:cNvSpPr txBox="1"/>
          <p:nvPr/>
        </p:nvSpPr>
        <p:spPr>
          <a:xfrm>
            <a:off x="5756014" y="1518737"/>
            <a:ext cx="764872" cy="261610"/>
          </a:xfrm>
          <a:prstGeom prst="rect">
            <a:avLst/>
          </a:prstGeom>
          <a:noFill/>
        </p:spPr>
        <p:txBody>
          <a:bodyPr wrap="square" rtlCol="0">
            <a:spAutoFit/>
          </a:bodyPr>
          <a:lstStyle/>
          <a:p>
            <a:pPr algn="ctr"/>
            <a:r>
              <a:rPr lang="en-US" sz="1100" b="1" spc="300" dirty="0" smtClean="0">
                <a:latin typeface="Bebas Neue Regular"/>
                <a:cs typeface="Bebas Neue Regular"/>
              </a:rPr>
              <a:t>Page</a:t>
            </a:r>
            <a:endParaRPr lang="en-US" sz="1100" b="1" spc="300" dirty="0">
              <a:latin typeface="Bebas Neue Regular"/>
              <a:cs typeface="Bebas Neue Regular"/>
            </a:endParaRPr>
          </a:p>
        </p:txBody>
      </p:sp>
      <p:sp>
        <p:nvSpPr>
          <p:cNvPr id="19" name="Rectangle 18"/>
          <p:cNvSpPr/>
          <p:nvPr/>
        </p:nvSpPr>
        <p:spPr>
          <a:xfrm>
            <a:off x="5677054" y="2487720"/>
            <a:ext cx="1056900" cy="307777"/>
          </a:xfrm>
          <a:prstGeom prst="rect">
            <a:avLst/>
          </a:prstGeom>
        </p:spPr>
        <p:txBody>
          <a:bodyPr wrap="square">
            <a:spAutoFit/>
          </a:bodyPr>
          <a:lstStyle/>
          <a:p>
            <a:r>
              <a:rPr lang="en-US" sz="700" b="1" dirty="0">
                <a:latin typeface="Open Sans"/>
                <a:cs typeface="Open Sans"/>
              </a:rPr>
              <a:t>But I must explain to you </a:t>
            </a:r>
            <a:r>
              <a:rPr lang="en-US" sz="700" b="1" dirty="0" smtClean="0">
                <a:latin typeface="Open Sans"/>
                <a:cs typeface="Open Sans"/>
              </a:rPr>
              <a:t>how</a:t>
            </a:r>
            <a:endParaRPr lang="en-US" sz="700" b="1" dirty="0">
              <a:latin typeface="Open Sans"/>
              <a:cs typeface="Open Sans"/>
            </a:endParaRPr>
          </a:p>
        </p:txBody>
      </p:sp>
      <p:sp>
        <p:nvSpPr>
          <p:cNvPr id="20" name="TextBox 19"/>
          <p:cNvSpPr txBox="1"/>
          <p:nvPr/>
        </p:nvSpPr>
        <p:spPr>
          <a:xfrm>
            <a:off x="5803315" y="1622742"/>
            <a:ext cx="717571" cy="784830"/>
          </a:xfrm>
          <a:prstGeom prst="rect">
            <a:avLst/>
          </a:prstGeom>
          <a:noFill/>
        </p:spPr>
        <p:txBody>
          <a:bodyPr wrap="square" rtlCol="0">
            <a:spAutoFit/>
          </a:bodyPr>
          <a:lstStyle/>
          <a:p>
            <a:r>
              <a:rPr lang="en-US" sz="4500" b="1" dirty="0" smtClean="0">
                <a:latin typeface="Bebas Neue Regular"/>
                <a:cs typeface="Bebas Neue Regular"/>
              </a:rPr>
              <a:t>o4</a:t>
            </a:r>
            <a:endParaRPr lang="en-US" sz="4500" b="1" dirty="0">
              <a:latin typeface="Bebas Neue Regular"/>
              <a:cs typeface="Bebas Neue Regular"/>
            </a:endParaRPr>
          </a:p>
        </p:txBody>
      </p:sp>
      <p:sp>
        <p:nvSpPr>
          <p:cNvPr id="21" name="Oval 20"/>
          <p:cNvSpPr/>
          <p:nvPr/>
        </p:nvSpPr>
        <p:spPr>
          <a:xfrm>
            <a:off x="7318584" y="1371656"/>
            <a:ext cx="1041831" cy="1041831"/>
          </a:xfrm>
          <a:prstGeom prst="ellipse">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TextBox 21"/>
          <p:cNvSpPr txBox="1"/>
          <p:nvPr/>
        </p:nvSpPr>
        <p:spPr>
          <a:xfrm>
            <a:off x="7457063" y="1484756"/>
            <a:ext cx="764872" cy="261610"/>
          </a:xfrm>
          <a:prstGeom prst="rect">
            <a:avLst/>
          </a:prstGeom>
          <a:noFill/>
        </p:spPr>
        <p:txBody>
          <a:bodyPr wrap="square" rtlCol="0">
            <a:spAutoFit/>
          </a:bodyPr>
          <a:lstStyle/>
          <a:p>
            <a:pPr algn="ctr"/>
            <a:r>
              <a:rPr lang="en-US" sz="1100" b="1" spc="300" dirty="0" smtClean="0">
                <a:latin typeface="Bebas Neue Regular"/>
                <a:cs typeface="Bebas Neue Regular"/>
              </a:rPr>
              <a:t>Page</a:t>
            </a:r>
            <a:endParaRPr lang="en-US" sz="1100" b="1" spc="300" dirty="0">
              <a:latin typeface="Bebas Neue Regular"/>
              <a:cs typeface="Bebas Neue Regular"/>
            </a:endParaRPr>
          </a:p>
        </p:txBody>
      </p:sp>
      <p:sp>
        <p:nvSpPr>
          <p:cNvPr id="23" name="Rectangle 22"/>
          <p:cNvSpPr/>
          <p:nvPr/>
        </p:nvSpPr>
        <p:spPr>
          <a:xfrm>
            <a:off x="7378103" y="2453739"/>
            <a:ext cx="1056900" cy="307777"/>
          </a:xfrm>
          <a:prstGeom prst="rect">
            <a:avLst/>
          </a:prstGeom>
        </p:spPr>
        <p:txBody>
          <a:bodyPr wrap="square">
            <a:spAutoFit/>
          </a:bodyPr>
          <a:lstStyle/>
          <a:p>
            <a:r>
              <a:rPr lang="en-US" sz="700" b="1" dirty="0">
                <a:latin typeface="Open Sans"/>
                <a:cs typeface="Open Sans"/>
              </a:rPr>
              <a:t>But I must explain to you </a:t>
            </a:r>
            <a:r>
              <a:rPr lang="en-US" sz="700" b="1" dirty="0" smtClean="0">
                <a:latin typeface="Open Sans"/>
                <a:cs typeface="Open Sans"/>
              </a:rPr>
              <a:t>how</a:t>
            </a:r>
            <a:endParaRPr lang="en-US" sz="700" b="1" dirty="0">
              <a:latin typeface="Open Sans"/>
              <a:cs typeface="Open Sans"/>
            </a:endParaRPr>
          </a:p>
        </p:txBody>
      </p:sp>
      <p:sp>
        <p:nvSpPr>
          <p:cNvPr id="24" name="TextBox 23"/>
          <p:cNvSpPr txBox="1"/>
          <p:nvPr/>
        </p:nvSpPr>
        <p:spPr>
          <a:xfrm>
            <a:off x="7504364" y="1588761"/>
            <a:ext cx="923103" cy="784830"/>
          </a:xfrm>
          <a:prstGeom prst="rect">
            <a:avLst/>
          </a:prstGeom>
          <a:noFill/>
        </p:spPr>
        <p:txBody>
          <a:bodyPr wrap="square" rtlCol="0">
            <a:spAutoFit/>
          </a:bodyPr>
          <a:lstStyle/>
          <a:p>
            <a:r>
              <a:rPr lang="en-US" sz="4500" b="1" dirty="0" smtClean="0">
                <a:latin typeface="Bebas Neue Regular"/>
                <a:cs typeface="Bebas Neue Regular"/>
              </a:rPr>
              <a:t>06</a:t>
            </a:r>
            <a:endParaRPr lang="en-US" sz="4500" b="1" dirty="0">
              <a:latin typeface="Bebas Neue Regular"/>
              <a:cs typeface="Bebas Neue Regular"/>
            </a:endParaRPr>
          </a:p>
        </p:txBody>
      </p:sp>
      <p:sp>
        <p:nvSpPr>
          <p:cNvPr id="25" name="Oval 24"/>
          <p:cNvSpPr/>
          <p:nvPr/>
        </p:nvSpPr>
        <p:spPr>
          <a:xfrm>
            <a:off x="3886822" y="3174029"/>
            <a:ext cx="1041831" cy="1041831"/>
          </a:xfrm>
          <a:prstGeom prst="ellipse">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extBox 25"/>
          <p:cNvSpPr txBox="1"/>
          <p:nvPr/>
        </p:nvSpPr>
        <p:spPr>
          <a:xfrm>
            <a:off x="4025301" y="3287129"/>
            <a:ext cx="764872" cy="261610"/>
          </a:xfrm>
          <a:prstGeom prst="rect">
            <a:avLst/>
          </a:prstGeom>
          <a:noFill/>
        </p:spPr>
        <p:txBody>
          <a:bodyPr wrap="square" rtlCol="0">
            <a:spAutoFit/>
          </a:bodyPr>
          <a:lstStyle/>
          <a:p>
            <a:pPr algn="ctr"/>
            <a:r>
              <a:rPr lang="en-US" sz="1100" b="1" spc="300" dirty="0" smtClean="0">
                <a:latin typeface="Bebas Neue Regular"/>
                <a:cs typeface="Bebas Neue Regular"/>
              </a:rPr>
              <a:t>Page</a:t>
            </a:r>
            <a:endParaRPr lang="en-US" sz="1100" b="1" spc="300" dirty="0">
              <a:latin typeface="Bebas Neue Regular"/>
              <a:cs typeface="Bebas Neue Regular"/>
            </a:endParaRPr>
          </a:p>
        </p:txBody>
      </p:sp>
      <p:sp>
        <p:nvSpPr>
          <p:cNvPr id="27" name="Rectangle 26"/>
          <p:cNvSpPr/>
          <p:nvPr/>
        </p:nvSpPr>
        <p:spPr>
          <a:xfrm>
            <a:off x="3946341" y="4256112"/>
            <a:ext cx="1056900" cy="307777"/>
          </a:xfrm>
          <a:prstGeom prst="rect">
            <a:avLst/>
          </a:prstGeom>
        </p:spPr>
        <p:txBody>
          <a:bodyPr wrap="square">
            <a:spAutoFit/>
          </a:bodyPr>
          <a:lstStyle/>
          <a:p>
            <a:r>
              <a:rPr lang="en-US" sz="700" dirty="0">
                <a:latin typeface="Open Sans"/>
                <a:cs typeface="Open Sans"/>
              </a:rPr>
              <a:t>But I must explain to you </a:t>
            </a:r>
            <a:r>
              <a:rPr lang="en-US" sz="700" dirty="0" smtClean="0">
                <a:latin typeface="Open Sans"/>
                <a:cs typeface="Open Sans"/>
              </a:rPr>
              <a:t>how</a:t>
            </a:r>
            <a:endParaRPr lang="en-US" sz="700" dirty="0">
              <a:latin typeface="Open Sans"/>
              <a:cs typeface="Open Sans"/>
            </a:endParaRPr>
          </a:p>
        </p:txBody>
      </p:sp>
      <p:sp>
        <p:nvSpPr>
          <p:cNvPr id="28" name="TextBox 27"/>
          <p:cNvSpPr txBox="1"/>
          <p:nvPr/>
        </p:nvSpPr>
        <p:spPr>
          <a:xfrm>
            <a:off x="4072603" y="3391134"/>
            <a:ext cx="670268" cy="784830"/>
          </a:xfrm>
          <a:prstGeom prst="rect">
            <a:avLst/>
          </a:prstGeom>
          <a:noFill/>
        </p:spPr>
        <p:txBody>
          <a:bodyPr wrap="square" rtlCol="0">
            <a:spAutoFit/>
          </a:bodyPr>
          <a:lstStyle/>
          <a:p>
            <a:r>
              <a:rPr lang="en-US" sz="4500" b="1" dirty="0" smtClean="0">
                <a:latin typeface="Bebas Neue Regular"/>
                <a:cs typeface="Bebas Neue Regular"/>
              </a:rPr>
              <a:t>10</a:t>
            </a:r>
            <a:endParaRPr lang="en-US" sz="4500" b="1" dirty="0">
              <a:latin typeface="Bebas Neue Regular"/>
              <a:cs typeface="Bebas Neue Regular"/>
            </a:endParaRPr>
          </a:p>
        </p:txBody>
      </p:sp>
      <p:sp>
        <p:nvSpPr>
          <p:cNvPr id="29" name="Oval 28"/>
          <p:cNvSpPr/>
          <p:nvPr/>
        </p:nvSpPr>
        <p:spPr>
          <a:xfrm>
            <a:off x="5697902" y="3112999"/>
            <a:ext cx="1041831" cy="1041831"/>
          </a:xfrm>
          <a:prstGeom prst="ellipse">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TextBox 29"/>
          <p:cNvSpPr txBox="1"/>
          <p:nvPr/>
        </p:nvSpPr>
        <p:spPr>
          <a:xfrm>
            <a:off x="5836381" y="3226099"/>
            <a:ext cx="764872" cy="261610"/>
          </a:xfrm>
          <a:prstGeom prst="rect">
            <a:avLst/>
          </a:prstGeom>
          <a:noFill/>
        </p:spPr>
        <p:txBody>
          <a:bodyPr wrap="square" rtlCol="0">
            <a:spAutoFit/>
          </a:bodyPr>
          <a:lstStyle/>
          <a:p>
            <a:pPr algn="ctr"/>
            <a:r>
              <a:rPr lang="en-US" sz="1100" b="1" spc="300" dirty="0" smtClean="0">
                <a:latin typeface="Bebas Neue Regular"/>
                <a:cs typeface="Bebas Neue Regular"/>
              </a:rPr>
              <a:t>Page</a:t>
            </a:r>
            <a:endParaRPr lang="en-US" sz="1100" b="1" spc="300" dirty="0">
              <a:latin typeface="Bebas Neue Regular"/>
              <a:cs typeface="Bebas Neue Regular"/>
            </a:endParaRPr>
          </a:p>
        </p:txBody>
      </p:sp>
      <p:sp>
        <p:nvSpPr>
          <p:cNvPr id="31" name="Rectangle 30"/>
          <p:cNvSpPr/>
          <p:nvPr/>
        </p:nvSpPr>
        <p:spPr>
          <a:xfrm>
            <a:off x="5757421" y="4195082"/>
            <a:ext cx="1056900" cy="307777"/>
          </a:xfrm>
          <a:prstGeom prst="rect">
            <a:avLst/>
          </a:prstGeom>
        </p:spPr>
        <p:txBody>
          <a:bodyPr wrap="square">
            <a:spAutoFit/>
          </a:bodyPr>
          <a:lstStyle/>
          <a:p>
            <a:r>
              <a:rPr lang="en-US" sz="700" dirty="0">
                <a:latin typeface="Open Sans"/>
                <a:cs typeface="Open Sans"/>
              </a:rPr>
              <a:t>But I must explain to you </a:t>
            </a:r>
            <a:r>
              <a:rPr lang="en-US" sz="700" dirty="0" smtClean="0">
                <a:latin typeface="Open Sans"/>
                <a:cs typeface="Open Sans"/>
              </a:rPr>
              <a:t>how</a:t>
            </a:r>
            <a:endParaRPr lang="en-US" sz="700" dirty="0">
              <a:latin typeface="Open Sans"/>
              <a:cs typeface="Open Sans"/>
            </a:endParaRPr>
          </a:p>
        </p:txBody>
      </p:sp>
      <p:sp>
        <p:nvSpPr>
          <p:cNvPr id="32" name="TextBox 31"/>
          <p:cNvSpPr txBox="1"/>
          <p:nvPr/>
        </p:nvSpPr>
        <p:spPr>
          <a:xfrm>
            <a:off x="5883683" y="3330104"/>
            <a:ext cx="670268" cy="784830"/>
          </a:xfrm>
          <a:prstGeom prst="rect">
            <a:avLst/>
          </a:prstGeom>
          <a:noFill/>
        </p:spPr>
        <p:txBody>
          <a:bodyPr wrap="square" rtlCol="0">
            <a:spAutoFit/>
          </a:bodyPr>
          <a:lstStyle/>
          <a:p>
            <a:r>
              <a:rPr lang="en-US" sz="4500" b="1" dirty="0" smtClean="0">
                <a:latin typeface="Bebas Neue Regular"/>
                <a:cs typeface="Bebas Neue Regular"/>
              </a:rPr>
              <a:t>15</a:t>
            </a:r>
            <a:endParaRPr lang="en-US" sz="4500" b="1" dirty="0">
              <a:latin typeface="Bebas Neue Regular"/>
              <a:cs typeface="Bebas Neue Regular"/>
            </a:endParaRPr>
          </a:p>
        </p:txBody>
      </p:sp>
      <p:sp>
        <p:nvSpPr>
          <p:cNvPr id="34" name="Rectangle 33"/>
          <p:cNvSpPr/>
          <p:nvPr/>
        </p:nvSpPr>
        <p:spPr>
          <a:xfrm>
            <a:off x="7458470" y="4161101"/>
            <a:ext cx="1056900" cy="307777"/>
          </a:xfrm>
          <a:prstGeom prst="rect">
            <a:avLst/>
          </a:prstGeom>
        </p:spPr>
        <p:txBody>
          <a:bodyPr wrap="square">
            <a:spAutoFit/>
          </a:bodyPr>
          <a:lstStyle/>
          <a:p>
            <a:r>
              <a:rPr lang="en-US" sz="700" dirty="0">
                <a:latin typeface="Open Sans"/>
                <a:cs typeface="Open Sans"/>
              </a:rPr>
              <a:t>But I must explain to you </a:t>
            </a:r>
            <a:r>
              <a:rPr lang="en-US" sz="700" dirty="0" smtClean="0">
                <a:latin typeface="Open Sans"/>
                <a:cs typeface="Open Sans"/>
              </a:rPr>
              <a:t>how</a:t>
            </a:r>
            <a:endParaRPr lang="en-US" sz="700" dirty="0">
              <a:latin typeface="Open Sans"/>
              <a:cs typeface="Open Sans"/>
            </a:endParaRPr>
          </a:p>
        </p:txBody>
      </p:sp>
      <p:sp>
        <p:nvSpPr>
          <p:cNvPr id="35" name="TextBox 34"/>
          <p:cNvSpPr txBox="1"/>
          <p:nvPr/>
        </p:nvSpPr>
        <p:spPr>
          <a:xfrm>
            <a:off x="7584732" y="3296123"/>
            <a:ext cx="717570" cy="784830"/>
          </a:xfrm>
          <a:prstGeom prst="rect">
            <a:avLst/>
          </a:prstGeom>
          <a:noFill/>
        </p:spPr>
        <p:txBody>
          <a:bodyPr wrap="square" rtlCol="0">
            <a:spAutoFit/>
          </a:bodyPr>
          <a:lstStyle/>
          <a:p>
            <a:r>
              <a:rPr lang="en-US" sz="4500" b="1" dirty="0" smtClean="0">
                <a:latin typeface="Bebas Neue Regular"/>
                <a:cs typeface="Bebas Neue Regular"/>
              </a:rPr>
              <a:t>20</a:t>
            </a:r>
            <a:endParaRPr lang="en-US" sz="4500" b="1" dirty="0">
              <a:latin typeface="Bebas Neue Regular"/>
              <a:cs typeface="Bebas Neue Regular"/>
            </a:endParaRPr>
          </a:p>
        </p:txBody>
      </p:sp>
      <p:sp>
        <p:nvSpPr>
          <p:cNvPr id="38" name="Rectangle 37"/>
          <p:cNvSpPr/>
          <p:nvPr/>
        </p:nvSpPr>
        <p:spPr>
          <a:xfrm>
            <a:off x="3649935" y="836344"/>
            <a:ext cx="4572000" cy="323165"/>
          </a:xfrm>
          <a:prstGeom prst="rect">
            <a:avLst/>
          </a:prstGeom>
        </p:spPr>
        <p:txBody>
          <a:bodyPr>
            <a:spAutoFit/>
          </a:bodyPr>
          <a:lstStyle/>
          <a:p>
            <a:pPr algn="ctr">
              <a:lnSpc>
                <a:spcPct val="150000"/>
              </a:lnSpc>
            </a:pPr>
            <a:r>
              <a:rPr lang="en-US" sz="500" dirty="0">
                <a:latin typeface="Open Sans"/>
                <a:cs typeface="Open Sans"/>
              </a:rPr>
              <a:t>But I must explain to you how all this mistaken idea of denouncing pleasure and praising pain was born and I will give you a complete account of the system, and expound the actual teachings of the great explorer of the truth, </a:t>
            </a:r>
          </a:p>
        </p:txBody>
      </p:sp>
    </p:spTree>
    <p:extLst>
      <p:ext uri="{BB962C8B-B14F-4D97-AF65-F5344CB8AC3E}">
        <p14:creationId xmlns:p14="http://schemas.microsoft.com/office/powerpoint/2010/main" val="279462392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fade">
                                      <p:cBhvr>
                                        <p:cTn id="11" dur="500"/>
                                        <p:tgtEl>
                                          <p:spTgt spid="3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up)">
                                      <p:cBhvr>
                                        <p:cTn id="19" dur="1000"/>
                                        <p:tgtEl>
                                          <p:spTgt spid="16"/>
                                        </p:tgtEl>
                                      </p:cBhvr>
                                    </p:animEffect>
                                  </p:childTnLst>
                                </p:cTn>
                              </p:par>
                            </p:childTnLst>
                          </p:cTn>
                        </p:par>
                        <p:par>
                          <p:cTn id="20" fill="hold">
                            <p:stCondLst>
                              <p:cond delay="2500"/>
                            </p:stCondLst>
                            <p:childTnLst>
                              <p:par>
                                <p:cTn id="21" presetID="10" presetClass="entr" presetSubtype="0"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childTnLst>
                          </p:cTn>
                        </p:par>
                        <p:par>
                          <p:cTn id="24" fill="hold">
                            <p:stCondLst>
                              <p:cond delay="3000"/>
                            </p:stCondLst>
                            <p:childTnLst>
                              <p:par>
                                <p:cTn id="25" presetID="10" presetClass="entr" presetSubtype="0" fill="hold" grpId="0" nodeType="afterEffect">
                                  <p:stCondLst>
                                    <p:cond delay="0"/>
                                  </p:stCondLst>
                                  <p:childTnLst>
                                    <p:set>
                                      <p:cBhvr>
                                        <p:cTn id="26" dur="1" fill="hold">
                                          <p:stCondLst>
                                            <p:cond delay="0"/>
                                          </p:stCondLst>
                                        </p:cTn>
                                        <p:tgtEl>
                                          <p:spTgt spid="38"/>
                                        </p:tgtEl>
                                        <p:attrNameLst>
                                          <p:attrName>style.visibility</p:attrName>
                                        </p:attrNameLst>
                                      </p:cBhvr>
                                      <p:to>
                                        <p:strVal val="visible"/>
                                      </p:to>
                                    </p:set>
                                    <p:animEffect transition="in" filter="fade">
                                      <p:cBhvr>
                                        <p:cTn id="27" dur="500"/>
                                        <p:tgtEl>
                                          <p:spTgt spid="38"/>
                                        </p:tgtEl>
                                      </p:cBhvr>
                                    </p:animEffect>
                                  </p:childTnLst>
                                </p:cTn>
                              </p:par>
                            </p:childTnLst>
                          </p:cTn>
                        </p:par>
                        <p:par>
                          <p:cTn id="28" fill="hold">
                            <p:stCondLst>
                              <p:cond delay="3500"/>
                            </p:stCondLst>
                            <p:childTnLst>
                              <p:par>
                                <p:cTn id="29" presetID="10" presetClass="entr" presetSubtype="0"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500"/>
                                        <p:tgtEl>
                                          <p:spTgt spid="12"/>
                                        </p:tgtEl>
                                      </p:cBhvr>
                                    </p:animEffect>
                                  </p:childTnLst>
                                </p:cTn>
                              </p:par>
                            </p:childTnLst>
                          </p:cTn>
                        </p:par>
                        <p:par>
                          <p:cTn id="32" fill="hold">
                            <p:stCondLst>
                              <p:cond delay="4000"/>
                            </p:stCondLst>
                            <p:childTnLst>
                              <p:par>
                                <p:cTn id="33" presetID="10" presetClass="entr" presetSubtype="0"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500"/>
                                        <p:tgtEl>
                                          <p:spTgt spid="17"/>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fade">
                                      <p:cBhvr>
                                        <p:cTn id="38" dur="500"/>
                                        <p:tgtEl>
                                          <p:spTgt spid="14"/>
                                        </p:tgtEl>
                                      </p:cBhvr>
                                    </p:animEffect>
                                  </p:childTnLst>
                                </p:cTn>
                              </p:par>
                            </p:childTnLst>
                          </p:cTn>
                        </p:par>
                        <p:par>
                          <p:cTn id="39" fill="hold">
                            <p:stCondLst>
                              <p:cond delay="4500"/>
                            </p:stCondLst>
                            <p:childTnLst>
                              <p:par>
                                <p:cTn id="40" presetID="10" presetClass="entr" presetSubtype="0" fill="hold" grpId="0" nodeType="after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fade">
                                      <p:cBhvr>
                                        <p:cTn id="42" dur="500"/>
                                        <p:tgtEl>
                                          <p:spTgt spid="21"/>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fade">
                                      <p:cBhvr>
                                        <p:cTn id="45" dur="500"/>
                                        <p:tgtEl>
                                          <p:spTgt spid="18"/>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
                                        </p:tgtEl>
                                        <p:attrNameLst>
                                          <p:attrName>style.visibility</p:attrName>
                                        </p:attrNameLst>
                                      </p:cBhvr>
                                      <p:to>
                                        <p:strVal val="visible"/>
                                      </p:to>
                                    </p:set>
                                    <p:animEffect transition="in" filter="fade">
                                      <p:cBhvr>
                                        <p:cTn id="48" dur="500"/>
                                        <p:tgtEl>
                                          <p:spTgt spid="8"/>
                                        </p:tgtEl>
                                      </p:cBhvr>
                                    </p:animEffect>
                                  </p:childTnLst>
                                </p:cTn>
                              </p:par>
                            </p:childTnLst>
                          </p:cTn>
                        </p:par>
                        <p:par>
                          <p:cTn id="49" fill="hold">
                            <p:stCondLst>
                              <p:cond delay="5000"/>
                            </p:stCondLst>
                            <p:childTnLst>
                              <p:par>
                                <p:cTn id="50" presetID="10" presetClass="entr" presetSubtype="0" fill="hold" grpId="0" nodeType="afterEffect">
                                  <p:stCondLst>
                                    <p:cond delay="0"/>
                                  </p:stCondLst>
                                  <p:childTnLst>
                                    <p:set>
                                      <p:cBhvr>
                                        <p:cTn id="51" dur="1" fill="hold">
                                          <p:stCondLst>
                                            <p:cond delay="0"/>
                                          </p:stCondLst>
                                        </p:cTn>
                                        <p:tgtEl>
                                          <p:spTgt spid="25"/>
                                        </p:tgtEl>
                                        <p:attrNameLst>
                                          <p:attrName>style.visibility</p:attrName>
                                        </p:attrNameLst>
                                      </p:cBhvr>
                                      <p:to>
                                        <p:strVal val="visible"/>
                                      </p:to>
                                    </p:set>
                                    <p:animEffect transition="in" filter="fade">
                                      <p:cBhvr>
                                        <p:cTn id="52" dur="500"/>
                                        <p:tgtEl>
                                          <p:spTgt spid="25"/>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fade">
                                      <p:cBhvr>
                                        <p:cTn id="55" dur="500"/>
                                        <p:tgtEl>
                                          <p:spTgt spid="22"/>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20"/>
                                        </p:tgtEl>
                                        <p:attrNameLst>
                                          <p:attrName>style.visibility</p:attrName>
                                        </p:attrNameLst>
                                      </p:cBhvr>
                                      <p:to>
                                        <p:strVal val="visible"/>
                                      </p:to>
                                    </p:set>
                                    <p:animEffect transition="in" filter="fade">
                                      <p:cBhvr>
                                        <p:cTn id="58" dur="500"/>
                                        <p:tgtEl>
                                          <p:spTgt spid="20"/>
                                        </p:tgtEl>
                                      </p:cBhvr>
                                    </p:animEffect>
                                  </p:childTnLst>
                                </p:cTn>
                              </p:par>
                            </p:childTnLst>
                          </p:cTn>
                        </p:par>
                        <p:par>
                          <p:cTn id="59" fill="hold">
                            <p:stCondLst>
                              <p:cond delay="5500"/>
                            </p:stCondLst>
                            <p:childTnLst>
                              <p:par>
                                <p:cTn id="60" presetID="10" presetClass="entr" presetSubtype="0" fill="hold" grpId="0" nodeType="afterEffect">
                                  <p:stCondLst>
                                    <p:cond delay="0"/>
                                  </p:stCondLst>
                                  <p:childTnLst>
                                    <p:set>
                                      <p:cBhvr>
                                        <p:cTn id="61" dur="1" fill="hold">
                                          <p:stCondLst>
                                            <p:cond delay="0"/>
                                          </p:stCondLst>
                                        </p:cTn>
                                        <p:tgtEl>
                                          <p:spTgt spid="29"/>
                                        </p:tgtEl>
                                        <p:attrNameLst>
                                          <p:attrName>style.visibility</p:attrName>
                                        </p:attrNameLst>
                                      </p:cBhvr>
                                      <p:to>
                                        <p:strVal val="visible"/>
                                      </p:to>
                                    </p:set>
                                    <p:animEffect transition="in" filter="fade">
                                      <p:cBhvr>
                                        <p:cTn id="62" dur="500"/>
                                        <p:tgtEl>
                                          <p:spTgt spid="29"/>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26"/>
                                        </p:tgtEl>
                                        <p:attrNameLst>
                                          <p:attrName>style.visibility</p:attrName>
                                        </p:attrNameLst>
                                      </p:cBhvr>
                                      <p:to>
                                        <p:strVal val="visible"/>
                                      </p:to>
                                    </p:set>
                                    <p:animEffect transition="in" filter="fade">
                                      <p:cBhvr>
                                        <p:cTn id="65" dur="500"/>
                                        <p:tgtEl>
                                          <p:spTgt spid="26"/>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24"/>
                                        </p:tgtEl>
                                        <p:attrNameLst>
                                          <p:attrName>style.visibility</p:attrName>
                                        </p:attrNameLst>
                                      </p:cBhvr>
                                      <p:to>
                                        <p:strVal val="visible"/>
                                      </p:to>
                                    </p:set>
                                    <p:animEffect transition="in" filter="fade">
                                      <p:cBhvr>
                                        <p:cTn id="68" dur="500"/>
                                        <p:tgtEl>
                                          <p:spTgt spid="24"/>
                                        </p:tgtEl>
                                      </p:cBhvr>
                                    </p:animEffect>
                                  </p:childTnLst>
                                </p:cTn>
                              </p:par>
                            </p:childTnLst>
                          </p:cTn>
                        </p:par>
                        <p:par>
                          <p:cTn id="69" fill="hold">
                            <p:stCondLst>
                              <p:cond delay="6000"/>
                            </p:stCondLst>
                            <p:childTnLst>
                              <p:par>
                                <p:cTn id="70" presetID="10" presetClass="entr" presetSubtype="0" fill="hold" grpId="0" nodeType="afterEffect">
                                  <p:stCondLst>
                                    <p:cond delay="0"/>
                                  </p:stCondLst>
                                  <p:childTnLst>
                                    <p:set>
                                      <p:cBhvr>
                                        <p:cTn id="71" dur="1" fill="hold">
                                          <p:stCondLst>
                                            <p:cond delay="0"/>
                                          </p:stCondLst>
                                        </p:cTn>
                                        <p:tgtEl>
                                          <p:spTgt spid="36"/>
                                        </p:tgtEl>
                                        <p:attrNameLst>
                                          <p:attrName>style.visibility</p:attrName>
                                        </p:attrNameLst>
                                      </p:cBhvr>
                                      <p:to>
                                        <p:strVal val="visible"/>
                                      </p:to>
                                    </p:set>
                                    <p:animEffect transition="in" filter="fade">
                                      <p:cBhvr>
                                        <p:cTn id="72" dur="500"/>
                                        <p:tgtEl>
                                          <p:spTgt spid="36"/>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30"/>
                                        </p:tgtEl>
                                        <p:attrNameLst>
                                          <p:attrName>style.visibility</p:attrName>
                                        </p:attrNameLst>
                                      </p:cBhvr>
                                      <p:to>
                                        <p:strVal val="visible"/>
                                      </p:to>
                                    </p:set>
                                    <p:animEffect transition="in" filter="fade">
                                      <p:cBhvr>
                                        <p:cTn id="75" dur="500"/>
                                        <p:tgtEl>
                                          <p:spTgt spid="30"/>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28"/>
                                        </p:tgtEl>
                                        <p:attrNameLst>
                                          <p:attrName>style.visibility</p:attrName>
                                        </p:attrNameLst>
                                      </p:cBhvr>
                                      <p:to>
                                        <p:strVal val="visible"/>
                                      </p:to>
                                    </p:set>
                                    <p:animEffect transition="in" filter="fade">
                                      <p:cBhvr>
                                        <p:cTn id="78" dur="500"/>
                                        <p:tgtEl>
                                          <p:spTgt spid="28"/>
                                        </p:tgtEl>
                                      </p:cBhvr>
                                    </p:animEffect>
                                  </p:childTnLst>
                                </p:cTn>
                              </p:par>
                            </p:childTnLst>
                          </p:cTn>
                        </p:par>
                        <p:par>
                          <p:cTn id="79" fill="hold">
                            <p:stCondLst>
                              <p:cond delay="6500"/>
                            </p:stCondLst>
                            <p:childTnLst>
                              <p:par>
                                <p:cTn id="80" presetID="10" presetClass="entr" presetSubtype="0" fill="hold" grpId="0" nodeType="afterEffect">
                                  <p:stCondLst>
                                    <p:cond delay="0"/>
                                  </p:stCondLst>
                                  <p:childTnLst>
                                    <p:set>
                                      <p:cBhvr>
                                        <p:cTn id="81" dur="1" fill="hold">
                                          <p:stCondLst>
                                            <p:cond delay="0"/>
                                          </p:stCondLst>
                                        </p:cTn>
                                        <p:tgtEl>
                                          <p:spTgt spid="15"/>
                                        </p:tgtEl>
                                        <p:attrNameLst>
                                          <p:attrName>style.visibility</p:attrName>
                                        </p:attrNameLst>
                                      </p:cBhvr>
                                      <p:to>
                                        <p:strVal val="visible"/>
                                      </p:to>
                                    </p:set>
                                    <p:animEffect transition="in" filter="fade">
                                      <p:cBhvr>
                                        <p:cTn id="82" dur="500"/>
                                        <p:tgtEl>
                                          <p:spTgt spid="15"/>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37"/>
                                        </p:tgtEl>
                                        <p:attrNameLst>
                                          <p:attrName>style.visibility</p:attrName>
                                        </p:attrNameLst>
                                      </p:cBhvr>
                                      <p:to>
                                        <p:strVal val="visible"/>
                                      </p:to>
                                    </p:set>
                                    <p:animEffect transition="in" filter="fade">
                                      <p:cBhvr>
                                        <p:cTn id="85" dur="500"/>
                                        <p:tgtEl>
                                          <p:spTgt spid="37"/>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32"/>
                                        </p:tgtEl>
                                        <p:attrNameLst>
                                          <p:attrName>style.visibility</p:attrName>
                                        </p:attrNameLst>
                                      </p:cBhvr>
                                      <p:to>
                                        <p:strVal val="visible"/>
                                      </p:to>
                                    </p:set>
                                    <p:animEffect transition="in" filter="fade">
                                      <p:cBhvr>
                                        <p:cTn id="88" dur="500"/>
                                        <p:tgtEl>
                                          <p:spTgt spid="32"/>
                                        </p:tgtEl>
                                      </p:cBhvr>
                                    </p:animEffect>
                                  </p:childTnLst>
                                </p:cTn>
                              </p:par>
                            </p:childTnLst>
                          </p:cTn>
                        </p:par>
                        <p:par>
                          <p:cTn id="89" fill="hold">
                            <p:stCondLst>
                              <p:cond delay="7000"/>
                            </p:stCondLst>
                            <p:childTnLst>
                              <p:par>
                                <p:cTn id="90" presetID="10" presetClass="entr" presetSubtype="0" fill="hold" grpId="0" nodeType="afterEffect">
                                  <p:stCondLst>
                                    <p:cond delay="0"/>
                                  </p:stCondLst>
                                  <p:childTnLst>
                                    <p:set>
                                      <p:cBhvr>
                                        <p:cTn id="91" dur="1" fill="hold">
                                          <p:stCondLst>
                                            <p:cond delay="0"/>
                                          </p:stCondLst>
                                        </p:cTn>
                                        <p:tgtEl>
                                          <p:spTgt spid="19"/>
                                        </p:tgtEl>
                                        <p:attrNameLst>
                                          <p:attrName>style.visibility</p:attrName>
                                        </p:attrNameLst>
                                      </p:cBhvr>
                                      <p:to>
                                        <p:strVal val="visible"/>
                                      </p:to>
                                    </p:set>
                                    <p:animEffect transition="in" filter="fade">
                                      <p:cBhvr>
                                        <p:cTn id="92" dur="500"/>
                                        <p:tgtEl>
                                          <p:spTgt spid="19"/>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35"/>
                                        </p:tgtEl>
                                        <p:attrNameLst>
                                          <p:attrName>style.visibility</p:attrName>
                                        </p:attrNameLst>
                                      </p:cBhvr>
                                      <p:to>
                                        <p:strVal val="visible"/>
                                      </p:to>
                                    </p:set>
                                    <p:animEffect transition="in" filter="fade">
                                      <p:cBhvr>
                                        <p:cTn id="95" dur="500"/>
                                        <p:tgtEl>
                                          <p:spTgt spid="35"/>
                                        </p:tgtEl>
                                      </p:cBhvr>
                                    </p:animEffect>
                                  </p:childTnLst>
                                </p:cTn>
                              </p:par>
                            </p:childTnLst>
                          </p:cTn>
                        </p:par>
                        <p:par>
                          <p:cTn id="96" fill="hold">
                            <p:stCondLst>
                              <p:cond delay="7500"/>
                            </p:stCondLst>
                            <p:childTnLst>
                              <p:par>
                                <p:cTn id="97" presetID="10" presetClass="entr" presetSubtype="0" fill="hold" grpId="0" nodeType="afterEffect">
                                  <p:stCondLst>
                                    <p:cond delay="0"/>
                                  </p:stCondLst>
                                  <p:childTnLst>
                                    <p:set>
                                      <p:cBhvr>
                                        <p:cTn id="98" dur="1" fill="hold">
                                          <p:stCondLst>
                                            <p:cond delay="0"/>
                                          </p:stCondLst>
                                        </p:cTn>
                                        <p:tgtEl>
                                          <p:spTgt spid="23"/>
                                        </p:tgtEl>
                                        <p:attrNameLst>
                                          <p:attrName>style.visibility</p:attrName>
                                        </p:attrNameLst>
                                      </p:cBhvr>
                                      <p:to>
                                        <p:strVal val="visible"/>
                                      </p:to>
                                    </p:set>
                                    <p:animEffect transition="in" filter="fade">
                                      <p:cBhvr>
                                        <p:cTn id="99" dur="500"/>
                                        <p:tgtEl>
                                          <p:spTgt spid="23"/>
                                        </p:tgtEl>
                                      </p:cBhvr>
                                    </p:animEffect>
                                  </p:childTnLst>
                                </p:cTn>
                              </p:par>
                            </p:childTnLst>
                          </p:cTn>
                        </p:par>
                        <p:par>
                          <p:cTn id="100" fill="hold">
                            <p:stCondLst>
                              <p:cond delay="8000"/>
                            </p:stCondLst>
                            <p:childTnLst>
                              <p:par>
                                <p:cTn id="101" presetID="10" presetClass="entr" presetSubtype="0" fill="hold" grpId="0" nodeType="afterEffect">
                                  <p:stCondLst>
                                    <p:cond delay="0"/>
                                  </p:stCondLst>
                                  <p:childTnLst>
                                    <p:set>
                                      <p:cBhvr>
                                        <p:cTn id="102" dur="1" fill="hold">
                                          <p:stCondLst>
                                            <p:cond delay="0"/>
                                          </p:stCondLst>
                                        </p:cTn>
                                        <p:tgtEl>
                                          <p:spTgt spid="27"/>
                                        </p:tgtEl>
                                        <p:attrNameLst>
                                          <p:attrName>style.visibility</p:attrName>
                                        </p:attrNameLst>
                                      </p:cBhvr>
                                      <p:to>
                                        <p:strVal val="visible"/>
                                      </p:to>
                                    </p:set>
                                    <p:animEffect transition="in" filter="fade">
                                      <p:cBhvr>
                                        <p:cTn id="103" dur="500"/>
                                        <p:tgtEl>
                                          <p:spTgt spid="27"/>
                                        </p:tgtEl>
                                      </p:cBhvr>
                                    </p:animEffect>
                                  </p:childTnLst>
                                </p:cTn>
                              </p:par>
                            </p:childTnLst>
                          </p:cTn>
                        </p:par>
                        <p:par>
                          <p:cTn id="104" fill="hold">
                            <p:stCondLst>
                              <p:cond delay="8500"/>
                            </p:stCondLst>
                            <p:childTnLst>
                              <p:par>
                                <p:cTn id="105" presetID="10" presetClass="entr" presetSubtype="0" fill="hold" grpId="0" nodeType="afterEffect">
                                  <p:stCondLst>
                                    <p:cond delay="0"/>
                                  </p:stCondLst>
                                  <p:childTnLst>
                                    <p:set>
                                      <p:cBhvr>
                                        <p:cTn id="106" dur="1" fill="hold">
                                          <p:stCondLst>
                                            <p:cond delay="0"/>
                                          </p:stCondLst>
                                        </p:cTn>
                                        <p:tgtEl>
                                          <p:spTgt spid="31"/>
                                        </p:tgtEl>
                                        <p:attrNameLst>
                                          <p:attrName>style.visibility</p:attrName>
                                        </p:attrNameLst>
                                      </p:cBhvr>
                                      <p:to>
                                        <p:strVal val="visible"/>
                                      </p:to>
                                    </p:set>
                                    <p:animEffect transition="in" filter="fade">
                                      <p:cBhvr>
                                        <p:cTn id="107" dur="500"/>
                                        <p:tgtEl>
                                          <p:spTgt spid="31"/>
                                        </p:tgtEl>
                                      </p:cBhvr>
                                    </p:animEffect>
                                  </p:childTnLst>
                                </p:cTn>
                              </p:par>
                            </p:childTnLst>
                          </p:cTn>
                        </p:par>
                        <p:par>
                          <p:cTn id="108" fill="hold">
                            <p:stCondLst>
                              <p:cond delay="9000"/>
                            </p:stCondLst>
                            <p:childTnLst>
                              <p:par>
                                <p:cTn id="109" presetID="10" presetClass="entr" presetSubtype="0" fill="hold" grpId="0" nodeType="afterEffect">
                                  <p:stCondLst>
                                    <p:cond delay="0"/>
                                  </p:stCondLst>
                                  <p:childTnLst>
                                    <p:set>
                                      <p:cBhvr>
                                        <p:cTn id="110" dur="1" fill="hold">
                                          <p:stCondLst>
                                            <p:cond delay="0"/>
                                          </p:stCondLst>
                                        </p:cTn>
                                        <p:tgtEl>
                                          <p:spTgt spid="34"/>
                                        </p:tgtEl>
                                        <p:attrNameLst>
                                          <p:attrName>style.visibility</p:attrName>
                                        </p:attrNameLst>
                                      </p:cBhvr>
                                      <p:to>
                                        <p:strVal val="visible"/>
                                      </p:to>
                                    </p:set>
                                    <p:animEffect transition="in" filter="fade">
                                      <p:cBhvr>
                                        <p:cTn id="111" dur="500"/>
                                        <p:tgtEl>
                                          <p:spTgt spid="34"/>
                                        </p:tgtEl>
                                      </p:cBhvr>
                                    </p:animEffect>
                                  </p:childTnLst>
                                </p:cTn>
                              </p:par>
                            </p:childTnLst>
                          </p:cTn>
                        </p:par>
                        <p:par>
                          <p:cTn id="112" fill="hold">
                            <p:stCondLst>
                              <p:cond delay="9500"/>
                            </p:stCondLst>
                            <p:childTnLst>
                              <p:par>
                                <p:cTn id="113" presetID="10" presetClass="entr" presetSubtype="0" fill="hold" grpId="0" nodeType="afterEffect">
                                  <p:stCondLst>
                                    <p:cond delay="0"/>
                                  </p:stCondLst>
                                  <p:childTnLst>
                                    <p:set>
                                      <p:cBhvr>
                                        <p:cTn id="114" dur="1" fill="hold">
                                          <p:stCondLst>
                                            <p:cond delay="0"/>
                                          </p:stCondLst>
                                        </p:cTn>
                                        <p:tgtEl>
                                          <p:spTgt spid="6"/>
                                        </p:tgtEl>
                                        <p:attrNameLst>
                                          <p:attrName>style.visibility</p:attrName>
                                        </p:attrNameLst>
                                      </p:cBhvr>
                                      <p:to>
                                        <p:strVal val="visible"/>
                                      </p:to>
                                    </p:set>
                                    <p:animEffect transition="in" filter="fade">
                                      <p:cBhvr>
                                        <p:cTn id="1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p:bldP spid="39" grpId="0" animBg="1"/>
      <p:bldP spid="5" grpId="0"/>
      <p:bldP spid="6" grpId="0"/>
      <p:bldP spid="7" grpId="0"/>
      <p:bldP spid="11" grpId="0"/>
      <p:bldP spid="12" grpId="0" animBg="1"/>
      <p:bldP spid="14" grpId="0"/>
      <p:bldP spid="15" grpId="0"/>
      <p:bldP spid="16" grpId="0"/>
      <p:bldP spid="8" grpId="0"/>
      <p:bldP spid="17" grpId="0" animBg="1"/>
      <p:bldP spid="18" grpId="0"/>
      <p:bldP spid="19" grpId="0"/>
      <p:bldP spid="20" grpId="0"/>
      <p:bldP spid="21" grpId="0" animBg="1"/>
      <p:bldP spid="22" grpId="0"/>
      <p:bldP spid="23" grpId="0"/>
      <p:bldP spid="24" grpId="0"/>
      <p:bldP spid="25" grpId="0" animBg="1"/>
      <p:bldP spid="26" grpId="0"/>
      <p:bldP spid="27" grpId="0"/>
      <p:bldP spid="28" grpId="0"/>
      <p:bldP spid="29" grpId="0" animBg="1"/>
      <p:bldP spid="30" grpId="0"/>
      <p:bldP spid="31" grpId="0"/>
      <p:bldP spid="32" grpId="0"/>
      <p:bldP spid="34" grpId="0"/>
      <p:bldP spid="35" grpId="0"/>
      <p:bldP spid="3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53564" y="1027449"/>
            <a:ext cx="2850035" cy="830997"/>
          </a:xfrm>
          <a:prstGeom prst="rect">
            <a:avLst/>
          </a:prstGeom>
          <a:noFill/>
        </p:spPr>
        <p:txBody>
          <a:bodyPr wrap="square" rtlCol="0">
            <a:spAutoFit/>
          </a:bodyPr>
          <a:lstStyle/>
          <a:p>
            <a:r>
              <a:rPr lang="en-US" sz="4800" b="1" dirty="0" smtClean="0">
                <a:latin typeface="Bebas Neue Regular"/>
                <a:cs typeface="Bebas Neue Regular"/>
              </a:rPr>
              <a:t>Infographic</a:t>
            </a:r>
            <a:endParaRPr lang="en-US" sz="4800" b="1" dirty="0">
              <a:latin typeface="Bebas Neue Regular"/>
              <a:cs typeface="Bebas Neue Regular"/>
            </a:endParaRPr>
          </a:p>
        </p:txBody>
      </p:sp>
      <p:sp>
        <p:nvSpPr>
          <p:cNvPr id="2" name="TextBox 1"/>
          <p:cNvSpPr txBox="1"/>
          <p:nvPr/>
        </p:nvSpPr>
        <p:spPr>
          <a:xfrm>
            <a:off x="4089400" y="1235957"/>
            <a:ext cx="4495512" cy="1200329"/>
          </a:xfrm>
          <a:prstGeom prst="rect">
            <a:avLst/>
          </a:prstGeom>
          <a:noFill/>
        </p:spPr>
        <p:txBody>
          <a:bodyPr wrap="square" rtlCol="0">
            <a:spAutoFit/>
          </a:bodyPr>
          <a:lstStyle/>
          <a:p>
            <a:pPr>
              <a:lnSpc>
                <a:spcPct val="150000"/>
              </a:lnSpc>
            </a:pPr>
            <a:r>
              <a:rPr lang="en-US" sz="800" dirty="0" smtClean="0">
                <a:latin typeface="Open Sans"/>
                <a:cs typeface="Open Sans"/>
              </a:rPr>
              <a:t>But </a:t>
            </a:r>
            <a:r>
              <a:rPr lang="en-US" sz="800" dirty="0">
                <a:latin typeface="Open Sans"/>
                <a:cs typeface="Open Sans"/>
              </a:rPr>
              <a:t>I must explain to you how all this mistaken idea of denouncing pleasure and praising pain was born and I will give you a complete account of the system, and expound the actual teachings of the great explorer of the truth, the master-builder of human happiness. No one rejects, dislikes, or avoids pleasure itself, because it is pleasure, but because those who do not know how to pursue pleasure rationally encounter consequences that are extremely painful. Nor again is there </a:t>
            </a:r>
            <a:r>
              <a:rPr lang="en-US" sz="800" dirty="0" smtClean="0">
                <a:latin typeface="Open Sans"/>
                <a:cs typeface="Open Sans"/>
              </a:rPr>
              <a:t>a</a:t>
            </a:r>
            <a:endParaRPr lang="en-US" sz="800" dirty="0">
              <a:latin typeface="Open Sans"/>
              <a:cs typeface="Open Sans"/>
            </a:endParaRPr>
          </a:p>
        </p:txBody>
      </p:sp>
      <p:sp>
        <p:nvSpPr>
          <p:cNvPr id="3" name="TextBox 2"/>
          <p:cNvSpPr txBox="1"/>
          <p:nvPr/>
        </p:nvSpPr>
        <p:spPr>
          <a:xfrm>
            <a:off x="553565" y="847469"/>
            <a:ext cx="1253662" cy="215444"/>
          </a:xfrm>
          <a:prstGeom prst="rect">
            <a:avLst/>
          </a:prstGeom>
          <a:noFill/>
        </p:spPr>
        <p:txBody>
          <a:bodyPr wrap="square" rtlCol="0">
            <a:spAutoFit/>
          </a:bodyPr>
          <a:lstStyle/>
          <a:p>
            <a:r>
              <a:rPr lang="en-US" sz="800" b="1" dirty="0" err="1" smtClean="0">
                <a:latin typeface="Open Sans"/>
                <a:cs typeface="Open Sans"/>
              </a:rPr>
              <a:t>Lorem</a:t>
            </a:r>
            <a:r>
              <a:rPr lang="en-US" sz="800" b="1" dirty="0" smtClean="0">
                <a:latin typeface="Open Sans"/>
                <a:cs typeface="Open Sans"/>
              </a:rPr>
              <a:t> </a:t>
            </a:r>
            <a:r>
              <a:rPr lang="en-US" sz="800" b="1" dirty="0" err="1" smtClean="0">
                <a:latin typeface="Open Sans"/>
                <a:cs typeface="Open Sans"/>
              </a:rPr>
              <a:t>Ipsum</a:t>
            </a:r>
            <a:endParaRPr lang="en-US" sz="800" b="1" dirty="0">
              <a:latin typeface="Open Sans"/>
              <a:cs typeface="Open Sans"/>
            </a:endParaRPr>
          </a:p>
        </p:txBody>
      </p:sp>
      <p:graphicFrame>
        <p:nvGraphicFramePr>
          <p:cNvPr id="4" name="Chart 3"/>
          <p:cNvGraphicFramePr/>
          <p:nvPr>
            <p:extLst>
              <p:ext uri="{D42A27DB-BD31-4B8C-83A1-F6EECF244321}">
                <p14:modId xmlns:p14="http://schemas.microsoft.com/office/powerpoint/2010/main" val="4059702073"/>
              </p:ext>
            </p:extLst>
          </p:nvPr>
        </p:nvGraphicFramePr>
        <p:xfrm>
          <a:off x="617373" y="2628900"/>
          <a:ext cx="3319627" cy="2081319"/>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Chart 7"/>
          <p:cNvGraphicFramePr/>
          <p:nvPr>
            <p:extLst>
              <p:ext uri="{D42A27DB-BD31-4B8C-83A1-F6EECF244321}">
                <p14:modId xmlns:p14="http://schemas.microsoft.com/office/powerpoint/2010/main" val="3199780578"/>
              </p:ext>
            </p:extLst>
          </p:nvPr>
        </p:nvGraphicFramePr>
        <p:xfrm>
          <a:off x="4309016" y="2628900"/>
          <a:ext cx="4275896" cy="2081319"/>
        </p:xfrm>
        <a:graphic>
          <a:graphicData uri="http://schemas.openxmlformats.org/drawingml/2006/chart">
            <c:chart xmlns:c="http://schemas.openxmlformats.org/drawingml/2006/chart" xmlns:r="http://schemas.openxmlformats.org/officeDocument/2006/relationships" r:id="rId3"/>
          </a:graphicData>
        </a:graphic>
      </p:graphicFrame>
      <p:sp>
        <p:nvSpPr>
          <p:cNvPr id="9" name="TextBox 8"/>
          <p:cNvSpPr txBox="1"/>
          <p:nvPr/>
        </p:nvSpPr>
        <p:spPr>
          <a:xfrm>
            <a:off x="553565" y="329509"/>
            <a:ext cx="1354748" cy="246221"/>
          </a:xfrm>
          <a:prstGeom prst="rect">
            <a:avLst/>
          </a:prstGeom>
          <a:noFill/>
        </p:spPr>
        <p:txBody>
          <a:bodyPr wrap="square" rtlCol="0">
            <a:spAutoFit/>
          </a:bodyPr>
          <a:lstStyle/>
          <a:p>
            <a:r>
              <a:rPr lang="en-US" sz="500" b="1" dirty="0" smtClean="0">
                <a:solidFill>
                  <a:srgbClr val="DAAD08"/>
                </a:solidFill>
                <a:latin typeface="Open Sans"/>
                <a:cs typeface="Open Sans"/>
              </a:rPr>
              <a:t>Annual </a:t>
            </a:r>
            <a:r>
              <a:rPr lang="en-US" sz="500" dirty="0" smtClean="0">
                <a:solidFill>
                  <a:srgbClr val="DAAD08"/>
                </a:solidFill>
                <a:latin typeface="Open Sans"/>
                <a:cs typeface="Open Sans"/>
              </a:rPr>
              <a:t>report </a:t>
            </a:r>
            <a:r>
              <a:rPr lang="en-US" sz="500" b="1" dirty="0" smtClean="0">
                <a:solidFill>
                  <a:srgbClr val="DAAD08"/>
                </a:solidFill>
                <a:latin typeface="Open Sans"/>
                <a:cs typeface="Open Sans"/>
              </a:rPr>
              <a:t> </a:t>
            </a:r>
          </a:p>
          <a:p>
            <a:r>
              <a:rPr lang="en-US" sz="500" b="1" dirty="0" smtClean="0">
                <a:solidFill>
                  <a:srgbClr val="DAAD08"/>
                </a:solidFill>
                <a:latin typeface="Open Sans"/>
                <a:cs typeface="Open Sans"/>
              </a:rPr>
              <a:t>2018 </a:t>
            </a:r>
            <a:endParaRPr lang="en-US" sz="500" b="1" dirty="0">
              <a:solidFill>
                <a:srgbClr val="DAAD08"/>
              </a:solidFill>
              <a:latin typeface="Open Sans"/>
              <a:cs typeface="Open Sans"/>
            </a:endParaRPr>
          </a:p>
        </p:txBody>
      </p:sp>
      <p:sp>
        <p:nvSpPr>
          <p:cNvPr id="10" name="TextBox 9"/>
          <p:cNvSpPr txBox="1"/>
          <p:nvPr/>
        </p:nvSpPr>
        <p:spPr>
          <a:xfrm>
            <a:off x="7514164" y="329509"/>
            <a:ext cx="1253662" cy="169277"/>
          </a:xfrm>
          <a:prstGeom prst="rect">
            <a:avLst/>
          </a:prstGeom>
          <a:noFill/>
        </p:spPr>
        <p:txBody>
          <a:bodyPr wrap="square" rtlCol="0">
            <a:spAutoFit/>
          </a:bodyPr>
          <a:lstStyle/>
          <a:p>
            <a:pPr algn="r"/>
            <a:r>
              <a:rPr lang="en-US" sz="500" b="1" dirty="0" smtClean="0">
                <a:latin typeface="Open Sans"/>
                <a:cs typeface="Open Sans"/>
              </a:rPr>
              <a:t>Designs corporate 2018</a:t>
            </a:r>
            <a:endParaRPr lang="en-US" sz="500" b="1" dirty="0">
              <a:latin typeface="Open Sans"/>
              <a:cs typeface="Open Sans"/>
            </a:endParaRPr>
          </a:p>
        </p:txBody>
      </p:sp>
      <p:sp>
        <p:nvSpPr>
          <p:cNvPr id="11" name="TextBox 10"/>
          <p:cNvSpPr txBox="1"/>
          <p:nvPr/>
        </p:nvSpPr>
        <p:spPr>
          <a:xfrm>
            <a:off x="553563" y="1605289"/>
            <a:ext cx="2850035" cy="830997"/>
          </a:xfrm>
          <a:prstGeom prst="rect">
            <a:avLst/>
          </a:prstGeom>
          <a:noFill/>
        </p:spPr>
        <p:txBody>
          <a:bodyPr wrap="square" rtlCol="0">
            <a:spAutoFit/>
          </a:bodyPr>
          <a:lstStyle/>
          <a:p>
            <a:r>
              <a:rPr lang="en-US" sz="4800" dirty="0" smtClean="0">
                <a:latin typeface="Bebas Neue Regular"/>
                <a:cs typeface="Bebas Neue Regular"/>
              </a:rPr>
              <a:t>table</a:t>
            </a:r>
            <a:endParaRPr lang="en-US" sz="4800" dirty="0">
              <a:latin typeface="Bebas Neue Regular"/>
              <a:cs typeface="Bebas Neue Regular"/>
            </a:endParaRPr>
          </a:p>
        </p:txBody>
      </p:sp>
    </p:spTree>
    <p:extLst>
      <p:ext uri="{BB962C8B-B14F-4D97-AF65-F5344CB8AC3E}">
        <p14:creationId xmlns:p14="http://schemas.microsoft.com/office/powerpoint/2010/main" val="137862590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2" presetClass="entr" presetSubtype="1"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p:tgtEl>
                                          <p:spTgt spid="3"/>
                                        </p:tgtEl>
                                        <p:attrNameLst>
                                          <p:attrName>ppt_y</p:attrName>
                                        </p:attrNameLst>
                                      </p:cBhvr>
                                      <p:tavLst>
                                        <p:tav tm="0">
                                          <p:val>
                                            <p:strVal val="#ppt_y-#ppt_h*1.125000"/>
                                          </p:val>
                                        </p:tav>
                                        <p:tav tm="100000">
                                          <p:val>
                                            <p:strVal val="#ppt_y"/>
                                          </p:val>
                                        </p:tav>
                                      </p:tavLst>
                                    </p:anim>
                                    <p:animEffect transition="in" filter="wipe(down)">
                                      <p:cBhvr>
                                        <p:cTn id="12" dur="500"/>
                                        <p:tgtEl>
                                          <p:spTgt spid="3"/>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left)">
                                      <p:cBhvr>
                                        <p:cTn id="16" dur="500"/>
                                        <p:tgtEl>
                                          <p:spTgt spid="5"/>
                                        </p:tgtEl>
                                      </p:cBhvr>
                                    </p:animEffect>
                                  </p:childTnLst>
                                </p:cTn>
                              </p:par>
                            </p:childTnLst>
                          </p:cTn>
                        </p:par>
                        <p:par>
                          <p:cTn id="17" fill="hold">
                            <p:stCondLst>
                              <p:cond delay="1500"/>
                            </p:stCondLst>
                            <p:childTnLst>
                              <p:par>
                                <p:cTn id="18" presetID="10" presetClass="entr" presetSubtype="0"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500"/>
                                        <p:tgtEl>
                                          <p:spTgt spid="11"/>
                                        </p:tgtEl>
                                      </p:cBhvr>
                                    </p:animEffect>
                                  </p:childTnLst>
                                </p:cTn>
                              </p:par>
                            </p:childTnLst>
                          </p:cTn>
                        </p:par>
                        <p:par>
                          <p:cTn id="21" fill="hold">
                            <p:stCondLst>
                              <p:cond delay="2000"/>
                            </p:stCondLst>
                            <p:childTnLst>
                              <p:par>
                                <p:cTn id="22" presetID="22" presetClass="entr" presetSubtype="1" fill="hold" grpId="0" nodeType="after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wipe(up)">
                                      <p:cBhvr>
                                        <p:cTn id="24" dur="500"/>
                                        <p:tgtEl>
                                          <p:spTgt spid="2"/>
                                        </p:tgtEl>
                                      </p:cBhvr>
                                    </p:animEffect>
                                  </p:childTnLst>
                                </p:cTn>
                              </p:par>
                            </p:childTnLst>
                          </p:cTn>
                        </p:par>
                        <p:par>
                          <p:cTn id="25" fill="hold">
                            <p:stCondLst>
                              <p:cond delay="2500"/>
                            </p:stCondLst>
                            <p:childTnLst>
                              <p:par>
                                <p:cTn id="26" presetID="22" presetClass="entr" presetSubtype="4" fill="hold" grpId="0" nodeType="afterEffect">
                                  <p:stCondLst>
                                    <p:cond delay="0"/>
                                  </p:stCondLst>
                                  <p:childTnLst>
                                    <p:set>
                                      <p:cBhvr>
                                        <p:cTn id="27" dur="1" fill="hold">
                                          <p:stCondLst>
                                            <p:cond delay="0"/>
                                          </p:stCondLst>
                                        </p:cTn>
                                        <p:tgtEl>
                                          <p:spTgt spid="4">
                                            <p:graphicEl>
                                              <a:chart seriesIdx="-3" categoryIdx="-3" bldStep="gridLegend"/>
                                            </p:graphicEl>
                                          </p:spTgt>
                                        </p:tgtEl>
                                        <p:attrNameLst>
                                          <p:attrName>style.visibility</p:attrName>
                                        </p:attrNameLst>
                                      </p:cBhvr>
                                      <p:to>
                                        <p:strVal val="visible"/>
                                      </p:to>
                                    </p:set>
                                    <p:animEffect transition="in" filter="wipe(down)">
                                      <p:cBhvr>
                                        <p:cTn id="28" dur="500"/>
                                        <p:tgtEl>
                                          <p:spTgt spid="4">
                                            <p:graphicEl>
                                              <a:chart seriesIdx="-3" categoryIdx="-3" bldStep="gridLegend"/>
                                            </p:graphicEl>
                                          </p:spTgt>
                                        </p:tgtEl>
                                      </p:cBhvr>
                                    </p:animEffect>
                                  </p:childTnLst>
                                </p:cTn>
                              </p:par>
                            </p:childTnLst>
                          </p:cTn>
                        </p:par>
                        <p:par>
                          <p:cTn id="29" fill="hold">
                            <p:stCondLst>
                              <p:cond delay="3000"/>
                            </p:stCondLst>
                            <p:childTnLst>
                              <p:par>
                                <p:cTn id="30" presetID="22" presetClass="entr" presetSubtype="4" fill="hold" grpId="0" nodeType="afterEffect">
                                  <p:stCondLst>
                                    <p:cond delay="0"/>
                                  </p:stCondLst>
                                  <p:childTnLst>
                                    <p:set>
                                      <p:cBhvr>
                                        <p:cTn id="31" dur="1" fill="hold">
                                          <p:stCondLst>
                                            <p:cond delay="0"/>
                                          </p:stCondLst>
                                        </p:cTn>
                                        <p:tgtEl>
                                          <p:spTgt spid="4">
                                            <p:graphicEl>
                                              <a:chart seriesIdx="0" categoryIdx="0" bldStep="ptInCategory"/>
                                            </p:graphicEl>
                                          </p:spTgt>
                                        </p:tgtEl>
                                        <p:attrNameLst>
                                          <p:attrName>style.visibility</p:attrName>
                                        </p:attrNameLst>
                                      </p:cBhvr>
                                      <p:to>
                                        <p:strVal val="visible"/>
                                      </p:to>
                                    </p:set>
                                    <p:animEffect transition="in" filter="wipe(down)">
                                      <p:cBhvr>
                                        <p:cTn id="32" dur="500"/>
                                        <p:tgtEl>
                                          <p:spTgt spid="4">
                                            <p:graphicEl>
                                              <a:chart seriesIdx="0" categoryIdx="0" bldStep="ptInCategory"/>
                                            </p:graphicEl>
                                          </p:spTgt>
                                        </p:tgtEl>
                                      </p:cBhvr>
                                    </p:animEffect>
                                  </p:childTnLst>
                                </p:cTn>
                              </p:par>
                            </p:childTnLst>
                          </p:cTn>
                        </p:par>
                        <p:par>
                          <p:cTn id="33" fill="hold">
                            <p:stCondLst>
                              <p:cond delay="3500"/>
                            </p:stCondLst>
                            <p:childTnLst>
                              <p:par>
                                <p:cTn id="34" presetID="22" presetClass="entr" presetSubtype="4" fill="hold" grpId="0" nodeType="afterEffect">
                                  <p:stCondLst>
                                    <p:cond delay="0"/>
                                  </p:stCondLst>
                                  <p:childTnLst>
                                    <p:set>
                                      <p:cBhvr>
                                        <p:cTn id="35" dur="1" fill="hold">
                                          <p:stCondLst>
                                            <p:cond delay="0"/>
                                          </p:stCondLst>
                                        </p:cTn>
                                        <p:tgtEl>
                                          <p:spTgt spid="4">
                                            <p:graphicEl>
                                              <a:chart seriesIdx="1" categoryIdx="0" bldStep="ptInCategory"/>
                                            </p:graphicEl>
                                          </p:spTgt>
                                        </p:tgtEl>
                                        <p:attrNameLst>
                                          <p:attrName>style.visibility</p:attrName>
                                        </p:attrNameLst>
                                      </p:cBhvr>
                                      <p:to>
                                        <p:strVal val="visible"/>
                                      </p:to>
                                    </p:set>
                                    <p:animEffect transition="in" filter="wipe(down)">
                                      <p:cBhvr>
                                        <p:cTn id="36" dur="500"/>
                                        <p:tgtEl>
                                          <p:spTgt spid="4">
                                            <p:graphicEl>
                                              <a:chart seriesIdx="1" categoryIdx="0" bldStep="ptInCategory"/>
                                            </p:graphicEl>
                                          </p:spTgt>
                                        </p:tgtEl>
                                      </p:cBhvr>
                                    </p:animEffect>
                                  </p:childTnLst>
                                </p:cTn>
                              </p:par>
                            </p:childTnLst>
                          </p:cTn>
                        </p:par>
                        <p:par>
                          <p:cTn id="37" fill="hold">
                            <p:stCondLst>
                              <p:cond delay="4000"/>
                            </p:stCondLst>
                            <p:childTnLst>
                              <p:par>
                                <p:cTn id="38" presetID="22" presetClass="entr" presetSubtype="4" fill="hold" grpId="0" nodeType="afterEffect">
                                  <p:stCondLst>
                                    <p:cond delay="0"/>
                                  </p:stCondLst>
                                  <p:childTnLst>
                                    <p:set>
                                      <p:cBhvr>
                                        <p:cTn id="39" dur="1" fill="hold">
                                          <p:stCondLst>
                                            <p:cond delay="0"/>
                                          </p:stCondLst>
                                        </p:cTn>
                                        <p:tgtEl>
                                          <p:spTgt spid="4">
                                            <p:graphicEl>
                                              <a:chart seriesIdx="2" categoryIdx="0" bldStep="ptInCategory"/>
                                            </p:graphicEl>
                                          </p:spTgt>
                                        </p:tgtEl>
                                        <p:attrNameLst>
                                          <p:attrName>style.visibility</p:attrName>
                                        </p:attrNameLst>
                                      </p:cBhvr>
                                      <p:to>
                                        <p:strVal val="visible"/>
                                      </p:to>
                                    </p:set>
                                    <p:animEffect transition="in" filter="wipe(down)">
                                      <p:cBhvr>
                                        <p:cTn id="40" dur="500"/>
                                        <p:tgtEl>
                                          <p:spTgt spid="4">
                                            <p:graphicEl>
                                              <a:chart seriesIdx="2" categoryIdx="0" bldStep="ptInCategory"/>
                                            </p:graphicEl>
                                          </p:spTgt>
                                        </p:tgtEl>
                                      </p:cBhvr>
                                    </p:animEffect>
                                  </p:childTnLst>
                                </p:cTn>
                              </p:par>
                            </p:childTnLst>
                          </p:cTn>
                        </p:par>
                        <p:par>
                          <p:cTn id="41" fill="hold">
                            <p:stCondLst>
                              <p:cond delay="4500"/>
                            </p:stCondLst>
                            <p:childTnLst>
                              <p:par>
                                <p:cTn id="42" presetID="22" presetClass="entr" presetSubtype="4" fill="hold" grpId="0" nodeType="afterEffect">
                                  <p:stCondLst>
                                    <p:cond delay="0"/>
                                  </p:stCondLst>
                                  <p:childTnLst>
                                    <p:set>
                                      <p:cBhvr>
                                        <p:cTn id="43" dur="1" fill="hold">
                                          <p:stCondLst>
                                            <p:cond delay="0"/>
                                          </p:stCondLst>
                                        </p:cTn>
                                        <p:tgtEl>
                                          <p:spTgt spid="4">
                                            <p:graphicEl>
                                              <a:chart seriesIdx="0" categoryIdx="1" bldStep="ptInCategory"/>
                                            </p:graphicEl>
                                          </p:spTgt>
                                        </p:tgtEl>
                                        <p:attrNameLst>
                                          <p:attrName>style.visibility</p:attrName>
                                        </p:attrNameLst>
                                      </p:cBhvr>
                                      <p:to>
                                        <p:strVal val="visible"/>
                                      </p:to>
                                    </p:set>
                                    <p:animEffect transition="in" filter="wipe(down)">
                                      <p:cBhvr>
                                        <p:cTn id="44" dur="500"/>
                                        <p:tgtEl>
                                          <p:spTgt spid="4">
                                            <p:graphicEl>
                                              <a:chart seriesIdx="0" categoryIdx="1" bldStep="ptInCategory"/>
                                            </p:graphicEl>
                                          </p:spTgt>
                                        </p:tgtEl>
                                      </p:cBhvr>
                                    </p:animEffect>
                                  </p:childTnLst>
                                </p:cTn>
                              </p:par>
                            </p:childTnLst>
                          </p:cTn>
                        </p:par>
                        <p:par>
                          <p:cTn id="45" fill="hold">
                            <p:stCondLst>
                              <p:cond delay="5000"/>
                            </p:stCondLst>
                            <p:childTnLst>
                              <p:par>
                                <p:cTn id="46" presetID="22" presetClass="entr" presetSubtype="4" fill="hold" grpId="0" nodeType="afterEffect">
                                  <p:stCondLst>
                                    <p:cond delay="0"/>
                                  </p:stCondLst>
                                  <p:childTnLst>
                                    <p:set>
                                      <p:cBhvr>
                                        <p:cTn id="47" dur="1" fill="hold">
                                          <p:stCondLst>
                                            <p:cond delay="0"/>
                                          </p:stCondLst>
                                        </p:cTn>
                                        <p:tgtEl>
                                          <p:spTgt spid="4">
                                            <p:graphicEl>
                                              <a:chart seriesIdx="1" categoryIdx="1" bldStep="ptInCategory"/>
                                            </p:graphicEl>
                                          </p:spTgt>
                                        </p:tgtEl>
                                        <p:attrNameLst>
                                          <p:attrName>style.visibility</p:attrName>
                                        </p:attrNameLst>
                                      </p:cBhvr>
                                      <p:to>
                                        <p:strVal val="visible"/>
                                      </p:to>
                                    </p:set>
                                    <p:animEffect transition="in" filter="wipe(down)">
                                      <p:cBhvr>
                                        <p:cTn id="48" dur="500"/>
                                        <p:tgtEl>
                                          <p:spTgt spid="4">
                                            <p:graphicEl>
                                              <a:chart seriesIdx="1" categoryIdx="1" bldStep="ptInCategory"/>
                                            </p:graphicEl>
                                          </p:spTgt>
                                        </p:tgtEl>
                                      </p:cBhvr>
                                    </p:animEffect>
                                  </p:childTnLst>
                                </p:cTn>
                              </p:par>
                            </p:childTnLst>
                          </p:cTn>
                        </p:par>
                        <p:par>
                          <p:cTn id="49" fill="hold">
                            <p:stCondLst>
                              <p:cond delay="5500"/>
                            </p:stCondLst>
                            <p:childTnLst>
                              <p:par>
                                <p:cTn id="50" presetID="22" presetClass="entr" presetSubtype="4" fill="hold" grpId="0" nodeType="afterEffect">
                                  <p:stCondLst>
                                    <p:cond delay="0"/>
                                  </p:stCondLst>
                                  <p:childTnLst>
                                    <p:set>
                                      <p:cBhvr>
                                        <p:cTn id="51" dur="1" fill="hold">
                                          <p:stCondLst>
                                            <p:cond delay="0"/>
                                          </p:stCondLst>
                                        </p:cTn>
                                        <p:tgtEl>
                                          <p:spTgt spid="4">
                                            <p:graphicEl>
                                              <a:chart seriesIdx="2" categoryIdx="1" bldStep="ptInCategory"/>
                                            </p:graphicEl>
                                          </p:spTgt>
                                        </p:tgtEl>
                                        <p:attrNameLst>
                                          <p:attrName>style.visibility</p:attrName>
                                        </p:attrNameLst>
                                      </p:cBhvr>
                                      <p:to>
                                        <p:strVal val="visible"/>
                                      </p:to>
                                    </p:set>
                                    <p:animEffect transition="in" filter="wipe(down)">
                                      <p:cBhvr>
                                        <p:cTn id="52" dur="500"/>
                                        <p:tgtEl>
                                          <p:spTgt spid="4">
                                            <p:graphicEl>
                                              <a:chart seriesIdx="2" categoryIdx="1" bldStep="ptInCategory"/>
                                            </p:graphicEl>
                                          </p:spTgt>
                                        </p:tgtEl>
                                      </p:cBhvr>
                                    </p:animEffect>
                                  </p:childTnLst>
                                </p:cTn>
                              </p:par>
                            </p:childTnLst>
                          </p:cTn>
                        </p:par>
                        <p:par>
                          <p:cTn id="53" fill="hold">
                            <p:stCondLst>
                              <p:cond delay="6000"/>
                            </p:stCondLst>
                            <p:childTnLst>
                              <p:par>
                                <p:cTn id="54" presetID="22" presetClass="entr" presetSubtype="4" fill="hold" grpId="0" nodeType="afterEffect">
                                  <p:stCondLst>
                                    <p:cond delay="0"/>
                                  </p:stCondLst>
                                  <p:childTnLst>
                                    <p:set>
                                      <p:cBhvr>
                                        <p:cTn id="55" dur="1" fill="hold">
                                          <p:stCondLst>
                                            <p:cond delay="0"/>
                                          </p:stCondLst>
                                        </p:cTn>
                                        <p:tgtEl>
                                          <p:spTgt spid="4">
                                            <p:graphicEl>
                                              <a:chart seriesIdx="0" categoryIdx="2" bldStep="ptInCategory"/>
                                            </p:graphicEl>
                                          </p:spTgt>
                                        </p:tgtEl>
                                        <p:attrNameLst>
                                          <p:attrName>style.visibility</p:attrName>
                                        </p:attrNameLst>
                                      </p:cBhvr>
                                      <p:to>
                                        <p:strVal val="visible"/>
                                      </p:to>
                                    </p:set>
                                    <p:animEffect transition="in" filter="wipe(down)">
                                      <p:cBhvr>
                                        <p:cTn id="56" dur="500"/>
                                        <p:tgtEl>
                                          <p:spTgt spid="4">
                                            <p:graphicEl>
                                              <a:chart seriesIdx="0" categoryIdx="2" bldStep="ptInCategory"/>
                                            </p:graphicEl>
                                          </p:spTgt>
                                        </p:tgtEl>
                                      </p:cBhvr>
                                    </p:animEffect>
                                  </p:childTnLst>
                                </p:cTn>
                              </p:par>
                            </p:childTnLst>
                          </p:cTn>
                        </p:par>
                        <p:par>
                          <p:cTn id="57" fill="hold">
                            <p:stCondLst>
                              <p:cond delay="6500"/>
                            </p:stCondLst>
                            <p:childTnLst>
                              <p:par>
                                <p:cTn id="58" presetID="22" presetClass="entr" presetSubtype="4" fill="hold" grpId="0" nodeType="afterEffect">
                                  <p:stCondLst>
                                    <p:cond delay="0"/>
                                  </p:stCondLst>
                                  <p:childTnLst>
                                    <p:set>
                                      <p:cBhvr>
                                        <p:cTn id="59" dur="1" fill="hold">
                                          <p:stCondLst>
                                            <p:cond delay="0"/>
                                          </p:stCondLst>
                                        </p:cTn>
                                        <p:tgtEl>
                                          <p:spTgt spid="4">
                                            <p:graphicEl>
                                              <a:chart seriesIdx="1" categoryIdx="2" bldStep="ptInCategory"/>
                                            </p:graphicEl>
                                          </p:spTgt>
                                        </p:tgtEl>
                                        <p:attrNameLst>
                                          <p:attrName>style.visibility</p:attrName>
                                        </p:attrNameLst>
                                      </p:cBhvr>
                                      <p:to>
                                        <p:strVal val="visible"/>
                                      </p:to>
                                    </p:set>
                                    <p:animEffect transition="in" filter="wipe(down)">
                                      <p:cBhvr>
                                        <p:cTn id="60" dur="500"/>
                                        <p:tgtEl>
                                          <p:spTgt spid="4">
                                            <p:graphicEl>
                                              <a:chart seriesIdx="1" categoryIdx="2" bldStep="ptInCategory"/>
                                            </p:graphicEl>
                                          </p:spTgt>
                                        </p:tgtEl>
                                      </p:cBhvr>
                                    </p:animEffect>
                                  </p:childTnLst>
                                </p:cTn>
                              </p:par>
                            </p:childTnLst>
                          </p:cTn>
                        </p:par>
                        <p:par>
                          <p:cTn id="61" fill="hold">
                            <p:stCondLst>
                              <p:cond delay="7000"/>
                            </p:stCondLst>
                            <p:childTnLst>
                              <p:par>
                                <p:cTn id="62" presetID="22" presetClass="entr" presetSubtype="4" fill="hold" grpId="0" nodeType="afterEffect">
                                  <p:stCondLst>
                                    <p:cond delay="0"/>
                                  </p:stCondLst>
                                  <p:childTnLst>
                                    <p:set>
                                      <p:cBhvr>
                                        <p:cTn id="63" dur="1" fill="hold">
                                          <p:stCondLst>
                                            <p:cond delay="0"/>
                                          </p:stCondLst>
                                        </p:cTn>
                                        <p:tgtEl>
                                          <p:spTgt spid="4">
                                            <p:graphicEl>
                                              <a:chart seriesIdx="2" categoryIdx="2" bldStep="ptInCategory"/>
                                            </p:graphicEl>
                                          </p:spTgt>
                                        </p:tgtEl>
                                        <p:attrNameLst>
                                          <p:attrName>style.visibility</p:attrName>
                                        </p:attrNameLst>
                                      </p:cBhvr>
                                      <p:to>
                                        <p:strVal val="visible"/>
                                      </p:to>
                                    </p:set>
                                    <p:animEffect transition="in" filter="wipe(down)">
                                      <p:cBhvr>
                                        <p:cTn id="64" dur="500"/>
                                        <p:tgtEl>
                                          <p:spTgt spid="4">
                                            <p:graphicEl>
                                              <a:chart seriesIdx="2" categoryIdx="2" bldStep="ptInCategory"/>
                                            </p:graphicEl>
                                          </p:spTgt>
                                        </p:tgtEl>
                                      </p:cBhvr>
                                    </p:animEffect>
                                  </p:childTnLst>
                                </p:cTn>
                              </p:par>
                            </p:childTnLst>
                          </p:cTn>
                        </p:par>
                        <p:par>
                          <p:cTn id="65" fill="hold">
                            <p:stCondLst>
                              <p:cond delay="7500"/>
                            </p:stCondLst>
                            <p:childTnLst>
                              <p:par>
                                <p:cTn id="66" presetID="22" presetClass="entr" presetSubtype="4" fill="hold" grpId="0" nodeType="afterEffect">
                                  <p:stCondLst>
                                    <p:cond delay="0"/>
                                  </p:stCondLst>
                                  <p:childTnLst>
                                    <p:set>
                                      <p:cBhvr>
                                        <p:cTn id="67" dur="1" fill="hold">
                                          <p:stCondLst>
                                            <p:cond delay="0"/>
                                          </p:stCondLst>
                                        </p:cTn>
                                        <p:tgtEl>
                                          <p:spTgt spid="4">
                                            <p:graphicEl>
                                              <a:chart seriesIdx="0" categoryIdx="3" bldStep="ptInCategory"/>
                                            </p:graphicEl>
                                          </p:spTgt>
                                        </p:tgtEl>
                                        <p:attrNameLst>
                                          <p:attrName>style.visibility</p:attrName>
                                        </p:attrNameLst>
                                      </p:cBhvr>
                                      <p:to>
                                        <p:strVal val="visible"/>
                                      </p:to>
                                    </p:set>
                                    <p:animEffect transition="in" filter="wipe(down)">
                                      <p:cBhvr>
                                        <p:cTn id="68" dur="500"/>
                                        <p:tgtEl>
                                          <p:spTgt spid="4">
                                            <p:graphicEl>
                                              <a:chart seriesIdx="0" categoryIdx="3" bldStep="ptInCategory"/>
                                            </p:graphicEl>
                                          </p:spTgt>
                                        </p:tgtEl>
                                      </p:cBhvr>
                                    </p:animEffect>
                                  </p:childTnLst>
                                </p:cTn>
                              </p:par>
                            </p:childTnLst>
                          </p:cTn>
                        </p:par>
                        <p:par>
                          <p:cTn id="69" fill="hold">
                            <p:stCondLst>
                              <p:cond delay="8000"/>
                            </p:stCondLst>
                            <p:childTnLst>
                              <p:par>
                                <p:cTn id="70" presetID="22" presetClass="entr" presetSubtype="4" fill="hold" grpId="0" nodeType="afterEffect">
                                  <p:stCondLst>
                                    <p:cond delay="0"/>
                                  </p:stCondLst>
                                  <p:childTnLst>
                                    <p:set>
                                      <p:cBhvr>
                                        <p:cTn id="71" dur="1" fill="hold">
                                          <p:stCondLst>
                                            <p:cond delay="0"/>
                                          </p:stCondLst>
                                        </p:cTn>
                                        <p:tgtEl>
                                          <p:spTgt spid="4">
                                            <p:graphicEl>
                                              <a:chart seriesIdx="1" categoryIdx="3" bldStep="ptInCategory"/>
                                            </p:graphicEl>
                                          </p:spTgt>
                                        </p:tgtEl>
                                        <p:attrNameLst>
                                          <p:attrName>style.visibility</p:attrName>
                                        </p:attrNameLst>
                                      </p:cBhvr>
                                      <p:to>
                                        <p:strVal val="visible"/>
                                      </p:to>
                                    </p:set>
                                    <p:animEffect transition="in" filter="wipe(down)">
                                      <p:cBhvr>
                                        <p:cTn id="72" dur="500"/>
                                        <p:tgtEl>
                                          <p:spTgt spid="4">
                                            <p:graphicEl>
                                              <a:chart seriesIdx="1" categoryIdx="3" bldStep="ptInCategory"/>
                                            </p:graphicEl>
                                          </p:spTgt>
                                        </p:tgtEl>
                                      </p:cBhvr>
                                    </p:animEffect>
                                  </p:childTnLst>
                                </p:cTn>
                              </p:par>
                            </p:childTnLst>
                          </p:cTn>
                        </p:par>
                        <p:par>
                          <p:cTn id="73" fill="hold">
                            <p:stCondLst>
                              <p:cond delay="8500"/>
                            </p:stCondLst>
                            <p:childTnLst>
                              <p:par>
                                <p:cTn id="74" presetID="22" presetClass="entr" presetSubtype="4" fill="hold" grpId="0" nodeType="afterEffect">
                                  <p:stCondLst>
                                    <p:cond delay="0"/>
                                  </p:stCondLst>
                                  <p:childTnLst>
                                    <p:set>
                                      <p:cBhvr>
                                        <p:cTn id="75" dur="1" fill="hold">
                                          <p:stCondLst>
                                            <p:cond delay="0"/>
                                          </p:stCondLst>
                                        </p:cTn>
                                        <p:tgtEl>
                                          <p:spTgt spid="4">
                                            <p:graphicEl>
                                              <a:chart seriesIdx="2" categoryIdx="3" bldStep="ptInCategory"/>
                                            </p:graphicEl>
                                          </p:spTgt>
                                        </p:tgtEl>
                                        <p:attrNameLst>
                                          <p:attrName>style.visibility</p:attrName>
                                        </p:attrNameLst>
                                      </p:cBhvr>
                                      <p:to>
                                        <p:strVal val="visible"/>
                                      </p:to>
                                    </p:set>
                                    <p:animEffect transition="in" filter="wipe(down)">
                                      <p:cBhvr>
                                        <p:cTn id="76" dur="500"/>
                                        <p:tgtEl>
                                          <p:spTgt spid="4">
                                            <p:graphicEl>
                                              <a:chart seriesIdx="2" categoryIdx="3" bldStep="ptInCategory"/>
                                            </p:graphicEl>
                                          </p:spTgt>
                                        </p:tgtEl>
                                      </p:cBhvr>
                                    </p:animEffect>
                                  </p:childTnLst>
                                </p:cTn>
                              </p:par>
                            </p:childTnLst>
                          </p:cTn>
                        </p:par>
                        <p:par>
                          <p:cTn id="77" fill="hold">
                            <p:stCondLst>
                              <p:cond delay="9000"/>
                            </p:stCondLst>
                            <p:childTnLst>
                              <p:par>
                                <p:cTn id="78" presetID="22" presetClass="entr" presetSubtype="4" fill="hold" grpId="0" nodeType="afterEffect">
                                  <p:stCondLst>
                                    <p:cond delay="0"/>
                                  </p:stCondLst>
                                  <p:childTnLst>
                                    <p:set>
                                      <p:cBhvr>
                                        <p:cTn id="79" dur="1" fill="hold">
                                          <p:stCondLst>
                                            <p:cond delay="0"/>
                                          </p:stCondLst>
                                        </p:cTn>
                                        <p:tgtEl>
                                          <p:spTgt spid="8">
                                            <p:graphicEl>
                                              <a:chart seriesIdx="-3" categoryIdx="-3" bldStep="gridLegend"/>
                                            </p:graphicEl>
                                          </p:spTgt>
                                        </p:tgtEl>
                                        <p:attrNameLst>
                                          <p:attrName>style.visibility</p:attrName>
                                        </p:attrNameLst>
                                      </p:cBhvr>
                                      <p:to>
                                        <p:strVal val="visible"/>
                                      </p:to>
                                    </p:set>
                                    <p:animEffect transition="in" filter="wipe(down)">
                                      <p:cBhvr>
                                        <p:cTn id="80" dur="500"/>
                                        <p:tgtEl>
                                          <p:spTgt spid="8">
                                            <p:graphicEl>
                                              <a:chart seriesIdx="-3" categoryIdx="-3" bldStep="gridLegend"/>
                                            </p:graphicEl>
                                          </p:spTgt>
                                        </p:tgtEl>
                                      </p:cBhvr>
                                    </p:animEffect>
                                  </p:childTnLst>
                                </p:cTn>
                              </p:par>
                            </p:childTnLst>
                          </p:cTn>
                        </p:par>
                        <p:par>
                          <p:cTn id="81" fill="hold">
                            <p:stCondLst>
                              <p:cond delay="9500"/>
                            </p:stCondLst>
                            <p:childTnLst>
                              <p:par>
                                <p:cTn id="82" presetID="22" presetClass="entr" presetSubtype="4" fill="hold" grpId="0" nodeType="afterEffect">
                                  <p:stCondLst>
                                    <p:cond delay="0"/>
                                  </p:stCondLst>
                                  <p:childTnLst>
                                    <p:set>
                                      <p:cBhvr>
                                        <p:cTn id="83" dur="1" fill="hold">
                                          <p:stCondLst>
                                            <p:cond delay="0"/>
                                          </p:stCondLst>
                                        </p:cTn>
                                        <p:tgtEl>
                                          <p:spTgt spid="8">
                                            <p:graphicEl>
                                              <a:chart seriesIdx="0" categoryIdx="0" bldStep="ptInCategory"/>
                                            </p:graphicEl>
                                          </p:spTgt>
                                        </p:tgtEl>
                                        <p:attrNameLst>
                                          <p:attrName>style.visibility</p:attrName>
                                        </p:attrNameLst>
                                      </p:cBhvr>
                                      <p:to>
                                        <p:strVal val="visible"/>
                                      </p:to>
                                    </p:set>
                                    <p:animEffect transition="in" filter="wipe(down)">
                                      <p:cBhvr>
                                        <p:cTn id="84" dur="500"/>
                                        <p:tgtEl>
                                          <p:spTgt spid="8">
                                            <p:graphicEl>
                                              <a:chart seriesIdx="0" categoryIdx="0" bldStep="ptInCategory"/>
                                            </p:graphicEl>
                                          </p:spTgt>
                                        </p:tgtEl>
                                      </p:cBhvr>
                                    </p:animEffect>
                                  </p:childTnLst>
                                </p:cTn>
                              </p:par>
                            </p:childTnLst>
                          </p:cTn>
                        </p:par>
                        <p:par>
                          <p:cTn id="85" fill="hold">
                            <p:stCondLst>
                              <p:cond delay="10000"/>
                            </p:stCondLst>
                            <p:childTnLst>
                              <p:par>
                                <p:cTn id="86" presetID="22" presetClass="entr" presetSubtype="4" fill="hold" grpId="0" nodeType="afterEffect">
                                  <p:stCondLst>
                                    <p:cond delay="0"/>
                                  </p:stCondLst>
                                  <p:childTnLst>
                                    <p:set>
                                      <p:cBhvr>
                                        <p:cTn id="87" dur="1" fill="hold">
                                          <p:stCondLst>
                                            <p:cond delay="0"/>
                                          </p:stCondLst>
                                        </p:cTn>
                                        <p:tgtEl>
                                          <p:spTgt spid="8">
                                            <p:graphicEl>
                                              <a:chart seriesIdx="1" categoryIdx="0" bldStep="ptInCategory"/>
                                            </p:graphicEl>
                                          </p:spTgt>
                                        </p:tgtEl>
                                        <p:attrNameLst>
                                          <p:attrName>style.visibility</p:attrName>
                                        </p:attrNameLst>
                                      </p:cBhvr>
                                      <p:to>
                                        <p:strVal val="visible"/>
                                      </p:to>
                                    </p:set>
                                    <p:animEffect transition="in" filter="wipe(down)">
                                      <p:cBhvr>
                                        <p:cTn id="88" dur="500"/>
                                        <p:tgtEl>
                                          <p:spTgt spid="8">
                                            <p:graphicEl>
                                              <a:chart seriesIdx="1" categoryIdx="0" bldStep="ptInCategory"/>
                                            </p:graphicEl>
                                          </p:spTgt>
                                        </p:tgtEl>
                                      </p:cBhvr>
                                    </p:animEffect>
                                  </p:childTnLst>
                                </p:cTn>
                              </p:par>
                            </p:childTnLst>
                          </p:cTn>
                        </p:par>
                        <p:par>
                          <p:cTn id="89" fill="hold">
                            <p:stCondLst>
                              <p:cond delay="10500"/>
                            </p:stCondLst>
                            <p:childTnLst>
                              <p:par>
                                <p:cTn id="90" presetID="22" presetClass="entr" presetSubtype="4" fill="hold" grpId="0" nodeType="afterEffect">
                                  <p:stCondLst>
                                    <p:cond delay="0"/>
                                  </p:stCondLst>
                                  <p:childTnLst>
                                    <p:set>
                                      <p:cBhvr>
                                        <p:cTn id="91" dur="1" fill="hold">
                                          <p:stCondLst>
                                            <p:cond delay="0"/>
                                          </p:stCondLst>
                                        </p:cTn>
                                        <p:tgtEl>
                                          <p:spTgt spid="8">
                                            <p:graphicEl>
                                              <a:chart seriesIdx="2" categoryIdx="0" bldStep="ptInCategory"/>
                                            </p:graphicEl>
                                          </p:spTgt>
                                        </p:tgtEl>
                                        <p:attrNameLst>
                                          <p:attrName>style.visibility</p:attrName>
                                        </p:attrNameLst>
                                      </p:cBhvr>
                                      <p:to>
                                        <p:strVal val="visible"/>
                                      </p:to>
                                    </p:set>
                                    <p:animEffect transition="in" filter="wipe(down)">
                                      <p:cBhvr>
                                        <p:cTn id="92" dur="500"/>
                                        <p:tgtEl>
                                          <p:spTgt spid="8">
                                            <p:graphicEl>
                                              <a:chart seriesIdx="2" categoryIdx="0" bldStep="ptInCategory"/>
                                            </p:graphicEl>
                                          </p:spTgt>
                                        </p:tgtEl>
                                      </p:cBhvr>
                                    </p:animEffect>
                                  </p:childTnLst>
                                </p:cTn>
                              </p:par>
                            </p:childTnLst>
                          </p:cTn>
                        </p:par>
                        <p:par>
                          <p:cTn id="93" fill="hold">
                            <p:stCondLst>
                              <p:cond delay="11000"/>
                            </p:stCondLst>
                            <p:childTnLst>
                              <p:par>
                                <p:cTn id="94" presetID="22" presetClass="entr" presetSubtype="4" fill="hold" grpId="0" nodeType="afterEffect">
                                  <p:stCondLst>
                                    <p:cond delay="0"/>
                                  </p:stCondLst>
                                  <p:childTnLst>
                                    <p:set>
                                      <p:cBhvr>
                                        <p:cTn id="95" dur="1" fill="hold">
                                          <p:stCondLst>
                                            <p:cond delay="0"/>
                                          </p:stCondLst>
                                        </p:cTn>
                                        <p:tgtEl>
                                          <p:spTgt spid="8">
                                            <p:graphicEl>
                                              <a:chart seriesIdx="0" categoryIdx="1" bldStep="ptInCategory"/>
                                            </p:graphicEl>
                                          </p:spTgt>
                                        </p:tgtEl>
                                        <p:attrNameLst>
                                          <p:attrName>style.visibility</p:attrName>
                                        </p:attrNameLst>
                                      </p:cBhvr>
                                      <p:to>
                                        <p:strVal val="visible"/>
                                      </p:to>
                                    </p:set>
                                    <p:animEffect transition="in" filter="wipe(down)">
                                      <p:cBhvr>
                                        <p:cTn id="96" dur="500"/>
                                        <p:tgtEl>
                                          <p:spTgt spid="8">
                                            <p:graphicEl>
                                              <a:chart seriesIdx="0" categoryIdx="1" bldStep="ptInCategory"/>
                                            </p:graphicEl>
                                          </p:spTgt>
                                        </p:tgtEl>
                                      </p:cBhvr>
                                    </p:animEffect>
                                  </p:childTnLst>
                                </p:cTn>
                              </p:par>
                            </p:childTnLst>
                          </p:cTn>
                        </p:par>
                        <p:par>
                          <p:cTn id="97" fill="hold">
                            <p:stCondLst>
                              <p:cond delay="11500"/>
                            </p:stCondLst>
                            <p:childTnLst>
                              <p:par>
                                <p:cTn id="98" presetID="22" presetClass="entr" presetSubtype="4" fill="hold" grpId="0" nodeType="afterEffect">
                                  <p:stCondLst>
                                    <p:cond delay="0"/>
                                  </p:stCondLst>
                                  <p:childTnLst>
                                    <p:set>
                                      <p:cBhvr>
                                        <p:cTn id="99" dur="1" fill="hold">
                                          <p:stCondLst>
                                            <p:cond delay="0"/>
                                          </p:stCondLst>
                                        </p:cTn>
                                        <p:tgtEl>
                                          <p:spTgt spid="8">
                                            <p:graphicEl>
                                              <a:chart seriesIdx="1" categoryIdx="1" bldStep="ptInCategory"/>
                                            </p:graphicEl>
                                          </p:spTgt>
                                        </p:tgtEl>
                                        <p:attrNameLst>
                                          <p:attrName>style.visibility</p:attrName>
                                        </p:attrNameLst>
                                      </p:cBhvr>
                                      <p:to>
                                        <p:strVal val="visible"/>
                                      </p:to>
                                    </p:set>
                                    <p:animEffect transition="in" filter="wipe(down)">
                                      <p:cBhvr>
                                        <p:cTn id="100" dur="500"/>
                                        <p:tgtEl>
                                          <p:spTgt spid="8">
                                            <p:graphicEl>
                                              <a:chart seriesIdx="1" categoryIdx="1" bldStep="ptInCategory"/>
                                            </p:graphicEl>
                                          </p:spTgt>
                                        </p:tgtEl>
                                      </p:cBhvr>
                                    </p:animEffect>
                                  </p:childTnLst>
                                </p:cTn>
                              </p:par>
                            </p:childTnLst>
                          </p:cTn>
                        </p:par>
                        <p:par>
                          <p:cTn id="101" fill="hold">
                            <p:stCondLst>
                              <p:cond delay="12000"/>
                            </p:stCondLst>
                            <p:childTnLst>
                              <p:par>
                                <p:cTn id="102" presetID="22" presetClass="entr" presetSubtype="4" fill="hold" grpId="0" nodeType="afterEffect">
                                  <p:stCondLst>
                                    <p:cond delay="0"/>
                                  </p:stCondLst>
                                  <p:childTnLst>
                                    <p:set>
                                      <p:cBhvr>
                                        <p:cTn id="103" dur="1" fill="hold">
                                          <p:stCondLst>
                                            <p:cond delay="0"/>
                                          </p:stCondLst>
                                        </p:cTn>
                                        <p:tgtEl>
                                          <p:spTgt spid="8">
                                            <p:graphicEl>
                                              <a:chart seriesIdx="2" categoryIdx="1" bldStep="ptInCategory"/>
                                            </p:graphicEl>
                                          </p:spTgt>
                                        </p:tgtEl>
                                        <p:attrNameLst>
                                          <p:attrName>style.visibility</p:attrName>
                                        </p:attrNameLst>
                                      </p:cBhvr>
                                      <p:to>
                                        <p:strVal val="visible"/>
                                      </p:to>
                                    </p:set>
                                    <p:animEffect transition="in" filter="wipe(down)">
                                      <p:cBhvr>
                                        <p:cTn id="104" dur="500"/>
                                        <p:tgtEl>
                                          <p:spTgt spid="8">
                                            <p:graphicEl>
                                              <a:chart seriesIdx="2" categoryIdx="1" bldStep="ptInCategory"/>
                                            </p:graphicEl>
                                          </p:spTgt>
                                        </p:tgtEl>
                                      </p:cBhvr>
                                    </p:animEffect>
                                  </p:childTnLst>
                                </p:cTn>
                              </p:par>
                            </p:childTnLst>
                          </p:cTn>
                        </p:par>
                        <p:par>
                          <p:cTn id="105" fill="hold">
                            <p:stCondLst>
                              <p:cond delay="12500"/>
                            </p:stCondLst>
                            <p:childTnLst>
                              <p:par>
                                <p:cTn id="106" presetID="22" presetClass="entr" presetSubtype="4" fill="hold" grpId="0" nodeType="afterEffect">
                                  <p:stCondLst>
                                    <p:cond delay="0"/>
                                  </p:stCondLst>
                                  <p:childTnLst>
                                    <p:set>
                                      <p:cBhvr>
                                        <p:cTn id="107" dur="1" fill="hold">
                                          <p:stCondLst>
                                            <p:cond delay="0"/>
                                          </p:stCondLst>
                                        </p:cTn>
                                        <p:tgtEl>
                                          <p:spTgt spid="8">
                                            <p:graphicEl>
                                              <a:chart seriesIdx="0" categoryIdx="2" bldStep="ptInCategory"/>
                                            </p:graphicEl>
                                          </p:spTgt>
                                        </p:tgtEl>
                                        <p:attrNameLst>
                                          <p:attrName>style.visibility</p:attrName>
                                        </p:attrNameLst>
                                      </p:cBhvr>
                                      <p:to>
                                        <p:strVal val="visible"/>
                                      </p:to>
                                    </p:set>
                                    <p:animEffect transition="in" filter="wipe(down)">
                                      <p:cBhvr>
                                        <p:cTn id="108" dur="500"/>
                                        <p:tgtEl>
                                          <p:spTgt spid="8">
                                            <p:graphicEl>
                                              <a:chart seriesIdx="0" categoryIdx="2" bldStep="ptInCategory"/>
                                            </p:graphicEl>
                                          </p:spTgt>
                                        </p:tgtEl>
                                      </p:cBhvr>
                                    </p:animEffect>
                                  </p:childTnLst>
                                </p:cTn>
                              </p:par>
                            </p:childTnLst>
                          </p:cTn>
                        </p:par>
                        <p:par>
                          <p:cTn id="109" fill="hold">
                            <p:stCondLst>
                              <p:cond delay="13000"/>
                            </p:stCondLst>
                            <p:childTnLst>
                              <p:par>
                                <p:cTn id="110" presetID="22" presetClass="entr" presetSubtype="4" fill="hold" grpId="0" nodeType="afterEffect">
                                  <p:stCondLst>
                                    <p:cond delay="0"/>
                                  </p:stCondLst>
                                  <p:childTnLst>
                                    <p:set>
                                      <p:cBhvr>
                                        <p:cTn id="111" dur="1" fill="hold">
                                          <p:stCondLst>
                                            <p:cond delay="0"/>
                                          </p:stCondLst>
                                        </p:cTn>
                                        <p:tgtEl>
                                          <p:spTgt spid="8">
                                            <p:graphicEl>
                                              <a:chart seriesIdx="1" categoryIdx="2" bldStep="ptInCategory"/>
                                            </p:graphicEl>
                                          </p:spTgt>
                                        </p:tgtEl>
                                        <p:attrNameLst>
                                          <p:attrName>style.visibility</p:attrName>
                                        </p:attrNameLst>
                                      </p:cBhvr>
                                      <p:to>
                                        <p:strVal val="visible"/>
                                      </p:to>
                                    </p:set>
                                    <p:animEffect transition="in" filter="wipe(down)">
                                      <p:cBhvr>
                                        <p:cTn id="112" dur="500"/>
                                        <p:tgtEl>
                                          <p:spTgt spid="8">
                                            <p:graphicEl>
                                              <a:chart seriesIdx="1" categoryIdx="2" bldStep="ptInCategory"/>
                                            </p:graphicEl>
                                          </p:spTgt>
                                        </p:tgtEl>
                                      </p:cBhvr>
                                    </p:animEffect>
                                  </p:childTnLst>
                                </p:cTn>
                              </p:par>
                            </p:childTnLst>
                          </p:cTn>
                        </p:par>
                        <p:par>
                          <p:cTn id="113" fill="hold">
                            <p:stCondLst>
                              <p:cond delay="13500"/>
                            </p:stCondLst>
                            <p:childTnLst>
                              <p:par>
                                <p:cTn id="114" presetID="22" presetClass="entr" presetSubtype="4" fill="hold" grpId="0" nodeType="afterEffect">
                                  <p:stCondLst>
                                    <p:cond delay="0"/>
                                  </p:stCondLst>
                                  <p:childTnLst>
                                    <p:set>
                                      <p:cBhvr>
                                        <p:cTn id="115" dur="1" fill="hold">
                                          <p:stCondLst>
                                            <p:cond delay="0"/>
                                          </p:stCondLst>
                                        </p:cTn>
                                        <p:tgtEl>
                                          <p:spTgt spid="8">
                                            <p:graphicEl>
                                              <a:chart seriesIdx="2" categoryIdx="2" bldStep="ptInCategory"/>
                                            </p:graphicEl>
                                          </p:spTgt>
                                        </p:tgtEl>
                                        <p:attrNameLst>
                                          <p:attrName>style.visibility</p:attrName>
                                        </p:attrNameLst>
                                      </p:cBhvr>
                                      <p:to>
                                        <p:strVal val="visible"/>
                                      </p:to>
                                    </p:set>
                                    <p:animEffect transition="in" filter="wipe(down)">
                                      <p:cBhvr>
                                        <p:cTn id="116" dur="500"/>
                                        <p:tgtEl>
                                          <p:spTgt spid="8">
                                            <p:graphicEl>
                                              <a:chart seriesIdx="2" categoryIdx="2" bldStep="ptInCategory"/>
                                            </p:graphicEl>
                                          </p:spTgt>
                                        </p:tgtEl>
                                      </p:cBhvr>
                                    </p:animEffect>
                                  </p:childTnLst>
                                </p:cTn>
                              </p:par>
                            </p:childTnLst>
                          </p:cTn>
                        </p:par>
                        <p:par>
                          <p:cTn id="117" fill="hold">
                            <p:stCondLst>
                              <p:cond delay="14000"/>
                            </p:stCondLst>
                            <p:childTnLst>
                              <p:par>
                                <p:cTn id="118" presetID="22" presetClass="entr" presetSubtype="4" fill="hold" grpId="0" nodeType="afterEffect">
                                  <p:stCondLst>
                                    <p:cond delay="0"/>
                                  </p:stCondLst>
                                  <p:childTnLst>
                                    <p:set>
                                      <p:cBhvr>
                                        <p:cTn id="119" dur="1" fill="hold">
                                          <p:stCondLst>
                                            <p:cond delay="0"/>
                                          </p:stCondLst>
                                        </p:cTn>
                                        <p:tgtEl>
                                          <p:spTgt spid="8">
                                            <p:graphicEl>
                                              <a:chart seriesIdx="0" categoryIdx="3" bldStep="ptInCategory"/>
                                            </p:graphicEl>
                                          </p:spTgt>
                                        </p:tgtEl>
                                        <p:attrNameLst>
                                          <p:attrName>style.visibility</p:attrName>
                                        </p:attrNameLst>
                                      </p:cBhvr>
                                      <p:to>
                                        <p:strVal val="visible"/>
                                      </p:to>
                                    </p:set>
                                    <p:animEffect transition="in" filter="wipe(down)">
                                      <p:cBhvr>
                                        <p:cTn id="120" dur="500"/>
                                        <p:tgtEl>
                                          <p:spTgt spid="8">
                                            <p:graphicEl>
                                              <a:chart seriesIdx="0" categoryIdx="3" bldStep="ptInCategory"/>
                                            </p:graphicEl>
                                          </p:spTgt>
                                        </p:tgtEl>
                                      </p:cBhvr>
                                    </p:animEffect>
                                  </p:childTnLst>
                                </p:cTn>
                              </p:par>
                            </p:childTnLst>
                          </p:cTn>
                        </p:par>
                        <p:par>
                          <p:cTn id="121" fill="hold">
                            <p:stCondLst>
                              <p:cond delay="14500"/>
                            </p:stCondLst>
                            <p:childTnLst>
                              <p:par>
                                <p:cTn id="122" presetID="22" presetClass="entr" presetSubtype="4" fill="hold" grpId="0" nodeType="afterEffect">
                                  <p:stCondLst>
                                    <p:cond delay="0"/>
                                  </p:stCondLst>
                                  <p:childTnLst>
                                    <p:set>
                                      <p:cBhvr>
                                        <p:cTn id="123" dur="1" fill="hold">
                                          <p:stCondLst>
                                            <p:cond delay="0"/>
                                          </p:stCondLst>
                                        </p:cTn>
                                        <p:tgtEl>
                                          <p:spTgt spid="8">
                                            <p:graphicEl>
                                              <a:chart seriesIdx="1" categoryIdx="3" bldStep="ptInCategory"/>
                                            </p:graphicEl>
                                          </p:spTgt>
                                        </p:tgtEl>
                                        <p:attrNameLst>
                                          <p:attrName>style.visibility</p:attrName>
                                        </p:attrNameLst>
                                      </p:cBhvr>
                                      <p:to>
                                        <p:strVal val="visible"/>
                                      </p:to>
                                    </p:set>
                                    <p:animEffect transition="in" filter="wipe(down)">
                                      <p:cBhvr>
                                        <p:cTn id="124" dur="500"/>
                                        <p:tgtEl>
                                          <p:spTgt spid="8">
                                            <p:graphicEl>
                                              <a:chart seriesIdx="1" categoryIdx="3" bldStep="ptInCategory"/>
                                            </p:graphicEl>
                                          </p:spTgt>
                                        </p:tgtEl>
                                      </p:cBhvr>
                                    </p:animEffect>
                                  </p:childTnLst>
                                </p:cTn>
                              </p:par>
                            </p:childTnLst>
                          </p:cTn>
                        </p:par>
                        <p:par>
                          <p:cTn id="125" fill="hold">
                            <p:stCondLst>
                              <p:cond delay="15000"/>
                            </p:stCondLst>
                            <p:childTnLst>
                              <p:par>
                                <p:cTn id="126" presetID="22" presetClass="entr" presetSubtype="4" fill="hold" grpId="0" nodeType="afterEffect">
                                  <p:stCondLst>
                                    <p:cond delay="0"/>
                                  </p:stCondLst>
                                  <p:childTnLst>
                                    <p:set>
                                      <p:cBhvr>
                                        <p:cTn id="127" dur="1" fill="hold">
                                          <p:stCondLst>
                                            <p:cond delay="0"/>
                                          </p:stCondLst>
                                        </p:cTn>
                                        <p:tgtEl>
                                          <p:spTgt spid="8">
                                            <p:graphicEl>
                                              <a:chart seriesIdx="2" categoryIdx="3" bldStep="ptInCategory"/>
                                            </p:graphicEl>
                                          </p:spTgt>
                                        </p:tgtEl>
                                        <p:attrNameLst>
                                          <p:attrName>style.visibility</p:attrName>
                                        </p:attrNameLst>
                                      </p:cBhvr>
                                      <p:to>
                                        <p:strVal val="visible"/>
                                      </p:to>
                                    </p:set>
                                    <p:animEffect transition="in" filter="wipe(down)">
                                      <p:cBhvr>
                                        <p:cTn id="128" dur="500"/>
                                        <p:tgtEl>
                                          <p:spTgt spid="8">
                                            <p:graphicEl>
                                              <a:chart seriesIdx="2" categoryIdx="3" bldStep="ptInCategory"/>
                                            </p:graphicEl>
                                          </p:spTgt>
                                        </p:tgtEl>
                                      </p:cBhvr>
                                    </p:animEffect>
                                  </p:childTnLst>
                                </p:cTn>
                              </p:par>
                            </p:childTnLst>
                          </p:cTn>
                        </p:par>
                        <p:par>
                          <p:cTn id="129" fill="hold">
                            <p:stCondLst>
                              <p:cond delay="15500"/>
                            </p:stCondLst>
                            <p:childTnLst>
                              <p:par>
                                <p:cTn id="130" presetID="10" presetClass="entr" presetSubtype="0" fill="hold" grpId="0" nodeType="afterEffect">
                                  <p:stCondLst>
                                    <p:cond delay="0"/>
                                  </p:stCondLst>
                                  <p:childTnLst>
                                    <p:set>
                                      <p:cBhvr>
                                        <p:cTn id="131" dur="1" fill="hold">
                                          <p:stCondLst>
                                            <p:cond delay="0"/>
                                          </p:stCondLst>
                                        </p:cTn>
                                        <p:tgtEl>
                                          <p:spTgt spid="10"/>
                                        </p:tgtEl>
                                        <p:attrNameLst>
                                          <p:attrName>style.visibility</p:attrName>
                                        </p:attrNameLst>
                                      </p:cBhvr>
                                      <p:to>
                                        <p:strVal val="visible"/>
                                      </p:to>
                                    </p:set>
                                    <p:animEffect transition="in" filter="fade">
                                      <p:cBhvr>
                                        <p:cTn id="13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p:bldP spid="3" grpId="0"/>
      <p:bldGraphic spid="4" grpId="0">
        <p:bldSub>
          <a:bldChart bld="categoryEl"/>
        </p:bldSub>
      </p:bldGraphic>
      <p:bldGraphic spid="8" grpId="0">
        <p:bldSub>
          <a:bldChart bld="categoryEl"/>
        </p:bldSub>
      </p:bldGraphic>
      <p:bldP spid="9" grpId="0"/>
      <p:bldP spid="10" grpId="0"/>
      <p:bldP spid="11"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Rectangle 82"/>
          <p:cNvSpPr/>
          <p:nvPr/>
        </p:nvSpPr>
        <p:spPr>
          <a:xfrm>
            <a:off x="272956" y="368490"/>
            <a:ext cx="8639032" cy="4408226"/>
          </a:xfrm>
          <a:prstGeom prst="rect">
            <a:avLst/>
          </a:prstGeom>
          <a:solidFill>
            <a:schemeClr val="bg1"/>
          </a:solidFill>
          <a:ln w="38100">
            <a:solidFill>
              <a:srgbClr val="FCD3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TextBox 10"/>
          <p:cNvSpPr txBox="1"/>
          <p:nvPr/>
        </p:nvSpPr>
        <p:spPr>
          <a:xfrm>
            <a:off x="829100" y="2586807"/>
            <a:ext cx="938886" cy="646331"/>
          </a:xfrm>
          <a:prstGeom prst="rect">
            <a:avLst/>
          </a:prstGeom>
          <a:noFill/>
        </p:spPr>
        <p:txBody>
          <a:bodyPr wrap="square" rtlCol="0">
            <a:spAutoFit/>
          </a:bodyPr>
          <a:lstStyle/>
          <a:p>
            <a:r>
              <a:rPr lang="en-US" sz="3600" b="1" dirty="0" smtClean="0">
                <a:latin typeface="Bebas Neue Regular"/>
                <a:cs typeface="Bebas Neue Regular"/>
              </a:rPr>
              <a:t>step</a:t>
            </a:r>
            <a:endParaRPr lang="en-US" sz="3600" b="1" dirty="0">
              <a:latin typeface="Bebas Neue Regular"/>
              <a:cs typeface="Bebas Neue Regular"/>
            </a:endParaRPr>
          </a:p>
        </p:txBody>
      </p:sp>
      <p:sp>
        <p:nvSpPr>
          <p:cNvPr id="12" name="TextBox 11"/>
          <p:cNvSpPr txBox="1"/>
          <p:nvPr/>
        </p:nvSpPr>
        <p:spPr>
          <a:xfrm>
            <a:off x="1699247" y="2586807"/>
            <a:ext cx="648420" cy="646331"/>
          </a:xfrm>
          <a:prstGeom prst="rect">
            <a:avLst/>
          </a:prstGeom>
          <a:noFill/>
        </p:spPr>
        <p:txBody>
          <a:bodyPr wrap="square" rtlCol="0">
            <a:spAutoFit/>
          </a:bodyPr>
          <a:lstStyle/>
          <a:p>
            <a:r>
              <a:rPr lang="en-US" sz="3600" dirty="0" smtClean="0">
                <a:latin typeface="Bebas Neue Regular"/>
                <a:cs typeface="Bebas Neue Regular"/>
              </a:rPr>
              <a:t>01</a:t>
            </a:r>
            <a:endParaRPr lang="en-US" sz="3600" dirty="0">
              <a:latin typeface="Bebas Neue Regular"/>
              <a:cs typeface="Bebas Neue Regular"/>
            </a:endParaRPr>
          </a:p>
        </p:txBody>
      </p:sp>
      <p:sp>
        <p:nvSpPr>
          <p:cNvPr id="20" name="TextBox 19"/>
          <p:cNvSpPr txBox="1"/>
          <p:nvPr/>
        </p:nvSpPr>
        <p:spPr>
          <a:xfrm>
            <a:off x="810182" y="3125416"/>
            <a:ext cx="1253662" cy="215444"/>
          </a:xfrm>
          <a:prstGeom prst="rect">
            <a:avLst/>
          </a:prstGeom>
          <a:noFill/>
        </p:spPr>
        <p:txBody>
          <a:bodyPr wrap="square" rtlCol="0">
            <a:spAutoFit/>
          </a:bodyPr>
          <a:lstStyle/>
          <a:p>
            <a:r>
              <a:rPr lang="en-US" sz="800" b="1" dirty="0" smtClean="0">
                <a:latin typeface="Open Sans"/>
                <a:cs typeface="Open Sans"/>
              </a:rPr>
              <a:t>LOREM IPSUM</a:t>
            </a:r>
            <a:endParaRPr lang="en-US" sz="800" b="1" dirty="0">
              <a:latin typeface="Open Sans"/>
              <a:cs typeface="Open Sans"/>
            </a:endParaRPr>
          </a:p>
        </p:txBody>
      </p:sp>
      <p:sp>
        <p:nvSpPr>
          <p:cNvPr id="21" name="TextBox 20"/>
          <p:cNvSpPr txBox="1"/>
          <p:nvPr/>
        </p:nvSpPr>
        <p:spPr>
          <a:xfrm>
            <a:off x="2745696" y="3125416"/>
            <a:ext cx="1253662" cy="215444"/>
          </a:xfrm>
          <a:prstGeom prst="rect">
            <a:avLst/>
          </a:prstGeom>
          <a:noFill/>
        </p:spPr>
        <p:txBody>
          <a:bodyPr wrap="square" rtlCol="0">
            <a:spAutoFit/>
          </a:bodyPr>
          <a:lstStyle/>
          <a:p>
            <a:r>
              <a:rPr lang="en-US" sz="800" b="1" dirty="0" smtClean="0">
                <a:latin typeface="Open Sans"/>
                <a:cs typeface="Open Sans"/>
              </a:rPr>
              <a:t>LOREM IPSUM</a:t>
            </a:r>
            <a:endParaRPr lang="en-US" sz="800" b="1" dirty="0">
              <a:latin typeface="Open Sans"/>
              <a:cs typeface="Open Sans"/>
            </a:endParaRPr>
          </a:p>
        </p:txBody>
      </p:sp>
      <p:sp>
        <p:nvSpPr>
          <p:cNvPr id="22" name="TextBox 21"/>
          <p:cNvSpPr txBox="1"/>
          <p:nvPr/>
        </p:nvSpPr>
        <p:spPr>
          <a:xfrm>
            <a:off x="4833938" y="3125417"/>
            <a:ext cx="1253662" cy="215444"/>
          </a:xfrm>
          <a:prstGeom prst="rect">
            <a:avLst/>
          </a:prstGeom>
          <a:noFill/>
        </p:spPr>
        <p:txBody>
          <a:bodyPr wrap="square" rtlCol="0">
            <a:spAutoFit/>
          </a:bodyPr>
          <a:lstStyle/>
          <a:p>
            <a:r>
              <a:rPr lang="en-US" sz="800" b="1" dirty="0" smtClean="0">
                <a:latin typeface="Open Sans"/>
                <a:cs typeface="Open Sans"/>
              </a:rPr>
              <a:t>LOREM IPSUM</a:t>
            </a:r>
            <a:endParaRPr lang="en-US" sz="800" b="1" dirty="0">
              <a:latin typeface="Open Sans"/>
              <a:cs typeface="Open Sans"/>
            </a:endParaRPr>
          </a:p>
        </p:txBody>
      </p:sp>
      <p:sp>
        <p:nvSpPr>
          <p:cNvPr id="29" name="TextBox 28"/>
          <p:cNvSpPr txBox="1"/>
          <p:nvPr/>
        </p:nvSpPr>
        <p:spPr>
          <a:xfrm>
            <a:off x="2712450" y="2586807"/>
            <a:ext cx="938886" cy="646331"/>
          </a:xfrm>
          <a:prstGeom prst="rect">
            <a:avLst/>
          </a:prstGeom>
          <a:noFill/>
        </p:spPr>
        <p:txBody>
          <a:bodyPr wrap="square" rtlCol="0">
            <a:spAutoFit/>
          </a:bodyPr>
          <a:lstStyle/>
          <a:p>
            <a:r>
              <a:rPr lang="en-US" sz="3600" b="1" dirty="0" smtClean="0">
                <a:latin typeface="Bebas Neue Regular"/>
                <a:cs typeface="Bebas Neue Regular"/>
              </a:rPr>
              <a:t>step</a:t>
            </a:r>
            <a:endParaRPr lang="en-US" sz="3600" b="1" dirty="0">
              <a:latin typeface="Bebas Neue Regular"/>
              <a:cs typeface="Bebas Neue Regular"/>
            </a:endParaRPr>
          </a:p>
        </p:txBody>
      </p:sp>
      <p:sp>
        <p:nvSpPr>
          <p:cNvPr id="30" name="TextBox 29"/>
          <p:cNvSpPr txBox="1"/>
          <p:nvPr/>
        </p:nvSpPr>
        <p:spPr>
          <a:xfrm>
            <a:off x="3582596" y="2586807"/>
            <a:ext cx="596425" cy="646331"/>
          </a:xfrm>
          <a:prstGeom prst="rect">
            <a:avLst/>
          </a:prstGeom>
          <a:noFill/>
        </p:spPr>
        <p:txBody>
          <a:bodyPr wrap="square" rtlCol="0">
            <a:spAutoFit/>
          </a:bodyPr>
          <a:lstStyle/>
          <a:p>
            <a:r>
              <a:rPr lang="en-US" sz="3600" dirty="0" smtClean="0">
                <a:latin typeface="Bebas Neue Regular"/>
                <a:cs typeface="Bebas Neue Regular"/>
              </a:rPr>
              <a:t>02</a:t>
            </a:r>
            <a:endParaRPr lang="en-US" sz="3600" dirty="0">
              <a:latin typeface="Bebas Neue Regular"/>
              <a:cs typeface="Bebas Neue Regular"/>
            </a:endParaRPr>
          </a:p>
        </p:txBody>
      </p:sp>
      <p:sp>
        <p:nvSpPr>
          <p:cNvPr id="31" name="TextBox 30"/>
          <p:cNvSpPr txBox="1"/>
          <p:nvPr/>
        </p:nvSpPr>
        <p:spPr>
          <a:xfrm>
            <a:off x="4835066" y="2586808"/>
            <a:ext cx="938886" cy="646331"/>
          </a:xfrm>
          <a:prstGeom prst="rect">
            <a:avLst/>
          </a:prstGeom>
          <a:noFill/>
        </p:spPr>
        <p:txBody>
          <a:bodyPr wrap="square" rtlCol="0">
            <a:spAutoFit/>
          </a:bodyPr>
          <a:lstStyle/>
          <a:p>
            <a:r>
              <a:rPr lang="en-US" sz="3600" b="1" dirty="0" smtClean="0">
                <a:latin typeface="Bebas Neue Regular"/>
                <a:cs typeface="Bebas Neue Regular"/>
              </a:rPr>
              <a:t>step</a:t>
            </a:r>
            <a:endParaRPr lang="en-US" sz="3600" b="1" dirty="0">
              <a:latin typeface="Bebas Neue Regular"/>
              <a:cs typeface="Bebas Neue Regular"/>
            </a:endParaRPr>
          </a:p>
        </p:txBody>
      </p:sp>
      <p:sp>
        <p:nvSpPr>
          <p:cNvPr id="32" name="TextBox 31"/>
          <p:cNvSpPr txBox="1"/>
          <p:nvPr/>
        </p:nvSpPr>
        <p:spPr>
          <a:xfrm>
            <a:off x="5705212" y="2586808"/>
            <a:ext cx="653749" cy="646331"/>
          </a:xfrm>
          <a:prstGeom prst="rect">
            <a:avLst/>
          </a:prstGeom>
          <a:noFill/>
        </p:spPr>
        <p:txBody>
          <a:bodyPr wrap="square" rtlCol="0">
            <a:spAutoFit/>
          </a:bodyPr>
          <a:lstStyle/>
          <a:p>
            <a:r>
              <a:rPr lang="en-US" sz="3600" dirty="0" smtClean="0">
                <a:latin typeface="Bebas Neue Regular"/>
                <a:cs typeface="Bebas Neue Regular"/>
              </a:rPr>
              <a:t>03</a:t>
            </a:r>
            <a:endParaRPr lang="en-US" sz="3600" dirty="0">
              <a:latin typeface="Bebas Neue Regular"/>
              <a:cs typeface="Bebas Neue Regular"/>
            </a:endParaRPr>
          </a:p>
        </p:txBody>
      </p:sp>
      <p:sp>
        <p:nvSpPr>
          <p:cNvPr id="42" name="TextBox 41"/>
          <p:cNvSpPr txBox="1"/>
          <p:nvPr/>
        </p:nvSpPr>
        <p:spPr>
          <a:xfrm>
            <a:off x="418725" y="626957"/>
            <a:ext cx="1354748" cy="246221"/>
          </a:xfrm>
          <a:prstGeom prst="rect">
            <a:avLst/>
          </a:prstGeom>
          <a:noFill/>
        </p:spPr>
        <p:txBody>
          <a:bodyPr wrap="square" rtlCol="0">
            <a:spAutoFit/>
          </a:bodyPr>
          <a:lstStyle/>
          <a:p>
            <a:r>
              <a:rPr lang="en-US" sz="500" b="1" dirty="0" smtClean="0">
                <a:latin typeface="Open Sans"/>
                <a:cs typeface="Open Sans"/>
              </a:rPr>
              <a:t>Annual </a:t>
            </a:r>
            <a:r>
              <a:rPr lang="en-US" sz="500" dirty="0" smtClean="0">
                <a:latin typeface="Open Sans"/>
                <a:cs typeface="Open Sans"/>
              </a:rPr>
              <a:t>report </a:t>
            </a:r>
            <a:r>
              <a:rPr lang="en-US" sz="500" b="1" dirty="0" smtClean="0">
                <a:latin typeface="Open Sans"/>
                <a:cs typeface="Open Sans"/>
              </a:rPr>
              <a:t> </a:t>
            </a:r>
          </a:p>
          <a:p>
            <a:r>
              <a:rPr lang="en-US" sz="500" b="1" dirty="0" smtClean="0">
                <a:latin typeface="Open Sans"/>
                <a:cs typeface="Open Sans"/>
              </a:rPr>
              <a:t>2018 </a:t>
            </a:r>
            <a:endParaRPr lang="en-US" sz="500" b="1" dirty="0">
              <a:latin typeface="Open Sans"/>
              <a:cs typeface="Open Sans"/>
            </a:endParaRPr>
          </a:p>
        </p:txBody>
      </p:sp>
      <p:sp>
        <p:nvSpPr>
          <p:cNvPr id="47" name="TextBox 46"/>
          <p:cNvSpPr txBox="1"/>
          <p:nvPr/>
        </p:nvSpPr>
        <p:spPr>
          <a:xfrm>
            <a:off x="852891" y="3351667"/>
            <a:ext cx="1306893" cy="1015663"/>
          </a:xfrm>
          <a:prstGeom prst="rect">
            <a:avLst/>
          </a:prstGeom>
          <a:noFill/>
        </p:spPr>
        <p:txBody>
          <a:bodyPr wrap="square" rtlCol="0">
            <a:spAutoFit/>
          </a:bodyPr>
          <a:lstStyle/>
          <a:p>
            <a:pPr>
              <a:lnSpc>
                <a:spcPct val="150000"/>
              </a:lnSpc>
            </a:pPr>
            <a:r>
              <a:rPr lang="en-US" sz="800" dirty="0">
                <a:latin typeface="Open Sans"/>
                <a:cs typeface="Open Sans"/>
              </a:rPr>
              <a:t>"But I must explain to you how all this mistaken idea of denouncing pleasure </a:t>
            </a:r>
            <a:r>
              <a:rPr lang="en-US" sz="800" dirty="0" smtClean="0">
                <a:latin typeface="Open Sans"/>
                <a:cs typeface="Open Sans"/>
              </a:rPr>
              <a:t>and </a:t>
            </a:r>
            <a:r>
              <a:rPr lang="en-US" sz="800" dirty="0">
                <a:latin typeface="Open Sans"/>
                <a:cs typeface="Open Sans"/>
              </a:rPr>
              <a:t>praising </a:t>
            </a:r>
            <a:r>
              <a:rPr lang="en-US" sz="800" dirty="0" smtClean="0">
                <a:latin typeface="Open Sans"/>
                <a:cs typeface="Open Sans"/>
              </a:rPr>
              <a:t>pain</a:t>
            </a:r>
          </a:p>
        </p:txBody>
      </p:sp>
      <p:grpSp>
        <p:nvGrpSpPr>
          <p:cNvPr id="2" name="Group 8"/>
          <p:cNvGrpSpPr>
            <a:grpSpLocks noChangeAspect="1"/>
          </p:cNvGrpSpPr>
          <p:nvPr/>
        </p:nvGrpSpPr>
        <p:grpSpPr bwMode="auto">
          <a:xfrm>
            <a:off x="6866732" y="1248569"/>
            <a:ext cx="886976" cy="885825"/>
            <a:chOff x="4400" y="549"/>
            <a:chExt cx="771" cy="770"/>
          </a:xfrm>
        </p:grpSpPr>
        <p:sp>
          <p:nvSpPr>
            <p:cNvPr id="3" name="AutoShape 7"/>
            <p:cNvSpPr>
              <a:spLocks noChangeAspect="1" noChangeArrowheads="1" noTextEdit="1"/>
            </p:cNvSpPr>
            <p:nvPr/>
          </p:nvSpPr>
          <p:spPr bwMode="auto">
            <a:xfrm>
              <a:off x="4400" y="549"/>
              <a:ext cx="771" cy="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 name="Freeform 9"/>
            <p:cNvSpPr>
              <a:spLocks/>
            </p:cNvSpPr>
            <p:nvPr/>
          </p:nvSpPr>
          <p:spPr bwMode="auto">
            <a:xfrm>
              <a:off x="4686" y="549"/>
              <a:ext cx="199" cy="249"/>
            </a:xfrm>
            <a:custGeom>
              <a:avLst/>
              <a:gdLst>
                <a:gd name="T0" fmla="*/ 499 w 614"/>
                <a:gd name="T1" fmla="*/ 769 h 769"/>
                <a:gd name="T2" fmla="*/ 115 w 614"/>
                <a:gd name="T3" fmla="*/ 769 h 769"/>
                <a:gd name="T4" fmla="*/ 115 w 614"/>
                <a:gd name="T5" fmla="*/ 547 h 769"/>
                <a:gd name="T6" fmla="*/ 0 w 614"/>
                <a:gd name="T7" fmla="*/ 308 h 769"/>
                <a:gd name="T8" fmla="*/ 307 w 614"/>
                <a:gd name="T9" fmla="*/ 0 h 769"/>
                <a:gd name="T10" fmla="*/ 614 w 614"/>
                <a:gd name="T11" fmla="*/ 308 h 769"/>
                <a:gd name="T12" fmla="*/ 499 w 614"/>
                <a:gd name="T13" fmla="*/ 547 h 769"/>
                <a:gd name="T14" fmla="*/ 499 w 614"/>
                <a:gd name="T15" fmla="*/ 769 h 7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4" h="769">
                  <a:moveTo>
                    <a:pt x="499" y="769"/>
                  </a:moveTo>
                  <a:cubicBezTo>
                    <a:pt x="115" y="769"/>
                    <a:pt x="115" y="769"/>
                    <a:pt x="115" y="769"/>
                  </a:cubicBezTo>
                  <a:cubicBezTo>
                    <a:pt x="115" y="547"/>
                    <a:pt x="115" y="547"/>
                    <a:pt x="115" y="547"/>
                  </a:cubicBezTo>
                  <a:cubicBezTo>
                    <a:pt x="42" y="489"/>
                    <a:pt x="0" y="401"/>
                    <a:pt x="0" y="308"/>
                  </a:cubicBezTo>
                  <a:cubicBezTo>
                    <a:pt x="0" y="138"/>
                    <a:pt x="138" y="0"/>
                    <a:pt x="307" y="0"/>
                  </a:cubicBezTo>
                  <a:cubicBezTo>
                    <a:pt x="476" y="0"/>
                    <a:pt x="614" y="138"/>
                    <a:pt x="614" y="308"/>
                  </a:cubicBezTo>
                  <a:cubicBezTo>
                    <a:pt x="614" y="401"/>
                    <a:pt x="572" y="489"/>
                    <a:pt x="499" y="547"/>
                  </a:cubicBezTo>
                  <a:cubicBezTo>
                    <a:pt x="499" y="769"/>
                    <a:pt x="499" y="769"/>
                    <a:pt x="499" y="769"/>
                  </a:cubicBezTo>
                  <a:close/>
                </a:path>
              </a:pathLst>
            </a:custGeom>
            <a:solidFill>
              <a:srgbClr val="F9BA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 name="Freeform 10"/>
            <p:cNvSpPr>
              <a:spLocks noEditPoints="1"/>
            </p:cNvSpPr>
            <p:nvPr/>
          </p:nvSpPr>
          <p:spPr bwMode="auto">
            <a:xfrm>
              <a:off x="4711" y="611"/>
              <a:ext cx="149" cy="150"/>
            </a:xfrm>
            <a:custGeom>
              <a:avLst/>
              <a:gdLst>
                <a:gd name="T0" fmla="*/ 460 w 460"/>
                <a:gd name="T1" fmla="*/ 385 h 461"/>
                <a:gd name="T2" fmla="*/ 268 w 460"/>
                <a:gd name="T3" fmla="*/ 385 h 461"/>
                <a:gd name="T4" fmla="*/ 268 w 460"/>
                <a:gd name="T5" fmla="*/ 224 h 461"/>
                <a:gd name="T6" fmla="*/ 345 w 460"/>
                <a:gd name="T7" fmla="*/ 116 h 461"/>
                <a:gd name="T8" fmla="*/ 230 w 460"/>
                <a:gd name="T9" fmla="*/ 0 h 461"/>
                <a:gd name="T10" fmla="*/ 115 w 460"/>
                <a:gd name="T11" fmla="*/ 116 h 461"/>
                <a:gd name="T12" fmla="*/ 192 w 460"/>
                <a:gd name="T13" fmla="*/ 224 h 461"/>
                <a:gd name="T14" fmla="*/ 192 w 460"/>
                <a:gd name="T15" fmla="*/ 385 h 461"/>
                <a:gd name="T16" fmla="*/ 0 w 460"/>
                <a:gd name="T17" fmla="*/ 385 h 461"/>
                <a:gd name="T18" fmla="*/ 0 w 460"/>
                <a:gd name="T19" fmla="*/ 461 h 461"/>
                <a:gd name="T20" fmla="*/ 460 w 460"/>
                <a:gd name="T21" fmla="*/ 461 h 461"/>
                <a:gd name="T22" fmla="*/ 460 w 460"/>
                <a:gd name="T23" fmla="*/ 385 h 461"/>
                <a:gd name="T24" fmla="*/ 230 w 460"/>
                <a:gd name="T25" fmla="*/ 77 h 461"/>
                <a:gd name="T26" fmla="*/ 268 w 460"/>
                <a:gd name="T27" fmla="*/ 116 h 461"/>
                <a:gd name="T28" fmla="*/ 230 w 460"/>
                <a:gd name="T29" fmla="*/ 154 h 461"/>
                <a:gd name="T30" fmla="*/ 192 w 460"/>
                <a:gd name="T31" fmla="*/ 116 h 461"/>
                <a:gd name="T32" fmla="*/ 230 w 460"/>
                <a:gd name="T33" fmla="*/ 77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0" h="461">
                  <a:moveTo>
                    <a:pt x="460" y="385"/>
                  </a:moveTo>
                  <a:cubicBezTo>
                    <a:pt x="268" y="385"/>
                    <a:pt x="268" y="385"/>
                    <a:pt x="268" y="385"/>
                  </a:cubicBezTo>
                  <a:cubicBezTo>
                    <a:pt x="268" y="224"/>
                    <a:pt x="268" y="224"/>
                    <a:pt x="268" y="224"/>
                  </a:cubicBezTo>
                  <a:cubicBezTo>
                    <a:pt x="313" y="208"/>
                    <a:pt x="345" y="166"/>
                    <a:pt x="345" y="116"/>
                  </a:cubicBezTo>
                  <a:cubicBezTo>
                    <a:pt x="345" y="52"/>
                    <a:pt x="294" y="0"/>
                    <a:pt x="230" y="0"/>
                  </a:cubicBezTo>
                  <a:cubicBezTo>
                    <a:pt x="166" y="0"/>
                    <a:pt x="115" y="52"/>
                    <a:pt x="115" y="116"/>
                  </a:cubicBezTo>
                  <a:cubicBezTo>
                    <a:pt x="115" y="166"/>
                    <a:pt x="147" y="208"/>
                    <a:pt x="192" y="224"/>
                  </a:cubicBezTo>
                  <a:cubicBezTo>
                    <a:pt x="192" y="385"/>
                    <a:pt x="192" y="385"/>
                    <a:pt x="192" y="385"/>
                  </a:cubicBezTo>
                  <a:cubicBezTo>
                    <a:pt x="0" y="385"/>
                    <a:pt x="0" y="385"/>
                    <a:pt x="0" y="385"/>
                  </a:cubicBezTo>
                  <a:cubicBezTo>
                    <a:pt x="0" y="461"/>
                    <a:pt x="0" y="461"/>
                    <a:pt x="0" y="461"/>
                  </a:cubicBezTo>
                  <a:cubicBezTo>
                    <a:pt x="460" y="461"/>
                    <a:pt x="460" y="461"/>
                    <a:pt x="460" y="461"/>
                  </a:cubicBezTo>
                  <a:cubicBezTo>
                    <a:pt x="460" y="385"/>
                    <a:pt x="460" y="385"/>
                    <a:pt x="460" y="385"/>
                  </a:cubicBezTo>
                  <a:close/>
                  <a:moveTo>
                    <a:pt x="230" y="77"/>
                  </a:moveTo>
                  <a:cubicBezTo>
                    <a:pt x="251" y="77"/>
                    <a:pt x="268" y="95"/>
                    <a:pt x="268" y="116"/>
                  </a:cubicBezTo>
                  <a:cubicBezTo>
                    <a:pt x="268" y="137"/>
                    <a:pt x="251" y="154"/>
                    <a:pt x="230" y="154"/>
                  </a:cubicBezTo>
                  <a:cubicBezTo>
                    <a:pt x="209" y="154"/>
                    <a:pt x="192" y="137"/>
                    <a:pt x="192" y="116"/>
                  </a:cubicBezTo>
                  <a:cubicBezTo>
                    <a:pt x="192" y="95"/>
                    <a:pt x="209" y="77"/>
                    <a:pt x="230" y="77"/>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 name="Freeform 11"/>
            <p:cNvSpPr>
              <a:spLocks/>
            </p:cNvSpPr>
            <p:nvPr/>
          </p:nvSpPr>
          <p:spPr bwMode="auto">
            <a:xfrm>
              <a:off x="4599" y="1085"/>
              <a:ext cx="373" cy="234"/>
            </a:xfrm>
            <a:custGeom>
              <a:avLst/>
              <a:gdLst>
                <a:gd name="T0" fmla="*/ 914 w 1152"/>
                <a:gd name="T1" fmla="*/ 0 h 724"/>
                <a:gd name="T2" fmla="*/ 872 w 1152"/>
                <a:gd name="T3" fmla="*/ 65 h 724"/>
                <a:gd name="T4" fmla="*/ 1075 w 1152"/>
                <a:gd name="T5" fmla="*/ 436 h 724"/>
                <a:gd name="T6" fmla="*/ 1075 w 1152"/>
                <a:gd name="T7" fmla="*/ 647 h 724"/>
                <a:gd name="T8" fmla="*/ 598 w 1152"/>
                <a:gd name="T9" fmla="*/ 647 h 724"/>
                <a:gd name="T10" fmla="*/ 878 w 1152"/>
                <a:gd name="T11" fmla="*/ 167 h 724"/>
                <a:gd name="T12" fmla="*/ 812 w 1152"/>
                <a:gd name="T13" fmla="*/ 128 h 724"/>
                <a:gd name="T14" fmla="*/ 576 w 1152"/>
                <a:gd name="T15" fmla="*/ 532 h 724"/>
                <a:gd name="T16" fmla="*/ 340 w 1152"/>
                <a:gd name="T17" fmla="*/ 128 h 724"/>
                <a:gd name="T18" fmla="*/ 274 w 1152"/>
                <a:gd name="T19" fmla="*/ 167 h 724"/>
                <a:gd name="T20" fmla="*/ 554 w 1152"/>
                <a:gd name="T21" fmla="*/ 647 h 724"/>
                <a:gd name="T22" fmla="*/ 77 w 1152"/>
                <a:gd name="T23" fmla="*/ 647 h 724"/>
                <a:gd name="T24" fmla="*/ 77 w 1152"/>
                <a:gd name="T25" fmla="*/ 436 h 724"/>
                <a:gd name="T26" fmla="*/ 280 w 1152"/>
                <a:gd name="T27" fmla="*/ 65 h 724"/>
                <a:gd name="T28" fmla="*/ 238 w 1152"/>
                <a:gd name="T29" fmla="*/ 0 h 724"/>
                <a:gd name="T30" fmla="*/ 0 w 1152"/>
                <a:gd name="T31" fmla="*/ 436 h 724"/>
                <a:gd name="T32" fmla="*/ 0 w 1152"/>
                <a:gd name="T33" fmla="*/ 724 h 724"/>
                <a:gd name="T34" fmla="*/ 1152 w 1152"/>
                <a:gd name="T35" fmla="*/ 724 h 724"/>
                <a:gd name="T36" fmla="*/ 1152 w 1152"/>
                <a:gd name="T37" fmla="*/ 436 h 724"/>
                <a:gd name="T38" fmla="*/ 914 w 1152"/>
                <a:gd name="T39" fmla="*/ 0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52" h="724">
                  <a:moveTo>
                    <a:pt x="914" y="0"/>
                  </a:moveTo>
                  <a:cubicBezTo>
                    <a:pt x="872" y="65"/>
                    <a:pt x="872" y="65"/>
                    <a:pt x="872" y="65"/>
                  </a:cubicBezTo>
                  <a:cubicBezTo>
                    <a:pt x="999" y="147"/>
                    <a:pt x="1075" y="286"/>
                    <a:pt x="1075" y="436"/>
                  </a:cubicBezTo>
                  <a:cubicBezTo>
                    <a:pt x="1075" y="647"/>
                    <a:pt x="1075" y="647"/>
                    <a:pt x="1075" y="647"/>
                  </a:cubicBezTo>
                  <a:cubicBezTo>
                    <a:pt x="598" y="647"/>
                    <a:pt x="598" y="647"/>
                    <a:pt x="598" y="647"/>
                  </a:cubicBezTo>
                  <a:cubicBezTo>
                    <a:pt x="878" y="167"/>
                    <a:pt x="878" y="167"/>
                    <a:pt x="878" y="167"/>
                  </a:cubicBezTo>
                  <a:cubicBezTo>
                    <a:pt x="812" y="128"/>
                    <a:pt x="812" y="128"/>
                    <a:pt x="812" y="128"/>
                  </a:cubicBezTo>
                  <a:cubicBezTo>
                    <a:pt x="576" y="532"/>
                    <a:pt x="576" y="532"/>
                    <a:pt x="576" y="532"/>
                  </a:cubicBezTo>
                  <a:cubicBezTo>
                    <a:pt x="340" y="128"/>
                    <a:pt x="340" y="128"/>
                    <a:pt x="340" y="128"/>
                  </a:cubicBezTo>
                  <a:cubicBezTo>
                    <a:pt x="274" y="167"/>
                    <a:pt x="274" y="167"/>
                    <a:pt x="274" y="167"/>
                  </a:cubicBezTo>
                  <a:cubicBezTo>
                    <a:pt x="554" y="647"/>
                    <a:pt x="554" y="647"/>
                    <a:pt x="554" y="647"/>
                  </a:cubicBezTo>
                  <a:cubicBezTo>
                    <a:pt x="77" y="647"/>
                    <a:pt x="77" y="647"/>
                    <a:pt x="77" y="647"/>
                  </a:cubicBezTo>
                  <a:cubicBezTo>
                    <a:pt x="77" y="436"/>
                    <a:pt x="77" y="436"/>
                    <a:pt x="77" y="436"/>
                  </a:cubicBezTo>
                  <a:cubicBezTo>
                    <a:pt x="77" y="286"/>
                    <a:pt x="153" y="147"/>
                    <a:pt x="280" y="65"/>
                  </a:cubicBezTo>
                  <a:cubicBezTo>
                    <a:pt x="238" y="0"/>
                    <a:pt x="238" y="0"/>
                    <a:pt x="238" y="0"/>
                  </a:cubicBezTo>
                  <a:cubicBezTo>
                    <a:pt x="89" y="96"/>
                    <a:pt x="0" y="259"/>
                    <a:pt x="0" y="436"/>
                  </a:cubicBezTo>
                  <a:cubicBezTo>
                    <a:pt x="0" y="724"/>
                    <a:pt x="0" y="724"/>
                    <a:pt x="0" y="724"/>
                  </a:cubicBezTo>
                  <a:cubicBezTo>
                    <a:pt x="1152" y="724"/>
                    <a:pt x="1152" y="724"/>
                    <a:pt x="1152" y="724"/>
                  </a:cubicBezTo>
                  <a:cubicBezTo>
                    <a:pt x="1152" y="436"/>
                    <a:pt x="1152" y="436"/>
                    <a:pt x="1152" y="436"/>
                  </a:cubicBezTo>
                  <a:cubicBezTo>
                    <a:pt x="1152" y="259"/>
                    <a:pt x="1063" y="96"/>
                    <a:pt x="914" y="0"/>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12"/>
            <p:cNvSpPr>
              <a:spLocks noEditPoints="1"/>
            </p:cNvSpPr>
            <p:nvPr/>
          </p:nvSpPr>
          <p:spPr bwMode="auto">
            <a:xfrm>
              <a:off x="4647" y="835"/>
              <a:ext cx="275" cy="274"/>
            </a:xfrm>
            <a:custGeom>
              <a:avLst/>
              <a:gdLst>
                <a:gd name="T0" fmla="*/ 0 w 848"/>
                <a:gd name="T1" fmla="*/ 424 h 848"/>
                <a:gd name="T2" fmla="*/ 424 w 848"/>
                <a:gd name="T3" fmla="*/ 848 h 848"/>
                <a:gd name="T4" fmla="*/ 848 w 848"/>
                <a:gd name="T5" fmla="*/ 424 h 848"/>
                <a:gd name="T6" fmla="*/ 424 w 848"/>
                <a:gd name="T7" fmla="*/ 0 h 848"/>
                <a:gd name="T8" fmla="*/ 0 w 848"/>
                <a:gd name="T9" fmla="*/ 424 h 848"/>
                <a:gd name="T10" fmla="*/ 771 w 848"/>
                <a:gd name="T11" fmla="*/ 424 h 848"/>
                <a:gd name="T12" fmla="*/ 424 w 848"/>
                <a:gd name="T13" fmla="*/ 771 h 848"/>
                <a:gd name="T14" fmla="*/ 77 w 848"/>
                <a:gd name="T15" fmla="*/ 424 h 848"/>
                <a:gd name="T16" fmla="*/ 424 w 848"/>
                <a:gd name="T17" fmla="*/ 77 h 848"/>
                <a:gd name="T18" fmla="*/ 771 w 848"/>
                <a:gd name="T19" fmla="*/ 424 h 8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48" h="848">
                  <a:moveTo>
                    <a:pt x="0" y="424"/>
                  </a:moveTo>
                  <a:cubicBezTo>
                    <a:pt x="0" y="658"/>
                    <a:pt x="190" y="848"/>
                    <a:pt x="424" y="848"/>
                  </a:cubicBezTo>
                  <a:cubicBezTo>
                    <a:pt x="658" y="848"/>
                    <a:pt x="848" y="658"/>
                    <a:pt x="848" y="424"/>
                  </a:cubicBezTo>
                  <a:cubicBezTo>
                    <a:pt x="848" y="190"/>
                    <a:pt x="658" y="0"/>
                    <a:pt x="424" y="0"/>
                  </a:cubicBezTo>
                  <a:cubicBezTo>
                    <a:pt x="190" y="0"/>
                    <a:pt x="0" y="190"/>
                    <a:pt x="0" y="424"/>
                  </a:cubicBezTo>
                  <a:close/>
                  <a:moveTo>
                    <a:pt x="771" y="424"/>
                  </a:moveTo>
                  <a:cubicBezTo>
                    <a:pt x="771" y="615"/>
                    <a:pt x="615" y="771"/>
                    <a:pt x="424" y="771"/>
                  </a:cubicBezTo>
                  <a:cubicBezTo>
                    <a:pt x="233" y="771"/>
                    <a:pt x="77" y="615"/>
                    <a:pt x="77" y="424"/>
                  </a:cubicBezTo>
                  <a:cubicBezTo>
                    <a:pt x="77" y="232"/>
                    <a:pt x="233" y="77"/>
                    <a:pt x="424" y="77"/>
                  </a:cubicBezTo>
                  <a:cubicBezTo>
                    <a:pt x="615" y="77"/>
                    <a:pt x="771" y="232"/>
                    <a:pt x="771" y="424"/>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13"/>
            <p:cNvSpPr>
              <a:spLocks/>
            </p:cNvSpPr>
            <p:nvPr/>
          </p:nvSpPr>
          <p:spPr bwMode="auto">
            <a:xfrm>
              <a:off x="4449" y="773"/>
              <a:ext cx="243" cy="274"/>
            </a:xfrm>
            <a:custGeom>
              <a:avLst/>
              <a:gdLst>
                <a:gd name="T0" fmla="*/ 519 w 752"/>
                <a:gd name="T1" fmla="*/ 757 h 848"/>
                <a:gd name="T2" fmla="*/ 424 w 752"/>
                <a:gd name="T3" fmla="*/ 771 h 848"/>
                <a:gd name="T4" fmla="*/ 76 w 752"/>
                <a:gd name="T5" fmla="*/ 424 h 848"/>
                <a:gd name="T6" fmla="*/ 424 w 752"/>
                <a:gd name="T7" fmla="*/ 77 h 848"/>
                <a:gd name="T8" fmla="*/ 692 w 752"/>
                <a:gd name="T9" fmla="*/ 204 h 848"/>
                <a:gd name="T10" fmla="*/ 752 w 752"/>
                <a:gd name="T11" fmla="*/ 155 h 848"/>
                <a:gd name="T12" fmla="*/ 423 w 752"/>
                <a:gd name="T13" fmla="*/ 0 h 848"/>
                <a:gd name="T14" fmla="*/ 0 w 752"/>
                <a:gd name="T15" fmla="*/ 424 h 848"/>
                <a:gd name="T16" fmla="*/ 423 w 752"/>
                <a:gd name="T17" fmla="*/ 848 h 848"/>
                <a:gd name="T18" fmla="*/ 540 w 752"/>
                <a:gd name="T19" fmla="*/ 831 h 848"/>
                <a:gd name="T20" fmla="*/ 519 w 752"/>
                <a:gd name="T21" fmla="*/ 757 h 8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52" h="848">
                  <a:moveTo>
                    <a:pt x="519" y="757"/>
                  </a:moveTo>
                  <a:cubicBezTo>
                    <a:pt x="487" y="766"/>
                    <a:pt x="455" y="771"/>
                    <a:pt x="424" y="771"/>
                  </a:cubicBezTo>
                  <a:cubicBezTo>
                    <a:pt x="232" y="771"/>
                    <a:pt x="76" y="615"/>
                    <a:pt x="76" y="424"/>
                  </a:cubicBezTo>
                  <a:cubicBezTo>
                    <a:pt x="76" y="232"/>
                    <a:pt x="232" y="77"/>
                    <a:pt x="424" y="77"/>
                  </a:cubicBezTo>
                  <a:cubicBezTo>
                    <a:pt x="528" y="77"/>
                    <a:pt x="626" y="123"/>
                    <a:pt x="692" y="204"/>
                  </a:cubicBezTo>
                  <a:cubicBezTo>
                    <a:pt x="752" y="155"/>
                    <a:pt x="752" y="155"/>
                    <a:pt x="752" y="155"/>
                  </a:cubicBezTo>
                  <a:cubicBezTo>
                    <a:pt x="671" y="56"/>
                    <a:pt x="551" y="0"/>
                    <a:pt x="423" y="0"/>
                  </a:cubicBezTo>
                  <a:cubicBezTo>
                    <a:pt x="190" y="0"/>
                    <a:pt x="0" y="190"/>
                    <a:pt x="0" y="424"/>
                  </a:cubicBezTo>
                  <a:cubicBezTo>
                    <a:pt x="0" y="658"/>
                    <a:pt x="190" y="848"/>
                    <a:pt x="423" y="848"/>
                  </a:cubicBezTo>
                  <a:cubicBezTo>
                    <a:pt x="462" y="848"/>
                    <a:pt x="502" y="842"/>
                    <a:pt x="540" y="831"/>
                  </a:cubicBezTo>
                  <a:lnTo>
                    <a:pt x="519" y="757"/>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14"/>
            <p:cNvSpPr>
              <a:spLocks/>
            </p:cNvSpPr>
            <p:nvPr/>
          </p:nvSpPr>
          <p:spPr bwMode="auto">
            <a:xfrm>
              <a:off x="4400" y="1023"/>
              <a:ext cx="162" cy="234"/>
            </a:xfrm>
            <a:custGeom>
              <a:avLst/>
              <a:gdLst>
                <a:gd name="T0" fmla="*/ 77 w 500"/>
                <a:gd name="T1" fmla="*/ 436 h 724"/>
                <a:gd name="T2" fmla="*/ 280 w 500"/>
                <a:gd name="T3" fmla="*/ 64 h 724"/>
                <a:gd name="T4" fmla="*/ 239 w 500"/>
                <a:gd name="T5" fmla="*/ 0 h 724"/>
                <a:gd name="T6" fmla="*/ 0 w 500"/>
                <a:gd name="T7" fmla="*/ 436 h 724"/>
                <a:gd name="T8" fmla="*/ 0 w 500"/>
                <a:gd name="T9" fmla="*/ 724 h 724"/>
                <a:gd name="T10" fmla="*/ 500 w 500"/>
                <a:gd name="T11" fmla="*/ 724 h 724"/>
                <a:gd name="T12" fmla="*/ 500 w 500"/>
                <a:gd name="T13" fmla="*/ 647 h 724"/>
                <a:gd name="T14" fmla="*/ 77 w 500"/>
                <a:gd name="T15" fmla="*/ 647 h 724"/>
                <a:gd name="T16" fmla="*/ 77 w 500"/>
                <a:gd name="T17" fmla="*/ 436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0" h="724">
                  <a:moveTo>
                    <a:pt x="77" y="436"/>
                  </a:moveTo>
                  <a:cubicBezTo>
                    <a:pt x="77" y="286"/>
                    <a:pt x="153" y="147"/>
                    <a:pt x="280" y="64"/>
                  </a:cubicBezTo>
                  <a:cubicBezTo>
                    <a:pt x="239" y="0"/>
                    <a:pt x="239" y="0"/>
                    <a:pt x="239" y="0"/>
                  </a:cubicBezTo>
                  <a:cubicBezTo>
                    <a:pt x="90" y="96"/>
                    <a:pt x="0" y="259"/>
                    <a:pt x="0" y="436"/>
                  </a:cubicBezTo>
                  <a:cubicBezTo>
                    <a:pt x="0" y="724"/>
                    <a:pt x="0" y="724"/>
                    <a:pt x="0" y="724"/>
                  </a:cubicBezTo>
                  <a:cubicBezTo>
                    <a:pt x="500" y="724"/>
                    <a:pt x="500" y="724"/>
                    <a:pt x="500" y="724"/>
                  </a:cubicBezTo>
                  <a:cubicBezTo>
                    <a:pt x="500" y="647"/>
                    <a:pt x="500" y="647"/>
                    <a:pt x="500" y="647"/>
                  </a:cubicBezTo>
                  <a:cubicBezTo>
                    <a:pt x="77" y="647"/>
                    <a:pt x="77" y="647"/>
                    <a:pt x="77" y="647"/>
                  </a:cubicBezTo>
                  <a:lnTo>
                    <a:pt x="77" y="436"/>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15"/>
            <p:cNvSpPr>
              <a:spLocks/>
            </p:cNvSpPr>
            <p:nvPr/>
          </p:nvSpPr>
          <p:spPr bwMode="auto">
            <a:xfrm>
              <a:off x="4877" y="773"/>
              <a:ext cx="243" cy="274"/>
            </a:xfrm>
            <a:custGeom>
              <a:avLst/>
              <a:gdLst>
                <a:gd name="T0" fmla="*/ 752 w 752"/>
                <a:gd name="T1" fmla="*/ 424 h 848"/>
                <a:gd name="T2" fmla="*/ 328 w 752"/>
                <a:gd name="T3" fmla="*/ 0 h 848"/>
                <a:gd name="T4" fmla="*/ 0 w 752"/>
                <a:gd name="T5" fmla="*/ 155 h 848"/>
                <a:gd name="T6" fmla="*/ 60 w 752"/>
                <a:gd name="T7" fmla="*/ 204 h 848"/>
                <a:gd name="T8" fmla="*/ 328 w 752"/>
                <a:gd name="T9" fmla="*/ 77 h 848"/>
                <a:gd name="T10" fmla="*/ 676 w 752"/>
                <a:gd name="T11" fmla="*/ 424 h 848"/>
                <a:gd name="T12" fmla="*/ 328 w 752"/>
                <a:gd name="T13" fmla="*/ 771 h 848"/>
                <a:gd name="T14" fmla="*/ 233 w 752"/>
                <a:gd name="T15" fmla="*/ 757 h 848"/>
                <a:gd name="T16" fmla="*/ 212 w 752"/>
                <a:gd name="T17" fmla="*/ 831 h 848"/>
                <a:gd name="T18" fmla="*/ 328 w 752"/>
                <a:gd name="T19" fmla="*/ 848 h 848"/>
                <a:gd name="T20" fmla="*/ 752 w 752"/>
                <a:gd name="T21" fmla="*/ 424 h 8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52" h="848">
                  <a:moveTo>
                    <a:pt x="752" y="424"/>
                  </a:moveTo>
                  <a:cubicBezTo>
                    <a:pt x="752" y="190"/>
                    <a:pt x="562" y="0"/>
                    <a:pt x="328" y="0"/>
                  </a:cubicBezTo>
                  <a:cubicBezTo>
                    <a:pt x="201" y="0"/>
                    <a:pt x="81" y="56"/>
                    <a:pt x="0" y="155"/>
                  </a:cubicBezTo>
                  <a:cubicBezTo>
                    <a:pt x="60" y="204"/>
                    <a:pt x="60" y="204"/>
                    <a:pt x="60" y="204"/>
                  </a:cubicBezTo>
                  <a:cubicBezTo>
                    <a:pt x="126" y="123"/>
                    <a:pt x="224" y="77"/>
                    <a:pt x="328" y="77"/>
                  </a:cubicBezTo>
                  <a:cubicBezTo>
                    <a:pt x="520" y="77"/>
                    <a:pt x="676" y="232"/>
                    <a:pt x="676" y="424"/>
                  </a:cubicBezTo>
                  <a:cubicBezTo>
                    <a:pt x="676" y="615"/>
                    <a:pt x="520" y="771"/>
                    <a:pt x="328" y="771"/>
                  </a:cubicBezTo>
                  <a:cubicBezTo>
                    <a:pt x="297" y="771"/>
                    <a:pt x="265" y="766"/>
                    <a:pt x="233" y="757"/>
                  </a:cubicBezTo>
                  <a:cubicBezTo>
                    <a:pt x="212" y="831"/>
                    <a:pt x="212" y="831"/>
                    <a:pt x="212" y="831"/>
                  </a:cubicBezTo>
                  <a:cubicBezTo>
                    <a:pt x="250" y="842"/>
                    <a:pt x="290" y="848"/>
                    <a:pt x="328" y="848"/>
                  </a:cubicBezTo>
                  <a:cubicBezTo>
                    <a:pt x="562" y="848"/>
                    <a:pt x="752" y="658"/>
                    <a:pt x="752" y="424"/>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6"/>
            <p:cNvSpPr>
              <a:spLocks/>
            </p:cNvSpPr>
            <p:nvPr/>
          </p:nvSpPr>
          <p:spPr bwMode="auto">
            <a:xfrm>
              <a:off x="4997" y="1023"/>
              <a:ext cx="174" cy="234"/>
            </a:xfrm>
            <a:custGeom>
              <a:avLst/>
              <a:gdLst>
                <a:gd name="T0" fmla="*/ 299 w 538"/>
                <a:gd name="T1" fmla="*/ 0 h 724"/>
                <a:gd name="T2" fmla="*/ 258 w 538"/>
                <a:gd name="T3" fmla="*/ 65 h 724"/>
                <a:gd name="T4" fmla="*/ 461 w 538"/>
                <a:gd name="T5" fmla="*/ 436 h 724"/>
                <a:gd name="T6" fmla="*/ 461 w 538"/>
                <a:gd name="T7" fmla="*/ 647 h 724"/>
                <a:gd name="T8" fmla="*/ 77 w 538"/>
                <a:gd name="T9" fmla="*/ 647 h 724"/>
                <a:gd name="T10" fmla="*/ 77 w 538"/>
                <a:gd name="T11" fmla="*/ 647 h 724"/>
                <a:gd name="T12" fmla="*/ 0 w 538"/>
                <a:gd name="T13" fmla="*/ 647 h 724"/>
                <a:gd name="T14" fmla="*/ 0 w 538"/>
                <a:gd name="T15" fmla="*/ 724 h 724"/>
                <a:gd name="T16" fmla="*/ 538 w 538"/>
                <a:gd name="T17" fmla="*/ 724 h 724"/>
                <a:gd name="T18" fmla="*/ 538 w 538"/>
                <a:gd name="T19" fmla="*/ 436 h 724"/>
                <a:gd name="T20" fmla="*/ 299 w 538"/>
                <a:gd name="T21" fmla="*/ 0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38" h="724">
                  <a:moveTo>
                    <a:pt x="299" y="0"/>
                  </a:moveTo>
                  <a:cubicBezTo>
                    <a:pt x="258" y="65"/>
                    <a:pt x="258" y="65"/>
                    <a:pt x="258" y="65"/>
                  </a:cubicBezTo>
                  <a:cubicBezTo>
                    <a:pt x="385" y="147"/>
                    <a:pt x="461" y="286"/>
                    <a:pt x="461" y="436"/>
                  </a:cubicBezTo>
                  <a:cubicBezTo>
                    <a:pt x="461" y="647"/>
                    <a:pt x="461" y="647"/>
                    <a:pt x="461" y="647"/>
                  </a:cubicBezTo>
                  <a:cubicBezTo>
                    <a:pt x="77" y="647"/>
                    <a:pt x="77" y="647"/>
                    <a:pt x="77" y="647"/>
                  </a:cubicBezTo>
                  <a:cubicBezTo>
                    <a:pt x="77" y="647"/>
                    <a:pt x="77" y="647"/>
                    <a:pt x="77" y="647"/>
                  </a:cubicBezTo>
                  <a:cubicBezTo>
                    <a:pt x="0" y="647"/>
                    <a:pt x="0" y="647"/>
                    <a:pt x="0" y="647"/>
                  </a:cubicBezTo>
                  <a:cubicBezTo>
                    <a:pt x="0" y="724"/>
                    <a:pt x="0" y="724"/>
                    <a:pt x="0" y="724"/>
                  </a:cubicBezTo>
                  <a:cubicBezTo>
                    <a:pt x="538" y="724"/>
                    <a:pt x="538" y="724"/>
                    <a:pt x="538" y="724"/>
                  </a:cubicBezTo>
                  <a:cubicBezTo>
                    <a:pt x="538" y="436"/>
                    <a:pt x="538" y="436"/>
                    <a:pt x="538" y="436"/>
                  </a:cubicBezTo>
                  <a:cubicBezTo>
                    <a:pt x="538" y="259"/>
                    <a:pt x="448" y="96"/>
                    <a:pt x="299" y="0"/>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4" name="Group 19"/>
          <p:cNvGrpSpPr>
            <a:grpSpLocks noChangeAspect="1"/>
          </p:cNvGrpSpPr>
          <p:nvPr/>
        </p:nvGrpSpPr>
        <p:grpSpPr bwMode="auto">
          <a:xfrm>
            <a:off x="4874750" y="1214991"/>
            <a:ext cx="878922" cy="878922"/>
            <a:chOff x="2910" y="555"/>
            <a:chExt cx="764" cy="764"/>
          </a:xfrm>
        </p:grpSpPr>
        <p:sp>
          <p:nvSpPr>
            <p:cNvPr id="15" name="AutoShape 18"/>
            <p:cNvSpPr>
              <a:spLocks noChangeAspect="1" noChangeArrowheads="1" noTextEdit="1"/>
            </p:cNvSpPr>
            <p:nvPr/>
          </p:nvSpPr>
          <p:spPr bwMode="auto">
            <a:xfrm>
              <a:off x="2910" y="555"/>
              <a:ext cx="764" cy="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20"/>
            <p:cNvSpPr>
              <a:spLocks noEditPoints="1"/>
            </p:cNvSpPr>
            <p:nvPr/>
          </p:nvSpPr>
          <p:spPr bwMode="auto">
            <a:xfrm>
              <a:off x="2947" y="876"/>
              <a:ext cx="98" cy="433"/>
            </a:xfrm>
            <a:custGeom>
              <a:avLst/>
              <a:gdLst>
                <a:gd name="T0" fmla="*/ 307 w 307"/>
                <a:gd name="T1" fmla="*/ 154 h 1352"/>
                <a:gd name="T2" fmla="*/ 307 w 307"/>
                <a:gd name="T3" fmla="*/ 0 h 1352"/>
                <a:gd name="T4" fmla="*/ 0 w 307"/>
                <a:gd name="T5" fmla="*/ 0 h 1352"/>
                <a:gd name="T6" fmla="*/ 0 w 307"/>
                <a:gd name="T7" fmla="*/ 1184 h 1352"/>
                <a:gd name="T8" fmla="*/ 138 w 307"/>
                <a:gd name="T9" fmla="*/ 1343 h 1352"/>
                <a:gd name="T10" fmla="*/ 307 w 307"/>
                <a:gd name="T11" fmla="*/ 1191 h 1352"/>
                <a:gd name="T12" fmla="*/ 307 w 307"/>
                <a:gd name="T13" fmla="*/ 461 h 1352"/>
                <a:gd name="T14" fmla="*/ 153 w 307"/>
                <a:gd name="T15" fmla="*/ 307 h 1352"/>
                <a:gd name="T16" fmla="*/ 307 w 307"/>
                <a:gd name="T17" fmla="*/ 154 h 1352"/>
                <a:gd name="T18" fmla="*/ 230 w 307"/>
                <a:gd name="T19" fmla="*/ 710 h 1352"/>
                <a:gd name="T20" fmla="*/ 134 w 307"/>
                <a:gd name="T21" fmla="*/ 806 h 1352"/>
                <a:gd name="T22" fmla="*/ 38 w 307"/>
                <a:gd name="T23" fmla="*/ 710 h 1352"/>
                <a:gd name="T24" fmla="*/ 134 w 307"/>
                <a:gd name="T25" fmla="*/ 614 h 1352"/>
                <a:gd name="T26" fmla="*/ 230 w 307"/>
                <a:gd name="T27" fmla="*/ 710 h 1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7" h="1352">
                  <a:moveTo>
                    <a:pt x="307" y="154"/>
                  </a:moveTo>
                  <a:cubicBezTo>
                    <a:pt x="307" y="0"/>
                    <a:pt x="307" y="0"/>
                    <a:pt x="307" y="0"/>
                  </a:cubicBezTo>
                  <a:cubicBezTo>
                    <a:pt x="0" y="0"/>
                    <a:pt x="0" y="0"/>
                    <a:pt x="0" y="0"/>
                  </a:cubicBezTo>
                  <a:cubicBezTo>
                    <a:pt x="0" y="1184"/>
                    <a:pt x="0" y="1184"/>
                    <a:pt x="0" y="1184"/>
                  </a:cubicBezTo>
                  <a:cubicBezTo>
                    <a:pt x="0" y="1264"/>
                    <a:pt x="58" y="1336"/>
                    <a:pt x="138" y="1343"/>
                  </a:cubicBezTo>
                  <a:cubicBezTo>
                    <a:pt x="230" y="1352"/>
                    <a:pt x="307" y="1280"/>
                    <a:pt x="307" y="1191"/>
                  </a:cubicBezTo>
                  <a:cubicBezTo>
                    <a:pt x="307" y="461"/>
                    <a:pt x="307" y="461"/>
                    <a:pt x="307" y="461"/>
                  </a:cubicBezTo>
                  <a:cubicBezTo>
                    <a:pt x="222" y="461"/>
                    <a:pt x="153" y="392"/>
                    <a:pt x="153" y="307"/>
                  </a:cubicBezTo>
                  <a:cubicBezTo>
                    <a:pt x="153" y="222"/>
                    <a:pt x="222" y="154"/>
                    <a:pt x="307" y="154"/>
                  </a:cubicBezTo>
                  <a:close/>
                  <a:moveTo>
                    <a:pt x="230" y="710"/>
                  </a:moveTo>
                  <a:cubicBezTo>
                    <a:pt x="230" y="764"/>
                    <a:pt x="187" y="806"/>
                    <a:pt x="134" y="806"/>
                  </a:cubicBezTo>
                  <a:cubicBezTo>
                    <a:pt x="81" y="806"/>
                    <a:pt x="38" y="764"/>
                    <a:pt x="38" y="710"/>
                  </a:cubicBezTo>
                  <a:cubicBezTo>
                    <a:pt x="38" y="657"/>
                    <a:pt x="81" y="614"/>
                    <a:pt x="134" y="614"/>
                  </a:cubicBezTo>
                  <a:cubicBezTo>
                    <a:pt x="187" y="614"/>
                    <a:pt x="230" y="657"/>
                    <a:pt x="230" y="710"/>
                  </a:cubicBezTo>
                  <a:close/>
                </a:path>
              </a:pathLst>
            </a:custGeom>
            <a:solidFill>
              <a:srgbClr val="F9BA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21"/>
            <p:cNvSpPr>
              <a:spLocks noEditPoints="1"/>
            </p:cNvSpPr>
            <p:nvPr/>
          </p:nvSpPr>
          <p:spPr bwMode="auto">
            <a:xfrm>
              <a:off x="3095" y="555"/>
              <a:ext cx="579" cy="764"/>
            </a:xfrm>
            <a:custGeom>
              <a:avLst/>
              <a:gdLst>
                <a:gd name="T0" fmla="*/ 1805 w 1805"/>
                <a:gd name="T1" fmla="*/ 1037 h 2382"/>
                <a:gd name="T2" fmla="*/ 675 w 1805"/>
                <a:gd name="T3" fmla="*/ 346 h 2382"/>
                <a:gd name="T4" fmla="*/ 537 w 1805"/>
                <a:gd name="T5" fmla="*/ 231 h 2382"/>
                <a:gd name="T6" fmla="*/ 652 w 1805"/>
                <a:gd name="T7" fmla="*/ 0 h 2382"/>
                <a:gd name="T8" fmla="*/ 38 w 1805"/>
                <a:gd name="T9" fmla="*/ 231 h 2382"/>
                <a:gd name="T10" fmla="*/ 153 w 1805"/>
                <a:gd name="T11" fmla="*/ 922 h 2382"/>
                <a:gd name="T12" fmla="*/ 38 w 1805"/>
                <a:gd name="T13" fmla="*/ 1153 h 2382"/>
                <a:gd name="T14" fmla="*/ 652 w 1805"/>
                <a:gd name="T15" fmla="*/ 922 h 2382"/>
                <a:gd name="T16" fmla="*/ 537 w 1805"/>
                <a:gd name="T17" fmla="*/ 845 h 2382"/>
                <a:gd name="T18" fmla="*/ 1113 w 1805"/>
                <a:gd name="T19" fmla="*/ 807 h 2382"/>
                <a:gd name="T20" fmla="*/ 1113 w 1805"/>
                <a:gd name="T21" fmla="*/ 1268 h 2382"/>
                <a:gd name="T22" fmla="*/ 0 w 1805"/>
                <a:gd name="T23" fmla="*/ 1537 h 2382"/>
                <a:gd name="T24" fmla="*/ 460 w 1805"/>
                <a:gd name="T25" fmla="*/ 1690 h 2382"/>
                <a:gd name="T26" fmla="*/ 0 w 1805"/>
                <a:gd name="T27" fmla="*/ 2074 h 2382"/>
                <a:gd name="T28" fmla="*/ 1421 w 1805"/>
                <a:gd name="T29" fmla="*/ 2382 h 2382"/>
                <a:gd name="T30" fmla="*/ 1036 w 1805"/>
                <a:gd name="T31" fmla="*/ 2074 h 2382"/>
                <a:gd name="T32" fmla="*/ 1113 w 1805"/>
                <a:gd name="T33" fmla="*/ 1729 h 2382"/>
                <a:gd name="T34" fmla="*/ 115 w 1805"/>
                <a:gd name="T35" fmla="*/ 77 h 2382"/>
                <a:gd name="T36" fmla="*/ 576 w 1805"/>
                <a:gd name="T37" fmla="*/ 154 h 2382"/>
                <a:gd name="T38" fmla="*/ 153 w 1805"/>
                <a:gd name="T39" fmla="*/ 154 h 2382"/>
                <a:gd name="T40" fmla="*/ 576 w 1805"/>
                <a:gd name="T41" fmla="*/ 999 h 2382"/>
                <a:gd name="T42" fmla="*/ 115 w 1805"/>
                <a:gd name="T43" fmla="*/ 1076 h 2382"/>
                <a:gd name="T44" fmla="*/ 153 w 1805"/>
                <a:gd name="T45" fmla="*/ 999 h 2382"/>
                <a:gd name="T46" fmla="*/ 576 w 1805"/>
                <a:gd name="T47" fmla="*/ 999 h 2382"/>
                <a:gd name="T48" fmla="*/ 230 w 1805"/>
                <a:gd name="T49" fmla="*/ 922 h 2382"/>
                <a:gd name="T50" fmla="*/ 460 w 1805"/>
                <a:gd name="T51" fmla="*/ 231 h 2382"/>
                <a:gd name="T52" fmla="*/ 268 w 1805"/>
                <a:gd name="T53" fmla="*/ 577 h 2382"/>
                <a:gd name="T54" fmla="*/ 460 w 1805"/>
                <a:gd name="T55" fmla="*/ 922 h 2382"/>
                <a:gd name="T56" fmla="*/ 537 w 1805"/>
                <a:gd name="T57" fmla="*/ 384 h 2382"/>
                <a:gd name="T58" fmla="*/ 537 w 1805"/>
                <a:gd name="T59" fmla="*/ 769 h 2382"/>
                <a:gd name="T60" fmla="*/ 1344 w 1805"/>
                <a:gd name="T61" fmla="*/ 2151 h 2382"/>
                <a:gd name="T62" fmla="*/ 76 w 1805"/>
                <a:gd name="T63" fmla="*/ 2305 h 2382"/>
                <a:gd name="T64" fmla="*/ 537 w 1805"/>
                <a:gd name="T65" fmla="*/ 2151 h 2382"/>
                <a:gd name="T66" fmla="*/ 307 w 1805"/>
                <a:gd name="T67" fmla="*/ 1460 h 2382"/>
                <a:gd name="T68" fmla="*/ 76 w 1805"/>
                <a:gd name="T69" fmla="*/ 1345 h 2382"/>
                <a:gd name="T70" fmla="*/ 1421 w 1805"/>
                <a:gd name="T71" fmla="*/ 1037 h 2382"/>
                <a:gd name="T72" fmla="*/ 757 w 1805"/>
                <a:gd name="T73" fmla="*/ 730 h 2382"/>
                <a:gd name="T74" fmla="*/ 757 w 1805"/>
                <a:gd name="T75" fmla="*/ 423 h 2382"/>
                <a:gd name="T76" fmla="*/ 1728 w 1805"/>
                <a:gd name="T77" fmla="*/ 1037 h 2382"/>
                <a:gd name="T78" fmla="*/ 960 w 1805"/>
                <a:gd name="T79" fmla="*/ 1652 h 2382"/>
                <a:gd name="T80" fmla="*/ 1344 w 1805"/>
                <a:gd name="T81" fmla="*/ 2151 h 2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805" h="2382">
                  <a:moveTo>
                    <a:pt x="1113" y="1729"/>
                  </a:moveTo>
                  <a:cubicBezTo>
                    <a:pt x="1494" y="1729"/>
                    <a:pt x="1805" y="1419"/>
                    <a:pt x="1805" y="1037"/>
                  </a:cubicBezTo>
                  <a:cubicBezTo>
                    <a:pt x="1805" y="656"/>
                    <a:pt x="1494" y="346"/>
                    <a:pt x="1113" y="346"/>
                  </a:cubicBezTo>
                  <a:cubicBezTo>
                    <a:pt x="675" y="346"/>
                    <a:pt x="675" y="346"/>
                    <a:pt x="675" y="346"/>
                  </a:cubicBezTo>
                  <a:cubicBezTo>
                    <a:pt x="635" y="322"/>
                    <a:pt x="588" y="308"/>
                    <a:pt x="537" y="308"/>
                  </a:cubicBezTo>
                  <a:cubicBezTo>
                    <a:pt x="537" y="231"/>
                    <a:pt x="537" y="231"/>
                    <a:pt x="537" y="231"/>
                  </a:cubicBezTo>
                  <a:cubicBezTo>
                    <a:pt x="652" y="231"/>
                    <a:pt x="652" y="231"/>
                    <a:pt x="652" y="231"/>
                  </a:cubicBezTo>
                  <a:cubicBezTo>
                    <a:pt x="652" y="0"/>
                    <a:pt x="652" y="0"/>
                    <a:pt x="652" y="0"/>
                  </a:cubicBezTo>
                  <a:cubicBezTo>
                    <a:pt x="38" y="0"/>
                    <a:pt x="38" y="0"/>
                    <a:pt x="38" y="0"/>
                  </a:cubicBezTo>
                  <a:cubicBezTo>
                    <a:pt x="38" y="231"/>
                    <a:pt x="38" y="231"/>
                    <a:pt x="38" y="231"/>
                  </a:cubicBezTo>
                  <a:cubicBezTo>
                    <a:pt x="153" y="231"/>
                    <a:pt x="153" y="231"/>
                    <a:pt x="153" y="231"/>
                  </a:cubicBezTo>
                  <a:cubicBezTo>
                    <a:pt x="153" y="922"/>
                    <a:pt x="153" y="922"/>
                    <a:pt x="153" y="922"/>
                  </a:cubicBezTo>
                  <a:cubicBezTo>
                    <a:pt x="38" y="922"/>
                    <a:pt x="38" y="922"/>
                    <a:pt x="38" y="922"/>
                  </a:cubicBezTo>
                  <a:cubicBezTo>
                    <a:pt x="38" y="1153"/>
                    <a:pt x="38" y="1153"/>
                    <a:pt x="38" y="1153"/>
                  </a:cubicBezTo>
                  <a:cubicBezTo>
                    <a:pt x="652" y="1153"/>
                    <a:pt x="652" y="1153"/>
                    <a:pt x="652" y="1153"/>
                  </a:cubicBezTo>
                  <a:cubicBezTo>
                    <a:pt x="652" y="922"/>
                    <a:pt x="652" y="922"/>
                    <a:pt x="652" y="922"/>
                  </a:cubicBezTo>
                  <a:cubicBezTo>
                    <a:pt x="537" y="922"/>
                    <a:pt x="537" y="922"/>
                    <a:pt x="537" y="922"/>
                  </a:cubicBezTo>
                  <a:cubicBezTo>
                    <a:pt x="537" y="845"/>
                    <a:pt x="537" y="845"/>
                    <a:pt x="537" y="845"/>
                  </a:cubicBezTo>
                  <a:cubicBezTo>
                    <a:pt x="588" y="845"/>
                    <a:pt x="635" y="831"/>
                    <a:pt x="675" y="807"/>
                  </a:cubicBezTo>
                  <a:cubicBezTo>
                    <a:pt x="1113" y="807"/>
                    <a:pt x="1113" y="807"/>
                    <a:pt x="1113" y="807"/>
                  </a:cubicBezTo>
                  <a:cubicBezTo>
                    <a:pt x="1240" y="807"/>
                    <a:pt x="1344" y="910"/>
                    <a:pt x="1344" y="1037"/>
                  </a:cubicBezTo>
                  <a:cubicBezTo>
                    <a:pt x="1344" y="1164"/>
                    <a:pt x="1240" y="1268"/>
                    <a:pt x="1113" y="1268"/>
                  </a:cubicBezTo>
                  <a:cubicBezTo>
                    <a:pt x="0" y="1268"/>
                    <a:pt x="0" y="1268"/>
                    <a:pt x="0" y="1268"/>
                  </a:cubicBezTo>
                  <a:cubicBezTo>
                    <a:pt x="0" y="1537"/>
                    <a:pt x="0" y="1537"/>
                    <a:pt x="0" y="1537"/>
                  </a:cubicBezTo>
                  <a:cubicBezTo>
                    <a:pt x="307" y="1537"/>
                    <a:pt x="307" y="1537"/>
                    <a:pt x="307" y="1537"/>
                  </a:cubicBezTo>
                  <a:cubicBezTo>
                    <a:pt x="391" y="1537"/>
                    <a:pt x="460" y="1606"/>
                    <a:pt x="460" y="1690"/>
                  </a:cubicBezTo>
                  <a:cubicBezTo>
                    <a:pt x="460" y="2074"/>
                    <a:pt x="460" y="2074"/>
                    <a:pt x="460" y="2074"/>
                  </a:cubicBezTo>
                  <a:cubicBezTo>
                    <a:pt x="0" y="2074"/>
                    <a:pt x="0" y="2074"/>
                    <a:pt x="0" y="2074"/>
                  </a:cubicBezTo>
                  <a:cubicBezTo>
                    <a:pt x="0" y="2382"/>
                    <a:pt x="0" y="2382"/>
                    <a:pt x="0" y="2382"/>
                  </a:cubicBezTo>
                  <a:cubicBezTo>
                    <a:pt x="1421" y="2382"/>
                    <a:pt x="1421" y="2382"/>
                    <a:pt x="1421" y="2382"/>
                  </a:cubicBezTo>
                  <a:cubicBezTo>
                    <a:pt x="1421" y="2074"/>
                    <a:pt x="1421" y="2074"/>
                    <a:pt x="1421" y="2074"/>
                  </a:cubicBezTo>
                  <a:cubicBezTo>
                    <a:pt x="1036" y="2074"/>
                    <a:pt x="1036" y="2074"/>
                    <a:pt x="1036" y="2074"/>
                  </a:cubicBezTo>
                  <a:cubicBezTo>
                    <a:pt x="1036" y="1729"/>
                    <a:pt x="1036" y="1729"/>
                    <a:pt x="1036" y="1729"/>
                  </a:cubicBezTo>
                  <a:cubicBezTo>
                    <a:pt x="1113" y="1729"/>
                    <a:pt x="1113" y="1729"/>
                    <a:pt x="1113" y="1729"/>
                  </a:cubicBezTo>
                  <a:close/>
                  <a:moveTo>
                    <a:pt x="115" y="154"/>
                  </a:moveTo>
                  <a:cubicBezTo>
                    <a:pt x="115" y="77"/>
                    <a:pt x="115" y="77"/>
                    <a:pt x="115" y="77"/>
                  </a:cubicBezTo>
                  <a:cubicBezTo>
                    <a:pt x="576" y="77"/>
                    <a:pt x="576" y="77"/>
                    <a:pt x="576" y="77"/>
                  </a:cubicBezTo>
                  <a:cubicBezTo>
                    <a:pt x="576" y="154"/>
                    <a:pt x="576" y="154"/>
                    <a:pt x="576" y="154"/>
                  </a:cubicBezTo>
                  <a:cubicBezTo>
                    <a:pt x="537" y="154"/>
                    <a:pt x="537" y="154"/>
                    <a:pt x="537" y="154"/>
                  </a:cubicBezTo>
                  <a:cubicBezTo>
                    <a:pt x="153" y="154"/>
                    <a:pt x="153" y="154"/>
                    <a:pt x="153" y="154"/>
                  </a:cubicBezTo>
                  <a:lnTo>
                    <a:pt x="115" y="154"/>
                  </a:lnTo>
                  <a:close/>
                  <a:moveTo>
                    <a:pt x="576" y="999"/>
                  </a:moveTo>
                  <a:cubicBezTo>
                    <a:pt x="576" y="1076"/>
                    <a:pt x="576" y="1076"/>
                    <a:pt x="576" y="1076"/>
                  </a:cubicBezTo>
                  <a:cubicBezTo>
                    <a:pt x="115" y="1076"/>
                    <a:pt x="115" y="1076"/>
                    <a:pt x="115" y="1076"/>
                  </a:cubicBezTo>
                  <a:cubicBezTo>
                    <a:pt x="115" y="999"/>
                    <a:pt x="115" y="999"/>
                    <a:pt x="115" y="999"/>
                  </a:cubicBezTo>
                  <a:cubicBezTo>
                    <a:pt x="153" y="999"/>
                    <a:pt x="153" y="999"/>
                    <a:pt x="153" y="999"/>
                  </a:cubicBezTo>
                  <a:cubicBezTo>
                    <a:pt x="537" y="999"/>
                    <a:pt x="537" y="999"/>
                    <a:pt x="537" y="999"/>
                  </a:cubicBezTo>
                  <a:lnTo>
                    <a:pt x="576" y="999"/>
                  </a:lnTo>
                  <a:close/>
                  <a:moveTo>
                    <a:pt x="460" y="922"/>
                  </a:moveTo>
                  <a:cubicBezTo>
                    <a:pt x="230" y="922"/>
                    <a:pt x="230" y="922"/>
                    <a:pt x="230" y="922"/>
                  </a:cubicBezTo>
                  <a:cubicBezTo>
                    <a:pt x="230" y="231"/>
                    <a:pt x="230" y="231"/>
                    <a:pt x="230" y="231"/>
                  </a:cubicBezTo>
                  <a:cubicBezTo>
                    <a:pt x="460" y="231"/>
                    <a:pt x="460" y="231"/>
                    <a:pt x="460" y="231"/>
                  </a:cubicBezTo>
                  <a:cubicBezTo>
                    <a:pt x="460" y="319"/>
                    <a:pt x="460" y="319"/>
                    <a:pt x="460" y="319"/>
                  </a:cubicBezTo>
                  <a:cubicBezTo>
                    <a:pt x="349" y="352"/>
                    <a:pt x="268" y="455"/>
                    <a:pt x="268" y="577"/>
                  </a:cubicBezTo>
                  <a:cubicBezTo>
                    <a:pt x="268" y="698"/>
                    <a:pt x="349" y="801"/>
                    <a:pt x="460" y="834"/>
                  </a:cubicBezTo>
                  <a:lnTo>
                    <a:pt x="460" y="922"/>
                  </a:lnTo>
                  <a:close/>
                  <a:moveTo>
                    <a:pt x="345" y="577"/>
                  </a:moveTo>
                  <a:cubicBezTo>
                    <a:pt x="345" y="471"/>
                    <a:pt x="431" y="384"/>
                    <a:pt x="537" y="384"/>
                  </a:cubicBezTo>
                  <a:cubicBezTo>
                    <a:pt x="643" y="384"/>
                    <a:pt x="729" y="471"/>
                    <a:pt x="729" y="577"/>
                  </a:cubicBezTo>
                  <a:cubicBezTo>
                    <a:pt x="729" y="682"/>
                    <a:pt x="643" y="769"/>
                    <a:pt x="537" y="769"/>
                  </a:cubicBezTo>
                  <a:cubicBezTo>
                    <a:pt x="431" y="769"/>
                    <a:pt x="345" y="682"/>
                    <a:pt x="345" y="577"/>
                  </a:cubicBezTo>
                  <a:close/>
                  <a:moveTo>
                    <a:pt x="1344" y="2151"/>
                  </a:moveTo>
                  <a:cubicBezTo>
                    <a:pt x="1344" y="2305"/>
                    <a:pt x="1344" y="2305"/>
                    <a:pt x="1344" y="2305"/>
                  </a:cubicBezTo>
                  <a:cubicBezTo>
                    <a:pt x="76" y="2305"/>
                    <a:pt x="76" y="2305"/>
                    <a:pt x="76" y="2305"/>
                  </a:cubicBezTo>
                  <a:cubicBezTo>
                    <a:pt x="76" y="2151"/>
                    <a:pt x="76" y="2151"/>
                    <a:pt x="76" y="2151"/>
                  </a:cubicBezTo>
                  <a:cubicBezTo>
                    <a:pt x="537" y="2151"/>
                    <a:pt x="537" y="2151"/>
                    <a:pt x="537" y="2151"/>
                  </a:cubicBezTo>
                  <a:cubicBezTo>
                    <a:pt x="537" y="1690"/>
                    <a:pt x="537" y="1690"/>
                    <a:pt x="537" y="1690"/>
                  </a:cubicBezTo>
                  <a:cubicBezTo>
                    <a:pt x="537" y="1563"/>
                    <a:pt x="434" y="1460"/>
                    <a:pt x="307" y="1460"/>
                  </a:cubicBezTo>
                  <a:cubicBezTo>
                    <a:pt x="76" y="1460"/>
                    <a:pt x="76" y="1460"/>
                    <a:pt x="76" y="1460"/>
                  </a:cubicBezTo>
                  <a:cubicBezTo>
                    <a:pt x="76" y="1345"/>
                    <a:pt x="76" y="1345"/>
                    <a:pt x="76" y="1345"/>
                  </a:cubicBezTo>
                  <a:cubicBezTo>
                    <a:pt x="1113" y="1345"/>
                    <a:pt x="1113" y="1345"/>
                    <a:pt x="1113" y="1345"/>
                  </a:cubicBezTo>
                  <a:cubicBezTo>
                    <a:pt x="1283" y="1345"/>
                    <a:pt x="1421" y="1207"/>
                    <a:pt x="1421" y="1037"/>
                  </a:cubicBezTo>
                  <a:cubicBezTo>
                    <a:pt x="1421" y="868"/>
                    <a:pt x="1283" y="730"/>
                    <a:pt x="1113" y="730"/>
                  </a:cubicBezTo>
                  <a:cubicBezTo>
                    <a:pt x="757" y="730"/>
                    <a:pt x="757" y="730"/>
                    <a:pt x="757" y="730"/>
                  </a:cubicBezTo>
                  <a:cubicBezTo>
                    <a:pt x="788" y="687"/>
                    <a:pt x="806" y="634"/>
                    <a:pt x="806" y="577"/>
                  </a:cubicBezTo>
                  <a:cubicBezTo>
                    <a:pt x="806" y="519"/>
                    <a:pt x="788" y="466"/>
                    <a:pt x="757" y="423"/>
                  </a:cubicBezTo>
                  <a:cubicBezTo>
                    <a:pt x="1113" y="423"/>
                    <a:pt x="1113" y="423"/>
                    <a:pt x="1113" y="423"/>
                  </a:cubicBezTo>
                  <a:cubicBezTo>
                    <a:pt x="1452" y="423"/>
                    <a:pt x="1728" y="699"/>
                    <a:pt x="1728" y="1037"/>
                  </a:cubicBezTo>
                  <a:cubicBezTo>
                    <a:pt x="1728" y="1376"/>
                    <a:pt x="1452" y="1652"/>
                    <a:pt x="1113" y="1652"/>
                  </a:cubicBezTo>
                  <a:cubicBezTo>
                    <a:pt x="960" y="1652"/>
                    <a:pt x="960" y="1652"/>
                    <a:pt x="960" y="1652"/>
                  </a:cubicBezTo>
                  <a:cubicBezTo>
                    <a:pt x="960" y="2151"/>
                    <a:pt x="960" y="2151"/>
                    <a:pt x="960" y="2151"/>
                  </a:cubicBezTo>
                  <a:cubicBezTo>
                    <a:pt x="1344" y="2151"/>
                    <a:pt x="1344" y="2151"/>
                    <a:pt x="1344" y="2151"/>
                  </a:cubicBezTo>
                  <a:cubicBezTo>
                    <a:pt x="1344" y="2151"/>
                    <a:pt x="1344" y="2151"/>
                    <a:pt x="1344" y="2151"/>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noEditPoints="1"/>
            </p:cNvSpPr>
            <p:nvPr/>
          </p:nvSpPr>
          <p:spPr bwMode="auto">
            <a:xfrm>
              <a:off x="2910" y="654"/>
              <a:ext cx="172" cy="665"/>
            </a:xfrm>
            <a:custGeom>
              <a:avLst/>
              <a:gdLst>
                <a:gd name="T0" fmla="*/ 423 w 538"/>
                <a:gd name="T1" fmla="*/ 0 h 2074"/>
                <a:gd name="T2" fmla="*/ 116 w 538"/>
                <a:gd name="T3" fmla="*/ 0 h 2074"/>
                <a:gd name="T4" fmla="*/ 0 w 538"/>
                <a:gd name="T5" fmla="*/ 115 h 2074"/>
                <a:gd name="T6" fmla="*/ 77 w 538"/>
                <a:gd name="T7" fmla="*/ 224 h 2074"/>
                <a:gd name="T8" fmla="*/ 77 w 538"/>
                <a:gd name="T9" fmla="*/ 1875 h 2074"/>
                <a:gd name="T10" fmla="*/ 251 w 538"/>
                <a:gd name="T11" fmla="*/ 2073 h 2074"/>
                <a:gd name="T12" fmla="*/ 269 w 538"/>
                <a:gd name="T13" fmla="*/ 2074 h 2074"/>
                <a:gd name="T14" fmla="*/ 398 w 538"/>
                <a:gd name="T15" fmla="*/ 2024 h 2074"/>
                <a:gd name="T16" fmla="*/ 461 w 538"/>
                <a:gd name="T17" fmla="*/ 1882 h 2074"/>
                <a:gd name="T18" fmla="*/ 461 w 538"/>
                <a:gd name="T19" fmla="*/ 224 h 2074"/>
                <a:gd name="T20" fmla="*/ 538 w 538"/>
                <a:gd name="T21" fmla="*/ 115 h 2074"/>
                <a:gd name="T22" fmla="*/ 423 w 538"/>
                <a:gd name="T23" fmla="*/ 0 h 2074"/>
                <a:gd name="T24" fmla="*/ 384 w 538"/>
                <a:gd name="T25" fmla="*/ 1106 h 2074"/>
                <a:gd name="T26" fmla="*/ 308 w 538"/>
                <a:gd name="T27" fmla="*/ 998 h 2074"/>
                <a:gd name="T28" fmla="*/ 384 w 538"/>
                <a:gd name="T29" fmla="*/ 890 h 2074"/>
                <a:gd name="T30" fmla="*/ 384 w 538"/>
                <a:gd name="T31" fmla="*/ 1106 h 2074"/>
                <a:gd name="T32" fmla="*/ 423 w 538"/>
                <a:gd name="T33" fmla="*/ 153 h 2074"/>
                <a:gd name="T34" fmla="*/ 384 w 538"/>
                <a:gd name="T35" fmla="*/ 153 h 2074"/>
                <a:gd name="T36" fmla="*/ 231 w 538"/>
                <a:gd name="T37" fmla="*/ 153 h 2074"/>
                <a:gd name="T38" fmla="*/ 231 w 538"/>
                <a:gd name="T39" fmla="*/ 230 h 2074"/>
                <a:gd name="T40" fmla="*/ 384 w 538"/>
                <a:gd name="T41" fmla="*/ 230 h 2074"/>
                <a:gd name="T42" fmla="*/ 384 w 538"/>
                <a:gd name="T43" fmla="*/ 810 h 2074"/>
                <a:gd name="T44" fmla="*/ 231 w 538"/>
                <a:gd name="T45" fmla="*/ 998 h 2074"/>
                <a:gd name="T46" fmla="*/ 384 w 538"/>
                <a:gd name="T47" fmla="*/ 1186 h 2074"/>
                <a:gd name="T48" fmla="*/ 384 w 538"/>
                <a:gd name="T49" fmla="*/ 1401 h 2074"/>
                <a:gd name="T50" fmla="*/ 384 w 538"/>
                <a:gd name="T51" fmla="*/ 1882 h 2074"/>
                <a:gd name="T52" fmla="*/ 347 w 538"/>
                <a:gd name="T53" fmla="*/ 1967 h 2074"/>
                <a:gd name="T54" fmla="*/ 258 w 538"/>
                <a:gd name="T55" fmla="*/ 1996 h 2074"/>
                <a:gd name="T56" fmla="*/ 154 w 538"/>
                <a:gd name="T57" fmla="*/ 1875 h 2074"/>
                <a:gd name="T58" fmla="*/ 154 w 538"/>
                <a:gd name="T59" fmla="*/ 1495 h 2074"/>
                <a:gd name="T60" fmla="*/ 250 w 538"/>
                <a:gd name="T61" fmla="*/ 1536 h 2074"/>
                <a:gd name="T62" fmla="*/ 385 w 538"/>
                <a:gd name="T63" fmla="*/ 1401 h 2074"/>
                <a:gd name="T64" fmla="*/ 250 w 538"/>
                <a:gd name="T65" fmla="*/ 1267 h 2074"/>
                <a:gd name="T66" fmla="*/ 154 w 538"/>
                <a:gd name="T67" fmla="*/ 1308 h 2074"/>
                <a:gd name="T68" fmla="*/ 154 w 538"/>
                <a:gd name="T69" fmla="*/ 153 h 2074"/>
                <a:gd name="T70" fmla="*/ 116 w 538"/>
                <a:gd name="T71" fmla="*/ 153 h 2074"/>
                <a:gd name="T72" fmla="*/ 77 w 538"/>
                <a:gd name="T73" fmla="*/ 115 h 2074"/>
                <a:gd name="T74" fmla="*/ 116 w 538"/>
                <a:gd name="T75" fmla="*/ 76 h 2074"/>
                <a:gd name="T76" fmla="*/ 423 w 538"/>
                <a:gd name="T77" fmla="*/ 76 h 2074"/>
                <a:gd name="T78" fmla="*/ 461 w 538"/>
                <a:gd name="T79" fmla="*/ 115 h 2074"/>
                <a:gd name="T80" fmla="*/ 423 w 538"/>
                <a:gd name="T81" fmla="*/ 153 h 2074"/>
                <a:gd name="T82" fmla="*/ 192 w 538"/>
                <a:gd name="T83" fmla="*/ 1401 h 2074"/>
                <a:gd name="T84" fmla="*/ 250 w 538"/>
                <a:gd name="T85" fmla="*/ 1344 h 2074"/>
                <a:gd name="T86" fmla="*/ 308 w 538"/>
                <a:gd name="T87" fmla="*/ 1401 h 2074"/>
                <a:gd name="T88" fmla="*/ 250 w 538"/>
                <a:gd name="T89" fmla="*/ 1459 h 2074"/>
                <a:gd name="T90" fmla="*/ 192 w 538"/>
                <a:gd name="T91" fmla="*/ 1401 h 20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38" h="2074">
                  <a:moveTo>
                    <a:pt x="423" y="0"/>
                  </a:moveTo>
                  <a:cubicBezTo>
                    <a:pt x="116" y="0"/>
                    <a:pt x="116" y="0"/>
                    <a:pt x="116" y="0"/>
                  </a:cubicBezTo>
                  <a:cubicBezTo>
                    <a:pt x="52" y="0"/>
                    <a:pt x="0" y="51"/>
                    <a:pt x="0" y="115"/>
                  </a:cubicBezTo>
                  <a:cubicBezTo>
                    <a:pt x="0" y="165"/>
                    <a:pt x="33" y="208"/>
                    <a:pt x="77" y="224"/>
                  </a:cubicBezTo>
                  <a:cubicBezTo>
                    <a:pt x="77" y="1875"/>
                    <a:pt x="77" y="1875"/>
                    <a:pt x="77" y="1875"/>
                  </a:cubicBezTo>
                  <a:cubicBezTo>
                    <a:pt x="77" y="1977"/>
                    <a:pt x="153" y="2063"/>
                    <a:pt x="251" y="2073"/>
                  </a:cubicBezTo>
                  <a:cubicBezTo>
                    <a:pt x="257" y="2073"/>
                    <a:pt x="263" y="2074"/>
                    <a:pt x="269" y="2074"/>
                  </a:cubicBezTo>
                  <a:cubicBezTo>
                    <a:pt x="317" y="2074"/>
                    <a:pt x="363" y="2056"/>
                    <a:pt x="398" y="2024"/>
                  </a:cubicBezTo>
                  <a:cubicBezTo>
                    <a:pt x="438" y="1987"/>
                    <a:pt x="461" y="1935"/>
                    <a:pt x="461" y="1882"/>
                  </a:cubicBezTo>
                  <a:cubicBezTo>
                    <a:pt x="461" y="224"/>
                    <a:pt x="461" y="224"/>
                    <a:pt x="461" y="224"/>
                  </a:cubicBezTo>
                  <a:cubicBezTo>
                    <a:pt x="506" y="208"/>
                    <a:pt x="538" y="165"/>
                    <a:pt x="538" y="115"/>
                  </a:cubicBezTo>
                  <a:cubicBezTo>
                    <a:pt x="538" y="51"/>
                    <a:pt x="486" y="0"/>
                    <a:pt x="423" y="0"/>
                  </a:cubicBezTo>
                  <a:close/>
                  <a:moveTo>
                    <a:pt x="384" y="1106"/>
                  </a:moveTo>
                  <a:cubicBezTo>
                    <a:pt x="340" y="1090"/>
                    <a:pt x="308" y="1048"/>
                    <a:pt x="308" y="998"/>
                  </a:cubicBezTo>
                  <a:cubicBezTo>
                    <a:pt x="308" y="948"/>
                    <a:pt x="340" y="906"/>
                    <a:pt x="384" y="890"/>
                  </a:cubicBezTo>
                  <a:lnTo>
                    <a:pt x="384" y="1106"/>
                  </a:lnTo>
                  <a:close/>
                  <a:moveTo>
                    <a:pt x="423" y="153"/>
                  </a:moveTo>
                  <a:cubicBezTo>
                    <a:pt x="384" y="153"/>
                    <a:pt x="384" y="153"/>
                    <a:pt x="384" y="153"/>
                  </a:cubicBezTo>
                  <a:cubicBezTo>
                    <a:pt x="231" y="153"/>
                    <a:pt x="231" y="153"/>
                    <a:pt x="231" y="153"/>
                  </a:cubicBezTo>
                  <a:cubicBezTo>
                    <a:pt x="231" y="230"/>
                    <a:pt x="231" y="230"/>
                    <a:pt x="231" y="230"/>
                  </a:cubicBezTo>
                  <a:cubicBezTo>
                    <a:pt x="384" y="230"/>
                    <a:pt x="384" y="230"/>
                    <a:pt x="384" y="230"/>
                  </a:cubicBezTo>
                  <a:cubicBezTo>
                    <a:pt x="384" y="810"/>
                    <a:pt x="384" y="810"/>
                    <a:pt x="384" y="810"/>
                  </a:cubicBezTo>
                  <a:cubicBezTo>
                    <a:pt x="297" y="828"/>
                    <a:pt x="231" y="906"/>
                    <a:pt x="231" y="998"/>
                  </a:cubicBezTo>
                  <a:cubicBezTo>
                    <a:pt x="231" y="1091"/>
                    <a:pt x="297" y="1169"/>
                    <a:pt x="384" y="1186"/>
                  </a:cubicBezTo>
                  <a:cubicBezTo>
                    <a:pt x="384" y="1401"/>
                    <a:pt x="384" y="1401"/>
                    <a:pt x="384" y="1401"/>
                  </a:cubicBezTo>
                  <a:cubicBezTo>
                    <a:pt x="384" y="1882"/>
                    <a:pt x="384" y="1882"/>
                    <a:pt x="384" y="1882"/>
                  </a:cubicBezTo>
                  <a:cubicBezTo>
                    <a:pt x="384" y="1914"/>
                    <a:pt x="371" y="1945"/>
                    <a:pt x="347" y="1967"/>
                  </a:cubicBezTo>
                  <a:cubicBezTo>
                    <a:pt x="323" y="1989"/>
                    <a:pt x="291" y="1999"/>
                    <a:pt x="258" y="1996"/>
                  </a:cubicBezTo>
                  <a:cubicBezTo>
                    <a:pt x="200" y="1991"/>
                    <a:pt x="154" y="1937"/>
                    <a:pt x="154" y="1875"/>
                  </a:cubicBezTo>
                  <a:cubicBezTo>
                    <a:pt x="154" y="1495"/>
                    <a:pt x="154" y="1495"/>
                    <a:pt x="154" y="1495"/>
                  </a:cubicBezTo>
                  <a:cubicBezTo>
                    <a:pt x="178" y="1520"/>
                    <a:pt x="212" y="1536"/>
                    <a:pt x="250" y="1536"/>
                  </a:cubicBezTo>
                  <a:cubicBezTo>
                    <a:pt x="324" y="1536"/>
                    <a:pt x="385" y="1476"/>
                    <a:pt x="385" y="1401"/>
                  </a:cubicBezTo>
                  <a:cubicBezTo>
                    <a:pt x="385" y="1327"/>
                    <a:pt x="324" y="1267"/>
                    <a:pt x="250" y="1267"/>
                  </a:cubicBezTo>
                  <a:cubicBezTo>
                    <a:pt x="212" y="1267"/>
                    <a:pt x="178" y="1283"/>
                    <a:pt x="154" y="1308"/>
                  </a:cubicBezTo>
                  <a:cubicBezTo>
                    <a:pt x="154" y="153"/>
                    <a:pt x="154" y="153"/>
                    <a:pt x="154" y="153"/>
                  </a:cubicBezTo>
                  <a:cubicBezTo>
                    <a:pt x="116" y="153"/>
                    <a:pt x="116" y="153"/>
                    <a:pt x="116" y="153"/>
                  </a:cubicBezTo>
                  <a:cubicBezTo>
                    <a:pt x="94" y="153"/>
                    <a:pt x="77" y="136"/>
                    <a:pt x="77" y="115"/>
                  </a:cubicBezTo>
                  <a:cubicBezTo>
                    <a:pt x="77" y="94"/>
                    <a:pt x="94" y="76"/>
                    <a:pt x="116" y="76"/>
                  </a:cubicBezTo>
                  <a:cubicBezTo>
                    <a:pt x="423" y="76"/>
                    <a:pt x="423" y="76"/>
                    <a:pt x="423" y="76"/>
                  </a:cubicBezTo>
                  <a:cubicBezTo>
                    <a:pt x="444" y="76"/>
                    <a:pt x="461" y="94"/>
                    <a:pt x="461" y="115"/>
                  </a:cubicBezTo>
                  <a:cubicBezTo>
                    <a:pt x="461" y="136"/>
                    <a:pt x="444" y="153"/>
                    <a:pt x="423" y="153"/>
                  </a:cubicBezTo>
                  <a:close/>
                  <a:moveTo>
                    <a:pt x="192" y="1401"/>
                  </a:moveTo>
                  <a:cubicBezTo>
                    <a:pt x="192" y="1370"/>
                    <a:pt x="218" y="1344"/>
                    <a:pt x="250" y="1344"/>
                  </a:cubicBezTo>
                  <a:cubicBezTo>
                    <a:pt x="282" y="1344"/>
                    <a:pt x="308" y="1370"/>
                    <a:pt x="308" y="1401"/>
                  </a:cubicBezTo>
                  <a:cubicBezTo>
                    <a:pt x="308" y="1433"/>
                    <a:pt x="282" y="1459"/>
                    <a:pt x="250" y="1459"/>
                  </a:cubicBezTo>
                  <a:cubicBezTo>
                    <a:pt x="218" y="1459"/>
                    <a:pt x="192" y="1433"/>
                    <a:pt x="192" y="1401"/>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9" name="Group 25"/>
          <p:cNvGrpSpPr>
            <a:grpSpLocks noChangeAspect="1"/>
          </p:cNvGrpSpPr>
          <p:nvPr/>
        </p:nvGrpSpPr>
        <p:grpSpPr bwMode="auto">
          <a:xfrm>
            <a:off x="3030601" y="1214991"/>
            <a:ext cx="679899" cy="878922"/>
            <a:chOff x="1828" y="555"/>
            <a:chExt cx="591" cy="764"/>
          </a:xfrm>
        </p:grpSpPr>
        <p:sp>
          <p:nvSpPr>
            <p:cNvPr id="23" name="AutoShape 24"/>
            <p:cNvSpPr>
              <a:spLocks noChangeAspect="1" noChangeArrowheads="1" noTextEdit="1"/>
            </p:cNvSpPr>
            <p:nvPr/>
          </p:nvSpPr>
          <p:spPr bwMode="auto">
            <a:xfrm>
              <a:off x="1828" y="555"/>
              <a:ext cx="591" cy="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6"/>
            <p:cNvSpPr>
              <a:spLocks noEditPoints="1"/>
            </p:cNvSpPr>
            <p:nvPr/>
          </p:nvSpPr>
          <p:spPr bwMode="auto">
            <a:xfrm>
              <a:off x="1853" y="987"/>
              <a:ext cx="541" cy="332"/>
            </a:xfrm>
            <a:custGeom>
              <a:avLst/>
              <a:gdLst>
                <a:gd name="T0" fmla="*/ 845 w 1690"/>
                <a:gd name="T1" fmla="*/ 0 h 1037"/>
                <a:gd name="T2" fmla="*/ 0 w 1690"/>
                <a:gd name="T3" fmla="*/ 845 h 1037"/>
                <a:gd name="T4" fmla="*/ 0 w 1690"/>
                <a:gd name="T5" fmla="*/ 1037 h 1037"/>
                <a:gd name="T6" fmla="*/ 1690 w 1690"/>
                <a:gd name="T7" fmla="*/ 1037 h 1037"/>
                <a:gd name="T8" fmla="*/ 1690 w 1690"/>
                <a:gd name="T9" fmla="*/ 845 h 1037"/>
                <a:gd name="T10" fmla="*/ 845 w 1690"/>
                <a:gd name="T11" fmla="*/ 0 h 1037"/>
                <a:gd name="T12" fmla="*/ 1185 w 1690"/>
                <a:gd name="T13" fmla="*/ 157 h 1037"/>
                <a:gd name="T14" fmla="*/ 847 w 1690"/>
                <a:gd name="T15" fmla="*/ 875 h 1037"/>
                <a:gd name="T16" fmla="*/ 505 w 1690"/>
                <a:gd name="T17" fmla="*/ 157 h 1037"/>
                <a:gd name="T18" fmla="*/ 845 w 1690"/>
                <a:gd name="T19" fmla="*/ 76 h 1037"/>
                <a:gd name="T20" fmla="*/ 1185 w 1690"/>
                <a:gd name="T21" fmla="*/ 157 h 1037"/>
                <a:gd name="T22" fmla="*/ 1242 w 1690"/>
                <a:gd name="T23" fmla="*/ 216 h 1037"/>
                <a:gd name="T24" fmla="*/ 1339 w 1690"/>
                <a:gd name="T25" fmla="*/ 633 h 1037"/>
                <a:gd name="T26" fmla="*/ 939 w 1690"/>
                <a:gd name="T27" fmla="*/ 862 h 1037"/>
                <a:gd name="T28" fmla="*/ 1242 w 1690"/>
                <a:gd name="T29" fmla="*/ 216 h 1037"/>
                <a:gd name="T30" fmla="*/ 758 w 1690"/>
                <a:gd name="T31" fmla="*/ 866 h 1037"/>
                <a:gd name="T32" fmla="*/ 351 w 1690"/>
                <a:gd name="T33" fmla="*/ 633 h 1037"/>
                <a:gd name="T34" fmla="*/ 448 w 1690"/>
                <a:gd name="T35" fmla="*/ 215 h 1037"/>
                <a:gd name="T36" fmla="*/ 758 w 1690"/>
                <a:gd name="T37" fmla="*/ 866 h 1037"/>
                <a:gd name="T38" fmla="*/ 77 w 1690"/>
                <a:gd name="T39" fmla="*/ 845 h 1037"/>
                <a:gd name="T40" fmla="*/ 361 w 1690"/>
                <a:gd name="T41" fmla="*/ 249 h 1037"/>
                <a:gd name="T42" fmla="*/ 264 w 1690"/>
                <a:gd name="T43" fmla="*/ 672 h 1037"/>
                <a:gd name="T44" fmla="*/ 768 w 1690"/>
                <a:gd name="T45" fmla="*/ 960 h 1037"/>
                <a:gd name="T46" fmla="*/ 77 w 1690"/>
                <a:gd name="T47" fmla="*/ 960 h 1037"/>
                <a:gd name="T48" fmla="*/ 77 w 1690"/>
                <a:gd name="T49" fmla="*/ 845 h 1037"/>
                <a:gd name="T50" fmla="*/ 1613 w 1690"/>
                <a:gd name="T51" fmla="*/ 960 h 1037"/>
                <a:gd name="T52" fmla="*/ 922 w 1690"/>
                <a:gd name="T53" fmla="*/ 960 h 1037"/>
                <a:gd name="T54" fmla="*/ 1427 w 1690"/>
                <a:gd name="T55" fmla="*/ 672 h 1037"/>
                <a:gd name="T56" fmla="*/ 1329 w 1690"/>
                <a:gd name="T57" fmla="*/ 249 h 1037"/>
                <a:gd name="T58" fmla="*/ 1613 w 1690"/>
                <a:gd name="T59" fmla="*/ 845 h 1037"/>
                <a:gd name="T60" fmla="*/ 1613 w 1690"/>
                <a:gd name="T61" fmla="*/ 960 h 10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690" h="1037">
                  <a:moveTo>
                    <a:pt x="845" y="0"/>
                  </a:moveTo>
                  <a:cubicBezTo>
                    <a:pt x="379" y="0"/>
                    <a:pt x="0" y="379"/>
                    <a:pt x="0" y="845"/>
                  </a:cubicBezTo>
                  <a:cubicBezTo>
                    <a:pt x="0" y="1037"/>
                    <a:pt x="0" y="1037"/>
                    <a:pt x="0" y="1037"/>
                  </a:cubicBezTo>
                  <a:cubicBezTo>
                    <a:pt x="1690" y="1037"/>
                    <a:pt x="1690" y="1037"/>
                    <a:pt x="1690" y="1037"/>
                  </a:cubicBezTo>
                  <a:cubicBezTo>
                    <a:pt x="1690" y="845"/>
                    <a:pt x="1690" y="845"/>
                    <a:pt x="1690" y="845"/>
                  </a:cubicBezTo>
                  <a:cubicBezTo>
                    <a:pt x="1690" y="379"/>
                    <a:pt x="1311" y="0"/>
                    <a:pt x="845" y="0"/>
                  </a:cubicBezTo>
                  <a:close/>
                  <a:moveTo>
                    <a:pt x="1185" y="157"/>
                  </a:moveTo>
                  <a:cubicBezTo>
                    <a:pt x="1076" y="393"/>
                    <a:pt x="916" y="735"/>
                    <a:pt x="847" y="875"/>
                  </a:cubicBezTo>
                  <a:cubicBezTo>
                    <a:pt x="505" y="157"/>
                    <a:pt x="505" y="157"/>
                    <a:pt x="505" y="157"/>
                  </a:cubicBezTo>
                  <a:cubicBezTo>
                    <a:pt x="608" y="106"/>
                    <a:pt x="723" y="76"/>
                    <a:pt x="845" y="76"/>
                  </a:cubicBezTo>
                  <a:cubicBezTo>
                    <a:pt x="967" y="76"/>
                    <a:pt x="1082" y="106"/>
                    <a:pt x="1185" y="157"/>
                  </a:cubicBezTo>
                  <a:close/>
                  <a:moveTo>
                    <a:pt x="1242" y="216"/>
                  </a:moveTo>
                  <a:cubicBezTo>
                    <a:pt x="1339" y="633"/>
                    <a:pt x="1339" y="633"/>
                    <a:pt x="1339" y="633"/>
                  </a:cubicBezTo>
                  <a:cubicBezTo>
                    <a:pt x="939" y="862"/>
                    <a:pt x="939" y="862"/>
                    <a:pt x="939" y="862"/>
                  </a:cubicBezTo>
                  <a:cubicBezTo>
                    <a:pt x="992" y="756"/>
                    <a:pt x="1082" y="564"/>
                    <a:pt x="1242" y="216"/>
                  </a:cubicBezTo>
                  <a:close/>
                  <a:moveTo>
                    <a:pt x="758" y="866"/>
                  </a:moveTo>
                  <a:cubicBezTo>
                    <a:pt x="351" y="633"/>
                    <a:pt x="351" y="633"/>
                    <a:pt x="351" y="633"/>
                  </a:cubicBezTo>
                  <a:cubicBezTo>
                    <a:pt x="448" y="215"/>
                    <a:pt x="448" y="215"/>
                    <a:pt x="448" y="215"/>
                  </a:cubicBezTo>
                  <a:lnTo>
                    <a:pt x="758" y="866"/>
                  </a:lnTo>
                  <a:close/>
                  <a:moveTo>
                    <a:pt x="77" y="845"/>
                  </a:moveTo>
                  <a:cubicBezTo>
                    <a:pt x="77" y="604"/>
                    <a:pt x="188" y="390"/>
                    <a:pt x="361" y="249"/>
                  </a:cubicBezTo>
                  <a:cubicBezTo>
                    <a:pt x="264" y="672"/>
                    <a:pt x="264" y="672"/>
                    <a:pt x="264" y="672"/>
                  </a:cubicBezTo>
                  <a:cubicBezTo>
                    <a:pt x="768" y="960"/>
                    <a:pt x="768" y="960"/>
                    <a:pt x="768" y="960"/>
                  </a:cubicBezTo>
                  <a:cubicBezTo>
                    <a:pt x="77" y="960"/>
                    <a:pt x="77" y="960"/>
                    <a:pt x="77" y="960"/>
                  </a:cubicBezTo>
                  <a:lnTo>
                    <a:pt x="77" y="845"/>
                  </a:lnTo>
                  <a:close/>
                  <a:moveTo>
                    <a:pt x="1613" y="960"/>
                  </a:moveTo>
                  <a:cubicBezTo>
                    <a:pt x="922" y="960"/>
                    <a:pt x="922" y="960"/>
                    <a:pt x="922" y="960"/>
                  </a:cubicBezTo>
                  <a:cubicBezTo>
                    <a:pt x="1427" y="672"/>
                    <a:pt x="1427" y="672"/>
                    <a:pt x="1427" y="672"/>
                  </a:cubicBezTo>
                  <a:cubicBezTo>
                    <a:pt x="1329" y="249"/>
                    <a:pt x="1329" y="249"/>
                    <a:pt x="1329" y="249"/>
                  </a:cubicBezTo>
                  <a:cubicBezTo>
                    <a:pt x="1502" y="390"/>
                    <a:pt x="1613" y="604"/>
                    <a:pt x="1613" y="845"/>
                  </a:cubicBezTo>
                  <a:cubicBezTo>
                    <a:pt x="1613" y="960"/>
                    <a:pt x="1613" y="960"/>
                    <a:pt x="1613" y="960"/>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27"/>
            <p:cNvSpPr>
              <a:spLocks noEditPoints="1"/>
            </p:cNvSpPr>
            <p:nvPr/>
          </p:nvSpPr>
          <p:spPr bwMode="auto">
            <a:xfrm>
              <a:off x="1927" y="593"/>
              <a:ext cx="418" cy="394"/>
            </a:xfrm>
            <a:custGeom>
              <a:avLst/>
              <a:gdLst>
                <a:gd name="T0" fmla="*/ 1093 w 1305"/>
                <a:gd name="T1" fmla="*/ 998 h 1229"/>
                <a:gd name="T2" fmla="*/ 1190 w 1305"/>
                <a:gd name="T3" fmla="*/ 998 h 1229"/>
                <a:gd name="T4" fmla="*/ 1305 w 1305"/>
                <a:gd name="T5" fmla="*/ 883 h 1229"/>
                <a:gd name="T6" fmla="*/ 1305 w 1305"/>
                <a:gd name="T7" fmla="*/ 768 h 1229"/>
                <a:gd name="T8" fmla="*/ 1228 w 1305"/>
                <a:gd name="T9" fmla="*/ 768 h 1229"/>
                <a:gd name="T10" fmla="*/ 1228 w 1305"/>
                <a:gd name="T11" fmla="*/ 883 h 1229"/>
                <a:gd name="T12" fmla="*/ 1190 w 1305"/>
                <a:gd name="T13" fmla="*/ 921 h 1229"/>
                <a:gd name="T14" fmla="*/ 1145 w 1305"/>
                <a:gd name="T15" fmla="*/ 921 h 1229"/>
                <a:gd name="T16" fmla="*/ 1228 w 1305"/>
                <a:gd name="T17" fmla="*/ 614 h 1229"/>
                <a:gd name="T18" fmla="*/ 614 w 1305"/>
                <a:gd name="T19" fmla="*/ 0 h 1229"/>
                <a:gd name="T20" fmla="*/ 0 w 1305"/>
                <a:gd name="T21" fmla="*/ 614 h 1229"/>
                <a:gd name="T22" fmla="*/ 614 w 1305"/>
                <a:gd name="T23" fmla="*/ 1229 h 1229"/>
                <a:gd name="T24" fmla="*/ 1093 w 1305"/>
                <a:gd name="T25" fmla="*/ 998 h 1229"/>
                <a:gd name="T26" fmla="*/ 76 w 1305"/>
                <a:gd name="T27" fmla="*/ 614 h 1229"/>
                <a:gd name="T28" fmla="*/ 614 w 1305"/>
                <a:gd name="T29" fmla="*/ 76 h 1229"/>
                <a:gd name="T30" fmla="*/ 1152 w 1305"/>
                <a:gd name="T31" fmla="*/ 614 h 1229"/>
                <a:gd name="T32" fmla="*/ 1055 w 1305"/>
                <a:gd name="T33" fmla="*/ 921 h 1229"/>
                <a:gd name="T34" fmla="*/ 799 w 1305"/>
                <a:gd name="T35" fmla="*/ 921 h 1229"/>
                <a:gd name="T36" fmla="*/ 691 w 1305"/>
                <a:gd name="T37" fmla="*/ 845 h 1229"/>
                <a:gd name="T38" fmla="*/ 537 w 1305"/>
                <a:gd name="T39" fmla="*/ 845 h 1229"/>
                <a:gd name="T40" fmla="*/ 422 w 1305"/>
                <a:gd name="T41" fmla="*/ 960 h 1229"/>
                <a:gd name="T42" fmla="*/ 537 w 1305"/>
                <a:gd name="T43" fmla="*/ 1075 h 1229"/>
                <a:gd name="T44" fmla="*/ 691 w 1305"/>
                <a:gd name="T45" fmla="*/ 1075 h 1229"/>
                <a:gd name="T46" fmla="*/ 799 w 1305"/>
                <a:gd name="T47" fmla="*/ 998 h 1229"/>
                <a:gd name="T48" fmla="*/ 990 w 1305"/>
                <a:gd name="T49" fmla="*/ 998 h 1229"/>
                <a:gd name="T50" fmla="*/ 614 w 1305"/>
                <a:gd name="T51" fmla="*/ 1152 h 1229"/>
                <a:gd name="T52" fmla="*/ 76 w 1305"/>
                <a:gd name="T53" fmla="*/ 614 h 1229"/>
                <a:gd name="T54" fmla="*/ 729 w 1305"/>
                <a:gd name="T55" fmla="*/ 960 h 1229"/>
                <a:gd name="T56" fmla="*/ 691 w 1305"/>
                <a:gd name="T57" fmla="*/ 998 h 1229"/>
                <a:gd name="T58" fmla="*/ 537 w 1305"/>
                <a:gd name="T59" fmla="*/ 998 h 1229"/>
                <a:gd name="T60" fmla="*/ 499 w 1305"/>
                <a:gd name="T61" fmla="*/ 960 h 1229"/>
                <a:gd name="T62" fmla="*/ 537 w 1305"/>
                <a:gd name="T63" fmla="*/ 921 h 1229"/>
                <a:gd name="T64" fmla="*/ 691 w 1305"/>
                <a:gd name="T65" fmla="*/ 921 h 1229"/>
                <a:gd name="T66" fmla="*/ 729 w 1305"/>
                <a:gd name="T67" fmla="*/ 960 h 1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05" h="1229">
                  <a:moveTo>
                    <a:pt x="1093" y="998"/>
                  </a:moveTo>
                  <a:cubicBezTo>
                    <a:pt x="1190" y="998"/>
                    <a:pt x="1190" y="998"/>
                    <a:pt x="1190" y="998"/>
                  </a:cubicBezTo>
                  <a:cubicBezTo>
                    <a:pt x="1254" y="998"/>
                    <a:pt x="1305" y="946"/>
                    <a:pt x="1305" y="883"/>
                  </a:cubicBezTo>
                  <a:cubicBezTo>
                    <a:pt x="1305" y="768"/>
                    <a:pt x="1305" y="768"/>
                    <a:pt x="1305" y="768"/>
                  </a:cubicBezTo>
                  <a:cubicBezTo>
                    <a:pt x="1228" y="768"/>
                    <a:pt x="1228" y="768"/>
                    <a:pt x="1228" y="768"/>
                  </a:cubicBezTo>
                  <a:cubicBezTo>
                    <a:pt x="1228" y="883"/>
                    <a:pt x="1228" y="883"/>
                    <a:pt x="1228" y="883"/>
                  </a:cubicBezTo>
                  <a:cubicBezTo>
                    <a:pt x="1228" y="904"/>
                    <a:pt x="1211" y="921"/>
                    <a:pt x="1190" y="921"/>
                  </a:cubicBezTo>
                  <a:cubicBezTo>
                    <a:pt x="1145" y="921"/>
                    <a:pt x="1145" y="921"/>
                    <a:pt x="1145" y="921"/>
                  </a:cubicBezTo>
                  <a:cubicBezTo>
                    <a:pt x="1198" y="831"/>
                    <a:pt x="1228" y="726"/>
                    <a:pt x="1228" y="614"/>
                  </a:cubicBezTo>
                  <a:cubicBezTo>
                    <a:pt x="1228" y="275"/>
                    <a:pt x="953" y="0"/>
                    <a:pt x="614" y="0"/>
                  </a:cubicBezTo>
                  <a:cubicBezTo>
                    <a:pt x="275" y="0"/>
                    <a:pt x="0" y="275"/>
                    <a:pt x="0" y="614"/>
                  </a:cubicBezTo>
                  <a:cubicBezTo>
                    <a:pt x="0" y="953"/>
                    <a:pt x="275" y="1229"/>
                    <a:pt x="614" y="1229"/>
                  </a:cubicBezTo>
                  <a:cubicBezTo>
                    <a:pt x="808" y="1229"/>
                    <a:pt x="980" y="1138"/>
                    <a:pt x="1093" y="998"/>
                  </a:cubicBezTo>
                  <a:close/>
                  <a:moveTo>
                    <a:pt x="76" y="614"/>
                  </a:moveTo>
                  <a:cubicBezTo>
                    <a:pt x="76" y="318"/>
                    <a:pt x="318" y="76"/>
                    <a:pt x="614" y="76"/>
                  </a:cubicBezTo>
                  <a:cubicBezTo>
                    <a:pt x="910" y="76"/>
                    <a:pt x="1152" y="318"/>
                    <a:pt x="1152" y="614"/>
                  </a:cubicBezTo>
                  <a:cubicBezTo>
                    <a:pt x="1152" y="728"/>
                    <a:pt x="1116" y="834"/>
                    <a:pt x="1055" y="921"/>
                  </a:cubicBezTo>
                  <a:cubicBezTo>
                    <a:pt x="799" y="921"/>
                    <a:pt x="799" y="921"/>
                    <a:pt x="799" y="921"/>
                  </a:cubicBezTo>
                  <a:cubicBezTo>
                    <a:pt x="783" y="877"/>
                    <a:pt x="741" y="845"/>
                    <a:pt x="691" y="845"/>
                  </a:cubicBezTo>
                  <a:cubicBezTo>
                    <a:pt x="537" y="845"/>
                    <a:pt x="537" y="845"/>
                    <a:pt x="537" y="845"/>
                  </a:cubicBezTo>
                  <a:cubicBezTo>
                    <a:pt x="474" y="845"/>
                    <a:pt x="422" y="896"/>
                    <a:pt x="422" y="960"/>
                  </a:cubicBezTo>
                  <a:cubicBezTo>
                    <a:pt x="422" y="1023"/>
                    <a:pt x="474" y="1075"/>
                    <a:pt x="537" y="1075"/>
                  </a:cubicBezTo>
                  <a:cubicBezTo>
                    <a:pt x="691" y="1075"/>
                    <a:pt x="691" y="1075"/>
                    <a:pt x="691" y="1075"/>
                  </a:cubicBezTo>
                  <a:cubicBezTo>
                    <a:pt x="741" y="1075"/>
                    <a:pt x="783" y="1043"/>
                    <a:pt x="799" y="998"/>
                  </a:cubicBezTo>
                  <a:cubicBezTo>
                    <a:pt x="990" y="998"/>
                    <a:pt x="990" y="998"/>
                    <a:pt x="990" y="998"/>
                  </a:cubicBezTo>
                  <a:cubicBezTo>
                    <a:pt x="893" y="1093"/>
                    <a:pt x="760" y="1152"/>
                    <a:pt x="614" y="1152"/>
                  </a:cubicBezTo>
                  <a:cubicBezTo>
                    <a:pt x="318" y="1152"/>
                    <a:pt x="76" y="911"/>
                    <a:pt x="76" y="614"/>
                  </a:cubicBezTo>
                  <a:close/>
                  <a:moveTo>
                    <a:pt x="729" y="960"/>
                  </a:moveTo>
                  <a:cubicBezTo>
                    <a:pt x="729" y="981"/>
                    <a:pt x="712" y="998"/>
                    <a:pt x="691" y="998"/>
                  </a:cubicBezTo>
                  <a:cubicBezTo>
                    <a:pt x="537" y="998"/>
                    <a:pt x="537" y="998"/>
                    <a:pt x="537" y="998"/>
                  </a:cubicBezTo>
                  <a:cubicBezTo>
                    <a:pt x="516" y="998"/>
                    <a:pt x="499" y="981"/>
                    <a:pt x="499" y="960"/>
                  </a:cubicBezTo>
                  <a:cubicBezTo>
                    <a:pt x="499" y="939"/>
                    <a:pt x="516" y="921"/>
                    <a:pt x="537" y="921"/>
                  </a:cubicBezTo>
                  <a:cubicBezTo>
                    <a:pt x="691" y="921"/>
                    <a:pt x="691" y="921"/>
                    <a:pt x="691" y="921"/>
                  </a:cubicBezTo>
                  <a:cubicBezTo>
                    <a:pt x="712" y="921"/>
                    <a:pt x="729" y="939"/>
                    <a:pt x="729" y="960"/>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28"/>
            <p:cNvSpPr>
              <a:spLocks/>
            </p:cNvSpPr>
            <p:nvPr/>
          </p:nvSpPr>
          <p:spPr bwMode="auto">
            <a:xfrm>
              <a:off x="1903" y="555"/>
              <a:ext cx="441" cy="166"/>
            </a:xfrm>
            <a:custGeom>
              <a:avLst/>
              <a:gdLst>
                <a:gd name="T0" fmla="*/ 689 w 1378"/>
                <a:gd name="T1" fmla="*/ 77 h 515"/>
                <a:gd name="T2" fmla="*/ 1306 w 1378"/>
                <a:gd name="T3" fmla="*/ 515 h 515"/>
                <a:gd name="T4" fmla="*/ 1378 w 1378"/>
                <a:gd name="T5" fmla="*/ 490 h 515"/>
                <a:gd name="T6" fmla="*/ 689 w 1378"/>
                <a:gd name="T7" fmla="*/ 0 h 515"/>
                <a:gd name="T8" fmla="*/ 0 w 1378"/>
                <a:gd name="T9" fmla="*/ 490 h 515"/>
                <a:gd name="T10" fmla="*/ 72 w 1378"/>
                <a:gd name="T11" fmla="*/ 515 h 515"/>
                <a:gd name="T12" fmla="*/ 689 w 1378"/>
                <a:gd name="T13" fmla="*/ 77 h 515"/>
              </a:gdLst>
              <a:ahLst/>
              <a:cxnLst>
                <a:cxn ang="0">
                  <a:pos x="T0" y="T1"/>
                </a:cxn>
                <a:cxn ang="0">
                  <a:pos x="T2" y="T3"/>
                </a:cxn>
                <a:cxn ang="0">
                  <a:pos x="T4" y="T5"/>
                </a:cxn>
                <a:cxn ang="0">
                  <a:pos x="T6" y="T7"/>
                </a:cxn>
                <a:cxn ang="0">
                  <a:pos x="T8" y="T9"/>
                </a:cxn>
                <a:cxn ang="0">
                  <a:pos x="T10" y="T11"/>
                </a:cxn>
                <a:cxn ang="0">
                  <a:pos x="T12" y="T13"/>
                </a:cxn>
              </a:cxnLst>
              <a:rect l="0" t="0" r="r" b="b"/>
              <a:pathLst>
                <a:path w="1378" h="515">
                  <a:moveTo>
                    <a:pt x="689" y="77"/>
                  </a:moveTo>
                  <a:cubicBezTo>
                    <a:pt x="967" y="77"/>
                    <a:pt x="1214" y="253"/>
                    <a:pt x="1306" y="515"/>
                  </a:cubicBezTo>
                  <a:cubicBezTo>
                    <a:pt x="1378" y="490"/>
                    <a:pt x="1378" y="490"/>
                    <a:pt x="1378" y="490"/>
                  </a:cubicBezTo>
                  <a:cubicBezTo>
                    <a:pt x="1276" y="197"/>
                    <a:pt x="999" y="0"/>
                    <a:pt x="689" y="0"/>
                  </a:cubicBezTo>
                  <a:cubicBezTo>
                    <a:pt x="379" y="0"/>
                    <a:pt x="102" y="197"/>
                    <a:pt x="0" y="490"/>
                  </a:cubicBezTo>
                  <a:cubicBezTo>
                    <a:pt x="72" y="515"/>
                    <a:pt x="72" y="515"/>
                    <a:pt x="72" y="515"/>
                  </a:cubicBezTo>
                  <a:cubicBezTo>
                    <a:pt x="164" y="253"/>
                    <a:pt x="411" y="77"/>
                    <a:pt x="689" y="77"/>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29"/>
            <p:cNvSpPr>
              <a:spLocks/>
            </p:cNvSpPr>
            <p:nvPr/>
          </p:nvSpPr>
          <p:spPr bwMode="auto">
            <a:xfrm>
              <a:off x="1828" y="703"/>
              <a:ext cx="99" cy="173"/>
            </a:xfrm>
            <a:custGeom>
              <a:avLst/>
              <a:gdLst>
                <a:gd name="T0" fmla="*/ 308 w 308"/>
                <a:gd name="T1" fmla="*/ 538 h 538"/>
                <a:gd name="T2" fmla="*/ 269 w 308"/>
                <a:gd name="T3" fmla="*/ 538 h 538"/>
                <a:gd name="T4" fmla="*/ 0 w 308"/>
                <a:gd name="T5" fmla="*/ 269 h 538"/>
                <a:gd name="T6" fmla="*/ 269 w 308"/>
                <a:gd name="T7" fmla="*/ 0 h 538"/>
                <a:gd name="T8" fmla="*/ 308 w 308"/>
                <a:gd name="T9" fmla="*/ 0 h 538"/>
                <a:gd name="T10" fmla="*/ 308 w 308"/>
                <a:gd name="T11" fmla="*/ 538 h 538"/>
              </a:gdLst>
              <a:ahLst/>
              <a:cxnLst>
                <a:cxn ang="0">
                  <a:pos x="T0" y="T1"/>
                </a:cxn>
                <a:cxn ang="0">
                  <a:pos x="T2" y="T3"/>
                </a:cxn>
                <a:cxn ang="0">
                  <a:pos x="T4" y="T5"/>
                </a:cxn>
                <a:cxn ang="0">
                  <a:pos x="T6" y="T7"/>
                </a:cxn>
                <a:cxn ang="0">
                  <a:pos x="T8" y="T9"/>
                </a:cxn>
                <a:cxn ang="0">
                  <a:pos x="T10" y="T11"/>
                </a:cxn>
              </a:cxnLst>
              <a:rect l="0" t="0" r="r" b="b"/>
              <a:pathLst>
                <a:path w="308" h="538">
                  <a:moveTo>
                    <a:pt x="308" y="538"/>
                  </a:moveTo>
                  <a:cubicBezTo>
                    <a:pt x="269" y="538"/>
                    <a:pt x="269" y="538"/>
                    <a:pt x="269" y="538"/>
                  </a:cubicBezTo>
                  <a:cubicBezTo>
                    <a:pt x="121" y="538"/>
                    <a:pt x="0" y="417"/>
                    <a:pt x="0" y="269"/>
                  </a:cubicBezTo>
                  <a:cubicBezTo>
                    <a:pt x="0" y="121"/>
                    <a:pt x="121" y="0"/>
                    <a:pt x="269" y="0"/>
                  </a:cubicBezTo>
                  <a:cubicBezTo>
                    <a:pt x="308" y="0"/>
                    <a:pt x="308" y="0"/>
                    <a:pt x="308" y="0"/>
                  </a:cubicBezTo>
                  <a:lnTo>
                    <a:pt x="308" y="538"/>
                  </a:lnTo>
                  <a:close/>
                </a:path>
              </a:pathLst>
            </a:custGeom>
            <a:solidFill>
              <a:srgbClr val="F9BA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30"/>
            <p:cNvSpPr>
              <a:spLocks/>
            </p:cNvSpPr>
            <p:nvPr/>
          </p:nvSpPr>
          <p:spPr bwMode="auto">
            <a:xfrm>
              <a:off x="2320" y="703"/>
              <a:ext cx="99" cy="173"/>
            </a:xfrm>
            <a:custGeom>
              <a:avLst/>
              <a:gdLst>
                <a:gd name="T0" fmla="*/ 39 w 308"/>
                <a:gd name="T1" fmla="*/ 538 h 538"/>
                <a:gd name="T2" fmla="*/ 0 w 308"/>
                <a:gd name="T3" fmla="*/ 538 h 538"/>
                <a:gd name="T4" fmla="*/ 0 w 308"/>
                <a:gd name="T5" fmla="*/ 0 h 538"/>
                <a:gd name="T6" fmla="*/ 39 w 308"/>
                <a:gd name="T7" fmla="*/ 0 h 538"/>
                <a:gd name="T8" fmla="*/ 308 w 308"/>
                <a:gd name="T9" fmla="*/ 269 h 538"/>
                <a:gd name="T10" fmla="*/ 39 w 308"/>
                <a:gd name="T11" fmla="*/ 538 h 538"/>
              </a:gdLst>
              <a:ahLst/>
              <a:cxnLst>
                <a:cxn ang="0">
                  <a:pos x="T0" y="T1"/>
                </a:cxn>
                <a:cxn ang="0">
                  <a:pos x="T2" y="T3"/>
                </a:cxn>
                <a:cxn ang="0">
                  <a:pos x="T4" y="T5"/>
                </a:cxn>
                <a:cxn ang="0">
                  <a:pos x="T6" y="T7"/>
                </a:cxn>
                <a:cxn ang="0">
                  <a:pos x="T8" y="T9"/>
                </a:cxn>
                <a:cxn ang="0">
                  <a:pos x="T10" y="T11"/>
                </a:cxn>
              </a:cxnLst>
              <a:rect l="0" t="0" r="r" b="b"/>
              <a:pathLst>
                <a:path w="308" h="538">
                  <a:moveTo>
                    <a:pt x="39" y="538"/>
                  </a:moveTo>
                  <a:cubicBezTo>
                    <a:pt x="0" y="538"/>
                    <a:pt x="0" y="538"/>
                    <a:pt x="0" y="538"/>
                  </a:cubicBezTo>
                  <a:cubicBezTo>
                    <a:pt x="0" y="0"/>
                    <a:pt x="0" y="0"/>
                    <a:pt x="0" y="0"/>
                  </a:cubicBezTo>
                  <a:cubicBezTo>
                    <a:pt x="39" y="0"/>
                    <a:pt x="39" y="0"/>
                    <a:pt x="39" y="0"/>
                  </a:cubicBezTo>
                  <a:cubicBezTo>
                    <a:pt x="187" y="0"/>
                    <a:pt x="308" y="121"/>
                    <a:pt x="308" y="269"/>
                  </a:cubicBezTo>
                  <a:cubicBezTo>
                    <a:pt x="308" y="417"/>
                    <a:pt x="187" y="538"/>
                    <a:pt x="39" y="538"/>
                  </a:cubicBezTo>
                  <a:close/>
                </a:path>
              </a:pathLst>
            </a:custGeom>
            <a:solidFill>
              <a:srgbClr val="F9BA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53" name="Group 33"/>
          <p:cNvGrpSpPr>
            <a:grpSpLocks noChangeAspect="1"/>
          </p:cNvGrpSpPr>
          <p:nvPr/>
        </p:nvGrpSpPr>
        <p:grpSpPr bwMode="auto">
          <a:xfrm>
            <a:off x="1012826" y="1104268"/>
            <a:ext cx="1146958" cy="926145"/>
            <a:chOff x="638" y="696"/>
            <a:chExt cx="722" cy="583"/>
          </a:xfrm>
        </p:grpSpPr>
        <p:sp>
          <p:nvSpPr>
            <p:cNvPr id="54" name="AutoShape 32"/>
            <p:cNvSpPr>
              <a:spLocks noChangeAspect="1" noChangeArrowheads="1" noTextEdit="1"/>
            </p:cNvSpPr>
            <p:nvPr/>
          </p:nvSpPr>
          <p:spPr bwMode="auto">
            <a:xfrm>
              <a:off x="638" y="696"/>
              <a:ext cx="722" cy="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34"/>
            <p:cNvSpPr>
              <a:spLocks/>
            </p:cNvSpPr>
            <p:nvPr/>
          </p:nvSpPr>
          <p:spPr bwMode="auto">
            <a:xfrm>
              <a:off x="882" y="860"/>
              <a:ext cx="233" cy="419"/>
            </a:xfrm>
            <a:custGeom>
              <a:avLst/>
              <a:gdLst>
                <a:gd name="T0" fmla="*/ 117 w 233"/>
                <a:gd name="T1" fmla="*/ 0 h 419"/>
                <a:gd name="T2" fmla="*/ 0 w 233"/>
                <a:gd name="T3" fmla="*/ 256 h 419"/>
                <a:gd name="T4" fmla="*/ 47 w 233"/>
                <a:gd name="T5" fmla="*/ 419 h 419"/>
                <a:gd name="T6" fmla="*/ 186 w 233"/>
                <a:gd name="T7" fmla="*/ 419 h 419"/>
                <a:gd name="T8" fmla="*/ 233 w 233"/>
                <a:gd name="T9" fmla="*/ 256 h 419"/>
                <a:gd name="T10" fmla="*/ 117 w 233"/>
                <a:gd name="T11" fmla="*/ 0 h 419"/>
              </a:gdLst>
              <a:ahLst/>
              <a:cxnLst>
                <a:cxn ang="0">
                  <a:pos x="T0" y="T1"/>
                </a:cxn>
                <a:cxn ang="0">
                  <a:pos x="T2" y="T3"/>
                </a:cxn>
                <a:cxn ang="0">
                  <a:pos x="T4" y="T5"/>
                </a:cxn>
                <a:cxn ang="0">
                  <a:pos x="T6" y="T7"/>
                </a:cxn>
                <a:cxn ang="0">
                  <a:pos x="T8" y="T9"/>
                </a:cxn>
                <a:cxn ang="0">
                  <a:pos x="T10" y="T11"/>
                </a:cxn>
              </a:cxnLst>
              <a:rect l="0" t="0" r="r" b="b"/>
              <a:pathLst>
                <a:path w="233" h="419">
                  <a:moveTo>
                    <a:pt x="117" y="0"/>
                  </a:moveTo>
                  <a:lnTo>
                    <a:pt x="0" y="256"/>
                  </a:lnTo>
                  <a:lnTo>
                    <a:pt x="47" y="419"/>
                  </a:lnTo>
                  <a:lnTo>
                    <a:pt x="186" y="419"/>
                  </a:lnTo>
                  <a:lnTo>
                    <a:pt x="233" y="256"/>
                  </a:lnTo>
                  <a:lnTo>
                    <a:pt x="117" y="0"/>
                  </a:lnTo>
                  <a:close/>
                </a:path>
              </a:pathLst>
            </a:custGeom>
            <a:solidFill>
              <a:srgbClr val="F9BA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35"/>
            <p:cNvSpPr>
              <a:spLocks noEditPoints="1"/>
            </p:cNvSpPr>
            <p:nvPr/>
          </p:nvSpPr>
          <p:spPr bwMode="auto">
            <a:xfrm>
              <a:off x="952" y="871"/>
              <a:ext cx="93" cy="268"/>
            </a:xfrm>
            <a:custGeom>
              <a:avLst/>
              <a:gdLst>
                <a:gd name="T0" fmla="*/ 192 w 308"/>
                <a:gd name="T1" fmla="*/ 581 h 883"/>
                <a:gd name="T2" fmla="*/ 192 w 308"/>
                <a:gd name="T3" fmla="*/ 0 h 883"/>
                <a:gd name="T4" fmla="*/ 116 w 308"/>
                <a:gd name="T5" fmla="*/ 0 h 883"/>
                <a:gd name="T6" fmla="*/ 116 w 308"/>
                <a:gd name="T7" fmla="*/ 581 h 883"/>
                <a:gd name="T8" fmla="*/ 0 w 308"/>
                <a:gd name="T9" fmla="*/ 730 h 883"/>
                <a:gd name="T10" fmla="*/ 154 w 308"/>
                <a:gd name="T11" fmla="*/ 883 h 883"/>
                <a:gd name="T12" fmla="*/ 308 w 308"/>
                <a:gd name="T13" fmla="*/ 730 h 883"/>
                <a:gd name="T14" fmla="*/ 192 w 308"/>
                <a:gd name="T15" fmla="*/ 581 h 883"/>
                <a:gd name="T16" fmla="*/ 154 w 308"/>
                <a:gd name="T17" fmla="*/ 806 h 883"/>
                <a:gd name="T18" fmla="*/ 77 w 308"/>
                <a:gd name="T19" fmla="*/ 730 h 883"/>
                <a:gd name="T20" fmla="*/ 154 w 308"/>
                <a:gd name="T21" fmla="*/ 653 h 883"/>
                <a:gd name="T22" fmla="*/ 231 w 308"/>
                <a:gd name="T23" fmla="*/ 730 h 883"/>
                <a:gd name="T24" fmla="*/ 154 w 308"/>
                <a:gd name="T25" fmla="*/ 806 h 8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08" h="883">
                  <a:moveTo>
                    <a:pt x="192" y="581"/>
                  </a:moveTo>
                  <a:cubicBezTo>
                    <a:pt x="192" y="0"/>
                    <a:pt x="192" y="0"/>
                    <a:pt x="192" y="0"/>
                  </a:cubicBezTo>
                  <a:cubicBezTo>
                    <a:pt x="116" y="0"/>
                    <a:pt x="116" y="0"/>
                    <a:pt x="116" y="0"/>
                  </a:cubicBezTo>
                  <a:cubicBezTo>
                    <a:pt x="116" y="581"/>
                    <a:pt x="116" y="581"/>
                    <a:pt x="116" y="581"/>
                  </a:cubicBezTo>
                  <a:cubicBezTo>
                    <a:pt x="50" y="599"/>
                    <a:pt x="0" y="658"/>
                    <a:pt x="0" y="730"/>
                  </a:cubicBezTo>
                  <a:cubicBezTo>
                    <a:pt x="0" y="814"/>
                    <a:pt x="69" y="883"/>
                    <a:pt x="154" y="883"/>
                  </a:cubicBezTo>
                  <a:cubicBezTo>
                    <a:pt x="239" y="883"/>
                    <a:pt x="308" y="814"/>
                    <a:pt x="308" y="730"/>
                  </a:cubicBezTo>
                  <a:cubicBezTo>
                    <a:pt x="308" y="658"/>
                    <a:pt x="259" y="599"/>
                    <a:pt x="192" y="581"/>
                  </a:cubicBezTo>
                  <a:close/>
                  <a:moveTo>
                    <a:pt x="154" y="806"/>
                  </a:moveTo>
                  <a:cubicBezTo>
                    <a:pt x="112" y="806"/>
                    <a:pt x="77" y="772"/>
                    <a:pt x="77" y="730"/>
                  </a:cubicBezTo>
                  <a:cubicBezTo>
                    <a:pt x="77" y="687"/>
                    <a:pt x="112" y="653"/>
                    <a:pt x="154" y="653"/>
                  </a:cubicBezTo>
                  <a:cubicBezTo>
                    <a:pt x="196" y="653"/>
                    <a:pt x="231" y="687"/>
                    <a:pt x="231" y="730"/>
                  </a:cubicBezTo>
                  <a:cubicBezTo>
                    <a:pt x="231" y="772"/>
                    <a:pt x="196" y="806"/>
                    <a:pt x="154" y="806"/>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36"/>
            <p:cNvSpPr>
              <a:spLocks noEditPoints="1"/>
            </p:cNvSpPr>
            <p:nvPr/>
          </p:nvSpPr>
          <p:spPr bwMode="auto">
            <a:xfrm>
              <a:off x="638" y="696"/>
              <a:ext cx="722" cy="432"/>
            </a:xfrm>
            <a:custGeom>
              <a:avLst/>
              <a:gdLst>
                <a:gd name="T0" fmla="*/ 1591 w 2382"/>
                <a:gd name="T1" fmla="*/ 192 h 1421"/>
                <a:gd name="T2" fmla="*/ 2080 w 2382"/>
                <a:gd name="T3" fmla="*/ 192 h 1421"/>
                <a:gd name="T4" fmla="*/ 2228 w 2382"/>
                <a:gd name="T5" fmla="*/ 307 h 1421"/>
                <a:gd name="T6" fmla="*/ 2382 w 2382"/>
                <a:gd name="T7" fmla="*/ 153 h 1421"/>
                <a:gd name="T8" fmla="*/ 2228 w 2382"/>
                <a:gd name="T9" fmla="*/ 0 h 1421"/>
                <a:gd name="T10" fmla="*/ 2080 w 2382"/>
                <a:gd name="T11" fmla="*/ 115 h 1421"/>
                <a:gd name="T12" fmla="*/ 1345 w 2382"/>
                <a:gd name="T13" fmla="*/ 115 h 1421"/>
                <a:gd name="T14" fmla="*/ 1345 w 2382"/>
                <a:gd name="T15" fmla="*/ 0 h 1421"/>
                <a:gd name="T16" fmla="*/ 1037 w 2382"/>
                <a:gd name="T17" fmla="*/ 0 h 1421"/>
                <a:gd name="T18" fmla="*/ 1037 w 2382"/>
                <a:gd name="T19" fmla="*/ 113 h 1421"/>
                <a:gd name="T20" fmla="*/ 302 w 2382"/>
                <a:gd name="T21" fmla="*/ 115 h 1421"/>
                <a:gd name="T22" fmla="*/ 154 w 2382"/>
                <a:gd name="T23" fmla="*/ 0 h 1421"/>
                <a:gd name="T24" fmla="*/ 0 w 2382"/>
                <a:gd name="T25" fmla="*/ 153 h 1421"/>
                <a:gd name="T26" fmla="*/ 154 w 2382"/>
                <a:gd name="T27" fmla="*/ 307 h 1421"/>
                <a:gd name="T28" fmla="*/ 302 w 2382"/>
                <a:gd name="T29" fmla="*/ 192 h 1421"/>
                <a:gd name="T30" fmla="*/ 794 w 2382"/>
                <a:gd name="T31" fmla="*/ 190 h 1421"/>
                <a:gd name="T32" fmla="*/ 119 w 2382"/>
                <a:gd name="T33" fmla="*/ 1114 h 1421"/>
                <a:gd name="T34" fmla="*/ 0 w 2382"/>
                <a:gd name="T35" fmla="*/ 1114 h 1421"/>
                <a:gd name="T36" fmla="*/ 0 w 2382"/>
                <a:gd name="T37" fmla="*/ 1421 h 1421"/>
                <a:gd name="T38" fmla="*/ 308 w 2382"/>
                <a:gd name="T39" fmla="*/ 1421 h 1421"/>
                <a:gd name="T40" fmla="*/ 308 w 2382"/>
                <a:gd name="T41" fmla="*/ 1114 h 1421"/>
                <a:gd name="T42" fmla="*/ 196 w 2382"/>
                <a:gd name="T43" fmla="*/ 1114 h 1421"/>
                <a:gd name="T44" fmla="*/ 1037 w 2382"/>
                <a:gd name="T45" fmla="*/ 204 h 1421"/>
                <a:gd name="T46" fmla="*/ 1037 w 2382"/>
                <a:gd name="T47" fmla="*/ 307 h 1421"/>
                <a:gd name="T48" fmla="*/ 1345 w 2382"/>
                <a:gd name="T49" fmla="*/ 307 h 1421"/>
                <a:gd name="T50" fmla="*/ 1345 w 2382"/>
                <a:gd name="T51" fmla="*/ 204 h 1421"/>
                <a:gd name="T52" fmla="*/ 2186 w 2382"/>
                <a:gd name="T53" fmla="*/ 1114 h 1421"/>
                <a:gd name="T54" fmla="*/ 2074 w 2382"/>
                <a:gd name="T55" fmla="*/ 1114 h 1421"/>
                <a:gd name="T56" fmla="*/ 2074 w 2382"/>
                <a:gd name="T57" fmla="*/ 1421 h 1421"/>
                <a:gd name="T58" fmla="*/ 2382 w 2382"/>
                <a:gd name="T59" fmla="*/ 1421 h 1421"/>
                <a:gd name="T60" fmla="*/ 2382 w 2382"/>
                <a:gd name="T61" fmla="*/ 1114 h 1421"/>
                <a:gd name="T62" fmla="*/ 2263 w 2382"/>
                <a:gd name="T63" fmla="*/ 1114 h 1421"/>
                <a:gd name="T64" fmla="*/ 1591 w 2382"/>
                <a:gd name="T65" fmla="*/ 192 h 1421"/>
                <a:gd name="T66" fmla="*/ 2228 w 2382"/>
                <a:gd name="T67" fmla="*/ 77 h 1421"/>
                <a:gd name="T68" fmla="*/ 2305 w 2382"/>
                <a:gd name="T69" fmla="*/ 153 h 1421"/>
                <a:gd name="T70" fmla="*/ 2228 w 2382"/>
                <a:gd name="T71" fmla="*/ 230 h 1421"/>
                <a:gd name="T72" fmla="*/ 2151 w 2382"/>
                <a:gd name="T73" fmla="*/ 153 h 1421"/>
                <a:gd name="T74" fmla="*/ 2228 w 2382"/>
                <a:gd name="T75" fmla="*/ 77 h 1421"/>
                <a:gd name="T76" fmla="*/ 154 w 2382"/>
                <a:gd name="T77" fmla="*/ 230 h 1421"/>
                <a:gd name="T78" fmla="*/ 77 w 2382"/>
                <a:gd name="T79" fmla="*/ 153 h 1421"/>
                <a:gd name="T80" fmla="*/ 154 w 2382"/>
                <a:gd name="T81" fmla="*/ 77 h 1421"/>
                <a:gd name="T82" fmla="*/ 231 w 2382"/>
                <a:gd name="T83" fmla="*/ 153 h 1421"/>
                <a:gd name="T84" fmla="*/ 154 w 2382"/>
                <a:gd name="T85" fmla="*/ 230 h 1421"/>
                <a:gd name="T86" fmla="*/ 231 w 2382"/>
                <a:gd name="T87" fmla="*/ 1190 h 1421"/>
                <a:gd name="T88" fmla="*/ 231 w 2382"/>
                <a:gd name="T89" fmla="*/ 1344 h 1421"/>
                <a:gd name="T90" fmla="*/ 77 w 2382"/>
                <a:gd name="T91" fmla="*/ 1344 h 1421"/>
                <a:gd name="T92" fmla="*/ 77 w 2382"/>
                <a:gd name="T93" fmla="*/ 1190 h 1421"/>
                <a:gd name="T94" fmla="*/ 116 w 2382"/>
                <a:gd name="T95" fmla="*/ 1190 h 1421"/>
                <a:gd name="T96" fmla="*/ 192 w 2382"/>
                <a:gd name="T97" fmla="*/ 1190 h 1421"/>
                <a:gd name="T98" fmla="*/ 231 w 2382"/>
                <a:gd name="T99" fmla="*/ 1190 h 1421"/>
                <a:gd name="T100" fmla="*/ 1268 w 2382"/>
                <a:gd name="T101" fmla="*/ 230 h 1421"/>
                <a:gd name="T102" fmla="*/ 1114 w 2382"/>
                <a:gd name="T103" fmla="*/ 230 h 1421"/>
                <a:gd name="T104" fmla="*/ 1114 w 2382"/>
                <a:gd name="T105" fmla="*/ 77 h 1421"/>
                <a:gd name="T106" fmla="*/ 1268 w 2382"/>
                <a:gd name="T107" fmla="*/ 77 h 1421"/>
                <a:gd name="T108" fmla="*/ 1268 w 2382"/>
                <a:gd name="T109" fmla="*/ 230 h 1421"/>
                <a:gd name="T110" fmla="*/ 2305 w 2382"/>
                <a:gd name="T111" fmla="*/ 1190 h 1421"/>
                <a:gd name="T112" fmla="*/ 2305 w 2382"/>
                <a:gd name="T113" fmla="*/ 1344 h 1421"/>
                <a:gd name="T114" fmla="*/ 2151 w 2382"/>
                <a:gd name="T115" fmla="*/ 1344 h 1421"/>
                <a:gd name="T116" fmla="*/ 2151 w 2382"/>
                <a:gd name="T117" fmla="*/ 1190 h 1421"/>
                <a:gd name="T118" fmla="*/ 2190 w 2382"/>
                <a:gd name="T119" fmla="*/ 1190 h 1421"/>
                <a:gd name="T120" fmla="*/ 2266 w 2382"/>
                <a:gd name="T121" fmla="*/ 1190 h 1421"/>
                <a:gd name="T122" fmla="*/ 2305 w 2382"/>
                <a:gd name="T123" fmla="*/ 1190 h 1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82" h="1421">
                  <a:moveTo>
                    <a:pt x="1591" y="192"/>
                  </a:moveTo>
                  <a:cubicBezTo>
                    <a:pt x="2080" y="192"/>
                    <a:pt x="2080" y="192"/>
                    <a:pt x="2080" y="192"/>
                  </a:cubicBezTo>
                  <a:cubicBezTo>
                    <a:pt x="2097" y="258"/>
                    <a:pt x="2157" y="307"/>
                    <a:pt x="2228" y="307"/>
                  </a:cubicBezTo>
                  <a:cubicBezTo>
                    <a:pt x="2313" y="307"/>
                    <a:pt x="2382" y="238"/>
                    <a:pt x="2382" y="153"/>
                  </a:cubicBezTo>
                  <a:cubicBezTo>
                    <a:pt x="2382" y="69"/>
                    <a:pt x="2313" y="0"/>
                    <a:pt x="2228" y="0"/>
                  </a:cubicBezTo>
                  <a:cubicBezTo>
                    <a:pt x="2157" y="0"/>
                    <a:pt x="2097" y="49"/>
                    <a:pt x="2080" y="115"/>
                  </a:cubicBezTo>
                  <a:cubicBezTo>
                    <a:pt x="1345" y="115"/>
                    <a:pt x="1345" y="115"/>
                    <a:pt x="1345" y="115"/>
                  </a:cubicBezTo>
                  <a:cubicBezTo>
                    <a:pt x="1345" y="0"/>
                    <a:pt x="1345" y="0"/>
                    <a:pt x="1345" y="0"/>
                  </a:cubicBezTo>
                  <a:cubicBezTo>
                    <a:pt x="1037" y="0"/>
                    <a:pt x="1037" y="0"/>
                    <a:pt x="1037" y="0"/>
                  </a:cubicBezTo>
                  <a:cubicBezTo>
                    <a:pt x="1037" y="113"/>
                    <a:pt x="1037" y="113"/>
                    <a:pt x="1037" y="113"/>
                  </a:cubicBezTo>
                  <a:cubicBezTo>
                    <a:pt x="302" y="115"/>
                    <a:pt x="302" y="115"/>
                    <a:pt x="302" y="115"/>
                  </a:cubicBezTo>
                  <a:cubicBezTo>
                    <a:pt x="285" y="49"/>
                    <a:pt x="225" y="0"/>
                    <a:pt x="154" y="0"/>
                  </a:cubicBezTo>
                  <a:cubicBezTo>
                    <a:pt x="69" y="0"/>
                    <a:pt x="0" y="69"/>
                    <a:pt x="0" y="153"/>
                  </a:cubicBezTo>
                  <a:cubicBezTo>
                    <a:pt x="0" y="238"/>
                    <a:pt x="69" y="307"/>
                    <a:pt x="154" y="307"/>
                  </a:cubicBezTo>
                  <a:cubicBezTo>
                    <a:pt x="225" y="307"/>
                    <a:pt x="285" y="258"/>
                    <a:pt x="302" y="192"/>
                  </a:cubicBezTo>
                  <a:cubicBezTo>
                    <a:pt x="794" y="190"/>
                    <a:pt x="794" y="190"/>
                    <a:pt x="794" y="190"/>
                  </a:cubicBezTo>
                  <a:cubicBezTo>
                    <a:pt x="416" y="340"/>
                    <a:pt x="148" y="695"/>
                    <a:pt x="119" y="1114"/>
                  </a:cubicBezTo>
                  <a:cubicBezTo>
                    <a:pt x="0" y="1114"/>
                    <a:pt x="0" y="1114"/>
                    <a:pt x="0" y="1114"/>
                  </a:cubicBezTo>
                  <a:cubicBezTo>
                    <a:pt x="0" y="1421"/>
                    <a:pt x="0" y="1421"/>
                    <a:pt x="0" y="1421"/>
                  </a:cubicBezTo>
                  <a:cubicBezTo>
                    <a:pt x="308" y="1421"/>
                    <a:pt x="308" y="1421"/>
                    <a:pt x="308" y="1421"/>
                  </a:cubicBezTo>
                  <a:cubicBezTo>
                    <a:pt x="308" y="1114"/>
                    <a:pt x="308" y="1114"/>
                    <a:pt x="308" y="1114"/>
                  </a:cubicBezTo>
                  <a:cubicBezTo>
                    <a:pt x="196" y="1114"/>
                    <a:pt x="196" y="1114"/>
                    <a:pt x="196" y="1114"/>
                  </a:cubicBezTo>
                  <a:cubicBezTo>
                    <a:pt x="231" y="652"/>
                    <a:pt x="578" y="274"/>
                    <a:pt x="1037" y="204"/>
                  </a:cubicBezTo>
                  <a:cubicBezTo>
                    <a:pt x="1037" y="307"/>
                    <a:pt x="1037" y="307"/>
                    <a:pt x="1037" y="307"/>
                  </a:cubicBezTo>
                  <a:cubicBezTo>
                    <a:pt x="1345" y="307"/>
                    <a:pt x="1345" y="307"/>
                    <a:pt x="1345" y="307"/>
                  </a:cubicBezTo>
                  <a:cubicBezTo>
                    <a:pt x="1345" y="204"/>
                    <a:pt x="1345" y="204"/>
                    <a:pt x="1345" y="204"/>
                  </a:cubicBezTo>
                  <a:cubicBezTo>
                    <a:pt x="1804" y="274"/>
                    <a:pt x="2151" y="652"/>
                    <a:pt x="2186" y="1114"/>
                  </a:cubicBezTo>
                  <a:cubicBezTo>
                    <a:pt x="2074" y="1114"/>
                    <a:pt x="2074" y="1114"/>
                    <a:pt x="2074" y="1114"/>
                  </a:cubicBezTo>
                  <a:cubicBezTo>
                    <a:pt x="2074" y="1421"/>
                    <a:pt x="2074" y="1421"/>
                    <a:pt x="2074" y="1421"/>
                  </a:cubicBezTo>
                  <a:cubicBezTo>
                    <a:pt x="2382" y="1421"/>
                    <a:pt x="2382" y="1421"/>
                    <a:pt x="2382" y="1421"/>
                  </a:cubicBezTo>
                  <a:cubicBezTo>
                    <a:pt x="2382" y="1114"/>
                    <a:pt x="2382" y="1114"/>
                    <a:pt x="2382" y="1114"/>
                  </a:cubicBezTo>
                  <a:cubicBezTo>
                    <a:pt x="2263" y="1114"/>
                    <a:pt x="2263" y="1114"/>
                    <a:pt x="2263" y="1114"/>
                  </a:cubicBezTo>
                  <a:cubicBezTo>
                    <a:pt x="2234" y="697"/>
                    <a:pt x="1968" y="342"/>
                    <a:pt x="1591" y="192"/>
                  </a:cubicBezTo>
                  <a:close/>
                  <a:moveTo>
                    <a:pt x="2228" y="77"/>
                  </a:moveTo>
                  <a:cubicBezTo>
                    <a:pt x="2270" y="77"/>
                    <a:pt x="2305" y="111"/>
                    <a:pt x="2305" y="153"/>
                  </a:cubicBezTo>
                  <a:cubicBezTo>
                    <a:pt x="2305" y="196"/>
                    <a:pt x="2270" y="230"/>
                    <a:pt x="2228" y="230"/>
                  </a:cubicBezTo>
                  <a:cubicBezTo>
                    <a:pt x="2186" y="230"/>
                    <a:pt x="2151" y="196"/>
                    <a:pt x="2151" y="153"/>
                  </a:cubicBezTo>
                  <a:cubicBezTo>
                    <a:pt x="2151" y="111"/>
                    <a:pt x="2186" y="77"/>
                    <a:pt x="2228" y="77"/>
                  </a:cubicBezTo>
                  <a:close/>
                  <a:moveTo>
                    <a:pt x="154" y="230"/>
                  </a:moveTo>
                  <a:cubicBezTo>
                    <a:pt x="112" y="230"/>
                    <a:pt x="77" y="196"/>
                    <a:pt x="77" y="153"/>
                  </a:cubicBezTo>
                  <a:cubicBezTo>
                    <a:pt x="77" y="111"/>
                    <a:pt x="112" y="77"/>
                    <a:pt x="154" y="77"/>
                  </a:cubicBezTo>
                  <a:cubicBezTo>
                    <a:pt x="196" y="77"/>
                    <a:pt x="231" y="111"/>
                    <a:pt x="231" y="153"/>
                  </a:cubicBezTo>
                  <a:cubicBezTo>
                    <a:pt x="231" y="196"/>
                    <a:pt x="196" y="230"/>
                    <a:pt x="154" y="230"/>
                  </a:cubicBezTo>
                  <a:close/>
                  <a:moveTo>
                    <a:pt x="231" y="1190"/>
                  </a:moveTo>
                  <a:cubicBezTo>
                    <a:pt x="231" y="1344"/>
                    <a:pt x="231" y="1344"/>
                    <a:pt x="231" y="1344"/>
                  </a:cubicBezTo>
                  <a:cubicBezTo>
                    <a:pt x="77" y="1344"/>
                    <a:pt x="77" y="1344"/>
                    <a:pt x="77" y="1344"/>
                  </a:cubicBezTo>
                  <a:cubicBezTo>
                    <a:pt x="77" y="1190"/>
                    <a:pt x="77" y="1190"/>
                    <a:pt x="77" y="1190"/>
                  </a:cubicBezTo>
                  <a:cubicBezTo>
                    <a:pt x="116" y="1190"/>
                    <a:pt x="116" y="1190"/>
                    <a:pt x="116" y="1190"/>
                  </a:cubicBezTo>
                  <a:cubicBezTo>
                    <a:pt x="192" y="1190"/>
                    <a:pt x="192" y="1190"/>
                    <a:pt x="192" y="1190"/>
                  </a:cubicBezTo>
                  <a:lnTo>
                    <a:pt x="231" y="1190"/>
                  </a:lnTo>
                  <a:close/>
                  <a:moveTo>
                    <a:pt x="1268" y="230"/>
                  </a:moveTo>
                  <a:cubicBezTo>
                    <a:pt x="1114" y="230"/>
                    <a:pt x="1114" y="230"/>
                    <a:pt x="1114" y="230"/>
                  </a:cubicBezTo>
                  <a:cubicBezTo>
                    <a:pt x="1114" y="77"/>
                    <a:pt x="1114" y="77"/>
                    <a:pt x="1114" y="77"/>
                  </a:cubicBezTo>
                  <a:cubicBezTo>
                    <a:pt x="1268" y="77"/>
                    <a:pt x="1268" y="77"/>
                    <a:pt x="1268" y="77"/>
                  </a:cubicBezTo>
                  <a:lnTo>
                    <a:pt x="1268" y="230"/>
                  </a:lnTo>
                  <a:close/>
                  <a:moveTo>
                    <a:pt x="2305" y="1190"/>
                  </a:moveTo>
                  <a:cubicBezTo>
                    <a:pt x="2305" y="1344"/>
                    <a:pt x="2305" y="1344"/>
                    <a:pt x="2305" y="1344"/>
                  </a:cubicBezTo>
                  <a:cubicBezTo>
                    <a:pt x="2151" y="1344"/>
                    <a:pt x="2151" y="1344"/>
                    <a:pt x="2151" y="1344"/>
                  </a:cubicBezTo>
                  <a:cubicBezTo>
                    <a:pt x="2151" y="1190"/>
                    <a:pt x="2151" y="1190"/>
                    <a:pt x="2151" y="1190"/>
                  </a:cubicBezTo>
                  <a:cubicBezTo>
                    <a:pt x="2190" y="1190"/>
                    <a:pt x="2190" y="1190"/>
                    <a:pt x="2190" y="1190"/>
                  </a:cubicBezTo>
                  <a:cubicBezTo>
                    <a:pt x="2266" y="1190"/>
                    <a:pt x="2266" y="1190"/>
                    <a:pt x="2266" y="1190"/>
                  </a:cubicBezTo>
                  <a:lnTo>
                    <a:pt x="2305" y="119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84" name="TextBox 83"/>
          <p:cNvSpPr txBox="1"/>
          <p:nvPr/>
        </p:nvSpPr>
        <p:spPr>
          <a:xfrm>
            <a:off x="4833938" y="3386928"/>
            <a:ext cx="1306893" cy="1015663"/>
          </a:xfrm>
          <a:prstGeom prst="rect">
            <a:avLst/>
          </a:prstGeom>
          <a:noFill/>
        </p:spPr>
        <p:txBody>
          <a:bodyPr wrap="square" rtlCol="0">
            <a:spAutoFit/>
          </a:bodyPr>
          <a:lstStyle/>
          <a:p>
            <a:pPr>
              <a:lnSpc>
                <a:spcPct val="150000"/>
              </a:lnSpc>
            </a:pPr>
            <a:r>
              <a:rPr lang="en-US" sz="800" dirty="0">
                <a:latin typeface="Open Sans"/>
                <a:cs typeface="Open Sans"/>
              </a:rPr>
              <a:t>"But I must explain to you how all this mistaken idea of denouncing pleasure </a:t>
            </a:r>
            <a:r>
              <a:rPr lang="en-US" sz="800" dirty="0" smtClean="0">
                <a:latin typeface="Open Sans"/>
                <a:cs typeface="Open Sans"/>
              </a:rPr>
              <a:t>and </a:t>
            </a:r>
            <a:r>
              <a:rPr lang="en-US" sz="800" dirty="0">
                <a:latin typeface="Open Sans"/>
                <a:cs typeface="Open Sans"/>
              </a:rPr>
              <a:t>praising </a:t>
            </a:r>
            <a:r>
              <a:rPr lang="en-US" sz="800" dirty="0" smtClean="0">
                <a:latin typeface="Open Sans"/>
                <a:cs typeface="Open Sans"/>
              </a:rPr>
              <a:t>pain</a:t>
            </a:r>
          </a:p>
        </p:txBody>
      </p:sp>
      <p:sp>
        <p:nvSpPr>
          <p:cNvPr id="85" name="TextBox 84"/>
          <p:cNvSpPr txBox="1"/>
          <p:nvPr/>
        </p:nvSpPr>
        <p:spPr>
          <a:xfrm>
            <a:off x="2901950" y="3375563"/>
            <a:ext cx="1306893" cy="1015663"/>
          </a:xfrm>
          <a:prstGeom prst="rect">
            <a:avLst/>
          </a:prstGeom>
          <a:noFill/>
        </p:spPr>
        <p:txBody>
          <a:bodyPr wrap="square" rtlCol="0">
            <a:spAutoFit/>
          </a:bodyPr>
          <a:lstStyle/>
          <a:p>
            <a:pPr>
              <a:lnSpc>
                <a:spcPct val="150000"/>
              </a:lnSpc>
            </a:pPr>
            <a:r>
              <a:rPr lang="en-US" sz="800" dirty="0">
                <a:latin typeface="Open Sans"/>
                <a:cs typeface="Open Sans"/>
              </a:rPr>
              <a:t>"But I must explain to you how all this mistaken idea of denouncing pleasure </a:t>
            </a:r>
            <a:r>
              <a:rPr lang="en-US" sz="800" dirty="0" smtClean="0">
                <a:latin typeface="Open Sans"/>
                <a:cs typeface="Open Sans"/>
              </a:rPr>
              <a:t>and </a:t>
            </a:r>
            <a:r>
              <a:rPr lang="en-US" sz="800" dirty="0">
                <a:latin typeface="Open Sans"/>
                <a:cs typeface="Open Sans"/>
              </a:rPr>
              <a:t>praising </a:t>
            </a:r>
            <a:r>
              <a:rPr lang="en-US" sz="800" dirty="0" smtClean="0">
                <a:latin typeface="Open Sans"/>
                <a:cs typeface="Open Sans"/>
              </a:rPr>
              <a:t>pain</a:t>
            </a:r>
          </a:p>
        </p:txBody>
      </p:sp>
      <p:sp>
        <p:nvSpPr>
          <p:cNvPr id="86" name="TextBox 85"/>
          <p:cNvSpPr txBox="1"/>
          <p:nvPr/>
        </p:nvSpPr>
        <p:spPr>
          <a:xfrm>
            <a:off x="6871327" y="3389211"/>
            <a:ext cx="1306893" cy="1015663"/>
          </a:xfrm>
          <a:prstGeom prst="rect">
            <a:avLst/>
          </a:prstGeom>
          <a:noFill/>
        </p:spPr>
        <p:txBody>
          <a:bodyPr wrap="square" rtlCol="0">
            <a:spAutoFit/>
          </a:bodyPr>
          <a:lstStyle/>
          <a:p>
            <a:pPr>
              <a:lnSpc>
                <a:spcPct val="150000"/>
              </a:lnSpc>
            </a:pPr>
            <a:r>
              <a:rPr lang="en-US" sz="800" dirty="0">
                <a:latin typeface="Open Sans"/>
                <a:cs typeface="Open Sans"/>
              </a:rPr>
              <a:t>"But I must explain to you how all this mistaken idea of denouncing pleasure </a:t>
            </a:r>
            <a:r>
              <a:rPr lang="en-US" sz="800" dirty="0" smtClean="0">
                <a:latin typeface="Open Sans"/>
                <a:cs typeface="Open Sans"/>
              </a:rPr>
              <a:t>and </a:t>
            </a:r>
            <a:r>
              <a:rPr lang="en-US" sz="800" dirty="0">
                <a:latin typeface="Open Sans"/>
                <a:cs typeface="Open Sans"/>
              </a:rPr>
              <a:t>praising </a:t>
            </a:r>
            <a:r>
              <a:rPr lang="en-US" sz="800" dirty="0" smtClean="0">
                <a:latin typeface="Open Sans"/>
                <a:cs typeface="Open Sans"/>
              </a:rPr>
              <a:t>pain</a:t>
            </a:r>
          </a:p>
        </p:txBody>
      </p:sp>
      <p:sp>
        <p:nvSpPr>
          <p:cNvPr id="87" name="TextBox 86"/>
          <p:cNvSpPr txBox="1"/>
          <p:nvPr/>
        </p:nvSpPr>
        <p:spPr>
          <a:xfrm>
            <a:off x="6831470" y="2586808"/>
            <a:ext cx="938886" cy="646331"/>
          </a:xfrm>
          <a:prstGeom prst="rect">
            <a:avLst/>
          </a:prstGeom>
          <a:noFill/>
        </p:spPr>
        <p:txBody>
          <a:bodyPr wrap="square" rtlCol="0">
            <a:spAutoFit/>
          </a:bodyPr>
          <a:lstStyle/>
          <a:p>
            <a:r>
              <a:rPr lang="en-US" sz="3600" b="1" dirty="0" smtClean="0">
                <a:latin typeface="Bebas Neue Regular"/>
                <a:cs typeface="Bebas Neue Regular"/>
              </a:rPr>
              <a:t>step</a:t>
            </a:r>
            <a:endParaRPr lang="en-US" sz="3600" b="1" dirty="0">
              <a:latin typeface="Bebas Neue Regular"/>
              <a:cs typeface="Bebas Neue Regular"/>
            </a:endParaRPr>
          </a:p>
        </p:txBody>
      </p:sp>
      <p:sp>
        <p:nvSpPr>
          <p:cNvPr id="88" name="TextBox 87"/>
          <p:cNvSpPr txBox="1"/>
          <p:nvPr/>
        </p:nvSpPr>
        <p:spPr>
          <a:xfrm>
            <a:off x="7701616" y="2586808"/>
            <a:ext cx="653749" cy="646331"/>
          </a:xfrm>
          <a:prstGeom prst="rect">
            <a:avLst/>
          </a:prstGeom>
          <a:noFill/>
        </p:spPr>
        <p:txBody>
          <a:bodyPr wrap="square" rtlCol="0">
            <a:spAutoFit/>
          </a:bodyPr>
          <a:lstStyle/>
          <a:p>
            <a:r>
              <a:rPr lang="en-US" sz="3600" dirty="0" smtClean="0">
                <a:latin typeface="Bebas Neue Regular"/>
                <a:cs typeface="Bebas Neue Regular"/>
              </a:rPr>
              <a:t>03</a:t>
            </a:r>
            <a:endParaRPr lang="en-US" sz="3600" dirty="0">
              <a:latin typeface="Bebas Neue Regular"/>
              <a:cs typeface="Bebas Neue Regular"/>
            </a:endParaRPr>
          </a:p>
        </p:txBody>
      </p:sp>
      <p:sp>
        <p:nvSpPr>
          <p:cNvPr id="89" name="TextBox 88"/>
          <p:cNvSpPr txBox="1"/>
          <p:nvPr/>
        </p:nvSpPr>
        <p:spPr>
          <a:xfrm>
            <a:off x="7401659" y="626956"/>
            <a:ext cx="1253662" cy="169277"/>
          </a:xfrm>
          <a:prstGeom prst="rect">
            <a:avLst/>
          </a:prstGeom>
          <a:noFill/>
        </p:spPr>
        <p:txBody>
          <a:bodyPr wrap="square" rtlCol="0">
            <a:spAutoFit/>
          </a:bodyPr>
          <a:lstStyle/>
          <a:p>
            <a:pPr algn="r"/>
            <a:r>
              <a:rPr lang="en-US" sz="500" b="1" dirty="0" smtClean="0">
                <a:latin typeface="Open Sans"/>
                <a:cs typeface="Open Sans"/>
              </a:rPr>
              <a:t>Designs corporate 2018</a:t>
            </a:r>
            <a:endParaRPr lang="en-US" sz="500" b="1" dirty="0">
              <a:latin typeface="Open Sans"/>
              <a:cs typeface="Open Sans"/>
            </a:endParaRPr>
          </a:p>
        </p:txBody>
      </p:sp>
      <p:sp>
        <p:nvSpPr>
          <p:cNvPr id="48" name="TextBox 47"/>
          <p:cNvSpPr txBox="1"/>
          <p:nvPr/>
        </p:nvSpPr>
        <p:spPr>
          <a:xfrm>
            <a:off x="6840421" y="3125416"/>
            <a:ext cx="1253662" cy="215444"/>
          </a:xfrm>
          <a:prstGeom prst="rect">
            <a:avLst/>
          </a:prstGeom>
          <a:noFill/>
        </p:spPr>
        <p:txBody>
          <a:bodyPr wrap="square" rtlCol="0">
            <a:spAutoFit/>
          </a:bodyPr>
          <a:lstStyle/>
          <a:p>
            <a:r>
              <a:rPr lang="en-US" sz="800" b="1" dirty="0" smtClean="0">
                <a:latin typeface="Open Sans"/>
                <a:cs typeface="Open Sans"/>
              </a:rPr>
              <a:t>LOREM IPSUM</a:t>
            </a:r>
            <a:endParaRPr lang="en-US" sz="800" b="1" dirty="0">
              <a:latin typeface="Open Sans"/>
              <a:cs typeface="Open Sans"/>
            </a:endParaRPr>
          </a:p>
        </p:txBody>
      </p:sp>
    </p:spTree>
    <p:extLst>
      <p:ext uri="{BB962C8B-B14F-4D97-AF65-F5344CB8AC3E}">
        <p14:creationId xmlns:p14="http://schemas.microsoft.com/office/powerpoint/2010/main" val="410257939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500"/>
                                        <p:tgtEl>
                                          <p:spTgt spid="4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3"/>
                                        </p:tgtEl>
                                        <p:attrNameLst>
                                          <p:attrName>style.visibility</p:attrName>
                                        </p:attrNameLst>
                                      </p:cBhvr>
                                      <p:to>
                                        <p:strVal val="visible"/>
                                      </p:to>
                                    </p:set>
                                    <p:animEffect transition="in" filter="fade">
                                      <p:cBhvr>
                                        <p:cTn id="11" dur="500"/>
                                        <p:tgtEl>
                                          <p:spTgt spid="53"/>
                                        </p:tgtEl>
                                      </p:cBhvr>
                                    </p:animEffect>
                                  </p:childTnLst>
                                </p:cTn>
                              </p:par>
                              <p:par>
                                <p:cTn id="12" presetID="10" presetClass="entr" presetSubtype="0" fill="hold" nodeType="withEffect">
                                  <p:stCondLst>
                                    <p:cond delay="0"/>
                                  </p:stCondLst>
                                  <p:childTnLst>
                                    <p:set>
                                      <p:cBhvr>
                                        <p:cTn id="13" dur="1" fill="hold">
                                          <p:stCondLst>
                                            <p:cond delay="0"/>
                                          </p:stCondLst>
                                        </p:cTn>
                                        <p:tgtEl>
                                          <p:spTgt spid="19"/>
                                        </p:tgtEl>
                                        <p:attrNameLst>
                                          <p:attrName>style.visibility</p:attrName>
                                        </p:attrNameLst>
                                      </p:cBhvr>
                                      <p:to>
                                        <p:strVal val="visible"/>
                                      </p:to>
                                    </p:set>
                                    <p:animEffect transition="in" filter="fade">
                                      <p:cBhvr>
                                        <p:cTn id="14" dur="500"/>
                                        <p:tgtEl>
                                          <p:spTgt spid="19"/>
                                        </p:tgtEl>
                                      </p:cBhvr>
                                    </p:animEffect>
                                  </p:childTnLst>
                                </p:cTn>
                              </p:par>
                              <p:par>
                                <p:cTn id="15" presetID="10" presetClass="entr" presetSubtype="0" fill="hold"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childTnLst>
                                </p:cTn>
                              </p:par>
                              <p:par>
                                <p:cTn id="18" presetID="10" presetClass="entr" presetSubtype="0" fill="hold" nodeType="with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500"/>
                                        <p:tgtEl>
                                          <p:spTgt spid="2"/>
                                        </p:tgtEl>
                                      </p:cBhvr>
                                    </p:animEffect>
                                  </p:childTnLst>
                                </p:cTn>
                              </p:par>
                            </p:childTnLst>
                          </p:cTn>
                        </p:par>
                        <p:par>
                          <p:cTn id="21" fill="hold">
                            <p:stCondLst>
                              <p:cond delay="1000"/>
                            </p:stCondLst>
                            <p:childTnLst>
                              <p:par>
                                <p:cTn id="22" presetID="22" presetClass="entr" presetSubtype="8"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wipe(left)">
                                      <p:cBhvr>
                                        <p:cTn id="24" dur="500"/>
                                        <p:tgtEl>
                                          <p:spTgt spid="11"/>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left)">
                                      <p:cBhvr>
                                        <p:cTn id="27" dur="500"/>
                                        <p:tgtEl>
                                          <p:spTgt spid="12"/>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29"/>
                                        </p:tgtEl>
                                        <p:attrNameLst>
                                          <p:attrName>style.visibility</p:attrName>
                                        </p:attrNameLst>
                                      </p:cBhvr>
                                      <p:to>
                                        <p:strVal val="visible"/>
                                      </p:to>
                                    </p:set>
                                    <p:animEffect transition="in" filter="wipe(left)">
                                      <p:cBhvr>
                                        <p:cTn id="30" dur="500"/>
                                        <p:tgtEl>
                                          <p:spTgt spid="29"/>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wipe(left)">
                                      <p:cBhvr>
                                        <p:cTn id="33" dur="500"/>
                                        <p:tgtEl>
                                          <p:spTgt spid="30"/>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wipe(left)">
                                      <p:cBhvr>
                                        <p:cTn id="36" dur="500"/>
                                        <p:tgtEl>
                                          <p:spTgt spid="31"/>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32"/>
                                        </p:tgtEl>
                                        <p:attrNameLst>
                                          <p:attrName>style.visibility</p:attrName>
                                        </p:attrNameLst>
                                      </p:cBhvr>
                                      <p:to>
                                        <p:strVal val="visible"/>
                                      </p:to>
                                    </p:set>
                                    <p:animEffect transition="in" filter="wipe(left)">
                                      <p:cBhvr>
                                        <p:cTn id="39" dur="500"/>
                                        <p:tgtEl>
                                          <p:spTgt spid="32"/>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87"/>
                                        </p:tgtEl>
                                        <p:attrNameLst>
                                          <p:attrName>style.visibility</p:attrName>
                                        </p:attrNameLst>
                                      </p:cBhvr>
                                      <p:to>
                                        <p:strVal val="visible"/>
                                      </p:to>
                                    </p:set>
                                    <p:animEffect transition="in" filter="wipe(left)">
                                      <p:cBhvr>
                                        <p:cTn id="42" dur="500"/>
                                        <p:tgtEl>
                                          <p:spTgt spid="87"/>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88"/>
                                        </p:tgtEl>
                                        <p:attrNameLst>
                                          <p:attrName>style.visibility</p:attrName>
                                        </p:attrNameLst>
                                      </p:cBhvr>
                                      <p:to>
                                        <p:strVal val="visible"/>
                                      </p:to>
                                    </p:set>
                                    <p:animEffect transition="in" filter="wipe(left)">
                                      <p:cBhvr>
                                        <p:cTn id="45" dur="500"/>
                                        <p:tgtEl>
                                          <p:spTgt spid="88"/>
                                        </p:tgtEl>
                                      </p:cBhvr>
                                    </p:animEffect>
                                  </p:childTnLst>
                                </p:cTn>
                              </p:par>
                            </p:childTnLst>
                          </p:cTn>
                        </p:par>
                        <p:par>
                          <p:cTn id="46" fill="hold">
                            <p:stCondLst>
                              <p:cond delay="1500"/>
                            </p:stCondLst>
                            <p:childTnLst>
                              <p:par>
                                <p:cTn id="47" presetID="12" presetClass="entr" presetSubtype="1" fill="hold" grpId="0" nodeType="afterEffect">
                                  <p:stCondLst>
                                    <p:cond delay="0"/>
                                  </p:stCondLst>
                                  <p:childTnLst>
                                    <p:set>
                                      <p:cBhvr>
                                        <p:cTn id="48" dur="1" fill="hold">
                                          <p:stCondLst>
                                            <p:cond delay="0"/>
                                          </p:stCondLst>
                                        </p:cTn>
                                        <p:tgtEl>
                                          <p:spTgt spid="20"/>
                                        </p:tgtEl>
                                        <p:attrNameLst>
                                          <p:attrName>style.visibility</p:attrName>
                                        </p:attrNameLst>
                                      </p:cBhvr>
                                      <p:to>
                                        <p:strVal val="visible"/>
                                      </p:to>
                                    </p:set>
                                    <p:anim calcmode="lin" valueType="num">
                                      <p:cBhvr additive="base">
                                        <p:cTn id="49" dur="500"/>
                                        <p:tgtEl>
                                          <p:spTgt spid="20"/>
                                        </p:tgtEl>
                                        <p:attrNameLst>
                                          <p:attrName>ppt_y</p:attrName>
                                        </p:attrNameLst>
                                      </p:cBhvr>
                                      <p:tavLst>
                                        <p:tav tm="0">
                                          <p:val>
                                            <p:strVal val="#ppt_y-#ppt_h*1.125000"/>
                                          </p:val>
                                        </p:tav>
                                        <p:tav tm="100000">
                                          <p:val>
                                            <p:strVal val="#ppt_y"/>
                                          </p:val>
                                        </p:tav>
                                      </p:tavLst>
                                    </p:anim>
                                    <p:animEffect transition="in" filter="wipe(down)">
                                      <p:cBhvr>
                                        <p:cTn id="50" dur="500"/>
                                        <p:tgtEl>
                                          <p:spTgt spid="20"/>
                                        </p:tgtEl>
                                      </p:cBhvr>
                                    </p:animEffect>
                                  </p:childTnLst>
                                </p:cTn>
                              </p:par>
                              <p:par>
                                <p:cTn id="51" presetID="12" presetClass="entr" presetSubtype="1" fill="hold" grpId="0" nodeType="withEffect">
                                  <p:stCondLst>
                                    <p:cond delay="0"/>
                                  </p:stCondLst>
                                  <p:childTnLst>
                                    <p:set>
                                      <p:cBhvr>
                                        <p:cTn id="52" dur="1" fill="hold">
                                          <p:stCondLst>
                                            <p:cond delay="0"/>
                                          </p:stCondLst>
                                        </p:cTn>
                                        <p:tgtEl>
                                          <p:spTgt spid="21"/>
                                        </p:tgtEl>
                                        <p:attrNameLst>
                                          <p:attrName>style.visibility</p:attrName>
                                        </p:attrNameLst>
                                      </p:cBhvr>
                                      <p:to>
                                        <p:strVal val="visible"/>
                                      </p:to>
                                    </p:set>
                                    <p:anim calcmode="lin" valueType="num">
                                      <p:cBhvr additive="base">
                                        <p:cTn id="53" dur="500"/>
                                        <p:tgtEl>
                                          <p:spTgt spid="21"/>
                                        </p:tgtEl>
                                        <p:attrNameLst>
                                          <p:attrName>ppt_y</p:attrName>
                                        </p:attrNameLst>
                                      </p:cBhvr>
                                      <p:tavLst>
                                        <p:tav tm="0">
                                          <p:val>
                                            <p:strVal val="#ppt_y-#ppt_h*1.125000"/>
                                          </p:val>
                                        </p:tav>
                                        <p:tav tm="100000">
                                          <p:val>
                                            <p:strVal val="#ppt_y"/>
                                          </p:val>
                                        </p:tav>
                                      </p:tavLst>
                                    </p:anim>
                                    <p:animEffect transition="in" filter="wipe(down)">
                                      <p:cBhvr>
                                        <p:cTn id="54" dur="500"/>
                                        <p:tgtEl>
                                          <p:spTgt spid="21"/>
                                        </p:tgtEl>
                                      </p:cBhvr>
                                    </p:animEffect>
                                  </p:childTnLst>
                                </p:cTn>
                              </p:par>
                              <p:par>
                                <p:cTn id="55" presetID="12" presetClass="entr" presetSubtype="1" fill="hold" grpId="0" nodeType="withEffect">
                                  <p:stCondLst>
                                    <p:cond delay="0"/>
                                  </p:stCondLst>
                                  <p:childTnLst>
                                    <p:set>
                                      <p:cBhvr>
                                        <p:cTn id="56" dur="1" fill="hold">
                                          <p:stCondLst>
                                            <p:cond delay="0"/>
                                          </p:stCondLst>
                                        </p:cTn>
                                        <p:tgtEl>
                                          <p:spTgt spid="22"/>
                                        </p:tgtEl>
                                        <p:attrNameLst>
                                          <p:attrName>style.visibility</p:attrName>
                                        </p:attrNameLst>
                                      </p:cBhvr>
                                      <p:to>
                                        <p:strVal val="visible"/>
                                      </p:to>
                                    </p:set>
                                    <p:anim calcmode="lin" valueType="num">
                                      <p:cBhvr additive="base">
                                        <p:cTn id="57" dur="500"/>
                                        <p:tgtEl>
                                          <p:spTgt spid="22"/>
                                        </p:tgtEl>
                                        <p:attrNameLst>
                                          <p:attrName>ppt_y</p:attrName>
                                        </p:attrNameLst>
                                      </p:cBhvr>
                                      <p:tavLst>
                                        <p:tav tm="0">
                                          <p:val>
                                            <p:strVal val="#ppt_y-#ppt_h*1.125000"/>
                                          </p:val>
                                        </p:tav>
                                        <p:tav tm="100000">
                                          <p:val>
                                            <p:strVal val="#ppt_y"/>
                                          </p:val>
                                        </p:tav>
                                      </p:tavLst>
                                    </p:anim>
                                    <p:animEffect transition="in" filter="wipe(down)">
                                      <p:cBhvr>
                                        <p:cTn id="58" dur="500"/>
                                        <p:tgtEl>
                                          <p:spTgt spid="22"/>
                                        </p:tgtEl>
                                      </p:cBhvr>
                                    </p:animEffect>
                                  </p:childTnLst>
                                </p:cTn>
                              </p:par>
                              <p:par>
                                <p:cTn id="59" presetID="12" presetClass="entr" presetSubtype="1" fill="hold" grpId="0" nodeType="withEffect">
                                  <p:stCondLst>
                                    <p:cond delay="0"/>
                                  </p:stCondLst>
                                  <p:childTnLst>
                                    <p:set>
                                      <p:cBhvr>
                                        <p:cTn id="60" dur="1" fill="hold">
                                          <p:stCondLst>
                                            <p:cond delay="0"/>
                                          </p:stCondLst>
                                        </p:cTn>
                                        <p:tgtEl>
                                          <p:spTgt spid="48"/>
                                        </p:tgtEl>
                                        <p:attrNameLst>
                                          <p:attrName>style.visibility</p:attrName>
                                        </p:attrNameLst>
                                      </p:cBhvr>
                                      <p:to>
                                        <p:strVal val="visible"/>
                                      </p:to>
                                    </p:set>
                                    <p:anim calcmode="lin" valueType="num">
                                      <p:cBhvr additive="base">
                                        <p:cTn id="61" dur="500"/>
                                        <p:tgtEl>
                                          <p:spTgt spid="48"/>
                                        </p:tgtEl>
                                        <p:attrNameLst>
                                          <p:attrName>ppt_y</p:attrName>
                                        </p:attrNameLst>
                                      </p:cBhvr>
                                      <p:tavLst>
                                        <p:tav tm="0">
                                          <p:val>
                                            <p:strVal val="#ppt_y-#ppt_h*1.125000"/>
                                          </p:val>
                                        </p:tav>
                                        <p:tav tm="100000">
                                          <p:val>
                                            <p:strVal val="#ppt_y"/>
                                          </p:val>
                                        </p:tav>
                                      </p:tavLst>
                                    </p:anim>
                                    <p:animEffect transition="in" filter="wipe(down)">
                                      <p:cBhvr>
                                        <p:cTn id="62" dur="500"/>
                                        <p:tgtEl>
                                          <p:spTgt spid="48"/>
                                        </p:tgtEl>
                                      </p:cBhvr>
                                    </p:animEffect>
                                  </p:childTnLst>
                                </p:cTn>
                              </p:par>
                            </p:childTnLst>
                          </p:cTn>
                        </p:par>
                        <p:par>
                          <p:cTn id="63" fill="hold">
                            <p:stCondLst>
                              <p:cond delay="2000"/>
                            </p:stCondLst>
                            <p:childTnLst>
                              <p:par>
                                <p:cTn id="64" presetID="22" presetClass="entr" presetSubtype="1" fill="hold" grpId="0" nodeType="afterEffect">
                                  <p:stCondLst>
                                    <p:cond delay="0"/>
                                  </p:stCondLst>
                                  <p:childTnLst>
                                    <p:set>
                                      <p:cBhvr>
                                        <p:cTn id="65" dur="1" fill="hold">
                                          <p:stCondLst>
                                            <p:cond delay="0"/>
                                          </p:stCondLst>
                                        </p:cTn>
                                        <p:tgtEl>
                                          <p:spTgt spid="47"/>
                                        </p:tgtEl>
                                        <p:attrNameLst>
                                          <p:attrName>style.visibility</p:attrName>
                                        </p:attrNameLst>
                                      </p:cBhvr>
                                      <p:to>
                                        <p:strVal val="visible"/>
                                      </p:to>
                                    </p:set>
                                    <p:animEffect transition="in" filter="wipe(up)">
                                      <p:cBhvr>
                                        <p:cTn id="66" dur="500"/>
                                        <p:tgtEl>
                                          <p:spTgt spid="47"/>
                                        </p:tgtEl>
                                      </p:cBhvr>
                                    </p:animEffect>
                                  </p:childTnLst>
                                </p:cTn>
                              </p:par>
                              <p:par>
                                <p:cTn id="67" presetID="22" presetClass="entr" presetSubtype="1" fill="hold" grpId="0" nodeType="withEffect">
                                  <p:stCondLst>
                                    <p:cond delay="0"/>
                                  </p:stCondLst>
                                  <p:childTnLst>
                                    <p:set>
                                      <p:cBhvr>
                                        <p:cTn id="68" dur="1" fill="hold">
                                          <p:stCondLst>
                                            <p:cond delay="0"/>
                                          </p:stCondLst>
                                        </p:cTn>
                                        <p:tgtEl>
                                          <p:spTgt spid="85"/>
                                        </p:tgtEl>
                                        <p:attrNameLst>
                                          <p:attrName>style.visibility</p:attrName>
                                        </p:attrNameLst>
                                      </p:cBhvr>
                                      <p:to>
                                        <p:strVal val="visible"/>
                                      </p:to>
                                    </p:set>
                                    <p:animEffect transition="in" filter="wipe(up)">
                                      <p:cBhvr>
                                        <p:cTn id="69" dur="500"/>
                                        <p:tgtEl>
                                          <p:spTgt spid="85"/>
                                        </p:tgtEl>
                                      </p:cBhvr>
                                    </p:animEffect>
                                  </p:childTnLst>
                                </p:cTn>
                              </p:par>
                              <p:par>
                                <p:cTn id="70" presetID="22" presetClass="entr" presetSubtype="1" fill="hold" grpId="0" nodeType="withEffect">
                                  <p:stCondLst>
                                    <p:cond delay="0"/>
                                  </p:stCondLst>
                                  <p:childTnLst>
                                    <p:set>
                                      <p:cBhvr>
                                        <p:cTn id="71" dur="1" fill="hold">
                                          <p:stCondLst>
                                            <p:cond delay="0"/>
                                          </p:stCondLst>
                                        </p:cTn>
                                        <p:tgtEl>
                                          <p:spTgt spid="84"/>
                                        </p:tgtEl>
                                        <p:attrNameLst>
                                          <p:attrName>style.visibility</p:attrName>
                                        </p:attrNameLst>
                                      </p:cBhvr>
                                      <p:to>
                                        <p:strVal val="visible"/>
                                      </p:to>
                                    </p:set>
                                    <p:animEffect transition="in" filter="wipe(up)">
                                      <p:cBhvr>
                                        <p:cTn id="72" dur="500"/>
                                        <p:tgtEl>
                                          <p:spTgt spid="84"/>
                                        </p:tgtEl>
                                      </p:cBhvr>
                                    </p:animEffect>
                                  </p:childTnLst>
                                </p:cTn>
                              </p:par>
                              <p:par>
                                <p:cTn id="73" presetID="22" presetClass="entr" presetSubtype="1" fill="hold" grpId="0" nodeType="withEffect">
                                  <p:stCondLst>
                                    <p:cond delay="0"/>
                                  </p:stCondLst>
                                  <p:childTnLst>
                                    <p:set>
                                      <p:cBhvr>
                                        <p:cTn id="74" dur="1" fill="hold">
                                          <p:stCondLst>
                                            <p:cond delay="0"/>
                                          </p:stCondLst>
                                        </p:cTn>
                                        <p:tgtEl>
                                          <p:spTgt spid="86"/>
                                        </p:tgtEl>
                                        <p:attrNameLst>
                                          <p:attrName>style.visibility</p:attrName>
                                        </p:attrNameLst>
                                      </p:cBhvr>
                                      <p:to>
                                        <p:strVal val="visible"/>
                                      </p:to>
                                    </p:set>
                                    <p:animEffect transition="in" filter="wipe(up)">
                                      <p:cBhvr>
                                        <p:cTn id="75" dur="500"/>
                                        <p:tgtEl>
                                          <p:spTgt spid="86"/>
                                        </p:tgtEl>
                                      </p:cBhvr>
                                    </p:animEffect>
                                  </p:childTnLst>
                                </p:cTn>
                              </p:par>
                            </p:childTnLst>
                          </p:cTn>
                        </p:par>
                        <p:par>
                          <p:cTn id="76" fill="hold">
                            <p:stCondLst>
                              <p:cond delay="2500"/>
                            </p:stCondLst>
                            <p:childTnLst>
                              <p:par>
                                <p:cTn id="77" presetID="10" presetClass="entr" presetSubtype="0" fill="hold" grpId="0" nodeType="afterEffect">
                                  <p:stCondLst>
                                    <p:cond delay="0"/>
                                  </p:stCondLst>
                                  <p:childTnLst>
                                    <p:set>
                                      <p:cBhvr>
                                        <p:cTn id="78" dur="1" fill="hold">
                                          <p:stCondLst>
                                            <p:cond delay="0"/>
                                          </p:stCondLst>
                                        </p:cTn>
                                        <p:tgtEl>
                                          <p:spTgt spid="89"/>
                                        </p:tgtEl>
                                        <p:attrNameLst>
                                          <p:attrName>style.visibility</p:attrName>
                                        </p:attrNameLst>
                                      </p:cBhvr>
                                      <p:to>
                                        <p:strVal val="visible"/>
                                      </p:to>
                                    </p:set>
                                    <p:animEffect transition="in" filter="fade">
                                      <p:cBhvr>
                                        <p:cTn id="79" dur="500"/>
                                        <p:tgtEl>
                                          <p:spTgt spid="89"/>
                                        </p:tgtEl>
                                      </p:cBhvr>
                                    </p:animEffect>
                                  </p:childTnLst>
                                </p:cTn>
                              </p:par>
                            </p:childTnLst>
                          </p:cTn>
                        </p:par>
                        <p:par>
                          <p:cTn id="80" fill="hold">
                            <p:stCondLst>
                              <p:cond delay="3000"/>
                            </p:stCondLst>
                            <p:childTnLst>
                              <p:par>
                                <p:cTn id="81" presetID="10" presetClass="entr" presetSubtype="0" fill="hold" grpId="0" nodeType="afterEffect">
                                  <p:stCondLst>
                                    <p:cond delay="0"/>
                                  </p:stCondLst>
                                  <p:childTnLst>
                                    <p:set>
                                      <p:cBhvr>
                                        <p:cTn id="82" dur="1" fill="hold">
                                          <p:stCondLst>
                                            <p:cond delay="0"/>
                                          </p:stCondLst>
                                        </p:cTn>
                                        <p:tgtEl>
                                          <p:spTgt spid="83"/>
                                        </p:tgtEl>
                                        <p:attrNameLst>
                                          <p:attrName>style.visibility</p:attrName>
                                        </p:attrNameLst>
                                      </p:cBhvr>
                                      <p:to>
                                        <p:strVal val="visible"/>
                                      </p:to>
                                    </p:set>
                                    <p:animEffect transition="in" filter="fade">
                                      <p:cBhvr>
                                        <p:cTn id="83" dur="50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animBg="1"/>
      <p:bldP spid="11" grpId="0"/>
      <p:bldP spid="12" grpId="0"/>
      <p:bldP spid="20" grpId="0"/>
      <p:bldP spid="21" grpId="0"/>
      <p:bldP spid="22" grpId="0"/>
      <p:bldP spid="29" grpId="0"/>
      <p:bldP spid="30" grpId="0"/>
      <p:bldP spid="31" grpId="0"/>
      <p:bldP spid="32" grpId="0"/>
      <p:bldP spid="42" grpId="0"/>
      <p:bldP spid="47" grpId="0"/>
      <p:bldP spid="84" grpId="0"/>
      <p:bldP spid="85" grpId="0"/>
      <p:bldP spid="86" grpId="0"/>
      <p:bldP spid="87" grpId="0"/>
      <p:bldP spid="88" grpId="0"/>
      <p:bldP spid="89" grpId="0"/>
      <p:bldP spid="48"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0"/>
            <a:ext cx="9144000" cy="5143500"/>
          </a:xfrm>
          <a:prstGeom prst="rect">
            <a:avLst/>
          </a:prstGeom>
          <a:solidFill>
            <a:schemeClr val="tx1">
              <a:lumMod val="85000"/>
              <a:lumOff val="1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Rectangle 1"/>
          <p:cNvSpPr/>
          <p:nvPr/>
        </p:nvSpPr>
        <p:spPr>
          <a:xfrm>
            <a:off x="608553" y="582065"/>
            <a:ext cx="2401137" cy="3842949"/>
          </a:xfrm>
          <a:prstGeom prst="rect">
            <a:avLst/>
          </a:prstGeom>
          <a:blipFill rotWithShape="1">
            <a:blip r:embed="rId2"/>
            <a:srcRect/>
            <a:stretch>
              <a:fillRect l="-20241" r="-20241"/>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Rectangle 26"/>
          <p:cNvSpPr/>
          <p:nvPr/>
        </p:nvSpPr>
        <p:spPr>
          <a:xfrm>
            <a:off x="3367320" y="582065"/>
            <a:ext cx="2401137" cy="3842949"/>
          </a:xfrm>
          <a:prstGeom prst="rect">
            <a:avLst/>
          </a:prstGeom>
          <a:blipFill rotWithShape="1">
            <a:blip r:embed="rId2"/>
            <a:srcRect/>
            <a:stretch>
              <a:fillRect l="-20241" r="-20241"/>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Rectangle 34"/>
          <p:cNvSpPr/>
          <p:nvPr/>
        </p:nvSpPr>
        <p:spPr>
          <a:xfrm>
            <a:off x="6132267" y="582065"/>
            <a:ext cx="2401137" cy="3842949"/>
          </a:xfrm>
          <a:prstGeom prst="rect">
            <a:avLst/>
          </a:prstGeom>
          <a:blipFill rotWithShape="1">
            <a:blip r:embed="rId2"/>
            <a:srcRect/>
            <a:stretch>
              <a:fillRect l="-20241" r="-20241"/>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Rectangle 38"/>
          <p:cNvSpPr/>
          <p:nvPr/>
        </p:nvSpPr>
        <p:spPr>
          <a:xfrm>
            <a:off x="608553" y="582065"/>
            <a:ext cx="2401137" cy="3842949"/>
          </a:xfrm>
          <a:prstGeom prst="rect">
            <a:avLst/>
          </a:prstGeom>
          <a:solidFill>
            <a:schemeClr val="tx1">
              <a:lumMod val="85000"/>
              <a:lumOff val="15000"/>
              <a:alpha val="67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Rectangle 39"/>
          <p:cNvSpPr/>
          <p:nvPr/>
        </p:nvSpPr>
        <p:spPr>
          <a:xfrm>
            <a:off x="3367320" y="582065"/>
            <a:ext cx="2401137" cy="3842949"/>
          </a:xfrm>
          <a:prstGeom prst="rect">
            <a:avLst/>
          </a:prstGeom>
          <a:solidFill>
            <a:schemeClr val="tx1">
              <a:lumMod val="85000"/>
              <a:lumOff val="15000"/>
              <a:alpha val="67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 name="Rectangle 41"/>
          <p:cNvSpPr/>
          <p:nvPr/>
        </p:nvSpPr>
        <p:spPr>
          <a:xfrm>
            <a:off x="6132267" y="582065"/>
            <a:ext cx="2401137" cy="3842949"/>
          </a:xfrm>
          <a:prstGeom prst="rect">
            <a:avLst/>
          </a:prstGeom>
          <a:solidFill>
            <a:schemeClr val="tx1">
              <a:lumMod val="85000"/>
              <a:lumOff val="15000"/>
              <a:alpha val="67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Box 7"/>
          <p:cNvSpPr txBox="1"/>
          <p:nvPr/>
        </p:nvSpPr>
        <p:spPr>
          <a:xfrm>
            <a:off x="674700" y="1461072"/>
            <a:ext cx="2181698" cy="553998"/>
          </a:xfrm>
          <a:prstGeom prst="rect">
            <a:avLst/>
          </a:prstGeom>
          <a:noFill/>
        </p:spPr>
        <p:txBody>
          <a:bodyPr wrap="square" rtlCol="0">
            <a:spAutoFit/>
          </a:bodyPr>
          <a:lstStyle/>
          <a:p>
            <a:r>
              <a:rPr lang="en-US" sz="3000" dirty="0" err="1" smtClean="0">
                <a:solidFill>
                  <a:srgbClr val="FFFFFF"/>
                </a:solidFill>
                <a:latin typeface="Bebas Neue Regular"/>
                <a:cs typeface="Bebas Neue Regular"/>
              </a:rPr>
              <a:t>titletext</a:t>
            </a:r>
            <a:endParaRPr lang="en-US" sz="3000" dirty="0">
              <a:solidFill>
                <a:srgbClr val="FFFFFF"/>
              </a:solidFill>
              <a:latin typeface="Bebas Neue Regular"/>
              <a:cs typeface="Bebas Neue Regular"/>
            </a:endParaRPr>
          </a:p>
        </p:txBody>
      </p:sp>
      <p:sp>
        <p:nvSpPr>
          <p:cNvPr id="9" name="TextBox 8"/>
          <p:cNvSpPr txBox="1"/>
          <p:nvPr/>
        </p:nvSpPr>
        <p:spPr>
          <a:xfrm>
            <a:off x="674700" y="1811706"/>
            <a:ext cx="1402466" cy="523220"/>
          </a:xfrm>
          <a:prstGeom prst="rect">
            <a:avLst/>
          </a:prstGeom>
          <a:noFill/>
        </p:spPr>
        <p:txBody>
          <a:bodyPr wrap="square" rtlCol="0">
            <a:spAutoFit/>
          </a:bodyPr>
          <a:lstStyle/>
          <a:p>
            <a:r>
              <a:rPr lang="en-US" sz="2800" dirty="0" smtClean="0">
                <a:solidFill>
                  <a:srgbClr val="FCD300"/>
                </a:solidFill>
                <a:latin typeface="Bebas Neue Regular"/>
                <a:cs typeface="Bebas Neue Regular"/>
              </a:rPr>
              <a:t>demo</a:t>
            </a:r>
            <a:endParaRPr lang="en-US" sz="2800" dirty="0">
              <a:solidFill>
                <a:srgbClr val="FCD300"/>
              </a:solidFill>
              <a:latin typeface="Bebas Neue Regular"/>
              <a:cs typeface="Bebas Neue Regular"/>
            </a:endParaRPr>
          </a:p>
        </p:txBody>
      </p:sp>
      <p:sp>
        <p:nvSpPr>
          <p:cNvPr id="11" name="TextBox 10"/>
          <p:cNvSpPr txBox="1"/>
          <p:nvPr/>
        </p:nvSpPr>
        <p:spPr>
          <a:xfrm>
            <a:off x="674700" y="1326894"/>
            <a:ext cx="1253662" cy="215444"/>
          </a:xfrm>
          <a:prstGeom prst="rect">
            <a:avLst/>
          </a:prstGeom>
          <a:noFill/>
        </p:spPr>
        <p:txBody>
          <a:bodyPr wrap="square" rtlCol="0">
            <a:spAutoFit/>
          </a:bodyPr>
          <a:lstStyle/>
          <a:p>
            <a:r>
              <a:rPr lang="en-US" sz="800" dirty="0" err="1" smtClean="0">
                <a:solidFill>
                  <a:srgbClr val="FFFFFF"/>
                </a:solidFill>
                <a:latin typeface="Open Sans"/>
                <a:cs typeface="Open Sans"/>
              </a:rPr>
              <a:t>Lorem</a:t>
            </a:r>
            <a:r>
              <a:rPr lang="en-US" sz="800" dirty="0" smtClean="0">
                <a:solidFill>
                  <a:srgbClr val="FFFFFF"/>
                </a:solidFill>
                <a:latin typeface="Open Sans"/>
                <a:cs typeface="Open Sans"/>
              </a:rPr>
              <a:t> </a:t>
            </a:r>
            <a:r>
              <a:rPr lang="en-US" sz="800" dirty="0" err="1" smtClean="0">
                <a:solidFill>
                  <a:srgbClr val="FFFFFF"/>
                </a:solidFill>
                <a:latin typeface="Open Sans"/>
                <a:cs typeface="Open Sans"/>
              </a:rPr>
              <a:t>Ipsum</a:t>
            </a:r>
            <a:endParaRPr lang="en-US" sz="800" dirty="0">
              <a:solidFill>
                <a:srgbClr val="FFFFFF"/>
              </a:solidFill>
              <a:latin typeface="Open Sans"/>
              <a:cs typeface="Open Sans"/>
            </a:endParaRPr>
          </a:p>
        </p:txBody>
      </p:sp>
      <p:sp>
        <p:nvSpPr>
          <p:cNvPr id="15" name="TextBox 14"/>
          <p:cNvSpPr txBox="1"/>
          <p:nvPr/>
        </p:nvSpPr>
        <p:spPr>
          <a:xfrm>
            <a:off x="3433467" y="1461072"/>
            <a:ext cx="2181698" cy="553998"/>
          </a:xfrm>
          <a:prstGeom prst="rect">
            <a:avLst/>
          </a:prstGeom>
          <a:noFill/>
        </p:spPr>
        <p:txBody>
          <a:bodyPr wrap="square" rtlCol="0">
            <a:spAutoFit/>
          </a:bodyPr>
          <a:lstStyle/>
          <a:p>
            <a:r>
              <a:rPr lang="en-US" sz="3000" dirty="0" err="1" smtClean="0">
                <a:solidFill>
                  <a:srgbClr val="FFFFFF"/>
                </a:solidFill>
                <a:latin typeface="Bebas Neue Regular"/>
                <a:cs typeface="Bebas Neue Regular"/>
              </a:rPr>
              <a:t>titletext</a:t>
            </a:r>
            <a:endParaRPr lang="en-US" sz="3000" dirty="0">
              <a:solidFill>
                <a:srgbClr val="FFFFFF"/>
              </a:solidFill>
              <a:latin typeface="Bebas Neue Regular"/>
              <a:cs typeface="Bebas Neue Regular"/>
            </a:endParaRPr>
          </a:p>
        </p:txBody>
      </p:sp>
      <p:sp>
        <p:nvSpPr>
          <p:cNvPr id="16" name="TextBox 15"/>
          <p:cNvSpPr txBox="1"/>
          <p:nvPr/>
        </p:nvSpPr>
        <p:spPr>
          <a:xfrm>
            <a:off x="3433467" y="1811706"/>
            <a:ext cx="1402466" cy="523220"/>
          </a:xfrm>
          <a:prstGeom prst="rect">
            <a:avLst/>
          </a:prstGeom>
          <a:noFill/>
        </p:spPr>
        <p:txBody>
          <a:bodyPr wrap="square" rtlCol="0">
            <a:spAutoFit/>
          </a:bodyPr>
          <a:lstStyle/>
          <a:p>
            <a:r>
              <a:rPr lang="en-US" sz="2800" dirty="0" smtClean="0">
                <a:solidFill>
                  <a:srgbClr val="FCD300"/>
                </a:solidFill>
                <a:latin typeface="Bebas Neue Regular"/>
                <a:cs typeface="Bebas Neue Regular"/>
              </a:rPr>
              <a:t>demo</a:t>
            </a:r>
            <a:endParaRPr lang="en-US" sz="2800" dirty="0">
              <a:solidFill>
                <a:srgbClr val="FCD300"/>
              </a:solidFill>
              <a:latin typeface="Bebas Neue Regular"/>
              <a:cs typeface="Bebas Neue Regular"/>
            </a:endParaRPr>
          </a:p>
        </p:txBody>
      </p:sp>
      <p:sp>
        <p:nvSpPr>
          <p:cNvPr id="18" name="TextBox 17"/>
          <p:cNvSpPr txBox="1"/>
          <p:nvPr/>
        </p:nvSpPr>
        <p:spPr>
          <a:xfrm>
            <a:off x="3433467" y="1326894"/>
            <a:ext cx="1253662" cy="215444"/>
          </a:xfrm>
          <a:prstGeom prst="rect">
            <a:avLst/>
          </a:prstGeom>
          <a:noFill/>
        </p:spPr>
        <p:txBody>
          <a:bodyPr wrap="square" rtlCol="0">
            <a:spAutoFit/>
          </a:bodyPr>
          <a:lstStyle/>
          <a:p>
            <a:r>
              <a:rPr lang="en-US" sz="800" dirty="0" err="1" smtClean="0">
                <a:solidFill>
                  <a:srgbClr val="FFFFFF"/>
                </a:solidFill>
                <a:latin typeface="Open Sans"/>
                <a:cs typeface="Open Sans"/>
              </a:rPr>
              <a:t>Lorem</a:t>
            </a:r>
            <a:r>
              <a:rPr lang="en-US" sz="800" dirty="0" smtClean="0">
                <a:solidFill>
                  <a:srgbClr val="FFFFFF"/>
                </a:solidFill>
                <a:latin typeface="Open Sans"/>
                <a:cs typeface="Open Sans"/>
              </a:rPr>
              <a:t> </a:t>
            </a:r>
            <a:r>
              <a:rPr lang="en-US" sz="800" dirty="0" err="1" smtClean="0">
                <a:solidFill>
                  <a:srgbClr val="FFFFFF"/>
                </a:solidFill>
                <a:latin typeface="Open Sans"/>
                <a:cs typeface="Open Sans"/>
              </a:rPr>
              <a:t>Ipsum</a:t>
            </a:r>
            <a:endParaRPr lang="en-US" sz="800" dirty="0">
              <a:solidFill>
                <a:srgbClr val="FFFFFF"/>
              </a:solidFill>
              <a:latin typeface="Open Sans"/>
              <a:cs typeface="Open Sans"/>
            </a:endParaRPr>
          </a:p>
        </p:txBody>
      </p:sp>
      <p:sp>
        <p:nvSpPr>
          <p:cNvPr id="29" name="TextBox 28"/>
          <p:cNvSpPr txBox="1"/>
          <p:nvPr/>
        </p:nvSpPr>
        <p:spPr>
          <a:xfrm>
            <a:off x="6198414" y="1461072"/>
            <a:ext cx="2181698" cy="553998"/>
          </a:xfrm>
          <a:prstGeom prst="rect">
            <a:avLst/>
          </a:prstGeom>
          <a:noFill/>
        </p:spPr>
        <p:txBody>
          <a:bodyPr wrap="square" rtlCol="0">
            <a:spAutoFit/>
          </a:bodyPr>
          <a:lstStyle/>
          <a:p>
            <a:r>
              <a:rPr lang="en-US" sz="3000" dirty="0" err="1" smtClean="0">
                <a:solidFill>
                  <a:srgbClr val="FFFFFF"/>
                </a:solidFill>
                <a:latin typeface="Bebas Neue Regular"/>
                <a:cs typeface="Bebas Neue Regular"/>
              </a:rPr>
              <a:t>titletext</a:t>
            </a:r>
            <a:endParaRPr lang="en-US" sz="3000" dirty="0">
              <a:solidFill>
                <a:srgbClr val="FFFFFF"/>
              </a:solidFill>
              <a:latin typeface="Bebas Neue Regular"/>
              <a:cs typeface="Bebas Neue Regular"/>
            </a:endParaRPr>
          </a:p>
        </p:txBody>
      </p:sp>
      <p:sp>
        <p:nvSpPr>
          <p:cNvPr id="30" name="TextBox 29"/>
          <p:cNvSpPr txBox="1"/>
          <p:nvPr/>
        </p:nvSpPr>
        <p:spPr>
          <a:xfrm>
            <a:off x="6198414" y="1811706"/>
            <a:ext cx="1402466" cy="523220"/>
          </a:xfrm>
          <a:prstGeom prst="rect">
            <a:avLst/>
          </a:prstGeom>
          <a:noFill/>
        </p:spPr>
        <p:txBody>
          <a:bodyPr wrap="square" rtlCol="0">
            <a:spAutoFit/>
          </a:bodyPr>
          <a:lstStyle/>
          <a:p>
            <a:r>
              <a:rPr lang="en-US" sz="2800" dirty="0" smtClean="0">
                <a:solidFill>
                  <a:srgbClr val="FCD300"/>
                </a:solidFill>
                <a:latin typeface="Bebas Neue Regular"/>
                <a:cs typeface="Bebas Neue Regular"/>
              </a:rPr>
              <a:t>demo</a:t>
            </a:r>
            <a:endParaRPr lang="en-US" sz="2800" dirty="0">
              <a:solidFill>
                <a:srgbClr val="FCD300"/>
              </a:solidFill>
              <a:latin typeface="Bebas Neue Regular"/>
              <a:cs typeface="Bebas Neue Regular"/>
            </a:endParaRPr>
          </a:p>
        </p:txBody>
      </p:sp>
      <p:sp>
        <p:nvSpPr>
          <p:cNvPr id="32" name="TextBox 31"/>
          <p:cNvSpPr txBox="1"/>
          <p:nvPr/>
        </p:nvSpPr>
        <p:spPr>
          <a:xfrm>
            <a:off x="6198414" y="1326894"/>
            <a:ext cx="1253662" cy="215444"/>
          </a:xfrm>
          <a:prstGeom prst="rect">
            <a:avLst/>
          </a:prstGeom>
          <a:noFill/>
        </p:spPr>
        <p:txBody>
          <a:bodyPr wrap="square" rtlCol="0">
            <a:spAutoFit/>
          </a:bodyPr>
          <a:lstStyle/>
          <a:p>
            <a:r>
              <a:rPr lang="en-US" sz="800" dirty="0" err="1" smtClean="0">
                <a:solidFill>
                  <a:srgbClr val="FFFFFF"/>
                </a:solidFill>
                <a:latin typeface="Open Sans"/>
                <a:cs typeface="Open Sans"/>
              </a:rPr>
              <a:t>Lorem</a:t>
            </a:r>
            <a:r>
              <a:rPr lang="en-US" sz="800" dirty="0" smtClean="0">
                <a:solidFill>
                  <a:srgbClr val="FFFFFF"/>
                </a:solidFill>
                <a:latin typeface="Open Sans"/>
                <a:cs typeface="Open Sans"/>
              </a:rPr>
              <a:t> </a:t>
            </a:r>
            <a:r>
              <a:rPr lang="en-US" sz="800" dirty="0" err="1" smtClean="0">
                <a:solidFill>
                  <a:srgbClr val="FFFFFF"/>
                </a:solidFill>
                <a:latin typeface="Open Sans"/>
                <a:cs typeface="Open Sans"/>
              </a:rPr>
              <a:t>Ipsum</a:t>
            </a:r>
            <a:endParaRPr lang="en-US" sz="800" dirty="0">
              <a:solidFill>
                <a:srgbClr val="FFFFFF"/>
              </a:solidFill>
              <a:latin typeface="Open Sans"/>
              <a:cs typeface="Open Sans"/>
            </a:endParaRPr>
          </a:p>
        </p:txBody>
      </p:sp>
      <p:sp>
        <p:nvSpPr>
          <p:cNvPr id="4" name="Frame 3"/>
          <p:cNvSpPr/>
          <p:nvPr/>
        </p:nvSpPr>
        <p:spPr>
          <a:xfrm>
            <a:off x="769157" y="724289"/>
            <a:ext cx="395803" cy="395803"/>
          </a:xfrm>
          <a:prstGeom prst="frame">
            <a:avLst>
              <a:gd name="adj1" fmla="val 6250"/>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43" name="Frame 42"/>
          <p:cNvSpPr/>
          <p:nvPr/>
        </p:nvSpPr>
        <p:spPr>
          <a:xfrm>
            <a:off x="3513888" y="724289"/>
            <a:ext cx="395803" cy="395803"/>
          </a:xfrm>
          <a:prstGeom prst="frame">
            <a:avLst>
              <a:gd name="adj1" fmla="val 6250"/>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44" name="Frame 43"/>
          <p:cNvSpPr/>
          <p:nvPr/>
        </p:nvSpPr>
        <p:spPr>
          <a:xfrm>
            <a:off x="6274142" y="724289"/>
            <a:ext cx="395803" cy="395803"/>
          </a:xfrm>
          <a:prstGeom prst="frame">
            <a:avLst>
              <a:gd name="adj1" fmla="val 6250"/>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26552577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500"/>
                                        <p:tgtEl>
                                          <p:spTgt spid="2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fade">
                                      <p:cBhvr>
                                        <p:cTn id="13" dur="500"/>
                                        <p:tgtEl>
                                          <p:spTgt spid="35"/>
                                        </p:tgtEl>
                                      </p:cBhvr>
                                    </p:animEffect>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39"/>
                                        </p:tgtEl>
                                        <p:attrNameLst>
                                          <p:attrName>style.visibility</p:attrName>
                                        </p:attrNameLst>
                                      </p:cBhvr>
                                      <p:to>
                                        <p:strVal val="visible"/>
                                      </p:to>
                                    </p:set>
                                    <p:animEffect transition="in" filter="fade">
                                      <p:cBhvr>
                                        <p:cTn id="17" dur="500"/>
                                        <p:tgtEl>
                                          <p:spTgt spid="39"/>
                                        </p:tgtEl>
                                      </p:cBhvr>
                                    </p:animEffect>
                                  </p:childTnLst>
                                </p:cTn>
                              </p:par>
                            </p:childTnLst>
                          </p:cTn>
                        </p:par>
                        <p:par>
                          <p:cTn id="18" fill="hold">
                            <p:stCondLst>
                              <p:cond delay="1000"/>
                            </p:stCondLst>
                            <p:childTnLst>
                              <p:par>
                                <p:cTn id="19" presetID="10" presetClass="entr" presetSubtype="0" fill="hold" grpId="0" nodeType="afterEffect">
                                  <p:stCondLst>
                                    <p:cond delay="0"/>
                                  </p:stCondLst>
                                  <p:childTnLst>
                                    <p:set>
                                      <p:cBhvr>
                                        <p:cTn id="20" dur="1" fill="hold">
                                          <p:stCondLst>
                                            <p:cond delay="0"/>
                                          </p:stCondLst>
                                        </p:cTn>
                                        <p:tgtEl>
                                          <p:spTgt spid="40"/>
                                        </p:tgtEl>
                                        <p:attrNameLst>
                                          <p:attrName>style.visibility</p:attrName>
                                        </p:attrNameLst>
                                      </p:cBhvr>
                                      <p:to>
                                        <p:strVal val="visible"/>
                                      </p:to>
                                    </p:set>
                                    <p:animEffect transition="in" filter="fade">
                                      <p:cBhvr>
                                        <p:cTn id="21" dur="500"/>
                                        <p:tgtEl>
                                          <p:spTgt spid="40"/>
                                        </p:tgtEl>
                                      </p:cBhvr>
                                    </p:animEffect>
                                  </p:childTnLst>
                                </p:cTn>
                              </p:par>
                            </p:childTnLst>
                          </p:cTn>
                        </p:par>
                        <p:par>
                          <p:cTn id="22" fill="hold">
                            <p:stCondLst>
                              <p:cond delay="1500"/>
                            </p:stCondLst>
                            <p:childTnLst>
                              <p:par>
                                <p:cTn id="23" presetID="10" presetClass="entr" presetSubtype="0" fill="hold" grpId="0" nodeType="afterEffect">
                                  <p:stCondLst>
                                    <p:cond delay="0"/>
                                  </p:stCondLst>
                                  <p:childTnLst>
                                    <p:set>
                                      <p:cBhvr>
                                        <p:cTn id="24" dur="1" fill="hold">
                                          <p:stCondLst>
                                            <p:cond delay="0"/>
                                          </p:stCondLst>
                                        </p:cTn>
                                        <p:tgtEl>
                                          <p:spTgt spid="42"/>
                                        </p:tgtEl>
                                        <p:attrNameLst>
                                          <p:attrName>style.visibility</p:attrName>
                                        </p:attrNameLst>
                                      </p:cBhvr>
                                      <p:to>
                                        <p:strVal val="visible"/>
                                      </p:to>
                                    </p:set>
                                    <p:animEffect transition="in" filter="fade">
                                      <p:cBhvr>
                                        <p:cTn id="25" dur="500"/>
                                        <p:tgtEl>
                                          <p:spTgt spid="42"/>
                                        </p:tgtEl>
                                      </p:cBhvr>
                                    </p:animEffect>
                                  </p:childTnLst>
                                </p:cTn>
                              </p:par>
                            </p:childTnLst>
                          </p:cTn>
                        </p:par>
                        <p:par>
                          <p:cTn id="26" fill="hold">
                            <p:stCondLst>
                              <p:cond delay="2000"/>
                            </p:stCondLst>
                            <p:childTnLst>
                              <p:par>
                                <p:cTn id="27" presetID="21" presetClass="entr" presetSubtype="1" fill="hold" grpId="0" nodeType="after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wheel(1)">
                                      <p:cBhvr>
                                        <p:cTn id="29" dur="2000"/>
                                        <p:tgtEl>
                                          <p:spTgt spid="4"/>
                                        </p:tgtEl>
                                      </p:cBhvr>
                                    </p:animEffect>
                                  </p:childTnLst>
                                </p:cTn>
                              </p:par>
                              <p:par>
                                <p:cTn id="30" presetID="21" presetClass="entr" presetSubtype="1" fill="hold" grpId="0" nodeType="withEffect">
                                  <p:stCondLst>
                                    <p:cond delay="0"/>
                                  </p:stCondLst>
                                  <p:childTnLst>
                                    <p:set>
                                      <p:cBhvr>
                                        <p:cTn id="31" dur="1" fill="hold">
                                          <p:stCondLst>
                                            <p:cond delay="0"/>
                                          </p:stCondLst>
                                        </p:cTn>
                                        <p:tgtEl>
                                          <p:spTgt spid="43"/>
                                        </p:tgtEl>
                                        <p:attrNameLst>
                                          <p:attrName>style.visibility</p:attrName>
                                        </p:attrNameLst>
                                      </p:cBhvr>
                                      <p:to>
                                        <p:strVal val="visible"/>
                                      </p:to>
                                    </p:set>
                                    <p:animEffect transition="in" filter="wheel(1)">
                                      <p:cBhvr>
                                        <p:cTn id="32" dur="2000"/>
                                        <p:tgtEl>
                                          <p:spTgt spid="43"/>
                                        </p:tgtEl>
                                      </p:cBhvr>
                                    </p:animEffect>
                                  </p:childTnLst>
                                </p:cTn>
                              </p:par>
                              <p:par>
                                <p:cTn id="33" presetID="21" presetClass="entr" presetSubtype="1" fill="hold" grpId="0" nodeType="withEffect">
                                  <p:stCondLst>
                                    <p:cond delay="0"/>
                                  </p:stCondLst>
                                  <p:childTnLst>
                                    <p:set>
                                      <p:cBhvr>
                                        <p:cTn id="34" dur="1" fill="hold">
                                          <p:stCondLst>
                                            <p:cond delay="0"/>
                                          </p:stCondLst>
                                        </p:cTn>
                                        <p:tgtEl>
                                          <p:spTgt spid="44"/>
                                        </p:tgtEl>
                                        <p:attrNameLst>
                                          <p:attrName>style.visibility</p:attrName>
                                        </p:attrNameLst>
                                      </p:cBhvr>
                                      <p:to>
                                        <p:strVal val="visible"/>
                                      </p:to>
                                    </p:set>
                                    <p:animEffect transition="in" filter="wheel(1)">
                                      <p:cBhvr>
                                        <p:cTn id="35" dur="2000"/>
                                        <p:tgtEl>
                                          <p:spTgt spid="44"/>
                                        </p:tgtEl>
                                      </p:cBhvr>
                                    </p:animEffect>
                                  </p:childTnLst>
                                </p:cTn>
                              </p:par>
                            </p:childTnLst>
                          </p:cTn>
                        </p:par>
                        <p:par>
                          <p:cTn id="36" fill="hold">
                            <p:stCondLst>
                              <p:cond delay="4000"/>
                            </p:stCondLst>
                            <p:childTnLst>
                              <p:par>
                                <p:cTn id="37" presetID="12" presetClass="entr" presetSubtype="2"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 calcmode="lin" valueType="num">
                                      <p:cBhvr additive="base">
                                        <p:cTn id="39" dur="500"/>
                                        <p:tgtEl>
                                          <p:spTgt spid="11"/>
                                        </p:tgtEl>
                                        <p:attrNameLst>
                                          <p:attrName>ppt_x</p:attrName>
                                        </p:attrNameLst>
                                      </p:cBhvr>
                                      <p:tavLst>
                                        <p:tav tm="0">
                                          <p:val>
                                            <p:strVal val="#ppt_x+#ppt_w*1.125000"/>
                                          </p:val>
                                        </p:tav>
                                        <p:tav tm="100000">
                                          <p:val>
                                            <p:strVal val="#ppt_x"/>
                                          </p:val>
                                        </p:tav>
                                      </p:tavLst>
                                    </p:anim>
                                    <p:animEffect transition="in" filter="wipe(left)">
                                      <p:cBhvr>
                                        <p:cTn id="40" dur="500"/>
                                        <p:tgtEl>
                                          <p:spTgt spid="11"/>
                                        </p:tgtEl>
                                      </p:cBhvr>
                                    </p:animEffect>
                                  </p:childTnLst>
                                </p:cTn>
                              </p:par>
                              <p:par>
                                <p:cTn id="41" presetID="12" presetClass="entr" presetSubtype="2" fill="hold" grpId="0" nodeType="with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additive="base">
                                        <p:cTn id="43" dur="500"/>
                                        <p:tgtEl>
                                          <p:spTgt spid="18"/>
                                        </p:tgtEl>
                                        <p:attrNameLst>
                                          <p:attrName>ppt_x</p:attrName>
                                        </p:attrNameLst>
                                      </p:cBhvr>
                                      <p:tavLst>
                                        <p:tav tm="0">
                                          <p:val>
                                            <p:strVal val="#ppt_x+#ppt_w*1.125000"/>
                                          </p:val>
                                        </p:tav>
                                        <p:tav tm="100000">
                                          <p:val>
                                            <p:strVal val="#ppt_x"/>
                                          </p:val>
                                        </p:tav>
                                      </p:tavLst>
                                    </p:anim>
                                    <p:animEffect transition="in" filter="wipe(left)">
                                      <p:cBhvr>
                                        <p:cTn id="44" dur="500"/>
                                        <p:tgtEl>
                                          <p:spTgt spid="18"/>
                                        </p:tgtEl>
                                      </p:cBhvr>
                                    </p:animEffect>
                                  </p:childTnLst>
                                </p:cTn>
                              </p:par>
                              <p:par>
                                <p:cTn id="45" presetID="12" presetClass="entr" presetSubtype="2" fill="hold" grpId="0" nodeType="withEffect">
                                  <p:stCondLst>
                                    <p:cond delay="0"/>
                                  </p:stCondLst>
                                  <p:childTnLst>
                                    <p:set>
                                      <p:cBhvr>
                                        <p:cTn id="46" dur="1" fill="hold">
                                          <p:stCondLst>
                                            <p:cond delay="0"/>
                                          </p:stCondLst>
                                        </p:cTn>
                                        <p:tgtEl>
                                          <p:spTgt spid="32"/>
                                        </p:tgtEl>
                                        <p:attrNameLst>
                                          <p:attrName>style.visibility</p:attrName>
                                        </p:attrNameLst>
                                      </p:cBhvr>
                                      <p:to>
                                        <p:strVal val="visible"/>
                                      </p:to>
                                    </p:set>
                                    <p:anim calcmode="lin" valueType="num">
                                      <p:cBhvr additive="base">
                                        <p:cTn id="47" dur="500"/>
                                        <p:tgtEl>
                                          <p:spTgt spid="32"/>
                                        </p:tgtEl>
                                        <p:attrNameLst>
                                          <p:attrName>ppt_x</p:attrName>
                                        </p:attrNameLst>
                                      </p:cBhvr>
                                      <p:tavLst>
                                        <p:tav tm="0">
                                          <p:val>
                                            <p:strVal val="#ppt_x+#ppt_w*1.125000"/>
                                          </p:val>
                                        </p:tav>
                                        <p:tav tm="100000">
                                          <p:val>
                                            <p:strVal val="#ppt_x"/>
                                          </p:val>
                                        </p:tav>
                                      </p:tavLst>
                                    </p:anim>
                                    <p:animEffect transition="in" filter="wipe(left)">
                                      <p:cBhvr>
                                        <p:cTn id="48" dur="500"/>
                                        <p:tgtEl>
                                          <p:spTgt spid="32"/>
                                        </p:tgtEl>
                                      </p:cBhvr>
                                    </p:animEffect>
                                  </p:childTnLst>
                                </p:cTn>
                              </p:par>
                            </p:childTnLst>
                          </p:cTn>
                        </p:par>
                        <p:par>
                          <p:cTn id="49" fill="hold">
                            <p:stCondLst>
                              <p:cond delay="4500"/>
                            </p:stCondLst>
                            <p:childTnLst>
                              <p:par>
                                <p:cTn id="50" presetID="10" presetClass="entr" presetSubtype="0" fill="hold" grpId="0" nodeType="afterEffect">
                                  <p:stCondLst>
                                    <p:cond delay="0"/>
                                  </p:stCondLst>
                                  <p:childTnLst>
                                    <p:set>
                                      <p:cBhvr>
                                        <p:cTn id="51" dur="1" fill="hold">
                                          <p:stCondLst>
                                            <p:cond delay="0"/>
                                          </p:stCondLst>
                                        </p:cTn>
                                        <p:tgtEl>
                                          <p:spTgt spid="8"/>
                                        </p:tgtEl>
                                        <p:attrNameLst>
                                          <p:attrName>style.visibility</p:attrName>
                                        </p:attrNameLst>
                                      </p:cBhvr>
                                      <p:to>
                                        <p:strVal val="visible"/>
                                      </p:to>
                                    </p:set>
                                    <p:animEffect transition="in" filter="fade">
                                      <p:cBhvr>
                                        <p:cTn id="52" dur="500"/>
                                        <p:tgtEl>
                                          <p:spTgt spid="8"/>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15"/>
                                        </p:tgtEl>
                                        <p:attrNameLst>
                                          <p:attrName>style.visibility</p:attrName>
                                        </p:attrNameLst>
                                      </p:cBhvr>
                                      <p:to>
                                        <p:strVal val="visible"/>
                                      </p:to>
                                    </p:set>
                                    <p:animEffect transition="in" filter="fade">
                                      <p:cBhvr>
                                        <p:cTn id="55" dur="500"/>
                                        <p:tgtEl>
                                          <p:spTgt spid="15"/>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29"/>
                                        </p:tgtEl>
                                        <p:attrNameLst>
                                          <p:attrName>style.visibility</p:attrName>
                                        </p:attrNameLst>
                                      </p:cBhvr>
                                      <p:to>
                                        <p:strVal val="visible"/>
                                      </p:to>
                                    </p:set>
                                    <p:animEffect transition="in" filter="fade">
                                      <p:cBhvr>
                                        <p:cTn id="58" dur="500"/>
                                        <p:tgtEl>
                                          <p:spTgt spid="29"/>
                                        </p:tgtEl>
                                      </p:cBhvr>
                                    </p:animEffect>
                                  </p:childTnLst>
                                </p:cTn>
                              </p:par>
                            </p:childTnLst>
                          </p:cTn>
                        </p:par>
                        <p:par>
                          <p:cTn id="59" fill="hold">
                            <p:stCondLst>
                              <p:cond delay="5000"/>
                            </p:stCondLst>
                            <p:childTnLst>
                              <p:par>
                                <p:cTn id="60" presetID="22" presetClass="entr" presetSubtype="8" fill="hold" grpId="0" nodeType="afterEffect">
                                  <p:stCondLst>
                                    <p:cond delay="0"/>
                                  </p:stCondLst>
                                  <p:childTnLst>
                                    <p:set>
                                      <p:cBhvr>
                                        <p:cTn id="61" dur="1" fill="hold">
                                          <p:stCondLst>
                                            <p:cond delay="0"/>
                                          </p:stCondLst>
                                        </p:cTn>
                                        <p:tgtEl>
                                          <p:spTgt spid="9"/>
                                        </p:tgtEl>
                                        <p:attrNameLst>
                                          <p:attrName>style.visibility</p:attrName>
                                        </p:attrNameLst>
                                      </p:cBhvr>
                                      <p:to>
                                        <p:strVal val="visible"/>
                                      </p:to>
                                    </p:set>
                                    <p:animEffect transition="in" filter="wipe(left)">
                                      <p:cBhvr>
                                        <p:cTn id="62" dur="500"/>
                                        <p:tgtEl>
                                          <p:spTgt spid="9"/>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16"/>
                                        </p:tgtEl>
                                        <p:attrNameLst>
                                          <p:attrName>style.visibility</p:attrName>
                                        </p:attrNameLst>
                                      </p:cBhvr>
                                      <p:to>
                                        <p:strVal val="visible"/>
                                      </p:to>
                                    </p:set>
                                    <p:animEffect transition="in" filter="wipe(left)">
                                      <p:cBhvr>
                                        <p:cTn id="65" dur="500"/>
                                        <p:tgtEl>
                                          <p:spTgt spid="16"/>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30"/>
                                        </p:tgtEl>
                                        <p:attrNameLst>
                                          <p:attrName>style.visibility</p:attrName>
                                        </p:attrNameLst>
                                      </p:cBhvr>
                                      <p:to>
                                        <p:strVal val="visible"/>
                                      </p:to>
                                    </p:set>
                                    <p:animEffect transition="in" filter="wipe(left)">
                                      <p:cBhvr>
                                        <p:cTn id="68"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7" grpId="0" animBg="1"/>
      <p:bldP spid="35" grpId="0" animBg="1"/>
      <p:bldP spid="39" grpId="0" animBg="1"/>
      <p:bldP spid="40" grpId="0" animBg="1"/>
      <p:bldP spid="42" grpId="0" animBg="1"/>
      <p:bldP spid="8" grpId="0"/>
      <p:bldP spid="9" grpId="0"/>
      <p:bldP spid="11" grpId="0"/>
      <p:bldP spid="15" grpId="0"/>
      <p:bldP spid="16" grpId="0"/>
      <p:bldP spid="18" grpId="0"/>
      <p:bldP spid="29" grpId="0"/>
      <p:bldP spid="30" grpId="0"/>
      <p:bldP spid="32" grpId="0"/>
      <p:bldP spid="4" grpId="0" animBg="1"/>
      <p:bldP spid="43" grpId="0" animBg="1"/>
      <p:bldP spid="44"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890266" y="643178"/>
            <a:ext cx="2181698" cy="830997"/>
          </a:xfrm>
          <a:prstGeom prst="rect">
            <a:avLst/>
          </a:prstGeom>
          <a:noFill/>
        </p:spPr>
        <p:txBody>
          <a:bodyPr wrap="square" rtlCol="0">
            <a:spAutoFit/>
          </a:bodyPr>
          <a:lstStyle/>
          <a:p>
            <a:r>
              <a:rPr lang="en-US" sz="4800" b="1" dirty="0" smtClean="0">
                <a:latin typeface="Bebas Neue Regular"/>
                <a:cs typeface="Bebas Neue Regular"/>
              </a:rPr>
              <a:t>location</a:t>
            </a:r>
            <a:endParaRPr lang="en-US" sz="4800" b="1" dirty="0">
              <a:latin typeface="Bebas Neue Regular"/>
              <a:cs typeface="Bebas Neue Regular"/>
            </a:endParaRPr>
          </a:p>
        </p:txBody>
      </p:sp>
      <p:sp>
        <p:nvSpPr>
          <p:cNvPr id="6" name="TextBox 5"/>
          <p:cNvSpPr txBox="1"/>
          <p:nvPr/>
        </p:nvSpPr>
        <p:spPr>
          <a:xfrm>
            <a:off x="4890265" y="1164253"/>
            <a:ext cx="1927133" cy="830997"/>
          </a:xfrm>
          <a:prstGeom prst="rect">
            <a:avLst/>
          </a:prstGeom>
          <a:noFill/>
        </p:spPr>
        <p:txBody>
          <a:bodyPr wrap="square" rtlCol="0">
            <a:spAutoFit/>
          </a:bodyPr>
          <a:lstStyle/>
          <a:p>
            <a:r>
              <a:rPr lang="en-US" sz="4800" dirty="0" smtClean="0">
                <a:solidFill>
                  <a:srgbClr val="FCD300"/>
                </a:solidFill>
                <a:latin typeface="Bebas Neue Book" pitchFamily="50" charset="0"/>
                <a:cs typeface="Bebas Neue Regular"/>
              </a:rPr>
              <a:t>office</a:t>
            </a:r>
            <a:endParaRPr lang="en-US" sz="4800" dirty="0">
              <a:solidFill>
                <a:srgbClr val="FCD300"/>
              </a:solidFill>
              <a:latin typeface="Bebas Neue Book" pitchFamily="50" charset="0"/>
              <a:cs typeface="Bebas Neue Regular"/>
            </a:endParaRPr>
          </a:p>
        </p:txBody>
      </p:sp>
      <p:sp>
        <p:nvSpPr>
          <p:cNvPr id="8" name="TextBox 7"/>
          <p:cNvSpPr txBox="1"/>
          <p:nvPr/>
        </p:nvSpPr>
        <p:spPr>
          <a:xfrm>
            <a:off x="5591498" y="2124978"/>
            <a:ext cx="2956197" cy="1938992"/>
          </a:xfrm>
          <a:prstGeom prst="rect">
            <a:avLst/>
          </a:prstGeom>
          <a:noFill/>
        </p:spPr>
        <p:txBody>
          <a:bodyPr wrap="square" rtlCol="0">
            <a:spAutoFit/>
          </a:bodyPr>
          <a:lstStyle/>
          <a:p>
            <a:pPr>
              <a:lnSpc>
                <a:spcPct val="150000"/>
              </a:lnSpc>
            </a:pPr>
            <a:r>
              <a:rPr lang="en-US" sz="800" dirty="0" smtClean="0">
                <a:latin typeface="Open Sans"/>
                <a:cs typeface="Open Sans"/>
              </a:rPr>
              <a:t>But </a:t>
            </a:r>
            <a:r>
              <a:rPr lang="en-US" sz="800" dirty="0">
                <a:latin typeface="Open Sans"/>
                <a:cs typeface="Open Sans"/>
              </a:rPr>
              <a:t>I must explain to you how all this mistaken idea of denouncing pleasure and praising pain was born and I will give you a complete account of the system, and expound the actual teachings of the great explorer of the truth, the master-builder of human happiness. No one rejects, </a:t>
            </a:r>
            <a:endParaRPr lang="en-US" sz="800" dirty="0" smtClean="0">
              <a:latin typeface="Open Sans"/>
              <a:cs typeface="Open Sans"/>
            </a:endParaRPr>
          </a:p>
          <a:p>
            <a:pPr>
              <a:lnSpc>
                <a:spcPct val="150000"/>
              </a:lnSpc>
            </a:pPr>
            <a:endParaRPr lang="en-US" sz="800" dirty="0">
              <a:latin typeface="Open Sans"/>
              <a:cs typeface="Open Sans"/>
            </a:endParaRPr>
          </a:p>
          <a:p>
            <a:pPr>
              <a:lnSpc>
                <a:spcPct val="150000"/>
              </a:lnSpc>
            </a:pPr>
            <a:r>
              <a:rPr lang="en-US" sz="800" dirty="0" smtClean="0">
                <a:latin typeface="Open Sans"/>
                <a:cs typeface="Open Sans"/>
              </a:rPr>
              <a:t>dislikes</a:t>
            </a:r>
            <a:r>
              <a:rPr lang="en-US" sz="800" dirty="0">
                <a:latin typeface="Open Sans"/>
                <a:cs typeface="Open Sans"/>
              </a:rPr>
              <a:t>, or avoids pleasure itself, because it is pleasure, but because those who do not know how to pursue pleasure rationally encounter consequences that are extremely painful. Nor again is there anyone who </a:t>
            </a:r>
            <a:r>
              <a:rPr lang="en-US" sz="800" dirty="0" err="1" smtClean="0">
                <a:latin typeface="Open Sans"/>
                <a:cs typeface="Open Sans"/>
              </a:rPr>
              <a:t>lov</a:t>
            </a:r>
            <a:endParaRPr lang="en-US" sz="800" dirty="0">
              <a:latin typeface="Open Sans"/>
              <a:cs typeface="Open Sans"/>
            </a:endParaRPr>
          </a:p>
        </p:txBody>
      </p:sp>
      <p:sp>
        <p:nvSpPr>
          <p:cNvPr id="10" name="Rectangle 9"/>
          <p:cNvSpPr/>
          <p:nvPr/>
        </p:nvSpPr>
        <p:spPr>
          <a:xfrm>
            <a:off x="-1" y="26235"/>
            <a:ext cx="4067033" cy="2553192"/>
          </a:xfrm>
          <a:prstGeom prst="rect">
            <a:avLst/>
          </a:prstGeom>
          <a:blipFill rotWithShape="1">
            <a:blip r:embed="rId2"/>
            <a:srcRect/>
            <a:stretch>
              <a:fillRect l="-7536" t="-16200" r="-7536" b="-16200"/>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2" y="2579427"/>
            <a:ext cx="4067033" cy="2564073"/>
          </a:xfrm>
          <a:prstGeom prst="rect">
            <a:avLst/>
          </a:prstGeom>
          <a:blipFill rotWithShape="1">
            <a:blip r:embed="rId2"/>
            <a:srcRect/>
            <a:stretch>
              <a:fillRect l="-7536" t="-15919" r="-7536" b="-15919"/>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extBox 11"/>
          <p:cNvSpPr txBox="1"/>
          <p:nvPr/>
        </p:nvSpPr>
        <p:spPr>
          <a:xfrm>
            <a:off x="7514164" y="329509"/>
            <a:ext cx="1253662" cy="169277"/>
          </a:xfrm>
          <a:prstGeom prst="rect">
            <a:avLst/>
          </a:prstGeom>
          <a:noFill/>
        </p:spPr>
        <p:txBody>
          <a:bodyPr wrap="square" rtlCol="0">
            <a:spAutoFit/>
          </a:bodyPr>
          <a:lstStyle/>
          <a:p>
            <a:pPr algn="r"/>
            <a:r>
              <a:rPr lang="en-US" sz="500" b="1" dirty="0" smtClean="0">
                <a:latin typeface="Open Sans"/>
                <a:cs typeface="Open Sans"/>
              </a:rPr>
              <a:t>Designs corporate 2018</a:t>
            </a:r>
            <a:endParaRPr lang="en-US" sz="500" b="1" dirty="0">
              <a:latin typeface="Open Sans"/>
              <a:cs typeface="Open Sans"/>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68044" y="773208"/>
            <a:ext cx="695118" cy="6951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5040925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47"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7"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1" presetClass="entr" presetSubtype="1" fill="hold" nodeType="clickEffect">
                                  <p:stCondLst>
                                    <p:cond delay="0"/>
                                  </p:stCondLst>
                                  <p:childTnLst>
                                    <p:set>
                                      <p:cBhvr>
                                        <p:cTn id="25" dur="1" fill="hold">
                                          <p:stCondLst>
                                            <p:cond delay="0"/>
                                          </p:stCondLst>
                                        </p:cTn>
                                        <p:tgtEl>
                                          <p:spTgt spid="2050"/>
                                        </p:tgtEl>
                                        <p:attrNameLst>
                                          <p:attrName>style.visibility</p:attrName>
                                        </p:attrNameLst>
                                      </p:cBhvr>
                                      <p:to>
                                        <p:strVal val="visible"/>
                                      </p:to>
                                    </p:set>
                                    <p:animEffect transition="in" filter="wheel(1)">
                                      <p:cBhvr>
                                        <p:cTn id="26" dur="1000"/>
                                        <p:tgtEl>
                                          <p:spTgt spid="2050"/>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1"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up)">
                                      <p:cBhvr>
                                        <p:cTn id="31" dur="500"/>
                                        <p:tgtEl>
                                          <p:spTgt spid="8"/>
                                        </p:tgtEl>
                                      </p:cBhvr>
                                    </p:animEffect>
                                  </p:childTnLst>
                                </p:cTn>
                              </p:par>
                            </p:childTnLst>
                          </p:cTn>
                        </p:par>
                      </p:childTnLst>
                    </p:cTn>
                  </p:par>
                  <p:par>
                    <p:cTn id="32" fill="hold">
                      <p:stCondLst>
                        <p:cond delay="indefinite"/>
                      </p:stCondLst>
                      <p:childTnLst>
                        <p:par>
                          <p:cTn id="33" fill="hold">
                            <p:stCondLst>
                              <p:cond delay="0"/>
                            </p:stCondLst>
                            <p:childTnLst>
                              <p:par>
                                <p:cTn id="34" presetID="12" presetClass="entr" presetSubtype="8" fill="hold" grpId="0" nodeType="click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additive="base">
                                        <p:cTn id="36" dur="500"/>
                                        <p:tgtEl>
                                          <p:spTgt spid="10"/>
                                        </p:tgtEl>
                                        <p:attrNameLst>
                                          <p:attrName>ppt_x</p:attrName>
                                        </p:attrNameLst>
                                      </p:cBhvr>
                                      <p:tavLst>
                                        <p:tav tm="0">
                                          <p:val>
                                            <p:strVal val="#ppt_x-#ppt_w*1.125000"/>
                                          </p:val>
                                        </p:tav>
                                        <p:tav tm="100000">
                                          <p:val>
                                            <p:strVal val="#ppt_x"/>
                                          </p:val>
                                        </p:tav>
                                      </p:tavLst>
                                    </p:anim>
                                    <p:animEffect transition="in" filter="wipe(right)">
                                      <p:cBhvr>
                                        <p:cTn id="37" dur="500"/>
                                        <p:tgtEl>
                                          <p:spTgt spid="10"/>
                                        </p:tgtEl>
                                      </p:cBhvr>
                                    </p:animEffect>
                                  </p:childTnLst>
                                </p:cTn>
                              </p:par>
                            </p:childTnLst>
                          </p:cTn>
                        </p:par>
                      </p:childTnLst>
                    </p:cTn>
                  </p:par>
                  <p:par>
                    <p:cTn id="38" fill="hold">
                      <p:stCondLst>
                        <p:cond delay="indefinite"/>
                      </p:stCondLst>
                      <p:childTnLst>
                        <p:par>
                          <p:cTn id="39" fill="hold">
                            <p:stCondLst>
                              <p:cond delay="0"/>
                            </p:stCondLst>
                            <p:childTnLst>
                              <p:par>
                                <p:cTn id="40" presetID="12" presetClass="entr" presetSubtype="4" fill="hold" grpId="0" nodeType="click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additive="base">
                                        <p:cTn id="42" dur="500"/>
                                        <p:tgtEl>
                                          <p:spTgt spid="11"/>
                                        </p:tgtEl>
                                        <p:attrNameLst>
                                          <p:attrName>ppt_y</p:attrName>
                                        </p:attrNameLst>
                                      </p:cBhvr>
                                      <p:tavLst>
                                        <p:tav tm="0">
                                          <p:val>
                                            <p:strVal val="#ppt_y+#ppt_h*1.125000"/>
                                          </p:val>
                                        </p:tav>
                                        <p:tav tm="100000">
                                          <p:val>
                                            <p:strVal val="#ppt_y"/>
                                          </p:val>
                                        </p:tav>
                                      </p:tavLst>
                                    </p:anim>
                                    <p:animEffect transition="in" filter="wipe(up)">
                                      <p:cBhvr>
                                        <p:cTn id="4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8" grpId="0"/>
      <p:bldP spid="10" grpId="0" animBg="1"/>
      <p:bldP spid="11" grpId="0" animBg="1"/>
      <p:bldP spid="12"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 name="Rectangle 193"/>
          <p:cNvSpPr/>
          <p:nvPr/>
        </p:nvSpPr>
        <p:spPr>
          <a:xfrm>
            <a:off x="0" y="0"/>
            <a:ext cx="9144000" cy="5143500"/>
          </a:xfrm>
          <a:prstGeom prst="rect">
            <a:avLst/>
          </a:prstGeom>
          <a:solidFill>
            <a:schemeClr val="tx1">
              <a:lumMod val="85000"/>
              <a:lumOff val="1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extBox 4"/>
          <p:cNvSpPr txBox="1"/>
          <p:nvPr/>
        </p:nvSpPr>
        <p:spPr>
          <a:xfrm>
            <a:off x="933859" y="379998"/>
            <a:ext cx="2181698" cy="830997"/>
          </a:xfrm>
          <a:prstGeom prst="rect">
            <a:avLst/>
          </a:prstGeom>
          <a:noFill/>
        </p:spPr>
        <p:txBody>
          <a:bodyPr wrap="square" rtlCol="0">
            <a:spAutoFit/>
          </a:bodyPr>
          <a:lstStyle/>
          <a:p>
            <a:r>
              <a:rPr lang="en-US" sz="4800" b="1" dirty="0" smtClean="0">
                <a:solidFill>
                  <a:schemeClr val="bg1"/>
                </a:solidFill>
                <a:latin typeface="Bebas Neue Regular"/>
                <a:cs typeface="Bebas Neue Regular"/>
              </a:rPr>
              <a:t>Maps</a:t>
            </a:r>
            <a:endParaRPr lang="en-US" sz="4800" b="1" dirty="0">
              <a:solidFill>
                <a:schemeClr val="bg1"/>
              </a:solidFill>
              <a:latin typeface="Bebas Neue Regular"/>
              <a:cs typeface="Bebas Neue Regular"/>
            </a:endParaRPr>
          </a:p>
        </p:txBody>
      </p:sp>
      <p:sp>
        <p:nvSpPr>
          <p:cNvPr id="2" name="TextBox 1"/>
          <p:cNvSpPr txBox="1"/>
          <p:nvPr/>
        </p:nvSpPr>
        <p:spPr>
          <a:xfrm>
            <a:off x="2710423" y="472330"/>
            <a:ext cx="5580446" cy="646331"/>
          </a:xfrm>
          <a:prstGeom prst="rect">
            <a:avLst/>
          </a:prstGeom>
          <a:noFill/>
        </p:spPr>
        <p:txBody>
          <a:bodyPr wrap="square" rtlCol="0">
            <a:spAutoFit/>
          </a:bodyPr>
          <a:lstStyle/>
          <a:p>
            <a:pPr>
              <a:lnSpc>
                <a:spcPct val="150000"/>
              </a:lnSpc>
            </a:pPr>
            <a:r>
              <a:rPr lang="en-US" sz="800" dirty="0">
                <a:solidFill>
                  <a:schemeClr val="bg1"/>
                </a:solidFill>
                <a:latin typeface="Open Sans"/>
                <a:cs typeface="Open Sans"/>
              </a:rPr>
              <a:t>"But I must explain to you how all this mistaken idea of denouncing pleasure and praising pain was born and I will give you a complete account of the system, and expound the actual teachings of the great explorer of the truth, the master-builder of human happiness</a:t>
            </a:r>
            <a:r>
              <a:rPr lang="en-US" sz="800" dirty="0" smtClean="0">
                <a:solidFill>
                  <a:schemeClr val="bg1"/>
                </a:solidFill>
                <a:latin typeface="Open Sans"/>
                <a:cs typeface="Open Sans"/>
              </a:rPr>
              <a:t>., </a:t>
            </a:r>
            <a:endParaRPr lang="en-US" sz="800" dirty="0">
              <a:solidFill>
                <a:schemeClr val="bg1"/>
              </a:solidFill>
              <a:latin typeface="Open Sans"/>
              <a:cs typeface="Open Sans"/>
            </a:endParaRPr>
          </a:p>
        </p:txBody>
      </p:sp>
      <p:sp>
        <p:nvSpPr>
          <p:cNvPr id="8" name="Rectangle 7"/>
          <p:cNvSpPr/>
          <p:nvPr/>
        </p:nvSpPr>
        <p:spPr>
          <a:xfrm>
            <a:off x="5272765" y="2914547"/>
            <a:ext cx="366124" cy="325482"/>
          </a:xfrm>
          <a:prstGeom prst="rect">
            <a:avLst/>
          </a:prstGeom>
          <a:solidFill>
            <a:schemeClr val="bg1"/>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AutoShape 4"/>
          <p:cNvSpPr>
            <a:spLocks noChangeAspect="1" noChangeArrowheads="1" noTextEdit="1"/>
          </p:cNvSpPr>
          <p:nvPr/>
        </p:nvSpPr>
        <p:spPr bwMode="auto">
          <a:xfrm>
            <a:off x="1043781" y="823018"/>
            <a:ext cx="8225010" cy="4058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6"/>
          <p:cNvSpPr>
            <a:spLocks/>
          </p:cNvSpPr>
          <p:nvPr/>
        </p:nvSpPr>
        <p:spPr bwMode="auto">
          <a:xfrm>
            <a:off x="4345781" y="3993665"/>
            <a:ext cx="289781" cy="289781"/>
          </a:xfrm>
          <a:custGeom>
            <a:avLst/>
            <a:gdLst>
              <a:gd name="T0" fmla="*/ 40 w 107"/>
              <a:gd name="T1" fmla="*/ 102 h 107"/>
              <a:gd name="T2" fmla="*/ 44 w 107"/>
              <a:gd name="T3" fmla="*/ 99 h 107"/>
              <a:gd name="T4" fmla="*/ 49 w 107"/>
              <a:gd name="T5" fmla="*/ 105 h 107"/>
              <a:gd name="T6" fmla="*/ 60 w 107"/>
              <a:gd name="T7" fmla="*/ 105 h 107"/>
              <a:gd name="T8" fmla="*/ 65 w 107"/>
              <a:gd name="T9" fmla="*/ 100 h 107"/>
              <a:gd name="T10" fmla="*/ 65 w 107"/>
              <a:gd name="T11" fmla="*/ 44 h 107"/>
              <a:gd name="T12" fmla="*/ 74 w 107"/>
              <a:gd name="T13" fmla="*/ 41 h 107"/>
              <a:gd name="T14" fmla="*/ 74 w 107"/>
              <a:gd name="T15" fmla="*/ 12 h 107"/>
              <a:gd name="T16" fmla="*/ 81 w 107"/>
              <a:gd name="T17" fmla="*/ 11 h 107"/>
              <a:gd name="T18" fmla="*/ 91 w 107"/>
              <a:gd name="T19" fmla="*/ 8 h 107"/>
              <a:gd name="T20" fmla="*/ 95 w 107"/>
              <a:gd name="T21" fmla="*/ 11 h 107"/>
              <a:gd name="T22" fmla="*/ 101 w 107"/>
              <a:gd name="T23" fmla="*/ 8 h 107"/>
              <a:gd name="T24" fmla="*/ 107 w 107"/>
              <a:gd name="T25" fmla="*/ 7 h 107"/>
              <a:gd name="T26" fmla="*/ 106 w 107"/>
              <a:gd name="T27" fmla="*/ 5 h 107"/>
              <a:gd name="T28" fmla="*/ 89 w 107"/>
              <a:gd name="T29" fmla="*/ 6 h 107"/>
              <a:gd name="T30" fmla="*/ 76 w 107"/>
              <a:gd name="T31" fmla="*/ 7 h 107"/>
              <a:gd name="T32" fmla="*/ 57 w 107"/>
              <a:gd name="T33" fmla="*/ 7 h 107"/>
              <a:gd name="T34" fmla="*/ 54 w 107"/>
              <a:gd name="T35" fmla="*/ 4 h 107"/>
              <a:gd name="T36" fmla="*/ 25 w 107"/>
              <a:gd name="T37" fmla="*/ 4 h 107"/>
              <a:gd name="T38" fmla="*/ 18 w 107"/>
              <a:gd name="T39" fmla="*/ 2 h 107"/>
              <a:gd name="T40" fmla="*/ 10 w 107"/>
              <a:gd name="T41" fmla="*/ 1 h 107"/>
              <a:gd name="T42" fmla="*/ 6 w 107"/>
              <a:gd name="T43" fmla="*/ 0 h 107"/>
              <a:gd name="T44" fmla="*/ 3 w 107"/>
              <a:gd name="T45" fmla="*/ 2 h 107"/>
              <a:gd name="T46" fmla="*/ 0 w 107"/>
              <a:gd name="T47" fmla="*/ 2 h 107"/>
              <a:gd name="T48" fmla="*/ 5 w 107"/>
              <a:gd name="T49" fmla="*/ 13 h 107"/>
              <a:gd name="T50" fmla="*/ 13 w 107"/>
              <a:gd name="T51" fmla="*/ 31 h 107"/>
              <a:gd name="T52" fmla="*/ 22 w 107"/>
              <a:gd name="T53" fmla="*/ 48 h 107"/>
              <a:gd name="T54" fmla="*/ 22 w 107"/>
              <a:gd name="T55" fmla="*/ 62 h 107"/>
              <a:gd name="T56" fmla="*/ 25 w 107"/>
              <a:gd name="T57" fmla="*/ 76 h 107"/>
              <a:gd name="T58" fmla="*/ 31 w 107"/>
              <a:gd name="T59" fmla="*/ 96 h 107"/>
              <a:gd name="T60" fmla="*/ 36 w 107"/>
              <a:gd name="T61" fmla="*/ 103 h 107"/>
              <a:gd name="T62" fmla="*/ 40 w 107"/>
              <a:gd name="T63" fmla="*/ 102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7" h="107">
                <a:moveTo>
                  <a:pt x="40" y="102"/>
                </a:moveTo>
                <a:cubicBezTo>
                  <a:pt x="40" y="100"/>
                  <a:pt x="43" y="97"/>
                  <a:pt x="44" y="99"/>
                </a:cubicBezTo>
                <a:cubicBezTo>
                  <a:pt x="46" y="102"/>
                  <a:pt x="45" y="105"/>
                  <a:pt x="49" y="105"/>
                </a:cubicBezTo>
                <a:cubicBezTo>
                  <a:pt x="52" y="105"/>
                  <a:pt x="59" y="107"/>
                  <a:pt x="60" y="105"/>
                </a:cubicBezTo>
                <a:cubicBezTo>
                  <a:pt x="61" y="104"/>
                  <a:pt x="65" y="102"/>
                  <a:pt x="65" y="100"/>
                </a:cubicBezTo>
                <a:cubicBezTo>
                  <a:pt x="65" y="97"/>
                  <a:pt x="65" y="46"/>
                  <a:pt x="65" y="44"/>
                </a:cubicBezTo>
                <a:cubicBezTo>
                  <a:pt x="65" y="42"/>
                  <a:pt x="74" y="44"/>
                  <a:pt x="74" y="41"/>
                </a:cubicBezTo>
                <a:cubicBezTo>
                  <a:pt x="74" y="38"/>
                  <a:pt x="74" y="12"/>
                  <a:pt x="74" y="12"/>
                </a:cubicBezTo>
                <a:cubicBezTo>
                  <a:pt x="74" y="12"/>
                  <a:pt x="80" y="11"/>
                  <a:pt x="81" y="11"/>
                </a:cubicBezTo>
                <a:cubicBezTo>
                  <a:pt x="83" y="10"/>
                  <a:pt x="89" y="7"/>
                  <a:pt x="91" y="8"/>
                </a:cubicBezTo>
                <a:cubicBezTo>
                  <a:pt x="92" y="9"/>
                  <a:pt x="94" y="13"/>
                  <a:pt x="95" y="11"/>
                </a:cubicBezTo>
                <a:cubicBezTo>
                  <a:pt x="96" y="10"/>
                  <a:pt x="99" y="8"/>
                  <a:pt x="101" y="8"/>
                </a:cubicBezTo>
                <a:cubicBezTo>
                  <a:pt x="103" y="8"/>
                  <a:pt x="105" y="7"/>
                  <a:pt x="107" y="7"/>
                </a:cubicBezTo>
                <a:cubicBezTo>
                  <a:pt x="107" y="6"/>
                  <a:pt x="106" y="5"/>
                  <a:pt x="106" y="5"/>
                </a:cubicBezTo>
                <a:cubicBezTo>
                  <a:pt x="106" y="3"/>
                  <a:pt x="91" y="5"/>
                  <a:pt x="89" y="6"/>
                </a:cubicBezTo>
                <a:cubicBezTo>
                  <a:pt x="86" y="7"/>
                  <a:pt x="78" y="8"/>
                  <a:pt x="76" y="7"/>
                </a:cubicBezTo>
                <a:cubicBezTo>
                  <a:pt x="73" y="6"/>
                  <a:pt x="57" y="7"/>
                  <a:pt x="57" y="7"/>
                </a:cubicBezTo>
                <a:cubicBezTo>
                  <a:pt x="54" y="4"/>
                  <a:pt x="54" y="4"/>
                  <a:pt x="54" y="4"/>
                </a:cubicBezTo>
                <a:cubicBezTo>
                  <a:pt x="54" y="4"/>
                  <a:pt x="28" y="4"/>
                  <a:pt x="25" y="4"/>
                </a:cubicBezTo>
                <a:cubicBezTo>
                  <a:pt x="22" y="4"/>
                  <a:pt x="20" y="3"/>
                  <a:pt x="18" y="2"/>
                </a:cubicBezTo>
                <a:cubicBezTo>
                  <a:pt x="15" y="0"/>
                  <a:pt x="13" y="0"/>
                  <a:pt x="10" y="1"/>
                </a:cubicBezTo>
                <a:cubicBezTo>
                  <a:pt x="7" y="3"/>
                  <a:pt x="8" y="0"/>
                  <a:pt x="6" y="0"/>
                </a:cubicBezTo>
                <a:cubicBezTo>
                  <a:pt x="4" y="0"/>
                  <a:pt x="3" y="2"/>
                  <a:pt x="3" y="2"/>
                </a:cubicBezTo>
                <a:cubicBezTo>
                  <a:pt x="0" y="2"/>
                  <a:pt x="0" y="2"/>
                  <a:pt x="0" y="2"/>
                </a:cubicBezTo>
                <a:cubicBezTo>
                  <a:pt x="0" y="5"/>
                  <a:pt x="2" y="10"/>
                  <a:pt x="5" y="13"/>
                </a:cubicBezTo>
                <a:cubicBezTo>
                  <a:pt x="8" y="17"/>
                  <a:pt x="11" y="25"/>
                  <a:pt x="13" y="31"/>
                </a:cubicBezTo>
                <a:cubicBezTo>
                  <a:pt x="15" y="37"/>
                  <a:pt x="20" y="44"/>
                  <a:pt x="22" y="48"/>
                </a:cubicBezTo>
                <a:cubicBezTo>
                  <a:pt x="23" y="53"/>
                  <a:pt x="21" y="59"/>
                  <a:pt x="22" y="62"/>
                </a:cubicBezTo>
                <a:cubicBezTo>
                  <a:pt x="23" y="65"/>
                  <a:pt x="24" y="70"/>
                  <a:pt x="25" y="76"/>
                </a:cubicBezTo>
                <a:cubicBezTo>
                  <a:pt x="26" y="81"/>
                  <a:pt x="26" y="92"/>
                  <a:pt x="31" y="96"/>
                </a:cubicBezTo>
                <a:cubicBezTo>
                  <a:pt x="33" y="98"/>
                  <a:pt x="34" y="100"/>
                  <a:pt x="36" y="103"/>
                </a:cubicBezTo>
                <a:cubicBezTo>
                  <a:pt x="38" y="103"/>
                  <a:pt x="40" y="103"/>
                  <a:pt x="40" y="102"/>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7"/>
          <p:cNvSpPr>
            <a:spLocks/>
          </p:cNvSpPr>
          <p:nvPr/>
        </p:nvSpPr>
        <p:spPr bwMode="auto">
          <a:xfrm>
            <a:off x="4577556" y="3992899"/>
            <a:ext cx="180617" cy="158784"/>
          </a:xfrm>
          <a:custGeom>
            <a:avLst/>
            <a:gdLst>
              <a:gd name="T0" fmla="*/ 45 w 67"/>
              <a:gd name="T1" fmla="*/ 3 h 58"/>
              <a:gd name="T2" fmla="*/ 43 w 67"/>
              <a:gd name="T3" fmla="*/ 0 h 58"/>
              <a:gd name="T4" fmla="*/ 36 w 67"/>
              <a:gd name="T5" fmla="*/ 0 h 58"/>
              <a:gd name="T6" fmla="*/ 32 w 67"/>
              <a:gd name="T7" fmla="*/ 4 h 58"/>
              <a:gd name="T8" fmla="*/ 24 w 67"/>
              <a:gd name="T9" fmla="*/ 10 h 58"/>
              <a:gd name="T10" fmla="*/ 15 w 67"/>
              <a:gd name="T11" fmla="*/ 20 h 58"/>
              <a:gd name="T12" fmla="*/ 4 w 67"/>
              <a:gd name="T13" fmla="*/ 18 h 58"/>
              <a:gd name="T14" fmla="*/ 0 w 67"/>
              <a:gd name="T15" fmla="*/ 19 h 58"/>
              <a:gd name="T16" fmla="*/ 5 w 67"/>
              <a:gd name="T17" fmla="*/ 23 h 58"/>
              <a:gd name="T18" fmla="*/ 9 w 67"/>
              <a:gd name="T19" fmla="*/ 34 h 58"/>
              <a:gd name="T20" fmla="*/ 18 w 67"/>
              <a:gd name="T21" fmla="*/ 39 h 58"/>
              <a:gd name="T22" fmla="*/ 21 w 67"/>
              <a:gd name="T23" fmla="*/ 46 h 58"/>
              <a:gd name="T24" fmla="*/ 27 w 67"/>
              <a:gd name="T25" fmla="*/ 52 h 58"/>
              <a:gd name="T26" fmla="*/ 33 w 67"/>
              <a:gd name="T27" fmla="*/ 55 h 58"/>
              <a:gd name="T28" fmla="*/ 41 w 67"/>
              <a:gd name="T29" fmla="*/ 57 h 58"/>
              <a:gd name="T30" fmla="*/ 51 w 67"/>
              <a:gd name="T31" fmla="*/ 58 h 58"/>
              <a:gd name="T32" fmla="*/ 59 w 67"/>
              <a:gd name="T33" fmla="*/ 50 h 58"/>
              <a:gd name="T34" fmla="*/ 61 w 67"/>
              <a:gd name="T35" fmla="*/ 42 h 58"/>
              <a:gd name="T36" fmla="*/ 66 w 67"/>
              <a:gd name="T37" fmla="*/ 35 h 58"/>
              <a:gd name="T38" fmla="*/ 63 w 67"/>
              <a:gd name="T39" fmla="*/ 29 h 58"/>
              <a:gd name="T40" fmla="*/ 66 w 67"/>
              <a:gd name="T41" fmla="*/ 22 h 58"/>
              <a:gd name="T42" fmla="*/ 65 w 67"/>
              <a:gd name="T43" fmla="*/ 9 h 58"/>
              <a:gd name="T44" fmla="*/ 56 w 67"/>
              <a:gd name="T45" fmla="*/ 5 h 58"/>
              <a:gd name="T46" fmla="*/ 45 w 67"/>
              <a:gd name="T47" fmla="*/ 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7" h="58">
                <a:moveTo>
                  <a:pt x="45" y="3"/>
                </a:moveTo>
                <a:cubicBezTo>
                  <a:pt x="43" y="0"/>
                  <a:pt x="43" y="0"/>
                  <a:pt x="43" y="0"/>
                </a:cubicBezTo>
                <a:cubicBezTo>
                  <a:pt x="36" y="0"/>
                  <a:pt x="36" y="0"/>
                  <a:pt x="36" y="0"/>
                </a:cubicBezTo>
                <a:cubicBezTo>
                  <a:pt x="32" y="1"/>
                  <a:pt x="32" y="3"/>
                  <a:pt x="32" y="4"/>
                </a:cubicBezTo>
                <a:cubicBezTo>
                  <a:pt x="32" y="6"/>
                  <a:pt x="27" y="9"/>
                  <a:pt x="24" y="10"/>
                </a:cubicBezTo>
                <a:cubicBezTo>
                  <a:pt x="21" y="11"/>
                  <a:pt x="17" y="19"/>
                  <a:pt x="15" y="20"/>
                </a:cubicBezTo>
                <a:cubicBezTo>
                  <a:pt x="13" y="21"/>
                  <a:pt x="6" y="18"/>
                  <a:pt x="4" y="18"/>
                </a:cubicBezTo>
                <a:cubicBezTo>
                  <a:pt x="3" y="18"/>
                  <a:pt x="2" y="18"/>
                  <a:pt x="0" y="19"/>
                </a:cubicBezTo>
                <a:cubicBezTo>
                  <a:pt x="1" y="21"/>
                  <a:pt x="4" y="23"/>
                  <a:pt x="5" y="23"/>
                </a:cubicBezTo>
                <a:cubicBezTo>
                  <a:pt x="6" y="23"/>
                  <a:pt x="7" y="32"/>
                  <a:pt x="9" y="34"/>
                </a:cubicBezTo>
                <a:cubicBezTo>
                  <a:pt x="12" y="35"/>
                  <a:pt x="18" y="38"/>
                  <a:pt x="18" y="39"/>
                </a:cubicBezTo>
                <a:cubicBezTo>
                  <a:pt x="18" y="41"/>
                  <a:pt x="21" y="43"/>
                  <a:pt x="21" y="46"/>
                </a:cubicBezTo>
                <a:cubicBezTo>
                  <a:pt x="21" y="48"/>
                  <a:pt x="25" y="52"/>
                  <a:pt x="27" y="52"/>
                </a:cubicBezTo>
                <a:cubicBezTo>
                  <a:pt x="33" y="51"/>
                  <a:pt x="33" y="54"/>
                  <a:pt x="33" y="55"/>
                </a:cubicBezTo>
                <a:cubicBezTo>
                  <a:pt x="33" y="57"/>
                  <a:pt x="40" y="55"/>
                  <a:pt x="41" y="57"/>
                </a:cubicBezTo>
                <a:cubicBezTo>
                  <a:pt x="42" y="58"/>
                  <a:pt x="49" y="58"/>
                  <a:pt x="51" y="58"/>
                </a:cubicBezTo>
                <a:cubicBezTo>
                  <a:pt x="54" y="56"/>
                  <a:pt x="58" y="52"/>
                  <a:pt x="59" y="50"/>
                </a:cubicBezTo>
                <a:cubicBezTo>
                  <a:pt x="61" y="47"/>
                  <a:pt x="60" y="43"/>
                  <a:pt x="61" y="42"/>
                </a:cubicBezTo>
                <a:cubicBezTo>
                  <a:pt x="63" y="41"/>
                  <a:pt x="67" y="36"/>
                  <a:pt x="66" y="35"/>
                </a:cubicBezTo>
                <a:cubicBezTo>
                  <a:pt x="64" y="35"/>
                  <a:pt x="66" y="31"/>
                  <a:pt x="63" y="29"/>
                </a:cubicBezTo>
                <a:cubicBezTo>
                  <a:pt x="61" y="27"/>
                  <a:pt x="66" y="26"/>
                  <a:pt x="66" y="22"/>
                </a:cubicBezTo>
                <a:cubicBezTo>
                  <a:pt x="65" y="18"/>
                  <a:pt x="66" y="9"/>
                  <a:pt x="65" y="9"/>
                </a:cubicBezTo>
                <a:cubicBezTo>
                  <a:pt x="64" y="8"/>
                  <a:pt x="59" y="7"/>
                  <a:pt x="56" y="5"/>
                </a:cubicBezTo>
                <a:cubicBezTo>
                  <a:pt x="52" y="3"/>
                  <a:pt x="45" y="3"/>
                  <a:pt x="45" y="3"/>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8"/>
          <p:cNvSpPr>
            <a:spLocks/>
          </p:cNvSpPr>
          <p:nvPr/>
        </p:nvSpPr>
        <p:spPr bwMode="auto">
          <a:xfrm>
            <a:off x="4485481" y="4021858"/>
            <a:ext cx="204435" cy="220312"/>
          </a:xfrm>
          <a:custGeom>
            <a:avLst/>
            <a:gdLst>
              <a:gd name="T0" fmla="*/ 69 w 75"/>
              <a:gd name="T1" fmla="*/ 33 h 81"/>
              <a:gd name="T2" fmla="*/ 63 w 75"/>
              <a:gd name="T3" fmla="*/ 27 h 81"/>
              <a:gd name="T4" fmla="*/ 60 w 75"/>
              <a:gd name="T5" fmla="*/ 20 h 81"/>
              <a:gd name="T6" fmla="*/ 51 w 75"/>
              <a:gd name="T7" fmla="*/ 15 h 81"/>
              <a:gd name="T8" fmla="*/ 47 w 75"/>
              <a:gd name="T9" fmla="*/ 4 h 81"/>
              <a:gd name="T10" fmla="*/ 42 w 75"/>
              <a:gd name="T11" fmla="*/ 0 h 81"/>
              <a:gd name="T12" fmla="*/ 36 w 75"/>
              <a:gd name="T13" fmla="*/ 1 h 81"/>
              <a:gd name="T14" fmla="*/ 30 w 75"/>
              <a:gd name="T15" fmla="*/ 4 h 81"/>
              <a:gd name="T16" fmla="*/ 26 w 75"/>
              <a:gd name="T17" fmla="*/ 1 h 81"/>
              <a:gd name="T18" fmla="*/ 16 w 75"/>
              <a:gd name="T19" fmla="*/ 4 h 81"/>
              <a:gd name="T20" fmla="*/ 9 w 75"/>
              <a:gd name="T21" fmla="*/ 5 h 81"/>
              <a:gd name="T22" fmla="*/ 9 w 75"/>
              <a:gd name="T23" fmla="*/ 34 h 81"/>
              <a:gd name="T24" fmla="*/ 0 w 75"/>
              <a:gd name="T25" fmla="*/ 37 h 81"/>
              <a:gd name="T26" fmla="*/ 0 w 75"/>
              <a:gd name="T27" fmla="*/ 62 h 81"/>
              <a:gd name="T28" fmla="*/ 4 w 75"/>
              <a:gd name="T29" fmla="*/ 64 h 81"/>
              <a:gd name="T30" fmla="*/ 7 w 75"/>
              <a:gd name="T31" fmla="*/ 74 h 81"/>
              <a:gd name="T32" fmla="*/ 5 w 75"/>
              <a:gd name="T33" fmla="*/ 76 h 81"/>
              <a:gd name="T34" fmla="*/ 7 w 75"/>
              <a:gd name="T35" fmla="*/ 80 h 81"/>
              <a:gd name="T36" fmla="*/ 15 w 75"/>
              <a:gd name="T37" fmla="*/ 79 h 81"/>
              <a:gd name="T38" fmla="*/ 23 w 75"/>
              <a:gd name="T39" fmla="*/ 70 h 81"/>
              <a:gd name="T40" fmla="*/ 28 w 75"/>
              <a:gd name="T41" fmla="*/ 66 h 81"/>
              <a:gd name="T42" fmla="*/ 38 w 75"/>
              <a:gd name="T43" fmla="*/ 69 h 81"/>
              <a:gd name="T44" fmla="*/ 46 w 75"/>
              <a:gd name="T45" fmla="*/ 65 h 81"/>
              <a:gd name="T46" fmla="*/ 50 w 75"/>
              <a:gd name="T47" fmla="*/ 59 h 81"/>
              <a:gd name="T48" fmla="*/ 57 w 75"/>
              <a:gd name="T49" fmla="*/ 54 h 81"/>
              <a:gd name="T50" fmla="*/ 60 w 75"/>
              <a:gd name="T51" fmla="*/ 48 h 81"/>
              <a:gd name="T52" fmla="*/ 67 w 75"/>
              <a:gd name="T53" fmla="*/ 43 h 81"/>
              <a:gd name="T54" fmla="*/ 72 w 75"/>
              <a:gd name="T55" fmla="*/ 40 h 81"/>
              <a:gd name="T56" fmla="*/ 75 w 75"/>
              <a:gd name="T57" fmla="*/ 36 h 81"/>
              <a:gd name="T58" fmla="*/ 75 w 75"/>
              <a:gd name="T59" fmla="*/ 36 h 81"/>
              <a:gd name="T60" fmla="*/ 69 w 75"/>
              <a:gd name="T61"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5" h="81">
                <a:moveTo>
                  <a:pt x="69" y="33"/>
                </a:moveTo>
                <a:cubicBezTo>
                  <a:pt x="67" y="33"/>
                  <a:pt x="63" y="29"/>
                  <a:pt x="63" y="27"/>
                </a:cubicBezTo>
                <a:cubicBezTo>
                  <a:pt x="63" y="24"/>
                  <a:pt x="60" y="22"/>
                  <a:pt x="60" y="20"/>
                </a:cubicBezTo>
                <a:cubicBezTo>
                  <a:pt x="60" y="19"/>
                  <a:pt x="54" y="16"/>
                  <a:pt x="51" y="15"/>
                </a:cubicBezTo>
                <a:cubicBezTo>
                  <a:pt x="49" y="13"/>
                  <a:pt x="48" y="4"/>
                  <a:pt x="47" y="4"/>
                </a:cubicBezTo>
                <a:cubicBezTo>
                  <a:pt x="46" y="4"/>
                  <a:pt x="43" y="2"/>
                  <a:pt x="42" y="0"/>
                </a:cubicBezTo>
                <a:cubicBezTo>
                  <a:pt x="40" y="0"/>
                  <a:pt x="38" y="1"/>
                  <a:pt x="36" y="1"/>
                </a:cubicBezTo>
                <a:cubicBezTo>
                  <a:pt x="34" y="1"/>
                  <a:pt x="31" y="3"/>
                  <a:pt x="30" y="4"/>
                </a:cubicBezTo>
                <a:cubicBezTo>
                  <a:pt x="29" y="6"/>
                  <a:pt x="27" y="2"/>
                  <a:pt x="26" y="1"/>
                </a:cubicBezTo>
                <a:cubicBezTo>
                  <a:pt x="24" y="0"/>
                  <a:pt x="18" y="3"/>
                  <a:pt x="16" y="4"/>
                </a:cubicBezTo>
                <a:cubicBezTo>
                  <a:pt x="15" y="4"/>
                  <a:pt x="9" y="5"/>
                  <a:pt x="9" y="5"/>
                </a:cubicBezTo>
                <a:cubicBezTo>
                  <a:pt x="9" y="5"/>
                  <a:pt x="9" y="31"/>
                  <a:pt x="9" y="34"/>
                </a:cubicBezTo>
                <a:cubicBezTo>
                  <a:pt x="9" y="37"/>
                  <a:pt x="0" y="35"/>
                  <a:pt x="0" y="37"/>
                </a:cubicBezTo>
                <a:cubicBezTo>
                  <a:pt x="0" y="38"/>
                  <a:pt x="0" y="50"/>
                  <a:pt x="0" y="62"/>
                </a:cubicBezTo>
                <a:cubicBezTo>
                  <a:pt x="2" y="63"/>
                  <a:pt x="4" y="63"/>
                  <a:pt x="4" y="64"/>
                </a:cubicBezTo>
                <a:cubicBezTo>
                  <a:pt x="5" y="67"/>
                  <a:pt x="7" y="72"/>
                  <a:pt x="7" y="74"/>
                </a:cubicBezTo>
                <a:cubicBezTo>
                  <a:pt x="6" y="75"/>
                  <a:pt x="5" y="74"/>
                  <a:pt x="5" y="76"/>
                </a:cubicBezTo>
                <a:cubicBezTo>
                  <a:pt x="5" y="77"/>
                  <a:pt x="4" y="80"/>
                  <a:pt x="7" y="80"/>
                </a:cubicBezTo>
                <a:cubicBezTo>
                  <a:pt x="9" y="80"/>
                  <a:pt x="13" y="81"/>
                  <a:pt x="15" y="79"/>
                </a:cubicBezTo>
                <a:cubicBezTo>
                  <a:pt x="17" y="77"/>
                  <a:pt x="22" y="73"/>
                  <a:pt x="23" y="70"/>
                </a:cubicBezTo>
                <a:cubicBezTo>
                  <a:pt x="23" y="68"/>
                  <a:pt x="24" y="63"/>
                  <a:pt x="28" y="66"/>
                </a:cubicBezTo>
                <a:cubicBezTo>
                  <a:pt x="33" y="69"/>
                  <a:pt x="33" y="69"/>
                  <a:pt x="38" y="69"/>
                </a:cubicBezTo>
                <a:cubicBezTo>
                  <a:pt x="44" y="69"/>
                  <a:pt x="45" y="69"/>
                  <a:pt x="46" y="65"/>
                </a:cubicBezTo>
                <a:cubicBezTo>
                  <a:pt x="47" y="62"/>
                  <a:pt x="46" y="59"/>
                  <a:pt x="50" y="59"/>
                </a:cubicBezTo>
                <a:cubicBezTo>
                  <a:pt x="53" y="59"/>
                  <a:pt x="57" y="56"/>
                  <a:pt x="57" y="54"/>
                </a:cubicBezTo>
                <a:cubicBezTo>
                  <a:pt x="57" y="52"/>
                  <a:pt x="58" y="48"/>
                  <a:pt x="60" y="48"/>
                </a:cubicBezTo>
                <a:cubicBezTo>
                  <a:pt x="62" y="48"/>
                  <a:pt x="67" y="46"/>
                  <a:pt x="67" y="43"/>
                </a:cubicBezTo>
                <a:cubicBezTo>
                  <a:pt x="68" y="41"/>
                  <a:pt x="71" y="42"/>
                  <a:pt x="72" y="40"/>
                </a:cubicBezTo>
                <a:cubicBezTo>
                  <a:pt x="73" y="40"/>
                  <a:pt x="74" y="38"/>
                  <a:pt x="75" y="36"/>
                </a:cubicBezTo>
                <a:cubicBezTo>
                  <a:pt x="75" y="36"/>
                  <a:pt x="75" y="36"/>
                  <a:pt x="75" y="36"/>
                </a:cubicBezTo>
                <a:cubicBezTo>
                  <a:pt x="75" y="35"/>
                  <a:pt x="75" y="32"/>
                  <a:pt x="69" y="33"/>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9"/>
          <p:cNvSpPr>
            <a:spLocks/>
          </p:cNvSpPr>
          <p:nvPr/>
        </p:nvSpPr>
        <p:spPr bwMode="auto">
          <a:xfrm>
            <a:off x="4679156" y="4190611"/>
            <a:ext cx="45719" cy="57909"/>
          </a:xfrm>
          <a:custGeom>
            <a:avLst/>
            <a:gdLst>
              <a:gd name="T0" fmla="*/ 5 w 11"/>
              <a:gd name="T1" fmla="*/ 0 h 14"/>
              <a:gd name="T2" fmla="*/ 0 w 11"/>
              <a:gd name="T3" fmla="*/ 6 h 14"/>
              <a:gd name="T4" fmla="*/ 5 w 11"/>
              <a:gd name="T5" fmla="*/ 14 h 14"/>
              <a:gd name="T6" fmla="*/ 9 w 11"/>
              <a:gd name="T7" fmla="*/ 12 h 14"/>
              <a:gd name="T8" fmla="*/ 11 w 11"/>
              <a:gd name="T9" fmla="*/ 10 h 14"/>
              <a:gd name="T10" fmla="*/ 10 w 11"/>
              <a:gd name="T11" fmla="*/ 2 h 14"/>
              <a:gd name="T12" fmla="*/ 5 w 11"/>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11" h="14">
                <a:moveTo>
                  <a:pt x="5" y="0"/>
                </a:moveTo>
                <a:cubicBezTo>
                  <a:pt x="3" y="0"/>
                  <a:pt x="0" y="5"/>
                  <a:pt x="0" y="6"/>
                </a:cubicBezTo>
                <a:cubicBezTo>
                  <a:pt x="0" y="7"/>
                  <a:pt x="2" y="14"/>
                  <a:pt x="5" y="14"/>
                </a:cubicBezTo>
                <a:cubicBezTo>
                  <a:pt x="7" y="14"/>
                  <a:pt x="9" y="14"/>
                  <a:pt x="9" y="12"/>
                </a:cubicBezTo>
                <a:cubicBezTo>
                  <a:pt x="10" y="11"/>
                  <a:pt x="10" y="10"/>
                  <a:pt x="11" y="10"/>
                </a:cubicBezTo>
                <a:cubicBezTo>
                  <a:pt x="11" y="8"/>
                  <a:pt x="10" y="4"/>
                  <a:pt x="10" y="2"/>
                </a:cubicBezTo>
                <a:cubicBezTo>
                  <a:pt x="9" y="1"/>
                  <a:pt x="7" y="0"/>
                  <a:pt x="5" y="0"/>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10"/>
          <p:cNvSpPr>
            <a:spLocks/>
          </p:cNvSpPr>
          <p:nvPr/>
        </p:nvSpPr>
        <p:spPr bwMode="auto">
          <a:xfrm>
            <a:off x="4612481" y="4260019"/>
            <a:ext cx="51605" cy="53589"/>
          </a:xfrm>
          <a:custGeom>
            <a:avLst/>
            <a:gdLst>
              <a:gd name="T0" fmla="*/ 14 w 19"/>
              <a:gd name="T1" fmla="*/ 2 h 20"/>
              <a:gd name="T2" fmla="*/ 5 w 19"/>
              <a:gd name="T3" fmla="*/ 5 h 20"/>
              <a:gd name="T4" fmla="*/ 0 w 19"/>
              <a:gd name="T5" fmla="*/ 13 h 20"/>
              <a:gd name="T6" fmla="*/ 5 w 19"/>
              <a:gd name="T7" fmla="*/ 20 h 20"/>
              <a:gd name="T8" fmla="*/ 9 w 19"/>
              <a:gd name="T9" fmla="*/ 20 h 20"/>
              <a:gd name="T10" fmla="*/ 11 w 19"/>
              <a:gd name="T11" fmla="*/ 16 h 20"/>
              <a:gd name="T12" fmla="*/ 16 w 19"/>
              <a:gd name="T13" fmla="*/ 14 h 20"/>
              <a:gd name="T14" fmla="*/ 19 w 19"/>
              <a:gd name="T15" fmla="*/ 8 h 20"/>
              <a:gd name="T16" fmla="*/ 14 w 19"/>
              <a:gd name="T17" fmla="*/ 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20">
                <a:moveTo>
                  <a:pt x="14" y="2"/>
                </a:moveTo>
                <a:cubicBezTo>
                  <a:pt x="13" y="0"/>
                  <a:pt x="6" y="3"/>
                  <a:pt x="5" y="5"/>
                </a:cubicBezTo>
                <a:cubicBezTo>
                  <a:pt x="4" y="7"/>
                  <a:pt x="0" y="13"/>
                  <a:pt x="0" y="13"/>
                </a:cubicBezTo>
                <a:cubicBezTo>
                  <a:pt x="5" y="20"/>
                  <a:pt x="5" y="20"/>
                  <a:pt x="5" y="20"/>
                </a:cubicBezTo>
                <a:cubicBezTo>
                  <a:pt x="9" y="20"/>
                  <a:pt x="9" y="20"/>
                  <a:pt x="9" y="20"/>
                </a:cubicBezTo>
                <a:cubicBezTo>
                  <a:pt x="9" y="20"/>
                  <a:pt x="10" y="18"/>
                  <a:pt x="11" y="16"/>
                </a:cubicBezTo>
                <a:cubicBezTo>
                  <a:pt x="12" y="14"/>
                  <a:pt x="16" y="16"/>
                  <a:pt x="16" y="14"/>
                </a:cubicBezTo>
                <a:cubicBezTo>
                  <a:pt x="16" y="12"/>
                  <a:pt x="19" y="10"/>
                  <a:pt x="19" y="8"/>
                </a:cubicBezTo>
                <a:cubicBezTo>
                  <a:pt x="19" y="6"/>
                  <a:pt x="15" y="4"/>
                  <a:pt x="14" y="2"/>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 name="Freeform 11"/>
          <p:cNvSpPr>
            <a:spLocks noEditPoints="1"/>
          </p:cNvSpPr>
          <p:nvPr/>
        </p:nvSpPr>
        <p:spPr bwMode="auto">
          <a:xfrm>
            <a:off x="4423569" y="4080971"/>
            <a:ext cx="365204" cy="321538"/>
          </a:xfrm>
          <a:custGeom>
            <a:avLst/>
            <a:gdLst>
              <a:gd name="T0" fmla="*/ 129 w 135"/>
              <a:gd name="T1" fmla="*/ 44 h 119"/>
              <a:gd name="T2" fmla="*/ 129 w 135"/>
              <a:gd name="T3" fmla="*/ 44 h 119"/>
              <a:gd name="T4" fmla="*/ 127 w 135"/>
              <a:gd name="T5" fmla="*/ 46 h 119"/>
              <a:gd name="T6" fmla="*/ 123 w 135"/>
              <a:gd name="T7" fmla="*/ 48 h 119"/>
              <a:gd name="T8" fmla="*/ 118 w 135"/>
              <a:gd name="T9" fmla="*/ 40 h 119"/>
              <a:gd name="T10" fmla="*/ 123 w 135"/>
              <a:gd name="T11" fmla="*/ 34 h 119"/>
              <a:gd name="T12" fmla="*/ 128 w 135"/>
              <a:gd name="T13" fmla="*/ 36 h 119"/>
              <a:gd name="T14" fmla="*/ 128 w 135"/>
              <a:gd name="T15" fmla="*/ 35 h 119"/>
              <a:gd name="T16" fmla="*/ 127 w 135"/>
              <a:gd name="T17" fmla="*/ 19 h 119"/>
              <a:gd name="T18" fmla="*/ 122 w 135"/>
              <a:gd name="T19" fmla="*/ 4 h 119"/>
              <a:gd name="T20" fmla="*/ 112 w 135"/>
              <a:gd name="T21" fmla="*/ 2 h 119"/>
              <a:gd name="T22" fmla="*/ 104 w 135"/>
              <a:gd name="T23" fmla="*/ 0 h 119"/>
              <a:gd name="T24" fmla="*/ 101 w 135"/>
              <a:gd name="T25" fmla="*/ 4 h 119"/>
              <a:gd name="T26" fmla="*/ 96 w 135"/>
              <a:gd name="T27" fmla="*/ 7 h 119"/>
              <a:gd name="T28" fmla="*/ 89 w 135"/>
              <a:gd name="T29" fmla="*/ 12 h 119"/>
              <a:gd name="T30" fmla="*/ 86 w 135"/>
              <a:gd name="T31" fmla="*/ 18 h 119"/>
              <a:gd name="T32" fmla="*/ 79 w 135"/>
              <a:gd name="T33" fmla="*/ 23 h 119"/>
              <a:gd name="T34" fmla="*/ 75 w 135"/>
              <a:gd name="T35" fmla="*/ 29 h 119"/>
              <a:gd name="T36" fmla="*/ 67 w 135"/>
              <a:gd name="T37" fmla="*/ 33 h 119"/>
              <a:gd name="T38" fmla="*/ 57 w 135"/>
              <a:gd name="T39" fmla="*/ 30 h 119"/>
              <a:gd name="T40" fmla="*/ 52 w 135"/>
              <a:gd name="T41" fmla="*/ 34 h 119"/>
              <a:gd name="T42" fmla="*/ 44 w 135"/>
              <a:gd name="T43" fmla="*/ 43 h 119"/>
              <a:gd name="T44" fmla="*/ 36 w 135"/>
              <a:gd name="T45" fmla="*/ 44 h 119"/>
              <a:gd name="T46" fmla="*/ 34 w 135"/>
              <a:gd name="T47" fmla="*/ 40 h 119"/>
              <a:gd name="T48" fmla="*/ 36 w 135"/>
              <a:gd name="T49" fmla="*/ 38 h 119"/>
              <a:gd name="T50" fmla="*/ 33 w 135"/>
              <a:gd name="T51" fmla="*/ 28 h 119"/>
              <a:gd name="T52" fmla="*/ 29 w 135"/>
              <a:gd name="T53" fmla="*/ 26 h 119"/>
              <a:gd name="T54" fmla="*/ 29 w 135"/>
              <a:gd name="T55" fmla="*/ 57 h 119"/>
              <a:gd name="T56" fmla="*/ 24 w 135"/>
              <a:gd name="T57" fmla="*/ 62 h 119"/>
              <a:gd name="T58" fmla="*/ 13 w 135"/>
              <a:gd name="T59" fmla="*/ 62 h 119"/>
              <a:gd name="T60" fmla="*/ 8 w 135"/>
              <a:gd name="T61" fmla="*/ 56 h 119"/>
              <a:gd name="T62" fmla="*/ 4 w 135"/>
              <a:gd name="T63" fmla="*/ 59 h 119"/>
              <a:gd name="T64" fmla="*/ 0 w 135"/>
              <a:gd name="T65" fmla="*/ 60 h 119"/>
              <a:gd name="T66" fmla="*/ 6 w 135"/>
              <a:gd name="T67" fmla="*/ 73 h 119"/>
              <a:gd name="T68" fmla="*/ 14 w 135"/>
              <a:gd name="T69" fmla="*/ 90 h 119"/>
              <a:gd name="T70" fmla="*/ 14 w 135"/>
              <a:gd name="T71" fmla="*/ 98 h 119"/>
              <a:gd name="T72" fmla="*/ 15 w 135"/>
              <a:gd name="T73" fmla="*/ 105 h 119"/>
              <a:gd name="T74" fmla="*/ 17 w 135"/>
              <a:gd name="T75" fmla="*/ 112 h 119"/>
              <a:gd name="T76" fmla="*/ 21 w 135"/>
              <a:gd name="T77" fmla="*/ 114 h 119"/>
              <a:gd name="T78" fmla="*/ 25 w 135"/>
              <a:gd name="T79" fmla="*/ 117 h 119"/>
              <a:gd name="T80" fmla="*/ 31 w 135"/>
              <a:gd name="T81" fmla="*/ 117 h 119"/>
              <a:gd name="T82" fmla="*/ 41 w 135"/>
              <a:gd name="T83" fmla="*/ 114 h 119"/>
              <a:gd name="T84" fmla="*/ 48 w 135"/>
              <a:gd name="T85" fmla="*/ 111 h 119"/>
              <a:gd name="T86" fmla="*/ 61 w 135"/>
              <a:gd name="T87" fmla="*/ 111 h 119"/>
              <a:gd name="T88" fmla="*/ 70 w 135"/>
              <a:gd name="T89" fmla="*/ 110 h 119"/>
              <a:gd name="T90" fmla="*/ 75 w 135"/>
              <a:gd name="T91" fmla="*/ 109 h 119"/>
              <a:gd name="T92" fmla="*/ 82 w 135"/>
              <a:gd name="T93" fmla="*/ 107 h 119"/>
              <a:gd name="T94" fmla="*/ 99 w 135"/>
              <a:gd name="T95" fmla="*/ 96 h 119"/>
              <a:gd name="T96" fmla="*/ 119 w 135"/>
              <a:gd name="T97" fmla="*/ 71 h 119"/>
              <a:gd name="T98" fmla="*/ 131 w 135"/>
              <a:gd name="T99" fmla="*/ 58 h 119"/>
              <a:gd name="T100" fmla="*/ 135 w 135"/>
              <a:gd name="T101" fmla="*/ 44 h 119"/>
              <a:gd name="T102" fmla="*/ 129 w 135"/>
              <a:gd name="T103" fmla="*/ 44 h 119"/>
              <a:gd name="T104" fmla="*/ 103 w 135"/>
              <a:gd name="T105" fmla="*/ 72 h 119"/>
              <a:gd name="T106" fmla="*/ 98 w 135"/>
              <a:gd name="T107" fmla="*/ 74 h 119"/>
              <a:gd name="T108" fmla="*/ 96 w 135"/>
              <a:gd name="T109" fmla="*/ 78 h 119"/>
              <a:gd name="T110" fmla="*/ 92 w 135"/>
              <a:gd name="T111" fmla="*/ 78 h 119"/>
              <a:gd name="T112" fmla="*/ 87 w 135"/>
              <a:gd name="T113" fmla="*/ 71 h 119"/>
              <a:gd name="T114" fmla="*/ 92 w 135"/>
              <a:gd name="T115" fmla="*/ 63 h 119"/>
              <a:gd name="T116" fmla="*/ 101 w 135"/>
              <a:gd name="T117" fmla="*/ 60 h 119"/>
              <a:gd name="T118" fmla="*/ 106 w 135"/>
              <a:gd name="T119" fmla="*/ 66 h 119"/>
              <a:gd name="T120" fmla="*/ 103 w 135"/>
              <a:gd name="T121" fmla="*/ 72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5" h="119">
                <a:moveTo>
                  <a:pt x="129" y="44"/>
                </a:moveTo>
                <a:cubicBezTo>
                  <a:pt x="129" y="44"/>
                  <a:pt x="129" y="44"/>
                  <a:pt x="129" y="44"/>
                </a:cubicBezTo>
                <a:cubicBezTo>
                  <a:pt x="128" y="44"/>
                  <a:pt x="128" y="45"/>
                  <a:pt x="127" y="46"/>
                </a:cubicBezTo>
                <a:cubicBezTo>
                  <a:pt x="127" y="48"/>
                  <a:pt x="125" y="48"/>
                  <a:pt x="123" y="48"/>
                </a:cubicBezTo>
                <a:cubicBezTo>
                  <a:pt x="120" y="48"/>
                  <a:pt x="118" y="41"/>
                  <a:pt x="118" y="40"/>
                </a:cubicBezTo>
                <a:cubicBezTo>
                  <a:pt x="118" y="39"/>
                  <a:pt x="121" y="34"/>
                  <a:pt x="123" y="34"/>
                </a:cubicBezTo>
                <a:cubicBezTo>
                  <a:pt x="125" y="34"/>
                  <a:pt x="127" y="35"/>
                  <a:pt x="128" y="36"/>
                </a:cubicBezTo>
                <a:cubicBezTo>
                  <a:pt x="128" y="36"/>
                  <a:pt x="128" y="35"/>
                  <a:pt x="128" y="35"/>
                </a:cubicBezTo>
                <a:cubicBezTo>
                  <a:pt x="128" y="34"/>
                  <a:pt x="130" y="21"/>
                  <a:pt x="127" y="19"/>
                </a:cubicBezTo>
                <a:cubicBezTo>
                  <a:pt x="125" y="18"/>
                  <a:pt x="123" y="5"/>
                  <a:pt x="122" y="4"/>
                </a:cubicBezTo>
                <a:cubicBezTo>
                  <a:pt x="121" y="2"/>
                  <a:pt x="113" y="3"/>
                  <a:pt x="112" y="2"/>
                </a:cubicBezTo>
                <a:cubicBezTo>
                  <a:pt x="111" y="0"/>
                  <a:pt x="104" y="2"/>
                  <a:pt x="104" y="0"/>
                </a:cubicBezTo>
                <a:cubicBezTo>
                  <a:pt x="103" y="2"/>
                  <a:pt x="102" y="4"/>
                  <a:pt x="101" y="4"/>
                </a:cubicBezTo>
                <a:cubicBezTo>
                  <a:pt x="100" y="6"/>
                  <a:pt x="97" y="5"/>
                  <a:pt x="96" y="7"/>
                </a:cubicBezTo>
                <a:cubicBezTo>
                  <a:pt x="96" y="10"/>
                  <a:pt x="91" y="12"/>
                  <a:pt x="89" y="12"/>
                </a:cubicBezTo>
                <a:cubicBezTo>
                  <a:pt x="87" y="12"/>
                  <a:pt x="86" y="16"/>
                  <a:pt x="86" y="18"/>
                </a:cubicBezTo>
                <a:cubicBezTo>
                  <a:pt x="86" y="20"/>
                  <a:pt x="82" y="23"/>
                  <a:pt x="79" y="23"/>
                </a:cubicBezTo>
                <a:cubicBezTo>
                  <a:pt x="75" y="23"/>
                  <a:pt x="76" y="26"/>
                  <a:pt x="75" y="29"/>
                </a:cubicBezTo>
                <a:cubicBezTo>
                  <a:pt x="74" y="33"/>
                  <a:pt x="73" y="33"/>
                  <a:pt x="67" y="33"/>
                </a:cubicBezTo>
                <a:cubicBezTo>
                  <a:pt x="62" y="33"/>
                  <a:pt x="62" y="33"/>
                  <a:pt x="57" y="30"/>
                </a:cubicBezTo>
                <a:cubicBezTo>
                  <a:pt x="53" y="27"/>
                  <a:pt x="52" y="32"/>
                  <a:pt x="52" y="34"/>
                </a:cubicBezTo>
                <a:cubicBezTo>
                  <a:pt x="51" y="37"/>
                  <a:pt x="46" y="41"/>
                  <a:pt x="44" y="43"/>
                </a:cubicBezTo>
                <a:cubicBezTo>
                  <a:pt x="42" y="45"/>
                  <a:pt x="38" y="44"/>
                  <a:pt x="36" y="44"/>
                </a:cubicBezTo>
                <a:cubicBezTo>
                  <a:pt x="33" y="44"/>
                  <a:pt x="34" y="41"/>
                  <a:pt x="34" y="40"/>
                </a:cubicBezTo>
                <a:cubicBezTo>
                  <a:pt x="34" y="38"/>
                  <a:pt x="35" y="39"/>
                  <a:pt x="36" y="38"/>
                </a:cubicBezTo>
                <a:cubicBezTo>
                  <a:pt x="36" y="36"/>
                  <a:pt x="34" y="31"/>
                  <a:pt x="33" y="28"/>
                </a:cubicBezTo>
                <a:cubicBezTo>
                  <a:pt x="33" y="27"/>
                  <a:pt x="31" y="27"/>
                  <a:pt x="29" y="26"/>
                </a:cubicBezTo>
                <a:cubicBezTo>
                  <a:pt x="29" y="40"/>
                  <a:pt x="29" y="55"/>
                  <a:pt x="29" y="57"/>
                </a:cubicBezTo>
                <a:cubicBezTo>
                  <a:pt x="29" y="59"/>
                  <a:pt x="25" y="61"/>
                  <a:pt x="24" y="62"/>
                </a:cubicBezTo>
                <a:cubicBezTo>
                  <a:pt x="23" y="64"/>
                  <a:pt x="16" y="62"/>
                  <a:pt x="13" y="62"/>
                </a:cubicBezTo>
                <a:cubicBezTo>
                  <a:pt x="9" y="62"/>
                  <a:pt x="10" y="59"/>
                  <a:pt x="8" y="56"/>
                </a:cubicBezTo>
                <a:cubicBezTo>
                  <a:pt x="7" y="54"/>
                  <a:pt x="4" y="57"/>
                  <a:pt x="4" y="59"/>
                </a:cubicBezTo>
                <a:cubicBezTo>
                  <a:pt x="4" y="60"/>
                  <a:pt x="2" y="60"/>
                  <a:pt x="0" y="60"/>
                </a:cubicBezTo>
                <a:cubicBezTo>
                  <a:pt x="3" y="64"/>
                  <a:pt x="5" y="69"/>
                  <a:pt x="6" y="73"/>
                </a:cubicBezTo>
                <a:cubicBezTo>
                  <a:pt x="8" y="80"/>
                  <a:pt x="13" y="86"/>
                  <a:pt x="14" y="90"/>
                </a:cubicBezTo>
                <a:cubicBezTo>
                  <a:pt x="16" y="94"/>
                  <a:pt x="17" y="97"/>
                  <a:pt x="14" y="98"/>
                </a:cubicBezTo>
                <a:cubicBezTo>
                  <a:pt x="12" y="98"/>
                  <a:pt x="12" y="100"/>
                  <a:pt x="15" y="105"/>
                </a:cubicBezTo>
                <a:cubicBezTo>
                  <a:pt x="17" y="109"/>
                  <a:pt x="15" y="111"/>
                  <a:pt x="17" y="112"/>
                </a:cubicBezTo>
                <a:cubicBezTo>
                  <a:pt x="20" y="112"/>
                  <a:pt x="19" y="114"/>
                  <a:pt x="21" y="114"/>
                </a:cubicBezTo>
                <a:cubicBezTo>
                  <a:pt x="23" y="114"/>
                  <a:pt x="24" y="116"/>
                  <a:pt x="25" y="117"/>
                </a:cubicBezTo>
                <a:cubicBezTo>
                  <a:pt x="27" y="119"/>
                  <a:pt x="29" y="119"/>
                  <a:pt x="31" y="117"/>
                </a:cubicBezTo>
                <a:cubicBezTo>
                  <a:pt x="32" y="115"/>
                  <a:pt x="36" y="114"/>
                  <a:pt x="41" y="114"/>
                </a:cubicBezTo>
                <a:cubicBezTo>
                  <a:pt x="45" y="114"/>
                  <a:pt x="44" y="113"/>
                  <a:pt x="48" y="111"/>
                </a:cubicBezTo>
                <a:cubicBezTo>
                  <a:pt x="53" y="110"/>
                  <a:pt x="58" y="110"/>
                  <a:pt x="61" y="111"/>
                </a:cubicBezTo>
                <a:cubicBezTo>
                  <a:pt x="65" y="113"/>
                  <a:pt x="68" y="111"/>
                  <a:pt x="70" y="110"/>
                </a:cubicBezTo>
                <a:cubicBezTo>
                  <a:pt x="71" y="109"/>
                  <a:pt x="75" y="112"/>
                  <a:pt x="75" y="109"/>
                </a:cubicBezTo>
                <a:cubicBezTo>
                  <a:pt x="75" y="106"/>
                  <a:pt x="79" y="107"/>
                  <a:pt x="82" y="107"/>
                </a:cubicBezTo>
                <a:cubicBezTo>
                  <a:pt x="85" y="107"/>
                  <a:pt x="93" y="102"/>
                  <a:pt x="99" y="96"/>
                </a:cubicBezTo>
                <a:cubicBezTo>
                  <a:pt x="105" y="90"/>
                  <a:pt x="116" y="77"/>
                  <a:pt x="119" y="71"/>
                </a:cubicBezTo>
                <a:cubicBezTo>
                  <a:pt x="123" y="65"/>
                  <a:pt x="128" y="60"/>
                  <a:pt x="131" y="58"/>
                </a:cubicBezTo>
                <a:cubicBezTo>
                  <a:pt x="133" y="56"/>
                  <a:pt x="135" y="49"/>
                  <a:pt x="135" y="44"/>
                </a:cubicBezTo>
                <a:cubicBezTo>
                  <a:pt x="132" y="44"/>
                  <a:pt x="129" y="44"/>
                  <a:pt x="129" y="44"/>
                </a:cubicBezTo>
                <a:close/>
                <a:moveTo>
                  <a:pt x="103" y="72"/>
                </a:moveTo>
                <a:cubicBezTo>
                  <a:pt x="103" y="74"/>
                  <a:pt x="99" y="72"/>
                  <a:pt x="98" y="74"/>
                </a:cubicBezTo>
                <a:cubicBezTo>
                  <a:pt x="97" y="76"/>
                  <a:pt x="96" y="78"/>
                  <a:pt x="96" y="78"/>
                </a:cubicBezTo>
                <a:cubicBezTo>
                  <a:pt x="92" y="78"/>
                  <a:pt x="92" y="78"/>
                  <a:pt x="92" y="78"/>
                </a:cubicBezTo>
                <a:cubicBezTo>
                  <a:pt x="87" y="71"/>
                  <a:pt x="87" y="71"/>
                  <a:pt x="87" y="71"/>
                </a:cubicBezTo>
                <a:cubicBezTo>
                  <a:pt x="87" y="71"/>
                  <a:pt x="91" y="65"/>
                  <a:pt x="92" y="63"/>
                </a:cubicBezTo>
                <a:cubicBezTo>
                  <a:pt x="93" y="61"/>
                  <a:pt x="100" y="58"/>
                  <a:pt x="101" y="60"/>
                </a:cubicBezTo>
                <a:cubicBezTo>
                  <a:pt x="102" y="62"/>
                  <a:pt x="106" y="64"/>
                  <a:pt x="106" y="66"/>
                </a:cubicBezTo>
                <a:cubicBezTo>
                  <a:pt x="106" y="68"/>
                  <a:pt x="103" y="70"/>
                  <a:pt x="103" y="72"/>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 name="Freeform 12"/>
          <p:cNvSpPr>
            <a:spLocks/>
          </p:cNvSpPr>
          <p:nvPr/>
        </p:nvSpPr>
        <p:spPr bwMode="auto">
          <a:xfrm>
            <a:off x="4345781" y="3787292"/>
            <a:ext cx="267949" cy="281842"/>
          </a:xfrm>
          <a:custGeom>
            <a:avLst/>
            <a:gdLst>
              <a:gd name="T0" fmla="*/ 6 w 99"/>
              <a:gd name="T1" fmla="*/ 96 h 104"/>
              <a:gd name="T2" fmla="*/ 10 w 99"/>
              <a:gd name="T3" fmla="*/ 97 h 104"/>
              <a:gd name="T4" fmla="*/ 18 w 99"/>
              <a:gd name="T5" fmla="*/ 98 h 104"/>
              <a:gd name="T6" fmla="*/ 25 w 99"/>
              <a:gd name="T7" fmla="*/ 100 h 104"/>
              <a:gd name="T8" fmla="*/ 54 w 99"/>
              <a:gd name="T9" fmla="*/ 100 h 104"/>
              <a:gd name="T10" fmla="*/ 57 w 99"/>
              <a:gd name="T11" fmla="*/ 103 h 104"/>
              <a:gd name="T12" fmla="*/ 76 w 99"/>
              <a:gd name="T13" fmla="*/ 103 h 104"/>
              <a:gd name="T14" fmla="*/ 89 w 99"/>
              <a:gd name="T15" fmla="*/ 102 h 104"/>
              <a:gd name="T16" fmla="*/ 91 w 99"/>
              <a:gd name="T17" fmla="*/ 101 h 104"/>
              <a:gd name="T18" fmla="*/ 81 w 99"/>
              <a:gd name="T19" fmla="*/ 88 h 104"/>
              <a:gd name="T20" fmla="*/ 82 w 99"/>
              <a:gd name="T21" fmla="*/ 60 h 104"/>
              <a:gd name="T22" fmla="*/ 95 w 99"/>
              <a:gd name="T23" fmla="*/ 61 h 104"/>
              <a:gd name="T24" fmla="*/ 97 w 99"/>
              <a:gd name="T25" fmla="*/ 59 h 104"/>
              <a:gd name="T26" fmla="*/ 99 w 99"/>
              <a:gd name="T27" fmla="*/ 42 h 104"/>
              <a:gd name="T28" fmla="*/ 96 w 99"/>
              <a:gd name="T29" fmla="*/ 42 h 104"/>
              <a:gd name="T30" fmla="*/ 89 w 99"/>
              <a:gd name="T31" fmla="*/ 43 h 104"/>
              <a:gd name="T32" fmla="*/ 84 w 99"/>
              <a:gd name="T33" fmla="*/ 45 h 104"/>
              <a:gd name="T34" fmla="*/ 84 w 99"/>
              <a:gd name="T35" fmla="*/ 38 h 104"/>
              <a:gd name="T36" fmla="*/ 80 w 99"/>
              <a:gd name="T37" fmla="*/ 31 h 104"/>
              <a:gd name="T38" fmla="*/ 81 w 99"/>
              <a:gd name="T39" fmla="*/ 19 h 104"/>
              <a:gd name="T40" fmla="*/ 80 w 99"/>
              <a:gd name="T41" fmla="*/ 13 h 104"/>
              <a:gd name="T42" fmla="*/ 74 w 99"/>
              <a:gd name="T43" fmla="*/ 12 h 104"/>
              <a:gd name="T44" fmla="*/ 70 w 99"/>
              <a:gd name="T45" fmla="*/ 10 h 104"/>
              <a:gd name="T46" fmla="*/ 64 w 99"/>
              <a:gd name="T47" fmla="*/ 10 h 104"/>
              <a:gd name="T48" fmla="*/ 60 w 99"/>
              <a:gd name="T49" fmla="*/ 17 h 104"/>
              <a:gd name="T50" fmla="*/ 50 w 99"/>
              <a:gd name="T51" fmla="*/ 19 h 104"/>
              <a:gd name="T52" fmla="*/ 43 w 99"/>
              <a:gd name="T53" fmla="*/ 13 h 104"/>
              <a:gd name="T54" fmla="*/ 40 w 99"/>
              <a:gd name="T55" fmla="*/ 7 h 104"/>
              <a:gd name="T56" fmla="*/ 39 w 99"/>
              <a:gd name="T57" fmla="*/ 0 h 104"/>
              <a:gd name="T58" fmla="*/ 11 w 99"/>
              <a:gd name="T59" fmla="*/ 0 h 104"/>
              <a:gd name="T60" fmla="*/ 7 w 99"/>
              <a:gd name="T61" fmla="*/ 3 h 104"/>
              <a:gd name="T62" fmla="*/ 14 w 99"/>
              <a:gd name="T63" fmla="*/ 20 h 104"/>
              <a:gd name="T64" fmla="*/ 13 w 99"/>
              <a:gd name="T65" fmla="*/ 29 h 104"/>
              <a:gd name="T66" fmla="*/ 18 w 99"/>
              <a:gd name="T67" fmla="*/ 47 h 104"/>
              <a:gd name="T68" fmla="*/ 12 w 99"/>
              <a:gd name="T69" fmla="*/ 59 h 104"/>
              <a:gd name="T70" fmla="*/ 6 w 99"/>
              <a:gd name="T71" fmla="*/ 75 h 104"/>
              <a:gd name="T72" fmla="*/ 1 w 99"/>
              <a:gd name="T73" fmla="*/ 87 h 104"/>
              <a:gd name="T74" fmla="*/ 0 w 99"/>
              <a:gd name="T75" fmla="*/ 98 h 104"/>
              <a:gd name="T76" fmla="*/ 0 w 99"/>
              <a:gd name="T77" fmla="*/ 98 h 104"/>
              <a:gd name="T78" fmla="*/ 3 w 99"/>
              <a:gd name="T79" fmla="*/ 98 h 104"/>
              <a:gd name="T80" fmla="*/ 6 w 99"/>
              <a:gd name="T81" fmla="*/ 9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99" h="104">
                <a:moveTo>
                  <a:pt x="6" y="96"/>
                </a:moveTo>
                <a:cubicBezTo>
                  <a:pt x="8" y="96"/>
                  <a:pt x="7" y="99"/>
                  <a:pt x="10" y="97"/>
                </a:cubicBezTo>
                <a:cubicBezTo>
                  <a:pt x="13" y="96"/>
                  <a:pt x="15" y="96"/>
                  <a:pt x="18" y="98"/>
                </a:cubicBezTo>
                <a:cubicBezTo>
                  <a:pt x="20" y="99"/>
                  <a:pt x="22" y="100"/>
                  <a:pt x="25" y="100"/>
                </a:cubicBezTo>
                <a:cubicBezTo>
                  <a:pt x="28" y="100"/>
                  <a:pt x="54" y="100"/>
                  <a:pt x="54" y="100"/>
                </a:cubicBezTo>
                <a:cubicBezTo>
                  <a:pt x="57" y="103"/>
                  <a:pt x="57" y="103"/>
                  <a:pt x="57" y="103"/>
                </a:cubicBezTo>
                <a:cubicBezTo>
                  <a:pt x="57" y="103"/>
                  <a:pt x="73" y="102"/>
                  <a:pt x="76" y="103"/>
                </a:cubicBezTo>
                <a:cubicBezTo>
                  <a:pt x="78" y="104"/>
                  <a:pt x="86" y="103"/>
                  <a:pt x="89" y="102"/>
                </a:cubicBezTo>
                <a:cubicBezTo>
                  <a:pt x="89" y="102"/>
                  <a:pt x="90" y="102"/>
                  <a:pt x="91" y="101"/>
                </a:cubicBezTo>
                <a:cubicBezTo>
                  <a:pt x="81" y="88"/>
                  <a:pt x="81" y="88"/>
                  <a:pt x="81" y="88"/>
                </a:cubicBezTo>
                <a:cubicBezTo>
                  <a:pt x="82" y="60"/>
                  <a:pt x="82" y="60"/>
                  <a:pt x="82" y="60"/>
                </a:cubicBezTo>
                <a:cubicBezTo>
                  <a:pt x="95" y="61"/>
                  <a:pt x="95" y="61"/>
                  <a:pt x="95" y="61"/>
                </a:cubicBezTo>
                <a:cubicBezTo>
                  <a:pt x="97" y="59"/>
                  <a:pt x="97" y="59"/>
                  <a:pt x="97" y="59"/>
                </a:cubicBezTo>
                <a:cubicBezTo>
                  <a:pt x="99" y="42"/>
                  <a:pt x="99" y="42"/>
                  <a:pt x="99" y="42"/>
                </a:cubicBezTo>
                <a:cubicBezTo>
                  <a:pt x="98" y="42"/>
                  <a:pt x="97" y="41"/>
                  <a:pt x="96" y="42"/>
                </a:cubicBezTo>
                <a:cubicBezTo>
                  <a:pt x="94" y="43"/>
                  <a:pt x="92" y="43"/>
                  <a:pt x="89" y="43"/>
                </a:cubicBezTo>
                <a:cubicBezTo>
                  <a:pt x="86" y="43"/>
                  <a:pt x="86" y="45"/>
                  <a:pt x="84" y="45"/>
                </a:cubicBezTo>
                <a:cubicBezTo>
                  <a:pt x="83" y="44"/>
                  <a:pt x="84" y="40"/>
                  <a:pt x="84" y="38"/>
                </a:cubicBezTo>
                <a:cubicBezTo>
                  <a:pt x="85" y="36"/>
                  <a:pt x="82" y="33"/>
                  <a:pt x="80" y="31"/>
                </a:cubicBezTo>
                <a:cubicBezTo>
                  <a:pt x="79" y="30"/>
                  <a:pt x="83" y="20"/>
                  <a:pt x="81" y="19"/>
                </a:cubicBezTo>
                <a:cubicBezTo>
                  <a:pt x="80" y="18"/>
                  <a:pt x="80" y="15"/>
                  <a:pt x="80" y="13"/>
                </a:cubicBezTo>
                <a:cubicBezTo>
                  <a:pt x="80" y="10"/>
                  <a:pt x="78" y="12"/>
                  <a:pt x="74" y="12"/>
                </a:cubicBezTo>
                <a:cubicBezTo>
                  <a:pt x="71" y="12"/>
                  <a:pt x="70" y="10"/>
                  <a:pt x="70" y="10"/>
                </a:cubicBezTo>
                <a:cubicBezTo>
                  <a:pt x="70" y="10"/>
                  <a:pt x="66" y="9"/>
                  <a:pt x="64" y="10"/>
                </a:cubicBezTo>
                <a:cubicBezTo>
                  <a:pt x="61" y="11"/>
                  <a:pt x="62" y="17"/>
                  <a:pt x="60" y="17"/>
                </a:cubicBezTo>
                <a:cubicBezTo>
                  <a:pt x="59" y="17"/>
                  <a:pt x="54" y="17"/>
                  <a:pt x="50" y="19"/>
                </a:cubicBezTo>
                <a:cubicBezTo>
                  <a:pt x="47" y="20"/>
                  <a:pt x="45" y="18"/>
                  <a:pt x="43" y="13"/>
                </a:cubicBezTo>
                <a:cubicBezTo>
                  <a:pt x="42" y="9"/>
                  <a:pt x="39" y="10"/>
                  <a:pt x="40" y="7"/>
                </a:cubicBezTo>
                <a:cubicBezTo>
                  <a:pt x="41" y="4"/>
                  <a:pt x="39" y="0"/>
                  <a:pt x="39" y="0"/>
                </a:cubicBezTo>
                <a:cubicBezTo>
                  <a:pt x="39" y="0"/>
                  <a:pt x="14" y="0"/>
                  <a:pt x="11" y="0"/>
                </a:cubicBezTo>
                <a:cubicBezTo>
                  <a:pt x="10" y="0"/>
                  <a:pt x="8" y="1"/>
                  <a:pt x="7" y="3"/>
                </a:cubicBezTo>
                <a:cubicBezTo>
                  <a:pt x="8" y="8"/>
                  <a:pt x="13" y="18"/>
                  <a:pt x="14" y="20"/>
                </a:cubicBezTo>
                <a:cubicBezTo>
                  <a:pt x="15" y="22"/>
                  <a:pt x="13" y="25"/>
                  <a:pt x="13" y="29"/>
                </a:cubicBezTo>
                <a:cubicBezTo>
                  <a:pt x="13" y="33"/>
                  <a:pt x="17" y="41"/>
                  <a:pt x="18" y="47"/>
                </a:cubicBezTo>
                <a:cubicBezTo>
                  <a:pt x="18" y="52"/>
                  <a:pt x="15" y="55"/>
                  <a:pt x="12" y="59"/>
                </a:cubicBezTo>
                <a:cubicBezTo>
                  <a:pt x="9" y="62"/>
                  <a:pt x="6" y="70"/>
                  <a:pt x="6" y="75"/>
                </a:cubicBezTo>
                <a:cubicBezTo>
                  <a:pt x="6" y="80"/>
                  <a:pt x="1" y="85"/>
                  <a:pt x="1" y="87"/>
                </a:cubicBezTo>
                <a:cubicBezTo>
                  <a:pt x="1" y="89"/>
                  <a:pt x="1" y="96"/>
                  <a:pt x="0" y="98"/>
                </a:cubicBezTo>
                <a:cubicBezTo>
                  <a:pt x="0" y="98"/>
                  <a:pt x="0" y="98"/>
                  <a:pt x="0" y="98"/>
                </a:cubicBezTo>
                <a:cubicBezTo>
                  <a:pt x="3" y="98"/>
                  <a:pt x="3" y="98"/>
                  <a:pt x="3" y="98"/>
                </a:cubicBezTo>
                <a:cubicBezTo>
                  <a:pt x="3" y="98"/>
                  <a:pt x="4" y="96"/>
                  <a:pt x="6" y="96"/>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3" name="Freeform 13"/>
          <p:cNvSpPr>
            <a:spLocks/>
          </p:cNvSpPr>
          <p:nvPr/>
        </p:nvSpPr>
        <p:spPr bwMode="auto">
          <a:xfrm>
            <a:off x="4520405" y="3838499"/>
            <a:ext cx="263979" cy="232221"/>
          </a:xfrm>
          <a:custGeom>
            <a:avLst/>
            <a:gdLst>
              <a:gd name="T0" fmla="*/ 75 w 97"/>
              <a:gd name="T1" fmla="*/ 4 h 86"/>
              <a:gd name="T2" fmla="*/ 69 w 97"/>
              <a:gd name="T3" fmla="*/ 0 h 86"/>
              <a:gd name="T4" fmla="*/ 59 w 97"/>
              <a:gd name="T5" fmla="*/ 2 h 86"/>
              <a:gd name="T6" fmla="*/ 57 w 97"/>
              <a:gd name="T7" fmla="*/ 7 h 86"/>
              <a:gd name="T8" fmla="*/ 55 w 97"/>
              <a:gd name="T9" fmla="*/ 12 h 86"/>
              <a:gd name="T10" fmla="*/ 55 w 97"/>
              <a:gd name="T11" fmla="*/ 21 h 86"/>
              <a:gd name="T12" fmla="*/ 53 w 97"/>
              <a:gd name="T13" fmla="*/ 29 h 86"/>
              <a:gd name="T14" fmla="*/ 59 w 97"/>
              <a:gd name="T15" fmla="*/ 36 h 86"/>
              <a:gd name="T16" fmla="*/ 64 w 97"/>
              <a:gd name="T17" fmla="*/ 34 h 86"/>
              <a:gd name="T18" fmla="*/ 65 w 97"/>
              <a:gd name="T19" fmla="*/ 40 h 86"/>
              <a:gd name="T20" fmla="*/ 64 w 97"/>
              <a:gd name="T21" fmla="*/ 44 h 86"/>
              <a:gd name="T22" fmla="*/ 58 w 97"/>
              <a:gd name="T23" fmla="*/ 44 h 86"/>
              <a:gd name="T24" fmla="*/ 55 w 97"/>
              <a:gd name="T25" fmla="*/ 37 h 86"/>
              <a:gd name="T26" fmla="*/ 48 w 97"/>
              <a:gd name="T27" fmla="*/ 35 h 86"/>
              <a:gd name="T28" fmla="*/ 44 w 97"/>
              <a:gd name="T29" fmla="*/ 30 h 86"/>
              <a:gd name="T30" fmla="*/ 41 w 97"/>
              <a:gd name="T31" fmla="*/ 32 h 86"/>
              <a:gd name="T32" fmla="*/ 37 w 97"/>
              <a:gd name="T33" fmla="*/ 33 h 86"/>
              <a:gd name="T34" fmla="*/ 30 w 97"/>
              <a:gd name="T35" fmla="*/ 31 h 86"/>
              <a:gd name="T36" fmla="*/ 27 w 97"/>
              <a:gd name="T37" fmla="*/ 26 h 86"/>
              <a:gd name="T38" fmla="*/ 22 w 97"/>
              <a:gd name="T39" fmla="*/ 27 h 86"/>
              <a:gd name="T40" fmla="*/ 20 w 97"/>
              <a:gd name="T41" fmla="*/ 25 h 86"/>
              <a:gd name="T42" fmla="*/ 18 w 97"/>
              <a:gd name="T43" fmla="*/ 23 h 86"/>
              <a:gd name="T44" fmla="*/ 16 w 97"/>
              <a:gd name="T45" fmla="*/ 40 h 86"/>
              <a:gd name="T46" fmla="*/ 14 w 97"/>
              <a:gd name="T47" fmla="*/ 42 h 86"/>
              <a:gd name="T48" fmla="*/ 1 w 97"/>
              <a:gd name="T49" fmla="*/ 41 h 86"/>
              <a:gd name="T50" fmla="*/ 0 w 97"/>
              <a:gd name="T51" fmla="*/ 69 h 86"/>
              <a:gd name="T52" fmla="*/ 10 w 97"/>
              <a:gd name="T53" fmla="*/ 82 h 86"/>
              <a:gd name="T54" fmla="*/ 25 w 97"/>
              <a:gd name="T55" fmla="*/ 82 h 86"/>
              <a:gd name="T56" fmla="*/ 26 w 97"/>
              <a:gd name="T57" fmla="*/ 84 h 86"/>
              <a:gd name="T58" fmla="*/ 30 w 97"/>
              <a:gd name="T59" fmla="*/ 83 h 86"/>
              <a:gd name="T60" fmla="*/ 41 w 97"/>
              <a:gd name="T61" fmla="*/ 85 h 86"/>
              <a:gd name="T62" fmla="*/ 50 w 97"/>
              <a:gd name="T63" fmla="*/ 75 h 86"/>
              <a:gd name="T64" fmla="*/ 58 w 97"/>
              <a:gd name="T65" fmla="*/ 69 h 86"/>
              <a:gd name="T66" fmla="*/ 62 w 97"/>
              <a:gd name="T67" fmla="*/ 65 h 86"/>
              <a:gd name="T68" fmla="*/ 69 w 97"/>
              <a:gd name="T69" fmla="*/ 65 h 86"/>
              <a:gd name="T70" fmla="*/ 70 w 97"/>
              <a:gd name="T71" fmla="*/ 65 h 86"/>
              <a:gd name="T72" fmla="*/ 68 w 97"/>
              <a:gd name="T73" fmla="*/ 59 h 86"/>
              <a:gd name="T74" fmla="*/ 92 w 97"/>
              <a:gd name="T75" fmla="*/ 50 h 86"/>
              <a:gd name="T76" fmla="*/ 90 w 97"/>
              <a:gd name="T77" fmla="*/ 46 h 86"/>
              <a:gd name="T78" fmla="*/ 91 w 97"/>
              <a:gd name="T79" fmla="*/ 38 h 86"/>
              <a:gd name="T80" fmla="*/ 95 w 97"/>
              <a:gd name="T81" fmla="*/ 36 h 86"/>
              <a:gd name="T82" fmla="*/ 94 w 97"/>
              <a:gd name="T83" fmla="*/ 22 h 86"/>
              <a:gd name="T84" fmla="*/ 97 w 97"/>
              <a:gd name="T85" fmla="*/ 21 h 86"/>
              <a:gd name="T86" fmla="*/ 93 w 97"/>
              <a:gd name="T87" fmla="*/ 12 h 86"/>
              <a:gd name="T88" fmla="*/ 83 w 97"/>
              <a:gd name="T89" fmla="*/ 7 h 86"/>
              <a:gd name="T90" fmla="*/ 75 w 97"/>
              <a:gd name="T91" fmla="*/ 4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7" h="86">
                <a:moveTo>
                  <a:pt x="75" y="4"/>
                </a:moveTo>
                <a:cubicBezTo>
                  <a:pt x="74" y="4"/>
                  <a:pt x="71" y="2"/>
                  <a:pt x="69" y="0"/>
                </a:cubicBezTo>
                <a:cubicBezTo>
                  <a:pt x="67" y="2"/>
                  <a:pt x="62" y="2"/>
                  <a:pt x="59" y="2"/>
                </a:cubicBezTo>
                <a:cubicBezTo>
                  <a:pt x="56" y="2"/>
                  <a:pt x="58" y="6"/>
                  <a:pt x="57" y="7"/>
                </a:cubicBezTo>
                <a:cubicBezTo>
                  <a:pt x="55" y="9"/>
                  <a:pt x="54" y="11"/>
                  <a:pt x="55" y="12"/>
                </a:cubicBezTo>
                <a:cubicBezTo>
                  <a:pt x="57" y="13"/>
                  <a:pt x="55" y="19"/>
                  <a:pt x="55" y="21"/>
                </a:cubicBezTo>
                <a:cubicBezTo>
                  <a:pt x="55" y="24"/>
                  <a:pt x="52" y="28"/>
                  <a:pt x="53" y="29"/>
                </a:cubicBezTo>
                <a:cubicBezTo>
                  <a:pt x="54" y="30"/>
                  <a:pt x="56" y="35"/>
                  <a:pt x="59" y="36"/>
                </a:cubicBezTo>
                <a:cubicBezTo>
                  <a:pt x="61" y="37"/>
                  <a:pt x="63" y="34"/>
                  <a:pt x="64" y="34"/>
                </a:cubicBezTo>
                <a:cubicBezTo>
                  <a:pt x="65" y="34"/>
                  <a:pt x="65" y="37"/>
                  <a:pt x="65" y="40"/>
                </a:cubicBezTo>
                <a:cubicBezTo>
                  <a:pt x="65" y="43"/>
                  <a:pt x="64" y="44"/>
                  <a:pt x="64" y="44"/>
                </a:cubicBezTo>
                <a:cubicBezTo>
                  <a:pt x="64" y="44"/>
                  <a:pt x="60" y="45"/>
                  <a:pt x="58" y="44"/>
                </a:cubicBezTo>
                <a:cubicBezTo>
                  <a:pt x="56" y="42"/>
                  <a:pt x="55" y="38"/>
                  <a:pt x="55" y="37"/>
                </a:cubicBezTo>
                <a:cubicBezTo>
                  <a:pt x="55" y="35"/>
                  <a:pt x="50" y="35"/>
                  <a:pt x="48" y="35"/>
                </a:cubicBezTo>
                <a:cubicBezTo>
                  <a:pt x="46" y="35"/>
                  <a:pt x="45" y="32"/>
                  <a:pt x="44" y="30"/>
                </a:cubicBezTo>
                <a:cubicBezTo>
                  <a:pt x="43" y="29"/>
                  <a:pt x="41" y="31"/>
                  <a:pt x="41" y="32"/>
                </a:cubicBezTo>
                <a:cubicBezTo>
                  <a:pt x="41" y="33"/>
                  <a:pt x="39" y="33"/>
                  <a:pt x="37" y="33"/>
                </a:cubicBezTo>
                <a:cubicBezTo>
                  <a:pt x="35" y="33"/>
                  <a:pt x="31" y="30"/>
                  <a:pt x="30" y="31"/>
                </a:cubicBezTo>
                <a:cubicBezTo>
                  <a:pt x="28" y="31"/>
                  <a:pt x="27" y="28"/>
                  <a:pt x="27" y="26"/>
                </a:cubicBezTo>
                <a:cubicBezTo>
                  <a:pt x="28" y="25"/>
                  <a:pt x="24" y="26"/>
                  <a:pt x="22" y="27"/>
                </a:cubicBezTo>
                <a:cubicBezTo>
                  <a:pt x="21" y="28"/>
                  <a:pt x="20" y="25"/>
                  <a:pt x="20" y="25"/>
                </a:cubicBezTo>
                <a:cubicBezTo>
                  <a:pt x="20" y="25"/>
                  <a:pt x="19" y="23"/>
                  <a:pt x="18" y="23"/>
                </a:cubicBezTo>
                <a:cubicBezTo>
                  <a:pt x="16" y="40"/>
                  <a:pt x="16" y="40"/>
                  <a:pt x="16" y="40"/>
                </a:cubicBezTo>
                <a:cubicBezTo>
                  <a:pt x="14" y="42"/>
                  <a:pt x="14" y="42"/>
                  <a:pt x="14" y="42"/>
                </a:cubicBezTo>
                <a:cubicBezTo>
                  <a:pt x="1" y="41"/>
                  <a:pt x="1" y="41"/>
                  <a:pt x="1" y="41"/>
                </a:cubicBezTo>
                <a:cubicBezTo>
                  <a:pt x="0" y="69"/>
                  <a:pt x="0" y="69"/>
                  <a:pt x="0" y="69"/>
                </a:cubicBezTo>
                <a:cubicBezTo>
                  <a:pt x="10" y="82"/>
                  <a:pt x="10" y="82"/>
                  <a:pt x="10" y="82"/>
                </a:cubicBezTo>
                <a:cubicBezTo>
                  <a:pt x="15" y="81"/>
                  <a:pt x="25" y="80"/>
                  <a:pt x="25" y="82"/>
                </a:cubicBezTo>
                <a:cubicBezTo>
                  <a:pt x="25" y="82"/>
                  <a:pt x="26" y="83"/>
                  <a:pt x="26" y="84"/>
                </a:cubicBezTo>
                <a:cubicBezTo>
                  <a:pt x="28" y="83"/>
                  <a:pt x="29" y="83"/>
                  <a:pt x="30" y="83"/>
                </a:cubicBezTo>
                <a:cubicBezTo>
                  <a:pt x="32" y="83"/>
                  <a:pt x="39" y="86"/>
                  <a:pt x="41" y="85"/>
                </a:cubicBezTo>
                <a:cubicBezTo>
                  <a:pt x="43" y="84"/>
                  <a:pt x="47" y="76"/>
                  <a:pt x="50" y="75"/>
                </a:cubicBezTo>
                <a:cubicBezTo>
                  <a:pt x="53" y="74"/>
                  <a:pt x="58" y="71"/>
                  <a:pt x="58" y="69"/>
                </a:cubicBezTo>
                <a:cubicBezTo>
                  <a:pt x="58" y="68"/>
                  <a:pt x="58" y="66"/>
                  <a:pt x="62" y="65"/>
                </a:cubicBezTo>
                <a:cubicBezTo>
                  <a:pt x="69" y="65"/>
                  <a:pt x="69" y="65"/>
                  <a:pt x="69" y="65"/>
                </a:cubicBezTo>
                <a:cubicBezTo>
                  <a:pt x="70" y="65"/>
                  <a:pt x="70" y="65"/>
                  <a:pt x="70" y="65"/>
                </a:cubicBezTo>
                <a:cubicBezTo>
                  <a:pt x="68" y="59"/>
                  <a:pt x="68" y="59"/>
                  <a:pt x="68" y="59"/>
                </a:cubicBezTo>
                <a:cubicBezTo>
                  <a:pt x="68" y="59"/>
                  <a:pt x="90" y="50"/>
                  <a:pt x="92" y="50"/>
                </a:cubicBezTo>
                <a:cubicBezTo>
                  <a:pt x="91" y="48"/>
                  <a:pt x="90" y="47"/>
                  <a:pt x="90" y="46"/>
                </a:cubicBezTo>
                <a:cubicBezTo>
                  <a:pt x="91" y="46"/>
                  <a:pt x="91" y="40"/>
                  <a:pt x="91" y="38"/>
                </a:cubicBezTo>
                <a:cubicBezTo>
                  <a:pt x="91" y="37"/>
                  <a:pt x="97" y="38"/>
                  <a:pt x="95" y="36"/>
                </a:cubicBezTo>
                <a:cubicBezTo>
                  <a:pt x="93" y="34"/>
                  <a:pt x="93" y="24"/>
                  <a:pt x="94" y="22"/>
                </a:cubicBezTo>
                <a:cubicBezTo>
                  <a:pt x="95" y="20"/>
                  <a:pt x="97" y="22"/>
                  <a:pt x="97" y="21"/>
                </a:cubicBezTo>
                <a:cubicBezTo>
                  <a:pt x="97" y="19"/>
                  <a:pt x="95" y="13"/>
                  <a:pt x="93" y="12"/>
                </a:cubicBezTo>
                <a:cubicBezTo>
                  <a:pt x="93" y="10"/>
                  <a:pt x="85" y="7"/>
                  <a:pt x="83" y="7"/>
                </a:cubicBezTo>
                <a:cubicBezTo>
                  <a:pt x="81" y="6"/>
                  <a:pt x="77" y="4"/>
                  <a:pt x="75" y="4"/>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 name="Freeform 14"/>
          <p:cNvSpPr>
            <a:spLocks/>
          </p:cNvSpPr>
          <p:nvPr/>
        </p:nvSpPr>
        <p:spPr bwMode="auto">
          <a:xfrm>
            <a:off x="4645818" y="3739251"/>
            <a:ext cx="57751" cy="45719"/>
          </a:xfrm>
          <a:custGeom>
            <a:avLst/>
            <a:gdLst>
              <a:gd name="T0" fmla="*/ 13 w 17"/>
              <a:gd name="T1" fmla="*/ 0 h 14"/>
              <a:gd name="T2" fmla="*/ 9 w 17"/>
              <a:gd name="T3" fmla="*/ 1 h 14"/>
              <a:gd name="T4" fmla="*/ 5 w 17"/>
              <a:gd name="T5" fmla="*/ 2 h 14"/>
              <a:gd name="T6" fmla="*/ 4 w 17"/>
              <a:gd name="T7" fmla="*/ 3 h 14"/>
              <a:gd name="T8" fmla="*/ 2 w 17"/>
              <a:gd name="T9" fmla="*/ 8 h 14"/>
              <a:gd name="T10" fmla="*/ 0 w 17"/>
              <a:gd name="T11" fmla="*/ 11 h 14"/>
              <a:gd name="T12" fmla="*/ 2 w 17"/>
              <a:gd name="T13" fmla="*/ 13 h 14"/>
              <a:gd name="T14" fmla="*/ 4 w 17"/>
              <a:gd name="T15" fmla="*/ 13 h 14"/>
              <a:gd name="T16" fmla="*/ 9 w 17"/>
              <a:gd name="T17" fmla="*/ 11 h 14"/>
              <a:gd name="T18" fmla="*/ 16 w 17"/>
              <a:gd name="T19" fmla="*/ 9 h 14"/>
              <a:gd name="T20" fmla="*/ 15 w 17"/>
              <a:gd name="T21" fmla="*/ 3 h 14"/>
              <a:gd name="T22" fmla="*/ 13 w 17"/>
              <a:gd name="T23"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 h="14">
                <a:moveTo>
                  <a:pt x="13" y="0"/>
                </a:moveTo>
                <a:cubicBezTo>
                  <a:pt x="12" y="0"/>
                  <a:pt x="10" y="1"/>
                  <a:pt x="9" y="1"/>
                </a:cubicBezTo>
                <a:cubicBezTo>
                  <a:pt x="8" y="2"/>
                  <a:pt x="7" y="2"/>
                  <a:pt x="5" y="2"/>
                </a:cubicBezTo>
                <a:cubicBezTo>
                  <a:pt x="4" y="2"/>
                  <a:pt x="4" y="3"/>
                  <a:pt x="4" y="3"/>
                </a:cubicBezTo>
                <a:cubicBezTo>
                  <a:pt x="1" y="4"/>
                  <a:pt x="2" y="8"/>
                  <a:pt x="2" y="8"/>
                </a:cubicBezTo>
                <a:cubicBezTo>
                  <a:pt x="2" y="8"/>
                  <a:pt x="0" y="8"/>
                  <a:pt x="0" y="11"/>
                </a:cubicBezTo>
                <a:cubicBezTo>
                  <a:pt x="0" y="12"/>
                  <a:pt x="1" y="13"/>
                  <a:pt x="2" y="13"/>
                </a:cubicBezTo>
                <a:cubicBezTo>
                  <a:pt x="3" y="13"/>
                  <a:pt x="4" y="13"/>
                  <a:pt x="4" y="13"/>
                </a:cubicBezTo>
                <a:cubicBezTo>
                  <a:pt x="9" y="14"/>
                  <a:pt x="9" y="11"/>
                  <a:pt x="9" y="11"/>
                </a:cubicBezTo>
                <a:cubicBezTo>
                  <a:pt x="9" y="11"/>
                  <a:pt x="16" y="11"/>
                  <a:pt x="16" y="9"/>
                </a:cubicBezTo>
                <a:cubicBezTo>
                  <a:pt x="17" y="7"/>
                  <a:pt x="15" y="3"/>
                  <a:pt x="15" y="3"/>
                </a:cubicBezTo>
                <a:lnTo>
                  <a:pt x="13" y="0"/>
                </a:ln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5" name="Freeform 15"/>
          <p:cNvSpPr>
            <a:spLocks/>
          </p:cNvSpPr>
          <p:nvPr/>
        </p:nvSpPr>
        <p:spPr bwMode="auto">
          <a:xfrm>
            <a:off x="4864893" y="3445178"/>
            <a:ext cx="240161" cy="317568"/>
          </a:xfrm>
          <a:custGeom>
            <a:avLst/>
            <a:gdLst>
              <a:gd name="T0" fmla="*/ 21 w 88"/>
              <a:gd name="T1" fmla="*/ 22 h 117"/>
              <a:gd name="T2" fmla="*/ 26 w 88"/>
              <a:gd name="T3" fmla="*/ 27 h 117"/>
              <a:gd name="T4" fmla="*/ 43 w 88"/>
              <a:gd name="T5" fmla="*/ 33 h 117"/>
              <a:gd name="T6" fmla="*/ 55 w 88"/>
              <a:gd name="T7" fmla="*/ 36 h 117"/>
              <a:gd name="T8" fmla="*/ 58 w 88"/>
              <a:gd name="T9" fmla="*/ 37 h 117"/>
              <a:gd name="T10" fmla="*/ 35 w 88"/>
              <a:gd name="T11" fmla="*/ 60 h 117"/>
              <a:gd name="T12" fmla="*/ 26 w 88"/>
              <a:gd name="T13" fmla="*/ 62 h 117"/>
              <a:gd name="T14" fmla="*/ 15 w 88"/>
              <a:gd name="T15" fmla="*/ 67 h 117"/>
              <a:gd name="T16" fmla="*/ 8 w 88"/>
              <a:gd name="T17" fmla="*/ 68 h 117"/>
              <a:gd name="T18" fmla="*/ 4 w 88"/>
              <a:gd name="T19" fmla="*/ 74 h 117"/>
              <a:gd name="T20" fmla="*/ 0 w 88"/>
              <a:gd name="T21" fmla="*/ 80 h 117"/>
              <a:gd name="T22" fmla="*/ 1 w 88"/>
              <a:gd name="T23" fmla="*/ 110 h 117"/>
              <a:gd name="T24" fmla="*/ 5 w 88"/>
              <a:gd name="T25" fmla="*/ 117 h 117"/>
              <a:gd name="T26" fmla="*/ 24 w 88"/>
              <a:gd name="T27" fmla="*/ 97 h 117"/>
              <a:gd name="T28" fmla="*/ 38 w 88"/>
              <a:gd name="T29" fmla="*/ 86 h 117"/>
              <a:gd name="T30" fmla="*/ 59 w 88"/>
              <a:gd name="T31" fmla="*/ 66 h 117"/>
              <a:gd name="T32" fmla="*/ 69 w 88"/>
              <a:gd name="T33" fmla="*/ 50 h 117"/>
              <a:gd name="T34" fmla="*/ 77 w 88"/>
              <a:gd name="T35" fmla="*/ 37 h 117"/>
              <a:gd name="T36" fmla="*/ 84 w 88"/>
              <a:gd name="T37" fmla="*/ 20 h 117"/>
              <a:gd name="T38" fmla="*/ 87 w 88"/>
              <a:gd name="T39" fmla="*/ 6 h 117"/>
              <a:gd name="T40" fmla="*/ 82 w 88"/>
              <a:gd name="T41" fmla="*/ 3 h 117"/>
              <a:gd name="T42" fmla="*/ 63 w 88"/>
              <a:gd name="T43" fmla="*/ 8 h 117"/>
              <a:gd name="T44" fmla="*/ 49 w 88"/>
              <a:gd name="T45" fmla="*/ 11 h 117"/>
              <a:gd name="T46" fmla="*/ 39 w 88"/>
              <a:gd name="T47" fmla="*/ 13 h 117"/>
              <a:gd name="T48" fmla="*/ 25 w 88"/>
              <a:gd name="T49" fmla="*/ 12 h 117"/>
              <a:gd name="T50" fmla="*/ 20 w 88"/>
              <a:gd name="T51" fmla="*/ 7 h 117"/>
              <a:gd name="T52" fmla="*/ 16 w 88"/>
              <a:gd name="T53" fmla="*/ 14 h 117"/>
              <a:gd name="T54" fmla="*/ 21 w 88"/>
              <a:gd name="T55" fmla="*/ 22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88" h="117">
                <a:moveTo>
                  <a:pt x="21" y="22"/>
                </a:moveTo>
                <a:cubicBezTo>
                  <a:pt x="22" y="23"/>
                  <a:pt x="25" y="27"/>
                  <a:pt x="26" y="27"/>
                </a:cubicBezTo>
                <a:cubicBezTo>
                  <a:pt x="28" y="27"/>
                  <a:pt x="37" y="31"/>
                  <a:pt x="43" y="33"/>
                </a:cubicBezTo>
                <a:cubicBezTo>
                  <a:pt x="49" y="35"/>
                  <a:pt x="53" y="36"/>
                  <a:pt x="55" y="36"/>
                </a:cubicBezTo>
                <a:cubicBezTo>
                  <a:pt x="57" y="36"/>
                  <a:pt x="60" y="36"/>
                  <a:pt x="58" y="37"/>
                </a:cubicBezTo>
                <a:cubicBezTo>
                  <a:pt x="56" y="39"/>
                  <a:pt x="38" y="57"/>
                  <a:pt x="35" y="60"/>
                </a:cubicBezTo>
                <a:cubicBezTo>
                  <a:pt x="33" y="62"/>
                  <a:pt x="32" y="62"/>
                  <a:pt x="26" y="62"/>
                </a:cubicBezTo>
                <a:cubicBezTo>
                  <a:pt x="21" y="62"/>
                  <a:pt x="17" y="67"/>
                  <a:pt x="15" y="67"/>
                </a:cubicBezTo>
                <a:cubicBezTo>
                  <a:pt x="14" y="67"/>
                  <a:pt x="11" y="68"/>
                  <a:pt x="8" y="68"/>
                </a:cubicBezTo>
                <a:cubicBezTo>
                  <a:pt x="4" y="74"/>
                  <a:pt x="4" y="74"/>
                  <a:pt x="4" y="74"/>
                </a:cubicBezTo>
                <a:cubicBezTo>
                  <a:pt x="0" y="80"/>
                  <a:pt x="0" y="80"/>
                  <a:pt x="0" y="80"/>
                </a:cubicBezTo>
                <a:cubicBezTo>
                  <a:pt x="1" y="110"/>
                  <a:pt x="1" y="110"/>
                  <a:pt x="1" y="110"/>
                </a:cubicBezTo>
                <a:cubicBezTo>
                  <a:pt x="5" y="117"/>
                  <a:pt x="5" y="117"/>
                  <a:pt x="5" y="117"/>
                </a:cubicBezTo>
                <a:cubicBezTo>
                  <a:pt x="8" y="113"/>
                  <a:pt x="17" y="104"/>
                  <a:pt x="24" y="97"/>
                </a:cubicBezTo>
                <a:cubicBezTo>
                  <a:pt x="31" y="90"/>
                  <a:pt x="34" y="88"/>
                  <a:pt x="38" y="86"/>
                </a:cubicBezTo>
                <a:cubicBezTo>
                  <a:pt x="42" y="84"/>
                  <a:pt x="52" y="74"/>
                  <a:pt x="59" y="66"/>
                </a:cubicBezTo>
                <a:cubicBezTo>
                  <a:pt x="64" y="60"/>
                  <a:pt x="68" y="54"/>
                  <a:pt x="69" y="50"/>
                </a:cubicBezTo>
                <a:cubicBezTo>
                  <a:pt x="70" y="46"/>
                  <a:pt x="74" y="41"/>
                  <a:pt x="77" y="37"/>
                </a:cubicBezTo>
                <a:cubicBezTo>
                  <a:pt x="80" y="33"/>
                  <a:pt x="85" y="23"/>
                  <a:pt x="84" y="20"/>
                </a:cubicBezTo>
                <a:cubicBezTo>
                  <a:pt x="84" y="17"/>
                  <a:pt x="87" y="11"/>
                  <a:pt x="87" y="6"/>
                </a:cubicBezTo>
                <a:cubicBezTo>
                  <a:pt x="88" y="0"/>
                  <a:pt x="83" y="0"/>
                  <a:pt x="82" y="3"/>
                </a:cubicBezTo>
                <a:cubicBezTo>
                  <a:pt x="80" y="6"/>
                  <a:pt x="70" y="8"/>
                  <a:pt x="63" y="8"/>
                </a:cubicBezTo>
                <a:cubicBezTo>
                  <a:pt x="56" y="8"/>
                  <a:pt x="52" y="9"/>
                  <a:pt x="49" y="11"/>
                </a:cubicBezTo>
                <a:cubicBezTo>
                  <a:pt x="47" y="13"/>
                  <a:pt x="41" y="10"/>
                  <a:pt x="39" y="13"/>
                </a:cubicBezTo>
                <a:cubicBezTo>
                  <a:pt x="36" y="16"/>
                  <a:pt x="27" y="18"/>
                  <a:pt x="25" y="12"/>
                </a:cubicBezTo>
                <a:cubicBezTo>
                  <a:pt x="23" y="9"/>
                  <a:pt x="22" y="8"/>
                  <a:pt x="20" y="7"/>
                </a:cubicBezTo>
                <a:cubicBezTo>
                  <a:pt x="18" y="9"/>
                  <a:pt x="15" y="13"/>
                  <a:pt x="16" y="14"/>
                </a:cubicBezTo>
                <a:cubicBezTo>
                  <a:pt x="16" y="16"/>
                  <a:pt x="19" y="21"/>
                  <a:pt x="21" y="22"/>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6"/>
          <p:cNvSpPr>
            <a:spLocks/>
          </p:cNvSpPr>
          <p:nvPr/>
        </p:nvSpPr>
        <p:spPr bwMode="auto">
          <a:xfrm>
            <a:off x="3891756" y="2999906"/>
            <a:ext cx="273902" cy="218328"/>
          </a:xfrm>
          <a:custGeom>
            <a:avLst/>
            <a:gdLst>
              <a:gd name="T0" fmla="*/ 37 w 101"/>
              <a:gd name="T1" fmla="*/ 81 h 81"/>
              <a:gd name="T2" fmla="*/ 37 w 101"/>
              <a:gd name="T3" fmla="*/ 70 h 81"/>
              <a:gd name="T4" fmla="*/ 50 w 101"/>
              <a:gd name="T5" fmla="*/ 61 h 81"/>
              <a:gd name="T6" fmla="*/ 56 w 101"/>
              <a:gd name="T7" fmla="*/ 59 h 81"/>
              <a:gd name="T8" fmla="*/ 63 w 101"/>
              <a:gd name="T9" fmla="*/ 58 h 81"/>
              <a:gd name="T10" fmla="*/ 67 w 101"/>
              <a:gd name="T11" fmla="*/ 53 h 81"/>
              <a:gd name="T12" fmla="*/ 74 w 101"/>
              <a:gd name="T13" fmla="*/ 50 h 81"/>
              <a:gd name="T14" fmla="*/ 78 w 101"/>
              <a:gd name="T15" fmla="*/ 48 h 81"/>
              <a:gd name="T16" fmla="*/ 79 w 101"/>
              <a:gd name="T17" fmla="*/ 43 h 81"/>
              <a:gd name="T18" fmla="*/ 81 w 101"/>
              <a:gd name="T19" fmla="*/ 41 h 81"/>
              <a:gd name="T20" fmla="*/ 86 w 101"/>
              <a:gd name="T21" fmla="*/ 38 h 81"/>
              <a:gd name="T22" fmla="*/ 99 w 101"/>
              <a:gd name="T23" fmla="*/ 37 h 81"/>
              <a:gd name="T24" fmla="*/ 101 w 101"/>
              <a:gd name="T25" fmla="*/ 34 h 81"/>
              <a:gd name="T26" fmla="*/ 97 w 101"/>
              <a:gd name="T27" fmla="*/ 28 h 81"/>
              <a:gd name="T28" fmla="*/ 97 w 101"/>
              <a:gd name="T29" fmla="*/ 20 h 81"/>
              <a:gd name="T30" fmla="*/ 94 w 101"/>
              <a:gd name="T31" fmla="*/ 11 h 81"/>
              <a:gd name="T32" fmla="*/ 93 w 101"/>
              <a:gd name="T33" fmla="*/ 9 h 81"/>
              <a:gd name="T34" fmla="*/ 83 w 101"/>
              <a:gd name="T35" fmla="*/ 7 h 81"/>
              <a:gd name="T36" fmla="*/ 69 w 101"/>
              <a:gd name="T37" fmla="*/ 5 h 81"/>
              <a:gd name="T38" fmla="*/ 61 w 101"/>
              <a:gd name="T39" fmla="*/ 1 h 81"/>
              <a:gd name="T40" fmla="*/ 52 w 101"/>
              <a:gd name="T41" fmla="*/ 19 h 81"/>
              <a:gd name="T42" fmla="*/ 39 w 101"/>
              <a:gd name="T43" fmla="*/ 25 h 81"/>
              <a:gd name="T44" fmla="*/ 33 w 101"/>
              <a:gd name="T45" fmla="*/ 32 h 81"/>
              <a:gd name="T46" fmla="*/ 28 w 101"/>
              <a:gd name="T47" fmla="*/ 40 h 81"/>
              <a:gd name="T48" fmla="*/ 28 w 101"/>
              <a:gd name="T49" fmla="*/ 53 h 81"/>
              <a:gd name="T50" fmla="*/ 18 w 101"/>
              <a:gd name="T51" fmla="*/ 67 h 81"/>
              <a:gd name="T52" fmla="*/ 6 w 101"/>
              <a:gd name="T53" fmla="*/ 75 h 81"/>
              <a:gd name="T54" fmla="*/ 0 w 101"/>
              <a:gd name="T55" fmla="*/ 78 h 81"/>
              <a:gd name="T56" fmla="*/ 31 w 101"/>
              <a:gd name="T57" fmla="*/ 78 h 81"/>
              <a:gd name="T58" fmla="*/ 37 w 101"/>
              <a:gd name="T59" fmla="*/ 8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01" h="81">
                <a:moveTo>
                  <a:pt x="37" y="81"/>
                </a:moveTo>
                <a:cubicBezTo>
                  <a:pt x="37" y="76"/>
                  <a:pt x="37" y="70"/>
                  <a:pt x="37" y="70"/>
                </a:cubicBezTo>
                <a:cubicBezTo>
                  <a:pt x="37" y="69"/>
                  <a:pt x="48" y="62"/>
                  <a:pt x="50" y="61"/>
                </a:cubicBezTo>
                <a:cubicBezTo>
                  <a:pt x="52" y="60"/>
                  <a:pt x="56" y="61"/>
                  <a:pt x="56" y="59"/>
                </a:cubicBezTo>
                <a:cubicBezTo>
                  <a:pt x="56" y="57"/>
                  <a:pt x="60" y="58"/>
                  <a:pt x="63" y="58"/>
                </a:cubicBezTo>
                <a:cubicBezTo>
                  <a:pt x="66" y="57"/>
                  <a:pt x="67" y="55"/>
                  <a:pt x="67" y="53"/>
                </a:cubicBezTo>
                <a:cubicBezTo>
                  <a:pt x="67" y="50"/>
                  <a:pt x="71" y="51"/>
                  <a:pt x="74" y="50"/>
                </a:cubicBezTo>
                <a:cubicBezTo>
                  <a:pt x="76" y="50"/>
                  <a:pt x="76" y="48"/>
                  <a:pt x="78" y="48"/>
                </a:cubicBezTo>
                <a:cubicBezTo>
                  <a:pt x="79" y="48"/>
                  <a:pt x="78" y="45"/>
                  <a:pt x="79" y="43"/>
                </a:cubicBezTo>
                <a:cubicBezTo>
                  <a:pt x="79" y="40"/>
                  <a:pt x="79" y="41"/>
                  <a:pt x="81" y="41"/>
                </a:cubicBezTo>
                <a:cubicBezTo>
                  <a:pt x="84" y="41"/>
                  <a:pt x="86" y="39"/>
                  <a:pt x="86" y="38"/>
                </a:cubicBezTo>
                <a:cubicBezTo>
                  <a:pt x="86" y="36"/>
                  <a:pt x="97" y="37"/>
                  <a:pt x="99" y="37"/>
                </a:cubicBezTo>
                <a:cubicBezTo>
                  <a:pt x="100" y="37"/>
                  <a:pt x="101" y="35"/>
                  <a:pt x="101" y="34"/>
                </a:cubicBezTo>
                <a:cubicBezTo>
                  <a:pt x="100" y="32"/>
                  <a:pt x="99" y="28"/>
                  <a:pt x="97" y="28"/>
                </a:cubicBezTo>
                <a:cubicBezTo>
                  <a:pt x="96" y="28"/>
                  <a:pt x="97" y="24"/>
                  <a:pt x="97" y="20"/>
                </a:cubicBezTo>
                <a:cubicBezTo>
                  <a:pt x="97" y="17"/>
                  <a:pt x="96" y="14"/>
                  <a:pt x="94" y="11"/>
                </a:cubicBezTo>
                <a:cubicBezTo>
                  <a:pt x="94" y="11"/>
                  <a:pt x="94" y="10"/>
                  <a:pt x="93" y="9"/>
                </a:cubicBezTo>
                <a:cubicBezTo>
                  <a:pt x="90" y="9"/>
                  <a:pt x="86" y="7"/>
                  <a:pt x="83" y="7"/>
                </a:cubicBezTo>
                <a:cubicBezTo>
                  <a:pt x="79" y="6"/>
                  <a:pt x="72" y="9"/>
                  <a:pt x="69" y="5"/>
                </a:cubicBezTo>
                <a:cubicBezTo>
                  <a:pt x="66" y="1"/>
                  <a:pt x="63" y="0"/>
                  <a:pt x="61" y="1"/>
                </a:cubicBezTo>
                <a:cubicBezTo>
                  <a:pt x="59" y="3"/>
                  <a:pt x="54" y="15"/>
                  <a:pt x="52" y="19"/>
                </a:cubicBezTo>
                <a:cubicBezTo>
                  <a:pt x="49" y="22"/>
                  <a:pt x="42" y="25"/>
                  <a:pt x="39" y="25"/>
                </a:cubicBezTo>
                <a:cubicBezTo>
                  <a:pt x="36" y="25"/>
                  <a:pt x="35" y="30"/>
                  <a:pt x="33" y="32"/>
                </a:cubicBezTo>
                <a:cubicBezTo>
                  <a:pt x="30" y="34"/>
                  <a:pt x="31" y="37"/>
                  <a:pt x="28" y="40"/>
                </a:cubicBezTo>
                <a:cubicBezTo>
                  <a:pt x="25" y="42"/>
                  <a:pt x="26" y="50"/>
                  <a:pt x="28" y="53"/>
                </a:cubicBezTo>
                <a:cubicBezTo>
                  <a:pt x="30" y="55"/>
                  <a:pt x="22" y="64"/>
                  <a:pt x="18" y="67"/>
                </a:cubicBezTo>
                <a:cubicBezTo>
                  <a:pt x="14" y="69"/>
                  <a:pt x="12" y="74"/>
                  <a:pt x="6" y="75"/>
                </a:cubicBezTo>
                <a:cubicBezTo>
                  <a:pt x="3" y="75"/>
                  <a:pt x="1" y="76"/>
                  <a:pt x="0" y="78"/>
                </a:cubicBezTo>
                <a:cubicBezTo>
                  <a:pt x="10" y="78"/>
                  <a:pt x="26" y="78"/>
                  <a:pt x="31" y="78"/>
                </a:cubicBezTo>
                <a:cubicBezTo>
                  <a:pt x="37" y="78"/>
                  <a:pt x="36" y="79"/>
                  <a:pt x="37" y="81"/>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17"/>
          <p:cNvSpPr>
            <a:spLocks/>
          </p:cNvSpPr>
          <p:nvPr/>
        </p:nvSpPr>
        <p:spPr bwMode="auto">
          <a:xfrm>
            <a:off x="4264819" y="2974910"/>
            <a:ext cx="97256" cy="184586"/>
          </a:xfrm>
          <a:custGeom>
            <a:avLst/>
            <a:gdLst>
              <a:gd name="T0" fmla="*/ 10 w 36"/>
              <a:gd name="T1" fmla="*/ 17 h 68"/>
              <a:gd name="T2" fmla="*/ 8 w 36"/>
              <a:gd name="T3" fmla="*/ 26 h 68"/>
              <a:gd name="T4" fmla="*/ 2 w 36"/>
              <a:gd name="T5" fmla="*/ 32 h 68"/>
              <a:gd name="T6" fmla="*/ 6 w 36"/>
              <a:gd name="T7" fmla="*/ 41 h 68"/>
              <a:gd name="T8" fmla="*/ 9 w 36"/>
              <a:gd name="T9" fmla="*/ 46 h 68"/>
              <a:gd name="T10" fmla="*/ 16 w 36"/>
              <a:gd name="T11" fmla="*/ 51 h 68"/>
              <a:gd name="T12" fmla="*/ 20 w 36"/>
              <a:gd name="T13" fmla="*/ 66 h 68"/>
              <a:gd name="T14" fmla="*/ 20 w 36"/>
              <a:gd name="T15" fmla="*/ 68 h 68"/>
              <a:gd name="T16" fmla="*/ 24 w 36"/>
              <a:gd name="T17" fmla="*/ 65 h 68"/>
              <a:gd name="T18" fmla="*/ 25 w 36"/>
              <a:gd name="T19" fmla="*/ 58 h 68"/>
              <a:gd name="T20" fmla="*/ 26 w 36"/>
              <a:gd name="T21" fmla="*/ 55 h 68"/>
              <a:gd name="T22" fmla="*/ 33 w 36"/>
              <a:gd name="T23" fmla="*/ 49 h 68"/>
              <a:gd name="T24" fmla="*/ 36 w 36"/>
              <a:gd name="T25" fmla="*/ 46 h 68"/>
              <a:gd name="T26" fmla="*/ 36 w 36"/>
              <a:gd name="T27" fmla="*/ 42 h 68"/>
              <a:gd name="T28" fmla="*/ 33 w 36"/>
              <a:gd name="T29" fmla="*/ 38 h 68"/>
              <a:gd name="T30" fmla="*/ 30 w 36"/>
              <a:gd name="T31" fmla="*/ 35 h 68"/>
              <a:gd name="T32" fmla="*/ 23 w 36"/>
              <a:gd name="T33" fmla="*/ 32 h 68"/>
              <a:gd name="T34" fmla="*/ 30 w 36"/>
              <a:gd name="T35" fmla="*/ 26 h 68"/>
              <a:gd name="T36" fmla="*/ 30 w 36"/>
              <a:gd name="T37" fmla="*/ 15 h 68"/>
              <a:gd name="T38" fmla="*/ 31 w 36"/>
              <a:gd name="T39" fmla="*/ 8 h 68"/>
              <a:gd name="T40" fmla="*/ 30 w 36"/>
              <a:gd name="T41" fmla="*/ 5 h 68"/>
              <a:gd name="T42" fmla="*/ 26 w 36"/>
              <a:gd name="T43" fmla="*/ 3 h 68"/>
              <a:gd name="T44" fmla="*/ 15 w 36"/>
              <a:gd name="T45" fmla="*/ 3 h 68"/>
              <a:gd name="T46" fmla="*/ 10 w 36"/>
              <a:gd name="T47" fmla="*/ 4 h 68"/>
              <a:gd name="T48" fmla="*/ 10 w 36"/>
              <a:gd name="T49" fmla="*/ 17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6" h="68">
                <a:moveTo>
                  <a:pt x="10" y="17"/>
                </a:moveTo>
                <a:cubicBezTo>
                  <a:pt x="12" y="20"/>
                  <a:pt x="10" y="25"/>
                  <a:pt x="8" y="26"/>
                </a:cubicBezTo>
                <a:cubicBezTo>
                  <a:pt x="6" y="27"/>
                  <a:pt x="4" y="32"/>
                  <a:pt x="2" y="32"/>
                </a:cubicBezTo>
                <a:cubicBezTo>
                  <a:pt x="0" y="32"/>
                  <a:pt x="2" y="39"/>
                  <a:pt x="6" y="41"/>
                </a:cubicBezTo>
                <a:cubicBezTo>
                  <a:pt x="9" y="42"/>
                  <a:pt x="9" y="45"/>
                  <a:pt x="9" y="46"/>
                </a:cubicBezTo>
                <a:cubicBezTo>
                  <a:pt x="9" y="48"/>
                  <a:pt x="14" y="49"/>
                  <a:pt x="16" y="51"/>
                </a:cubicBezTo>
                <a:cubicBezTo>
                  <a:pt x="17" y="53"/>
                  <a:pt x="20" y="63"/>
                  <a:pt x="20" y="66"/>
                </a:cubicBezTo>
                <a:cubicBezTo>
                  <a:pt x="20" y="67"/>
                  <a:pt x="20" y="68"/>
                  <a:pt x="20" y="68"/>
                </a:cubicBezTo>
                <a:cubicBezTo>
                  <a:pt x="22" y="67"/>
                  <a:pt x="23" y="66"/>
                  <a:pt x="24" y="65"/>
                </a:cubicBezTo>
                <a:cubicBezTo>
                  <a:pt x="25" y="63"/>
                  <a:pt x="26" y="59"/>
                  <a:pt x="25" y="58"/>
                </a:cubicBezTo>
                <a:cubicBezTo>
                  <a:pt x="25" y="57"/>
                  <a:pt x="25" y="56"/>
                  <a:pt x="26" y="55"/>
                </a:cubicBezTo>
                <a:cubicBezTo>
                  <a:pt x="27" y="54"/>
                  <a:pt x="32" y="49"/>
                  <a:pt x="33" y="49"/>
                </a:cubicBezTo>
                <a:cubicBezTo>
                  <a:pt x="33" y="48"/>
                  <a:pt x="36" y="49"/>
                  <a:pt x="36" y="46"/>
                </a:cubicBezTo>
                <a:cubicBezTo>
                  <a:pt x="36" y="45"/>
                  <a:pt x="36" y="43"/>
                  <a:pt x="36" y="42"/>
                </a:cubicBezTo>
                <a:cubicBezTo>
                  <a:pt x="34" y="40"/>
                  <a:pt x="33" y="39"/>
                  <a:pt x="33" y="38"/>
                </a:cubicBezTo>
                <a:cubicBezTo>
                  <a:pt x="33" y="36"/>
                  <a:pt x="31" y="34"/>
                  <a:pt x="30" y="35"/>
                </a:cubicBezTo>
                <a:cubicBezTo>
                  <a:pt x="28" y="37"/>
                  <a:pt x="24" y="35"/>
                  <a:pt x="23" y="32"/>
                </a:cubicBezTo>
                <a:cubicBezTo>
                  <a:pt x="23" y="29"/>
                  <a:pt x="26" y="29"/>
                  <a:pt x="30" y="26"/>
                </a:cubicBezTo>
                <a:cubicBezTo>
                  <a:pt x="33" y="24"/>
                  <a:pt x="34" y="18"/>
                  <a:pt x="30" y="15"/>
                </a:cubicBezTo>
                <a:cubicBezTo>
                  <a:pt x="26" y="12"/>
                  <a:pt x="29" y="10"/>
                  <a:pt x="31" y="8"/>
                </a:cubicBezTo>
                <a:cubicBezTo>
                  <a:pt x="34" y="5"/>
                  <a:pt x="32" y="4"/>
                  <a:pt x="30" y="5"/>
                </a:cubicBezTo>
                <a:cubicBezTo>
                  <a:pt x="29" y="6"/>
                  <a:pt x="27" y="6"/>
                  <a:pt x="26" y="3"/>
                </a:cubicBezTo>
                <a:cubicBezTo>
                  <a:pt x="26" y="0"/>
                  <a:pt x="18" y="0"/>
                  <a:pt x="15" y="3"/>
                </a:cubicBezTo>
                <a:cubicBezTo>
                  <a:pt x="14" y="4"/>
                  <a:pt x="12" y="4"/>
                  <a:pt x="10" y="4"/>
                </a:cubicBezTo>
                <a:cubicBezTo>
                  <a:pt x="10" y="9"/>
                  <a:pt x="9" y="15"/>
                  <a:pt x="10" y="17"/>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18"/>
          <p:cNvSpPr>
            <a:spLocks/>
          </p:cNvSpPr>
          <p:nvPr/>
        </p:nvSpPr>
        <p:spPr bwMode="auto">
          <a:xfrm>
            <a:off x="3972719" y="2924845"/>
            <a:ext cx="474368" cy="458488"/>
          </a:xfrm>
          <a:custGeom>
            <a:avLst/>
            <a:gdLst>
              <a:gd name="T0" fmla="*/ 60 w 175"/>
              <a:gd name="T1" fmla="*/ 32 h 169"/>
              <a:gd name="T2" fmla="*/ 60 w 175"/>
              <a:gd name="T3" fmla="*/ 40 h 169"/>
              <a:gd name="T4" fmla="*/ 64 w 175"/>
              <a:gd name="T5" fmla="*/ 46 h 169"/>
              <a:gd name="T6" fmla="*/ 62 w 175"/>
              <a:gd name="T7" fmla="*/ 49 h 169"/>
              <a:gd name="T8" fmla="*/ 49 w 175"/>
              <a:gd name="T9" fmla="*/ 50 h 169"/>
              <a:gd name="T10" fmla="*/ 44 w 175"/>
              <a:gd name="T11" fmla="*/ 53 h 169"/>
              <a:gd name="T12" fmla="*/ 42 w 175"/>
              <a:gd name="T13" fmla="*/ 55 h 169"/>
              <a:gd name="T14" fmla="*/ 41 w 175"/>
              <a:gd name="T15" fmla="*/ 60 h 169"/>
              <a:gd name="T16" fmla="*/ 37 w 175"/>
              <a:gd name="T17" fmla="*/ 62 h 169"/>
              <a:gd name="T18" fmla="*/ 30 w 175"/>
              <a:gd name="T19" fmla="*/ 65 h 169"/>
              <a:gd name="T20" fmla="*/ 26 w 175"/>
              <a:gd name="T21" fmla="*/ 70 h 169"/>
              <a:gd name="T22" fmla="*/ 19 w 175"/>
              <a:gd name="T23" fmla="*/ 71 h 169"/>
              <a:gd name="T24" fmla="*/ 13 w 175"/>
              <a:gd name="T25" fmla="*/ 73 h 169"/>
              <a:gd name="T26" fmla="*/ 0 w 175"/>
              <a:gd name="T27" fmla="*/ 82 h 169"/>
              <a:gd name="T28" fmla="*/ 0 w 175"/>
              <a:gd name="T29" fmla="*/ 93 h 169"/>
              <a:gd name="T30" fmla="*/ 2 w 175"/>
              <a:gd name="T31" fmla="*/ 95 h 169"/>
              <a:gd name="T32" fmla="*/ 83 w 175"/>
              <a:gd name="T33" fmla="*/ 149 h 169"/>
              <a:gd name="T34" fmla="*/ 89 w 175"/>
              <a:gd name="T35" fmla="*/ 157 h 169"/>
              <a:gd name="T36" fmla="*/ 98 w 175"/>
              <a:gd name="T37" fmla="*/ 160 h 169"/>
              <a:gd name="T38" fmla="*/ 102 w 175"/>
              <a:gd name="T39" fmla="*/ 169 h 169"/>
              <a:gd name="T40" fmla="*/ 111 w 175"/>
              <a:gd name="T41" fmla="*/ 167 h 169"/>
              <a:gd name="T42" fmla="*/ 124 w 175"/>
              <a:gd name="T43" fmla="*/ 163 h 169"/>
              <a:gd name="T44" fmla="*/ 139 w 175"/>
              <a:gd name="T45" fmla="*/ 150 h 169"/>
              <a:gd name="T46" fmla="*/ 175 w 175"/>
              <a:gd name="T47" fmla="*/ 128 h 169"/>
              <a:gd name="T48" fmla="*/ 175 w 175"/>
              <a:gd name="T49" fmla="*/ 128 h 169"/>
              <a:gd name="T50" fmla="*/ 171 w 175"/>
              <a:gd name="T51" fmla="*/ 121 h 169"/>
              <a:gd name="T52" fmla="*/ 165 w 175"/>
              <a:gd name="T53" fmla="*/ 119 h 169"/>
              <a:gd name="T54" fmla="*/ 159 w 175"/>
              <a:gd name="T55" fmla="*/ 115 h 169"/>
              <a:gd name="T56" fmla="*/ 158 w 175"/>
              <a:gd name="T57" fmla="*/ 109 h 169"/>
              <a:gd name="T58" fmla="*/ 154 w 175"/>
              <a:gd name="T59" fmla="*/ 104 h 169"/>
              <a:gd name="T60" fmla="*/ 158 w 175"/>
              <a:gd name="T61" fmla="*/ 99 h 169"/>
              <a:gd name="T62" fmla="*/ 157 w 175"/>
              <a:gd name="T63" fmla="*/ 96 h 169"/>
              <a:gd name="T64" fmla="*/ 157 w 175"/>
              <a:gd name="T65" fmla="*/ 90 h 169"/>
              <a:gd name="T66" fmla="*/ 157 w 175"/>
              <a:gd name="T67" fmla="*/ 85 h 169"/>
              <a:gd name="T68" fmla="*/ 157 w 175"/>
              <a:gd name="T69" fmla="*/ 76 h 169"/>
              <a:gd name="T70" fmla="*/ 154 w 175"/>
              <a:gd name="T71" fmla="*/ 68 h 169"/>
              <a:gd name="T72" fmla="*/ 155 w 175"/>
              <a:gd name="T73" fmla="*/ 66 h 169"/>
              <a:gd name="T74" fmla="*/ 155 w 175"/>
              <a:gd name="T75" fmla="*/ 64 h 169"/>
              <a:gd name="T76" fmla="*/ 151 w 175"/>
              <a:gd name="T77" fmla="*/ 49 h 169"/>
              <a:gd name="T78" fmla="*/ 144 w 175"/>
              <a:gd name="T79" fmla="*/ 44 h 169"/>
              <a:gd name="T80" fmla="*/ 141 w 175"/>
              <a:gd name="T81" fmla="*/ 39 h 169"/>
              <a:gd name="T82" fmla="*/ 137 w 175"/>
              <a:gd name="T83" fmla="*/ 30 h 169"/>
              <a:gd name="T84" fmla="*/ 143 w 175"/>
              <a:gd name="T85" fmla="*/ 24 h 169"/>
              <a:gd name="T86" fmla="*/ 145 w 175"/>
              <a:gd name="T87" fmla="*/ 15 h 169"/>
              <a:gd name="T88" fmla="*/ 145 w 175"/>
              <a:gd name="T89" fmla="*/ 2 h 169"/>
              <a:gd name="T90" fmla="*/ 137 w 175"/>
              <a:gd name="T91" fmla="*/ 1 h 169"/>
              <a:gd name="T92" fmla="*/ 129 w 175"/>
              <a:gd name="T93" fmla="*/ 1 h 169"/>
              <a:gd name="T94" fmla="*/ 117 w 175"/>
              <a:gd name="T95" fmla="*/ 4 h 169"/>
              <a:gd name="T96" fmla="*/ 85 w 175"/>
              <a:gd name="T97" fmla="*/ 6 h 169"/>
              <a:gd name="T98" fmla="*/ 72 w 175"/>
              <a:gd name="T99" fmla="*/ 13 h 169"/>
              <a:gd name="T100" fmla="*/ 59 w 175"/>
              <a:gd name="T101" fmla="*/ 19 h 169"/>
              <a:gd name="T102" fmla="*/ 56 w 175"/>
              <a:gd name="T103" fmla="*/ 21 h 169"/>
              <a:gd name="T104" fmla="*/ 57 w 175"/>
              <a:gd name="T105" fmla="*/ 23 h 169"/>
              <a:gd name="T106" fmla="*/ 60 w 175"/>
              <a:gd name="T107" fmla="*/ 32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5" h="169">
                <a:moveTo>
                  <a:pt x="60" y="32"/>
                </a:moveTo>
                <a:cubicBezTo>
                  <a:pt x="60" y="36"/>
                  <a:pt x="59" y="40"/>
                  <a:pt x="60" y="40"/>
                </a:cubicBezTo>
                <a:cubicBezTo>
                  <a:pt x="62" y="40"/>
                  <a:pt x="63" y="44"/>
                  <a:pt x="64" y="46"/>
                </a:cubicBezTo>
                <a:cubicBezTo>
                  <a:pt x="64" y="47"/>
                  <a:pt x="63" y="49"/>
                  <a:pt x="62" y="49"/>
                </a:cubicBezTo>
                <a:cubicBezTo>
                  <a:pt x="60" y="49"/>
                  <a:pt x="49" y="48"/>
                  <a:pt x="49" y="50"/>
                </a:cubicBezTo>
                <a:cubicBezTo>
                  <a:pt x="49" y="51"/>
                  <a:pt x="47" y="53"/>
                  <a:pt x="44" y="53"/>
                </a:cubicBezTo>
                <a:cubicBezTo>
                  <a:pt x="42" y="53"/>
                  <a:pt x="42" y="52"/>
                  <a:pt x="42" y="55"/>
                </a:cubicBezTo>
                <a:cubicBezTo>
                  <a:pt x="41" y="57"/>
                  <a:pt x="42" y="60"/>
                  <a:pt x="41" y="60"/>
                </a:cubicBezTo>
                <a:cubicBezTo>
                  <a:pt x="39" y="60"/>
                  <a:pt x="39" y="62"/>
                  <a:pt x="37" y="62"/>
                </a:cubicBezTo>
                <a:cubicBezTo>
                  <a:pt x="34" y="63"/>
                  <a:pt x="30" y="62"/>
                  <a:pt x="30" y="65"/>
                </a:cubicBezTo>
                <a:cubicBezTo>
                  <a:pt x="30" y="67"/>
                  <a:pt x="29" y="69"/>
                  <a:pt x="26" y="70"/>
                </a:cubicBezTo>
                <a:cubicBezTo>
                  <a:pt x="23" y="70"/>
                  <a:pt x="19" y="69"/>
                  <a:pt x="19" y="71"/>
                </a:cubicBezTo>
                <a:cubicBezTo>
                  <a:pt x="19" y="73"/>
                  <a:pt x="15" y="72"/>
                  <a:pt x="13" y="73"/>
                </a:cubicBezTo>
                <a:cubicBezTo>
                  <a:pt x="11" y="74"/>
                  <a:pt x="0" y="81"/>
                  <a:pt x="0" y="82"/>
                </a:cubicBezTo>
                <a:cubicBezTo>
                  <a:pt x="0" y="82"/>
                  <a:pt x="0" y="88"/>
                  <a:pt x="0" y="93"/>
                </a:cubicBezTo>
                <a:cubicBezTo>
                  <a:pt x="0" y="94"/>
                  <a:pt x="1" y="94"/>
                  <a:pt x="2" y="95"/>
                </a:cubicBezTo>
                <a:cubicBezTo>
                  <a:pt x="6" y="97"/>
                  <a:pt x="81" y="147"/>
                  <a:pt x="83" y="149"/>
                </a:cubicBezTo>
                <a:cubicBezTo>
                  <a:pt x="86" y="151"/>
                  <a:pt x="89" y="157"/>
                  <a:pt x="89" y="157"/>
                </a:cubicBezTo>
                <a:cubicBezTo>
                  <a:pt x="89" y="157"/>
                  <a:pt x="94" y="157"/>
                  <a:pt x="98" y="160"/>
                </a:cubicBezTo>
                <a:cubicBezTo>
                  <a:pt x="102" y="162"/>
                  <a:pt x="102" y="169"/>
                  <a:pt x="102" y="169"/>
                </a:cubicBezTo>
                <a:cubicBezTo>
                  <a:pt x="102" y="169"/>
                  <a:pt x="108" y="167"/>
                  <a:pt x="111" y="167"/>
                </a:cubicBezTo>
                <a:cubicBezTo>
                  <a:pt x="113" y="166"/>
                  <a:pt x="124" y="163"/>
                  <a:pt x="124" y="163"/>
                </a:cubicBezTo>
                <a:cubicBezTo>
                  <a:pt x="139" y="150"/>
                  <a:pt x="139" y="150"/>
                  <a:pt x="139" y="150"/>
                </a:cubicBezTo>
                <a:cubicBezTo>
                  <a:pt x="175" y="128"/>
                  <a:pt x="175" y="128"/>
                  <a:pt x="175" y="128"/>
                </a:cubicBezTo>
                <a:cubicBezTo>
                  <a:pt x="175" y="128"/>
                  <a:pt x="175" y="128"/>
                  <a:pt x="175" y="128"/>
                </a:cubicBezTo>
                <a:cubicBezTo>
                  <a:pt x="174" y="124"/>
                  <a:pt x="173" y="121"/>
                  <a:pt x="171" y="121"/>
                </a:cubicBezTo>
                <a:cubicBezTo>
                  <a:pt x="169" y="121"/>
                  <a:pt x="167" y="119"/>
                  <a:pt x="165" y="119"/>
                </a:cubicBezTo>
                <a:cubicBezTo>
                  <a:pt x="162" y="119"/>
                  <a:pt x="159" y="118"/>
                  <a:pt x="159" y="115"/>
                </a:cubicBezTo>
                <a:cubicBezTo>
                  <a:pt x="158" y="113"/>
                  <a:pt x="160" y="112"/>
                  <a:pt x="158" y="109"/>
                </a:cubicBezTo>
                <a:cubicBezTo>
                  <a:pt x="156" y="106"/>
                  <a:pt x="154" y="105"/>
                  <a:pt x="154" y="104"/>
                </a:cubicBezTo>
                <a:cubicBezTo>
                  <a:pt x="154" y="102"/>
                  <a:pt x="157" y="100"/>
                  <a:pt x="158" y="99"/>
                </a:cubicBezTo>
                <a:cubicBezTo>
                  <a:pt x="158" y="99"/>
                  <a:pt x="157" y="97"/>
                  <a:pt x="157" y="96"/>
                </a:cubicBezTo>
                <a:cubicBezTo>
                  <a:pt x="157" y="94"/>
                  <a:pt x="155" y="92"/>
                  <a:pt x="157" y="90"/>
                </a:cubicBezTo>
                <a:cubicBezTo>
                  <a:pt x="158" y="89"/>
                  <a:pt x="159" y="87"/>
                  <a:pt x="157" y="85"/>
                </a:cubicBezTo>
                <a:cubicBezTo>
                  <a:pt x="156" y="82"/>
                  <a:pt x="159" y="79"/>
                  <a:pt x="157" y="76"/>
                </a:cubicBezTo>
                <a:cubicBezTo>
                  <a:pt x="156" y="72"/>
                  <a:pt x="153" y="69"/>
                  <a:pt x="154" y="68"/>
                </a:cubicBezTo>
                <a:cubicBezTo>
                  <a:pt x="154" y="67"/>
                  <a:pt x="154" y="67"/>
                  <a:pt x="155" y="66"/>
                </a:cubicBezTo>
                <a:cubicBezTo>
                  <a:pt x="155" y="66"/>
                  <a:pt x="155" y="65"/>
                  <a:pt x="155" y="64"/>
                </a:cubicBezTo>
                <a:cubicBezTo>
                  <a:pt x="155" y="61"/>
                  <a:pt x="152" y="51"/>
                  <a:pt x="151" y="49"/>
                </a:cubicBezTo>
                <a:cubicBezTo>
                  <a:pt x="149" y="47"/>
                  <a:pt x="144" y="46"/>
                  <a:pt x="144" y="44"/>
                </a:cubicBezTo>
                <a:cubicBezTo>
                  <a:pt x="144" y="43"/>
                  <a:pt x="144" y="40"/>
                  <a:pt x="141" y="39"/>
                </a:cubicBezTo>
                <a:cubicBezTo>
                  <a:pt x="137" y="37"/>
                  <a:pt x="135" y="30"/>
                  <a:pt x="137" y="30"/>
                </a:cubicBezTo>
                <a:cubicBezTo>
                  <a:pt x="139" y="30"/>
                  <a:pt x="141" y="25"/>
                  <a:pt x="143" y="24"/>
                </a:cubicBezTo>
                <a:cubicBezTo>
                  <a:pt x="145" y="23"/>
                  <a:pt x="147" y="18"/>
                  <a:pt x="145" y="15"/>
                </a:cubicBezTo>
                <a:cubicBezTo>
                  <a:pt x="144" y="13"/>
                  <a:pt x="145" y="7"/>
                  <a:pt x="145" y="2"/>
                </a:cubicBezTo>
                <a:cubicBezTo>
                  <a:pt x="142" y="2"/>
                  <a:pt x="138" y="1"/>
                  <a:pt x="137" y="1"/>
                </a:cubicBezTo>
                <a:cubicBezTo>
                  <a:pt x="136" y="0"/>
                  <a:pt x="132" y="1"/>
                  <a:pt x="129" y="1"/>
                </a:cubicBezTo>
                <a:cubicBezTo>
                  <a:pt x="126" y="2"/>
                  <a:pt x="119" y="6"/>
                  <a:pt x="117" y="4"/>
                </a:cubicBezTo>
                <a:cubicBezTo>
                  <a:pt x="115" y="2"/>
                  <a:pt x="92" y="5"/>
                  <a:pt x="85" y="6"/>
                </a:cubicBezTo>
                <a:cubicBezTo>
                  <a:pt x="79" y="6"/>
                  <a:pt x="76" y="13"/>
                  <a:pt x="72" y="13"/>
                </a:cubicBezTo>
                <a:cubicBezTo>
                  <a:pt x="69" y="13"/>
                  <a:pt x="62" y="16"/>
                  <a:pt x="59" y="19"/>
                </a:cubicBezTo>
                <a:cubicBezTo>
                  <a:pt x="58" y="20"/>
                  <a:pt x="57" y="21"/>
                  <a:pt x="56" y="21"/>
                </a:cubicBezTo>
                <a:cubicBezTo>
                  <a:pt x="57" y="22"/>
                  <a:pt x="57" y="23"/>
                  <a:pt x="57" y="23"/>
                </a:cubicBezTo>
                <a:cubicBezTo>
                  <a:pt x="59" y="26"/>
                  <a:pt x="60" y="29"/>
                  <a:pt x="60" y="32"/>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9" name="Freeform 19"/>
          <p:cNvSpPr>
            <a:spLocks/>
          </p:cNvSpPr>
          <p:nvPr/>
        </p:nvSpPr>
        <p:spPr bwMode="auto">
          <a:xfrm>
            <a:off x="4304505" y="3037981"/>
            <a:ext cx="349325" cy="329477"/>
          </a:xfrm>
          <a:custGeom>
            <a:avLst/>
            <a:gdLst>
              <a:gd name="T0" fmla="*/ 15 w 129"/>
              <a:gd name="T1" fmla="*/ 7 h 122"/>
              <a:gd name="T2" fmla="*/ 8 w 129"/>
              <a:gd name="T3" fmla="*/ 13 h 122"/>
              <a:gd name="T4" fmla="*/ 7 w 129"/>
              <a:gd name="T5" fmla="*/ 16 h 122"/>
              <a:gd name="T6" fmla="*/ 6 w 129"/>
              <a:gd name="T7" fmla="*/ 23 h 122"/>
              <a:gd name="T8" fmla="*/ 1 w 129"/>
              <a:gd name="T9" fmla="*/ 28 h 122"/>
              <a:gd name="T10" fmla="*/ 4 w 129"/>
              <a:gd name="T11" fmla="*/ 36 h 122"/>
              <a:gd name="T12" fmla="*/ 4 w 129"/>
              <a:gd name="T13" fmla="*/ 45 h 122"/>
              <a:gd name="T14" fmla="*/ 4 w 129"/>
              <a:gd name="T15" fmla="*/ 50 h 122"/>
              <a:gd name="T16" fmla="*/ 4 w 129"/>
              <a:gd name="T17" fmla="*/ 56 h 122"/>
              <a:gd name="T18" fmla="*/ 5 w 129"/>
              <a:gd name="T19" fmla="*/ 59 h 122"/>
              <a:gd name="T20" fmla="*/ 1 w 129"/>
              <a:gd name="T21" fmla="*/ 64 h 122"/>
              <a:gd name="T22" fmla="*/ 5 w 129"/>
              <a:gd name="T23" fmla="*/ 69 h 122"/>
              <a:gd name="T24" fmla="*/ 6 w 129"/>
              <a:gd name="T25" fmla="*/ 75 h 122"/>
              <a:gd name="T26" fmla="*/ 12 w 129"/>
              <a:gd name="T27" fmla="*/ 79 h 122"/>
              <a:gd name="T28" fmla="*/ 18 w 129"/>
              <a:gd name="T29" fmla="*/ 81 h 122"/>
              <a:gd name="T30" fmla="*/ 22 w 129"/>
              <a:gd name="T31" fmla="*/ 88 h 122"/>
              <a:gd name="T32" fmla="*/ 34 w 129"/>
              <a:gd name="T33" fmla="*/ 90 h 122"/>
              <a:gd name="T34" fmla="*/ 40 w 129"/>
              <a:gd name="T35" fmla="*/ 95 h 122"/>
              <a:gd name="T36" fmla="*/ 54 w 129"/>
              <a:gd name="T37" fmla="*/ 88 h 122"/>
              <a:gd name="T38" fmla="*/ 118 w 129"/>
              <a:gd name="T39" fmla="*/ 122 h 122"/>
              <a:gd name="T40" fmla="*/ 118 w 129"/>
              <a:gd name="T41" fmla="*/ 118 h 122"/>
              <a:gd name="T42" fmla="*/ 126 w 129"/>
              <a:gd name="T43" fmla="*/ 118 h 122"/>
              <a:gd name="T44" fmla="*/ 126 w 129"/>
              <a:gd name="T45" fmla="*/ 35 h 122"/>
              <a:gd name="T46" fmla="*/ 126 w 129"/>
              <a:gd name="T47" fmla="*/ 23 h 122"/>
              <a:gd name="T48" fmla="*/ 127 w 129"/>
              <a:gd name="T49" fmla="*/ 12 h 122"/>
              <a:gd name="T50" fmla="*/ 128 w 129"/>
              <a:gd name="T51" fmla="*/ 10 h 122"/>
              <a:gd name="T52" fmla="*/ 128 w 129"/>
              <a:gd name="T53" fmla="*/ 10 h 122"/>
              <a:gd name="T54" fmla="*/ 116 w 129"/>
              <a:gd name="T55" fmla="*/ 7 h 122"/>
              <a:gd name="T56" fmla="*/ 103 w 129"/>
              <a:gd name="T57" fmla="*/ 0 h 122"/>
              <a:gd name="T58" fmla="*/ 85 w 129"/>
              <a:gd name="T59" fmla="*/ 10 h 122"/>
              <a:gd name="T60" fmla="*/ 86 w 129"/>
              <a:gd name="T61" fmla="*/ 21 h 122"/>
              <a:gd name="T62" fmla="*/ 73 w 129"/>
              <a:gd name="T63" fmla="*/ 21 h 122"/>
              <a:gd name="T64" fmla="*/ 57 w 129"/>
              <a:gd name="T65" fmla="*/ 16 h 122"/>
              <a:gd name="T66" fmla="*/ 49 w 129"/>
              <a:gd name="T67" fmla="*/ 10 h 122"/>
              <a:gd name="T68" fmla="*/ 43 w 129"/>
              <a:gd name="T69" fmla="*/ 5 h 122"/>
              <a:gd name="T70" fmla="*/ 28 w 129"/>
              <a:gd name="T71" fmla="*/ 2 h 122"/>
              <a:gd name="T72" fmla="*/ 18 w 129"/>
              <a:gd name="T73" fmla="*/ 0 h 122"/>
              <a:gd name="T74" fmla="*/ 18 w 129"/>
              <a:gd name="T75" fmla="*/ 4 h 122"/>
              <a:gd name="T76" fmla="*/ 15 w 129"/>
              <a:gd name="T77" fmla="*/ 7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9" h="122">
                <a:moveTo>
                  <a:pt x="15" y="7"/>
                </a:moveTo>
                <a:cubicBezTo>
                  <a:pt x="14" y="7"/>
                  <a:pt x="9" y="12"/>
                  <a:pt x="8" y="13"/>
                </a:cubicBezTo>
                <a:cubicBezTo>
                  <a:pt x="7" y="14"/>
                  <a:pt x="7" y="15"/>
                  <a:pt x="7" y="16"/>
                </a:cubicBezTo>
                <a:cubicBezTo>
                  <a:pt x="8" y="17"/>
                  <a:pt x="7" y="21"/>
                  <a:pt x="6" y="23"/>
                </a:cubicBezTo>
                <a:cubicBezTo>
                  <a:pt x="5" y="25"/>
                  <a:pt x="1" y="27"/>
                  <a:pt x="1" y="28"/>
                </a:cubicBezTo>
                <a:cubicBezTo>
                  <a:pt x="0" y="29"/>
                  <a:pt x="3" y="32"/>
                  <a:pt x="4" y="36"/>
                </a:cubicBezTo>
                <a:cubicBezTo>
                  <a:pt x="6" y="39"/>
                  <a:pt x="3" y="42"/>
                  <a:pt x="4" y="45"/>
                </a:cubicBezTo>
                <a:cubicBezTo>
                  <a:pt x="6" y="47"/>
                  <a:pt x="5" y="49"/>
                  <a:pt x="4" y="50"/>
                </a:cubicBezTo>
                <a:cubicBezTo>
                  <a:pt x="2" y="52"/>
                  <a:pt x="4" y="54"/>
                  <a:pt x="4" y="56"/>
                </a:cubicBezTo>
                <a:cubicBezTo>
                  <a:pt x="4" y="57"/>
                  <a:pt x="5" y="59"/>
                  <a:pt x="5" y="59"/>
                </a:cubicBezTo>
                <a:cubicBezTo>
                  <a:pt x="4" y="60"/>
                  <a:pt x="1" y="62"/>
                  <a:pt x="1" y="64"/>
                </a:cubicBezTo>
                <a:cubicBezTo>
                  <a:pt x="1" y="65"/>
                  <a:pt x="3" y="66"/>
                  <a:pt x="5" y="69"/>
                </a:cubicBezTo>
                <a:cubicBezTo>
                  <a:pt x="7" y="72"/>
                  <a:pt x="5" y="73"/>
                  <a:pt x="6" y="75"/>
                </a:cubicBezTo>
                <a:cubicBezTo>
                  <a:pt x="6" y="78"/>
                  <a:pt x="9" y="79"/>
                  <a:pt x="12" y="79"/>
                </a:cubicBezTo>
                <a:cubicBezTo>
                  <a:pt x="14" y="79"/>
                  <a:pt x="16" y="81"/>
                  <a:pt x="18" y="81"/>
                </a:cubicBezTo>
                <a:cubicBezTo>
                  <a:pt x="20" y="81"/>
                  <a:pt x="21" y="84"/>
                  <a:pt x="22" y="88"/>
                </a:cubicBezTo>
                <a:cubicBezTo>
                  <a:pt x="23" y="88"/>
                  <a:pt x="31" y="88"/>
                  <a:pt x="34" y="90"/>
                </a:cubicBezTo>
                <a:cubicBezTo>
                  <a:pt x="38" y="93"/>
                  <a:pt x="40" y="95"/>
                  <a:pt x="40" y="95"/>
                </a:cubicBezTo>
                <a:cubicBezTo>
                  <a:pt x="54" y="88"/>
                  <a:pt x="54" y="88"/>
                  <a:pt x="54" y="88"/>
                </a:cubicBezTo>
                <a:cubicBezTo>
                  <a:pt x="118" y="122"/>
                  <a:pt x="118" y="122"/>
                  <a:pt x="118" y="122"/>
                </a:cubicBezTo>
                <a:cubicBezTo>
                  <a:pt x="118" y="118"/>
                  <a:pt x="118" y="118"/>
                  <a:pt x="118" y="118"/>
                </a:cubicBezTo>
                <a:cubicBezTo>
                  <a:pt x="126" y="118"/>
                  <a:pt x="126" y="118"/>
                  <a:pt x="126" y="118"/>
                </a:cubicBezTo>
                <a:cubicBezTo>
                  <a:pt x="126" y="118"/>
                  <a:pt x="126" y="41"/>
                  <a:pt x="126" y="35"/>
                </a:cubicBezTo>
                <a:cubicBezTo>
                  <a:pt x="126" y="30"/>
                  <a:pt x="123" y="26"/>
                  <a:pt x="126" y="23"/>
                </a:cubicBezTo>
                <a:cubicBezTo>
                  <a:pt x="129" y="20"/>
                  <a:pt x="125" y="18"/>
                  <a:pt x="127" y="12"/>
                </a:cubicBezTo>
                <a:cubicBezTo>
                  <a:pt x="127" y="12"/>
                  <a:pt x="128" y="11"/>
                  <a:pt x="128" y="10"/>
                </a:cubicBezTo>
                <a:cubicBezTo>
                  <a:pt x="128" y="10"/>
                  <a:pt x="128" y="10"/>
                  <a:pt x="128" y="10"/>
                </a:cubicBezTo>
                <a:cubicBezTo>
                  <a:pt x="127" y="8"/>
                  <a:pt x="124" y="8"/>
                  <a:pt x="116" y="7"/>
                </a:cubicBezTo>
                <a:cubicBezTo>
                  <a:pt x="109" y="6"/>
                  <a:pt x="112" y="1"/>
                  <a:pt x="103" y="0"/>
                </a:cubicBezTo>
                <a:cubicBezTo>
                  <a:pt x="95" y="0"/>
                  <a:pt x="85" y="7"/>
                  <a:pt x="85" y="10"/>
                </a:cubicBezTo>
                <a:cubicBezTo>
                  <a:pt x="85" y="14"/>
                  <a:pt x="89" y="17"/>
                  <a:pt x="86" y="21"/>
                </a:cubicBezTo>
                <a:cubicBezTo>
                  <a:pt x="83" y="25"/>
                  <a:pt x="77" y="25"/>
                  <a:pt x="73" y="21"/>
                </a:cubicBezTo>
                <a:cubicBezTo>
                  <a:pt x="69" y="17"/>
                  <a:pt x="62" y="16"/>
                  <a:pt x="57" y="16"/>
                </a:cubicBezTo>
                <a:cubicBezTo>
                  <a:pt x="52" y="16"/>
                  <a:pt x="49" y="12"/>
                  <a:pt x="49" y="10"/>
                </a:cubicBezTo>
                <a:cubicBezTo>
                  <a:pt x="49" y="7"/>
                  <a:pt x="48" y="6"/>
                  <a:pt x="43" y="5"/>
                </a:cubicBezTo>
                <a:cubicBezTo>
                  <a:pt x="39" y="4"/>
                  <a:pt x="36" y="0"/>
                  <a:pt x="28" y="2"/>
                </a:cubicBezTo>
                <a:cubicBezTo>
                  <a:pt x="24" y="2"/>
                  <a:pt x="21" y="1"/>
                  <a:pt x="18" y="0"/>
                </a:cubicBezTo>
                <a:cubicBezTo>
                  <a:pt x="18" y="1"/>
                  <a:pt x="18" y="3"/>
                  <a:pt x="18" y="4"/>
                </a:cubicBezTo>
                <a:cubicBezTo>
                  <a:pt x="18" y="7"/>
                  <a:pt x="15" y="6"/>
                  <a:pt x="15" y="7"/>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 name="Freeform 20"/>
          <p:cNvSpPr>
            <a:spLocks/>
          </p:cNvSpPr>
          <p:nvPr/>
        </p:nvSpPr>
        <p:spPr bwMode="auto">
          <a:xfrm>
            <a:off x="3825081" y="3448739"/>
            <a:ext cx="119576" cy="45719"/>
          </a:xfrm>
          <a:custGeom>
            <a:avLst/>
            <a:gdLst>
              <a:gd name="T0" fmla="*/ 13 w 25"/>
              <a:gd name="T1" fmla="*/ 5 h 9"/>
              <a:gd name="T2" fmla="*/ 20 w 25"/>
              <a:gd name="T3" fmla="*/ 7 h 9"/>
              <a:gd name="T4" fmla="*/ 25 w 25"/>
              <a:gd name="T5" fmla="*/ 6 h 9"/>
              <a:gd name="T6" fmla="*/ 20 w 25"/>
              <a:gd name="T7" fmla="*/ 5 h 9"/>
              <a:gd name="T8" fmla="*/ 12 w 25"/>
              <a:gd name="T9" fmla="*/ 2 h 9"/>
              <a:gd name="T10" fmla="*/ 2 w 25"/>
              <a:gd name="T11" fmla="*/ 3 h 9"/>
              <a:gd name="T12" fmla="*/ 0 w 25"/>
              <a:gd name="T13" fmla="*/ 9 h 9"/>
              <a:gd name="T14" fmla="*/ 3 w 25"/>
              <a:gd name="T15" fmla="*/ 8 h 9"/>
              <a:gd name="T16" fmla="*/ 13 w 25"/>
              <a:gd name="T17" fmla="*/ 5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9">
                <a:moveTo>
                  <a:pt x="13" y="5"/>
                </a:moveTo>
                <a:cubicBezTo>
                  <a:pt x="14" y="4"/>
                  <a:pt x="17" y="7"/>
                  <a:pt x="20" y="7"/>
                </a:cubicBezTo>
                <a:cubicBezTo>
                  <a:pt x="22" y="8"/>
                  <a:pt x="25" y="6"/>
                  <a:pt x="25" y="6"/>
                </a:cubicBezTo>
                <a:cubicBezTo>
                  <a:pt x="25" y="6"/>
                  <a:pt x="24" y="6"/>
                  <a:pt x="20" y="5"/>
                </a:cubicBezTo>
                <a:cubicBezTo>
                  <a:pt x="16" y="5"/>
                  <a:pt x="16" y="0"/>
                  <a:pt x="12" y="2"/>
                </a:cubicBezTo>
                <a:cubicBezTo>
                  <a:pt x="9" y="3"/>
                  <a:pt x="6" y="4"/>
                  <a:pt x="2" y="3"/>
                </a:cubicBezTo>
                <a:cubicBezTo>
                  <a:pt x="2" y="5"/>
                  <a:pt x="1" y="7"/>
                  <a:pt x="0" y="9"/>
                </a:cubicBezTo>
                <a:cubicBezTo>
                  <a:pt x="2" y="8"/>
                  <a:pt x="3" y="8"/>
                  <a:pt x="3" y="8"/>
                </a:cubicBezTo>
                <a:cubicBezTo>
                  <a:pt x="5" y="8"/>
                  <a:pt x="11" y="7"/>
                  <a:pt x="13" y="5"/>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 name="Freeform 21"/>
          <p:cNvSpPr>
            <a:spLocks/>
          </p:cNvSpPr>
          <p:nvPr/>
        </p:nvSpPr>
        <p:spPr bwMode="auto">
          <a:xfrm>
            <a:off x="3813968" y="3403552"/>
            <a:ext cx="134967" cy="105194"/>
          </a:xfrm>
          <a:custGeom>
            <a:avLst/>
            <a:gdLst>
              <a:gd name="T0" fmla="*/ 12 w 50"/>
              <a:gd name="T1" fmla="*/ 38 h 39"/>
              <a:gd name="T2" fmla="*/ 16 w 50"/>
              <a:gd name="T3" fmla="*/ 36 h 39"/>
              <a:gd name="T4" fmla="*/ 29 w 50"/>
              <a:gd name="T5" fmla="*/ 35 h 39"/>
              <a:gd name="T6" fmla="*/ 31 w 50"/>
              <a:gd name="T7" fmla="*/ 35 h 39"/>
              <a:gd name="T8" fmla="*/ 31 w 50"/>
              <a:gd name="T9" fmla="*/ 35 h 39"/>
              <a:gd name="T10" fmla="*/ 37 w 50"/>
              <a:gd name="T11" fmla="*/ 37 h 39"/>
              <a:gd name="T12" fmla="*/ 49 w 50"/>
              <a:gd name="T13" fmla="*/ 38 h 39"/>
              <a:gd name="T14" fmla="*/ 50 w 50"/>
              <a:gd name="T15" fmla="*/ 37 h 39"/>
              <a:gd name="T16" fmla="*/ 50 w 50"/>
              <a:gd name="T17" fmla="*/ 32 h 39"/>
              <a:gd name="T18" fmla="*/ 45 w 50"/>
              <a:gd name="T19" fmla="*/ 27 h 39"/>
              <a:gd name="T20" fmla="*/ 44 w 50"/>
              <a:gd name="T21" fmla="*/ 21 h 39"/>
              <a:gd name="T22" fmla="*/ 43 w 50"/>
              <a:gd name="T23" fmla="*/ 19 h 39"/>
              <a:gd name="T24" fmla="*/ 38 w 50"/>
              <a:gd name="T25" fmla="*/ 13 h 39"/>
              <a:gd name="T26" fmla="*/ 32 w 50"/>
              <a:gd name="T27" fmla="*/ 5 h 39"/>
              <a:gd name="T28" fmla="*/ 29 w 50"/>
              <a:gd name="T29" fmla="*/ 5 h 39"/>
              <a:gd name="T30" fmla="*/ 24 w 50"/>
              <a:gd name="T31" fmla="*/ 1 h 39"/>
              <a:gd name="T32" fmla="*/ 18 w 50"/>
              <a:gd name="T33" fmla="*/ 2 h 39"/>
              <a:gd name="T34" fmla="*/ 10 w 50"/>
              <a:gd name="T35" fmla="*/ 2 h 39"/>
              <a:gd name="T36" fmla="*/ 5 w 50"/>
              <a:gd name="T37" fmla="*/ 6 h 39"/>
              <a:gd name="T38" fmla="*/ 5 w 50"/>
              <a:gd name="T39" fmla="*/ 6 h 39"/>
              <a:gd name="T40" fmla="*/ 3 w 50"/>
              <a:gd name="T41" fmla="*/ 13 h 39"/>
              <a:gd name="T42" fmla="*/ 6 w 50"/>
              <a:gd name="T43" fmla="*/ 25 h 39"/>
              <a:gd name="T44" fmla="*/ 7 w 50"/>
              <a:gd name="T45" fmla="*/ 26 h 39"/>
              <a:gd name="T46" fmla="*/ 17 w 50"/>
              <a:gd name="T47" fmla="*/ 25 h 39"/>
              <a:gd name="T48" fmla="*/ 25 w 50"/>
              <a:gd name="T49" fmla="*/ 28 h 39"/>
              <a:gd name="T50" fmla="*/ 30 w 50"/>
              <a:gd name="T51" fmla="*/ 29 h 39"/>
              <a:gd name="T52" fmla="*/ 25 w 50"/>
              <a:gd name="T53" fmla="*/ 30 h 39"/>
              <a:gd name="T54" fmla="*/ 18 w 50"/>
              <a:gd name="T55" fmla="*/ 28 h 39"/>
              <a:gd name="T56" fmla="*/ 8 w 50"/>
              <a:gd name="T57" fmla="*/ 31 h 39"/>
              <a:gd name="T58" fmla="*/ 5 w 50"/>
              <a:gd name="T59" fmla="*/ 32 h 39"/>
              <a:gd name="T60" fmla="*/ 6 w 50"/>
              <a:gd name="T61" fmla="*/ 35 h 39"/>
              <a:gd name="T62" fmla="*/ 7 w 50"/>
              <a:gd name="T63" fmla="*/ 36 h 39"/>
              <a:gd name="T64" fmla="*/ 12 w 50"/>
              <a:gd name="T65" fmla="*/ 38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0" h="39">
                <a:moveTo>
                  <a:pt x="12" y="38"/>
                </a:moveTo>
                <a:cubicBezTo>
                  <a:pt x="13" y="38"/>
                  <a:pt x="16" y="36"/>
                  <a:pt x="16" y="36"/>
                </a:cubicBezTo>
                <a:cubicBezTo>
                  <a:pt x="16" y="36"/>
                  <a:pt x="27" y="35"/>
                  <a:pt x="29" y="35"/>
                </a:cubicBezTo>
                <a:cubicBezTo>
                  <a:pt x="29" y="35"/>
                  <a:pt x="30" y="35"/>
                  <a:pt x="31" y="35"/>
                </a:cubicBezTo>
                <a:cubicBezTo>
                  <a:pt x="31" y="35"/>
                  <a:pt x="31" y="35"/>
                  <a:pt x="31" y="35"/>
                </a:cubicBezTo>
                <a:cubicBezTo>
                  <a:pt x="31" y="35"/>
                  <a:pt x="36" y="36"/>
                  <a:pt x="37" y="37"/>
                </a:cubicBezTo>
                <a:cubicBezTo>
                  <a:pt x="37" y="38"/>
                  <a:pt x="45" y="39"/>
                  <a:pt x="49" y="38"/>
                </a:cubicBezTo>
                <a:cubicBezTo>
                  <a:pt x="49" y="38"/>
                  <a:pt x="50" y="38"/>
                  <a:pt x="50" y="37"/>
                </a:cubicBezTo>
                <a:cubicBezTo>
                  <a:pt x="50" y="36"/>
                  <a:pt x="50" y="33"/>
                  <a:pt x="50" y="32"/>
                </a:cubicBezTo>
                <a:cubicBezTo>
                  <a:pt x="50" y="31"/>
                  <a:pt x="47" y="28"/>
                  <a:pt x="45" y="27"/>
                </a:cubicBezTo>
                <a:cubicBezTo>
                  <a:pt x="44" y="25"/>
                  <a:pt x="44" y="21"/>
                  <a:pt x="44" y="21"/>
                </a:cubicBezTo>
                <a:cubicBezTo>
                  <a:pt x="43" y="19"/>
                  <a:pt x="43" y="19"/>
                  <a:pt x="43" y="19"/>
                </a:cubicBezTo>
                <a:cubicBezTo>
                  <a:pt x="43" y="19"/>
                  <a:pt x="41" y="14"/>
                  <a:pt x="38" y="13"/>
                </a:cubicBezTo>
                <a:cubicBezTo>
                  <a:pt x="34" y="12"/>
                  <a:pt x="32" y="5"/>
                  <a:pt x="32" y="5"/>
                </a:cubicBezTo>
                <a:cubicBezTo>
                  <a:pt x="29" y="5"/>
                  <a:pt x="29" y="5"/>
                  <a:pt x="29" y="5"/>
                </a:cubicBezTo>
                <a:cubicBezTo>
                  <a:pt x="29" y="5"/>
                  <a:pt x="27" y="3"/>
                  <a:pt x="24" y="1"/>
                </a:cubicBezTo>
                <a:cubicBezTo>
                  <a:pt x="22" y="0"/>
                  <a:pt x="18" y="2"/>
                  <a:pt x="18" y="2"/>
                </a:cubicBezTo>
                <a:cubicBezTo>
                  <a:pt x="18" y="2"/>
                  <a:pt x="13" y="3"/>
                  <a:pt x="10" y="2"/>
                </a:cubicBezTo>
                <a:cubicBezTo>
                  <a:pt x="7" y="1"/>
                  <a:pt x="8" y="5"/>
                  <a:pt x="5" y="6"/>
                </a:cubicBezTo>
                <a:cubicBezTo>
                  <a:pt x="5" y="6"/>
                  <a:pt x="5" y="6"/>
                  <a:pt x="5" y="6"/>
                </a:cubicBezTo>
                <a:cubicBezTo>
                  <a:pt x="5" y="9"/>
                  <a:pt x="4" y="11"/>
                  <a:pt x="3" y="13"/>
                </a:cubicBezTo>
                <a:cubicBezTo>
                  <a:pt x="0" y="17"/>
                  <a:pt x="4" y="23"/>
                  <a:pt x="6" y="25"/>
                </a:cubicBezTo>
                <a:cubicBezTo>
                  <a:pt x="6" y="25"/>
                  <a:pt x="7" y="26"/>
                  <a:pt x="7" y="26"/>
                </a:cubicBezTo>
                <a:cubicBezTo>
                  <a:pt x="11" y="27"/>
                  <a:pt x="14" y="26"/>
                  <a:pt x="17" y="25"/>
                </a:cubicBezTo>
                <a:cubicBezTo>
                  <a:pt x="21" y="23"/>
                  <a:pt x="21" y="28"/>
                  <a:pt x="25" y="28"/>
                </a:cubicBezTo>
                <a:cubicBezTo>
                  <a:pt x="29" y="29"/>
                  <a:pt x="30" y="29"/>
                  <a:pt x="30" y="29"/>
                </a:cubicBezTo>
                <a:cubicBezTo>
                  <a:pt x="30" y="29"/>
                  <a:pt x="27" y="31"/>
                  <a:pt x="25" y="30"/>
                </a:cubicBezTo>
                <a:cubicBezTo>
                  <a:pt x="22" y="30"/>
                  <a:pt x="19" y="27"/>
                  <a:pt x="18" y="28"/>
                </a:cubicBezTo>
                <a:cubicBezTo>
                  <a:pt x="16" y="30"/>
                  <a:pt x="10" y="31"/>
                  <a:pt x="8" y="31"/>
                </a:cubicBezTo>
                <a:cubicBezTo>
                  <a:pt x="8" y="31"/>
                  <a:pt x="7" y="31"/>
                  <a:pt x="5" y="32"/>
                </a:cubicBezTo>
                <a:cubicBezTo>
                  <a:pt x="5" y="33"/>
                  <a:pt x="5" y="34"/>
                  <a:pt x="6" y="35"/>
                </a:cubicBezTo>
                <a:cubicBezTo>
                  <a:pt x="7" y="36"/>
                  <a:pt x="7" y="36"/>
                  <a:pt x="7" y="36"/>
                </a:cubicBezTo>
                <a:cubicBezTo>
                  <a:pt x="12" y="35"/>
                  <a:pt x="10" y="38"/>
                  <a:pt x="12" y="38"/>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72" name="Freeform 22"/>
          <p:cNvSpPr>
            <a:spLocks/>
          </p:cNvSpPr>
          <p:nvPr/>
        </p:nvSpPr>
        <p:spPr bwMode="auto">
          <a:xfrm>
            <a:off x="3828255" y="3485251"/>
            <a:ext cx="79409" cy="45719"/>
          </a:xfrm>
          <a:custGeom>
            <a:avLst/>
            <a:gdLst>
              <a:gd name="T0" fmla="*/ 13 w 24"/>
              <a:gd name="T1" fmla="*/ 13 h 14"/>
              <a:gd name="T2" fmla="*/ 19 w 24"/>
              <a:gd name="T3" fmla="*/ 9 h 14"/>
              <a:gd name="T4" fmla="*/ 22 w 24"/>
              <a:gd name="T5" fmla="*/ 7 h 14"/>
              <a:gd name="T6" fmla="*/ 22 w 24"/>
              <a:gd name="T7" fmla="*/ 4 h 14"/>
              <a:gd name="T8" fmla="*/ 24 w 24"/>
              <a:gd name="T9" fmla="*/ 0 h 14"/>
              <a:gd name="T10" fmla="*/ 22 w 24"/>
              <a:gd name="T11" fmla="*/ 0 h 14"/>
              <a:gd name="T12" fmla="*/ 9 w 24"/>
              <a:gd name="T13" fmla="*/ 1 h 14"/>
              <a:gd name="T14" fmla="*/ 5 w 24"/>
              <a:gd name="T15" fmla="*/ 3 h 14"/>
              <a:gd name="T16" fmla="*/ 0 w 24"/>
              <a:gd name="T17" fmla="*/ 1 h 14"/>
              <a:gd name="T18" fmla="*/ 7 w 24"/>
              <a:gd name="T19" fmla="*/ 7 h 14"/>
              <a:gd name="T20" fmla="*/ 11 w 24"/>
              <a:gd name="T21" fmla="*/ 13 h 14"/>
              <a:gd name="T22" fmla="*/ 12 w 24"/>
              <a:gd name="T23" fmla="*/ 14 h 14"/>
              <a:gd name="T24" fmla="*/ 13 w 24"/>
              <a:gd name="T25" fmla="*/ 1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 h="14">
                <a:moveTo>
                  <a:pt x="13" y="13"/>
                </a:moveTo>
                <a:cubicBezTo>
                  <a:pt x="14" y="12"/>
                  <a:pt x="18" y="8"/>
                  <a:pt x="19" y="9"/>
                </a:cubicBezTo>
                <a:cubicBezTo>
                  <a:pt x="21" y="9"/>
                  <a:pt x="22" y="8"/>
                  <a:pt x="22" y="7"/>
                </a:cubicBezTo>
                <a:cubicBezTo>
                  <a:pt x="22" y="7"/>
                  <a:pt x="20" y="4"/>
                  <a:pt x="22" y="4"/>
                </a:cubicBezTo>
                <a:cubicBezTo>
                  <a:pt x="23" y="3"/>
                  <a:pt x="24" y="1"/>
                  <a:pt x="24" y="0"/>
                </a:cubicBezTo>
                <a:cubicBezTo>
                  <a:pt x="23" y="0"/>
                  <a:pt x="22" y="0"/>
                  <a:pt x="22" y="0"/>
                </a:cubicBezTo>
                <a:cubicBezTo>
                  <a:pt x="20" y="0"/>
                  <a:pt x="9" y="1"/>
                  <a:pt x="9" y="1"/>
                </a:cubicBezTo>
                <a:cubicBezTo>
                  <a:pt x="9" y="1"/>
                  <a:pt x="6" y="3"/>
                  <a:pt x="5" y="3"/>
                </a:cubicBezTo>
                <a:cubicBezTo>
                  <a:pt x="3" y="3"/>
                  <a:pt x="5" y="0"/>
                  <a:pt x="0" y="1"/>
                </a:cubicBezTo>
                <a:cubicBezTo>
                  <a:pt x="2" y="4"/>
                  <a:pt x="3" y="5"/>
                  <a:pt x="7" y="7"/>
                </a:cubicBezTo>
                <a:cubicBezTo>
                  <a:pt x="12" y="8"/>
                  <a:pt x="7" y="11"/>
                  <a:pt x="11" y="13"/>
                </a:cubicBezTo>
                <a:cubicBezTo>
                  <a:pt x="11" y="13"/>
                  <a:pt x="11" y="14"/>
                  <a:pt x="12" y="14"/>
                </a:cubicBezTo>
                <a:cubicBezTo>
                  <a:pt x="12" y="13"/>
                  <a:pt x="12" y="13"/>
                  <a:pt x="13" y="13"/>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73" name="Freeform 23"/>
          <p:cNvSpPr>
            <a:spLocks/>
          </p:cNvSpPr>
          <p:nvPr/>
        </p:nvSpPr>
        <p:spPr bwMode="auto">
          <a:xfrm>
            <a:off x="4394993" y="3486478"/>
            <a:ext cx="279857" cy="198480"/>
          </a:xfrm>
          <a:custGeom>
            <a:avLst/>
            <a:gdLst>
              <a:gd name="T0" fmla="*/ 95 w 103"/>
              <a:gd name="T1" fmla="*/ 42 h 73"/>
              <a:gd name="T2" fmla="*/ 92 w 103"/>
              <a:gd name="T3" fmla="*/ 36 h 73"/>
              <a:gd name="T4" fmla="*/ 87 w 103"/>
              <a:gd name="T5" fmla="*/ 31 h 73"/>
              <a:gd name="T6" fmla="*/ 84 w 103"/>
              <a:gd name="T7" fmla="*/ 26 h 73"/>
              <a:gd name="T8" fmla="*/ 77 w 103"/>
              <a:gd name="T9" fmla="*/ 23 h 73"/>
              <a:gd name="T10" fmla="*/ 76 w 103"/>
              <a:gd name="T11" fmla="*/ 21 h 73"/>
              <a:gd name="T12" fmla="*/ 72 w 103"/>
              <a:gd name="T13" fmla="*/ 20 h 73"/>
              <a:gd name="T14" fmla="*/ 73 w 103"/>
              <a:gd name="T15" fmla="*/ 17 h 73"/>
              <a:gd name="T16" fmla="*/ 73 w 103"/>
              <a:gd name="T17" fmla="*/ 10 h 73"/>
              <a:gd name="T18" fmla="*/ 67 w 103"/>
              <a:gd name="T19" fmla="*/ 2 h 73"/>
              <a:gd name="T20" fmla="*/ 65 w 103"/>
              <a:gd name="T21" fmla="*/ 1 h 73"/>
              <a:gd name="T22" fmla="*/ 58 w 103"/>
              <a:gd name="T23" fmla="*/ 4 h 73"/>
              <a:gd name="T24" fmla="*/ 57 w 103"/>
              <a:gd name="T25" fmla="*/ 8 h 73"/>
              <a:gd name="T26" fmla="*/ 48 w 103"/>
              <a:gd name="T27" fmla="*/ 16 h 73"/>
              <a:gd name="T28" fmla="*/ 36 w 103"/>
              <a:gd name="T29" fmla="*/ 19 h 73"/>
              <a:gd name="T30" fmla="*/ 36 w 103"/>
              <a:gd name="T31" fmla="*/ 23 h 73"/>
              <a:gd name="T32" fmla="*/ 28 w 103"/>
              <a:gd name="T33" fmla="*/ 27 h 73"/>
              <a:gd name="T34" fmla="*/ 19 w 103"/>
              <a:gd name="T35" fmla="*/ 30 h 73"/>
              <a:gd name="T36" fmla="*/ 14 w 103"/>
              <a:gd name="T37" fmla="*/ 30 h 73"/>
              <a:gd name="T38" fmla="*/ 9 w 103"/>
              <a:gd name="T39" fmla="*/ 32 h 73"/>
              <a:gd name="T40" fmla="*/ 8 w 103"/>
              <a:gd name="T41" fmla="*/ 31 h 73"/>
              <a:gd name="T42" fmla="*/ 4 w 103"/>
              <a:gd name="T43" fmla="*/ 37 h 73"/>
              <a:gd name="T44" fmla="*/ 0 w 103"/>
              <a:gd name="T45" fmla="*/ 45 h 73"/>
              <a:gd name="T46" fmla="*/ 1 w 103"/>
              <a:gd name="T47" fmla="*/ 52 h 73"/>
              <a:gd name="T48" fmla="*/ 3 w 103"/>
              <a:gd name="T49" fmla="*/ 59 h 73"/>
              <a:gd name="T50" fmla="*/ 5 w 103"/>
              <a:gd name="T51" fmla="*/ 64 h 73"/>
              <a:gd name="T52" fmla="*/ 7 w 103"/>
              <a:gd name="T53" fmla="*/ 66 h 73"/>
              <a:gd name="T54" fmla="*/ 12 w 103"/>
              <a:gd name="T55" fmla="*/ 72 h 73"/>
              <a:gd name="T56" fmla="*/ 13 w 103"/>
              <a:gd name="T57" fmla="*/ 73 h 73"/>
              <a:gd name="T58" fmla="*/ 14 w 103"/>
              <a:gd name="T59" fmla="*/ 72 h 73"/>
              <a:gd name="T60" fmla="*/ 16 w 103"/>
              <a:gd name="T61" fmla="*/ 66 h 73"/>
              <a:gd name="T62" fmla="*/ 20 w 103"/>
              <a:gd name="T63" fmla="*/ 65 h 73"/>
              <a:gd name="T64" fmla="*/ 24 w 103"/>
              <a:gd name="T65" fmla="*/ 64 h 73"/>
              <a:gd name="T66" fmla="*/ 31 w 103"/>
              <a:gd name="T67" fmla="*/ 65 h 73"/>
              <a:gd name="T68" fmla="*/ 31 w 103"/>
              <a:gd name="T69" fmla="*/ 59 h 73"/>
              <a:gd name="T70" fmla="*/ 40 w 103"/>
              <a:gd name="T71" fmla="*/ 53 h 73"/>
              <a:gd name="T72" fmla="*/ 47 w 103"/>
              <a:gd name="T73" fmla="*/ 57 h 73"/>
              <a:gd name="T74" fmla="*/ 63 w 103"/>
              <a:gd name="T75" fmla="*/ 60 h 73"/>
              <a:gd name="T76" fmla="*/ 65 w 103"/>
              <a:gd name="T77" fmla="*/ 55 h 73"/>
              <a:gd name="T78" fmla="*/ 72 w 103"/>
              <a:gd name="T79" fmla="*/ 55 h 73"/>
              <a:gd name="T80" fmla="*/ 81 w 103"/>
              <a:gd name="T81" fmla="*/ 52 h 73"/>
              <a:gd name="T82" fmla="*/ 88 w 103"/>
              <a:gd name="T83" fmla="*/ 51 h 73"/>
              <a:gd name="T84" fmla="*/ 97 w 103"/>
              <a:gd name="T85" fmla="*/ 52 h 73"/>
              <a:gd name="T86" fmla="*/ 103 w 103"/>
              <a:gd name="T87" fmla="*/ 51 h 73"/>
              <a:gd name="T88" fmla="*/ 101 w 103"/>
              <a:gd name="T89" fmla="*/ 46 h 73"/>
              <a:gd name="T90" fmla="*/ 95 w 103"/>
              <a:gd name="T91" fmla="*/ 4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03" h="73">
                <a:moveTo>
                  <a:pt x="95" y="42"/>
                </a:moveTo>
                <a:cubicBezTo>
                  <a:pt x="95" y="40"/>
                  <a:pt x="95" y="39"/>
                  <a:pt x="92" y="36"/>
                </a:cubicBezTo>
                <a:cubicBezTo>
                  <a:pt x="89" y="33"/>
                  <a:pt x="87" y="33"/>
                  <a:pt x="87" y="31"/>
                </a:cubicBezTo>
                <a:cubicBezTo>
                  <a:pt x="87" y="30"/>
                  <a:pt x="86" y="29"/>
                  <a:pt x="84" y="26"/>
                </a:cubicBezTo>
                <a:cubicBezTo>
                  <a:pt x="81" y="23"/>
                  <a:pt x="77" y="23"/>
                  <a:pt x="77" y="23"/>
                </a:cubicBezTo>
                <a:cubicBezTo>
                  <a:pt x="76" y="21"/>
                  <a:pt x="76" y="21"/>
                  <a:pt x="76" y="21"/>
                </a:cubicBezTo>
                <a:cubicBezTo>
                  <a:pt x="72" y="20"/>
                  <a:pt x="72" y="20"/>
                  <a:pt x="72" y="20"/>
                </a:cubicBezTo>
                <a:cubicBezTo>
                  <a:pt x="72" y="20"/>
                  <a:pt x="70" y="18"/>
                  <a:pt x="73" y="17"/>
                </a:cubicBezTo>
                <a:cubicBezTo>
                  <a:pt x="76" y="15"/>
                  <a:pt x="73" y="11"/>
                  <a:pt x="73" y="10"/>
                </a:cubicBezTo>
                <a:cubicBezTo>
                  <a:pt x="72" y="8"/>
                  <a:pt x="68" y="3"/>
                  <a:pt x="67" y="2"/>
                </a:cubicBezTo>
                <a:cubicBezTo>
                  <a:pt x="66" y="2"/>
                  <a:pt x="66" y="2"/>
                  <a:pt x="65" y="1"/>
                </a:cubicBezTo>
                <a:cubicBezTo>
                  <a:pt x="63" y="0"/>
                  <a:pt x="60" y="2"/>
                  <a:pt x="58" y="4"/>
                </a:cubicBezTo>
                <a:cubicBezTo>
                  <a:pt x="57" y="6"/>
                  <a:pt x="58" y="7"/>
                  <a:pt x="57" y="8"/>
                </a:cubicBezTo>
                <a:cubicBezTo>
                  <a:pt x="55" y="9"/>
                  <a:pt x="51" y="13"/>
                  <a:pt x="48" y="16"/>
                </a:cubicBezTo>
                <a:cubicBezTo>
                  <a:pt x="46" y="20"/>
                  <a:pt x="39" y="18"/>
                  <a:pt x="36" y="19"/>
                </a:cubicBezTo>
                <a:cubicBezTo>
                  <a:pt x="34" y="20"/>
                  <a:pt x="37" y="22"/>
                  <a:pt x="36" y="23"/>
                </a:cubicBezTo>
                <a:cubicBezTo>
                  <a:pt x="34" y="25"/>
                  <a:pt x="30" y="27"/>
                  <a:pt x="28" y="27"/>
                </a:cubicBezTo>
                <a:cubicBezTo>
                  <a:pt x="27" y="28"/>
                  <a:pt x="21" y="28"/>
                  <a:pt x="19" y="30"/>
                </a:cubicBezTo>
                <a:cubicBezTo>
                  <a:pt x="17" y="32"/>
                  <a:pt x="15" y="28"/>
                  <a:pt x="14" y="30"/>
                </a:cubicBezTo>
                <a:cubicBezTo>
                  <a:pt x="12" y="33"/>
                  <a:pt x="10" y="33"/>
                  <a:pt x="9" y="32"/>
                </a:cubicBezTo>
                <a:cubicBezTo>
                  <a:pt x="9" y="32"/>
                  <a:pt x="8" y="32"/>
                  <a:pt x="8" y="31"/>
                </a:cubicBezTo>
                <a:cubicBezTo>
                  <a:pt x="7" y="33"/>
                  <a:pt x="5" y="34"/>
                  <a:pt x="4" y="37"/>
                </a:cubicBezTo>
                <a:cubicBezTo>
                  <a:pt x="3" y="40"/>
                  <a:pt x="0" y="43"/>
                  <a:pt x="0" y="45"/>
                </a:cubicBezTo>
                <a:cubicBezTo>
                  <a:pt x="0" y="47"/>
                  <a:pt x="1" y="49"/>
                  <a:pt x="1" y="52"/>
                </a:cubicBezTo>
                <a:cubicBezTo>
                  <a:pt x="1" y="55"/>
                  <a:pt x="2" y="56"/>
                  <a:pt x="3" y="59"/>
                </a:cubicBezTo>
                <a:cubicBezTo>
                  <a:pt x="5" y="61"/>
                  <a:pt x="5" y="64"/>
                  <a:pt x="5" y="64"/>
                </a:cubicBezTo>
                <a:cubicBezTo>
                  <a:pt x="5" y="64"/>
                  <a:pt x="5" y="65"/>
                  <a:pt x="7" y="66"/>
                </a:cubicBezTo>
                <a:cubicBezTo>
                  <a:pt x="8" y="68"/>
                  <a:pt x="12" y="70"/>
                  <a:pt x="12" y="72"/>
                </a:cubicBezTo>
                <a:cubicBezTo>
                  <a:pt x="12" y="72"/>
                  <a:pt x="13" y="73"/>
                  <a:pt x="13" y="73"/>
                </a:cubicBezTo>
                <a:cubicBezTo>
                  <a:pt x="14" y="73"/>
                  <a:pt x="14" y="73"/>
                  <a:pt x="14" y="72"/>
                </a:cubicBezTo>
                <a:cubicBezTo>
                  <a:pt x="16" y="70"/>
                  <a:pt x="16" y="66"/>
                  <a:pt x="16" y="66"/>
                </a:cubicBezTo>
                <a:cubicBezTo>
                  <a:pt x="20" y="65"/>
                  <a:pt x="20" y="65"/>
                  <a:pt x="20" y="65"/>
                </a:cubicBezTo>
                <a:cubicBezTo>
                  <a:pt x="24" y="64"/>
                  <a:pt x="24" y="64"/>
                  <a:pt x="24" y="64"/>
                </a:cubicBezTo>
                <a:cubicBezTo>
                  <a:pt x="31" y="65"/>
                  <a:pt x="31" y="65"/>
                  <a:pt x="31" y="65"/>
                </a:cubicBezTo>
                <a:cubicBezTo>
                  <a:pt x="31" y="59"/>
                  <a:pt x="31" y="59"/>
                  <a:pt x="31" y="59"/>
                </a:cubicBezTo>
                <a:cubicBezTo>
                  <a:pt x="31" y="59"/>
                  <a:pt x="36" y="53"/>
                  <a:pt x="40" y="53"/>
                </a:cubicBezTo>
                <a:cubicBezTo>
                  <a:pt x="44" y="53"/>
                  <a:pt x="47" y="57"/>
                  <a:pt x="47" y="57"/>
                </a:cubicBezTo>
                <a:cubicBezTo>
                  <a:pt x="63" y="60"/>
                  <a:pt x="63" y="60"/>
                  <a:pt x="63" y="60"/>
                </a:cubicBezTo>
                <a:cubicBezTo>
                  <a:pt x="63" y="60"/>
                  <a:pt x="64" y="56"/>
                  <a:pt x="65" y="55"/>
                </a:cubicBezTo>
                <a:cubicBezTo>
                  <a:pt x="67" y="54"/>
                  <a:pt x="70" y="56"/>
                  <a:pt x="72" y="55"/>
                </a:cubicBezTo>
                <a:cubicBezTo>
                  <a:pt x="74" y="54"/>
                  <a:pt x="77" y="52"/>
                  <a:pt x="81" y="52"/>
                </a:cubicBezTo>
                <a:cubicBezTo>
                  <a:pt x="85" y="52"/>
                  <a:pt x="86" y="54"/>
                  <a:pt x="88" y="51"/>
                </a:cubicBezTo>
                <a:cubicBezTo>
                  <a:pt x="89" y="48"/>
                  <a:pt x="97" y="52"/>
                  <a:pt x="97" y="52"/>
                </a:cubicBezTo>
                <a:cubicBezTo>
                  <a:pt x="103" y="51"/>
                  <a:pt x="103" y="51"/>
                  <a:pt x="103" y="51"/>
                </a:cubicBezTo>
                <a:cubicBezTo>
                  <a:pt x="101" y="46"/>
                  <a:pt x="101" y="46"/>
                  <a:pt x="101" y="46"/>
                </a:cubicBezTo>
                <a:cubicBezTo>
                  <a:pt x="101" y="46"/>
                  <a:pt x="95" y="43"/>
                  <a:pt x="95" y="42"/>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75" name="Freeform 24"/>
          <p:cNvSpPr>
            <a:spLocks/>
          </p:cNvSpPr>
          <p:nvPr/>
        </p:nvSpPr>
        <p:spPr bwMode="auto">
          <a:xfrm>
            <a:off x="4180681" y="3428132"/>
            <a:ext cx="273902" cy="228251"/>
          </a:xfrm>
          <a:custGeom>
            <a:avLst/>
            <a:gdLst>
              <a:gd name="T0" fmla="*/ 62 w 101"/>
              <a:gd name="T1" fmla="*/ 61 h 84"/>
              <a:gd name="T2" fmla="*/ 67 w 101"/>
              <a:gd name="T3" fmla="*/ 60 h 84"/>
              <a:gd name="T4" fmla="*/ 73 w 101"/>
              <a:gd name="T5" fmla="*/ 65 h 84"/>
              <a:gd name="T6" fmla="*/ 77 w 101"/>
              <a:gd name="T7" fmla="*/ 61 h 84"/>
              <a:gd name="T8" fmla="*/ 83 w 101"/>
              <a:gd name="T9" fmla="*/ 48 h 84"/>
              <a:gd name="T10" fmla="*/ 87 w 101"/>
              <a:gd name="T11" fmla="*/ 43 h 84"/>
              <a:gd name="T12" fmla="*/ 88 w 101"/>
              <a:gd name="T13" fmla="*/ 38 h 84"/>
              <a:gd name="T14" fmla="*/ 90 w 101"/>
              <a:gd name="T15" fmla="*/ 33 h 84"/>
              <a:gd name="T16" fmla="*/ 95 w 101"/>
              <a:gd name="T17" fmla="*/ 24 h 84"/>
              <a:gd name="T18" fmla="*/ 100 w 101"/>
              <a:gd name="T19" fmla="*/ 21 h 84"/>
              <a:gd name="T20" fmla="*/ 99 w 101"/>
              <a:gd name="T21" fmla="*/ 16 h 84"/>
              <a:gd name="T22" fmla="*/ 96 w 101"/>
              <a:gd name="T23" fmla="*/ 12 h 84"/>
              <a:gd name="T24" fmla="*/ 96 w 101"/>
              <a:gd name="T25" fmla="*/ 8 h 84"/>
              <a:gd name="T26" fmla="*/ 93 w 101"/>
              <a:gd name="T27" fmla="*/ 4 h 84"/>
              <a:gd name="T28" fmla="*/ 90 w 101"/>
              <a:gd name="T29" fmla="*/ 3 h 84"/>
              <a:gd name="T30" fmla="*/ 84 w 101"/>
              <a:gd name="T31" fmla="*/ 8 h 84"/>
              <a:gd name="T32" fmla="*/ 77 w 101"/>
              <a:gd name="T33" fmla="*/ 6 h 84"/>
              <a:gd name="T34" fmla="*/ 66 w 101"/>
              <a:gd name="T35" fmla="*/ 6 h 84"/>
              <a:gd name="T36" fmla="*/ 60 w 101"/>
              <a:gd name="T37" fmla="*/ 10 h 84"/>
              <a:gd name="T38" fmla="*/ 52 w 101"/>
              <a:gd name="T39" fmla="*/ 10 h 84"/>
              <a:gd name="T40" fmla="*/ 45 w 101"/>
              <a:gd name="T41" fmla="*/ 7 h 84"/>
              <a:gd name="T42" fmla="*/ 38 w 101"/>
              <a:gd name="T43" fmla="*/ 9 h 84"/>
              <a:gd name="T44" fmla="*/ 34 w 101"/>
              <a:gd name="T45" fmla="*/ 4 h 84"/>
              <a:gd name="T46" fmla="*/ 27 w 101"/>
              <a:gd name="T47" fmla="*/ 2 h 84"/>
              <a:gd name="T48" fmla="*/ 22 w 101"/>
              <a:gd name="T49" fmla="*/ 4 h 84"/>
              <a:gd name="T50" fmla="*/ 14 w 101"/>
              <a:gd name="T51" fmla="*/ 4 h 84"/>
              <a:gd name="T52" fmla="*/ 12 w 101"/>
              <a:gd name="T53" fmla="*/ 11 h 84"/>
              <a:gd name="T54" fmla="*/ 9 w 101"/>
              <a:gd name="T55" fmla="*/ 17 h 84"/>
              <a:gd name="T56" fmla="*/ 8 w 101"/>
              <a:gd name="T57" fmla="*/ 18 h 84"/>
              <a:gd name="T58" fmla="*/ 9 w 101"/>
              <a:gd name="T59" fmla="*/ 24 h 84"/>
              <a:gd name="T60" fmla="*/ 8 w 101"/>
              <a:gd name="T61" fmla="*/ 36 h 84"/>
              <a:gd name="T62" fmla="*/ 5 w 101"/>
              <a:gd name="T63" fmla="*/ 41 h 84"/>
              <a:gd name="T64" fmla="*/ 1 w 101"/>
              <a:gd name="T65" fmla="*/ 47 h 84"/>
              <a:gd name="T66" fmla="*/ 1 w 101"/>
              <a:gd name="T67" fmla="*/ 57 h 84"/>
              <a:gd name="T68" fmla="*/ 4 w 101"/>
              <a:gd name="T69" fmla="*/ 63 h 84"/>
              <a:gd name="T70" fmla="*/ 4 w 101"/>
              <a:gd name="T71" fmla="*/ 64 h 84"/>
              <a:gd name="T72" fmla="*/ 16 w 101"/>
              <a:gd name="T73" fmla="*/ 67 h 84"/>
              <a:gd name="T74" fmla="*/ 24 w 101"/>
              <a:gd name="T75" fmla="*/ 75 h 84"/>
              <a:gd name="T76" fmla="*/ 29 w 101"/>
              <a:gd name="T77" fmla="*/ 83 h 84"/>
              <a:gd name="T78" fmla="*/ 37 w 101"/>
              <a:gd name="T79" fmla="*/ 81 h 84"/>
              <a:gd name="T80" fmla="*/ 49 w 101"/>
              <a:gd name="T81" fmla="*/ 79 h 84"/>
              <a:gd name="T82" fmla="*/ 50 w 101"/>
              <a:gd name="T83" fmla="*/ 79 h 84"/>
              <a:gd name="T84" fmla="*/ 52 w 101"/>
              <a:gd name="T85" fmla="*/ 70 h 84"/>
              <a:gd name="T86" fmla="*/ 62 w 101"/>
              <a:gd name="T87" fmla="*/ 61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01" h="84">
                <a:moveTo>
                  <a:pt x="62" y="61"/>
                </a:moveTo>
                <a:cubicBezTo>
                  <a:pt x="63" y="61"/>
                  <a:pt x="65" y="62"/>
                  <a:pt x="67" y="60"/>
                </a:cubicBezTo>
                <a:cubicBezTo>
                  <a:pt x="69" y="59"/>
                  <a:pt x="73" y="62"/>
                  <a:pt x="73" y="65"/>
                </a:cubicBezTo>
                <a:cubicBezTo>
                  <a:pt x="74" y="67"/>
                  <a:pt x="75" y="64"/>
                  <a:pt x="77" y="61"/>
                </a:cubicBezTo>
                <a:cubicBezTo>
                  <a:pt x="78" y="58"/>
                  <a:pt x="83" y="50"/>
                  <a:pt x="83" y="48"/>
                </a:cubicBezTo>
                <a:cubicBezTo>
                  <a:pt x="83" y="46"/>
                  <a:pt x="87" y="44"/>
                  <a:pt x="87" y="43"/>
                </a:cubicBezTo>
                <a:cubicBezTo>
                  <a:pt x="87" y="42"/>
                  <a:pt x="87" y="39"/>
                  <a:pt x="88" y="38"/>
                </a:cubicBezTo>
                <a:cubicBezTo>
                  <a:pt x="89" y="38"/>
                  <a:pt x="90" y="34"/>
                  <a:pt x="90" y="33"/>
                </a:cubicBezTo>
                <a:cubicBezTo>
                  <a:pt x="90" y="32"/>
                  <a:pt x="94" y="25"/>
                  <a:pt x="95" y="24"/>
                </a:cubicBezTo>
                <a:cubicBezTo>
                  <a:pt x="96" y="23"/>
                  <a:pt x="99" y="23"/>
                  <a:pt x="100" y="21"/>
                </a:cubicBezTo>
                <a:cubicBezTo>
                  <a:pt x="100" y="19"/>
                  <a:pt x="101" y="16"/>
                  <a:pt x="99" y="16"/>
                </a:cubicBezTo>
                <a:cubicBezTo>
                  <a:pt x="98" y="15"/>
                  <a:pt x="96" y="14"/>
                  <a:pt x="96" y="12"/>
                </a:cubicBezTo>
                <a:cubicBezTo>
                  <a:pt x="96" y="12"/>
                  <a:pt x="96" y="10"/>
                  <a:pt x="96" y="8"/>
                </a:cubicBezTo>
                <a:cubicBezTo>
                  <a:pt x="94" y="8"/>
                  <a:pt x="94" y="6"/>
                  <a:pt x="93" y="4"/>
                </a:cubicBezTo>
                <a:cubicBezTo>
                  <a:pt x="92" y="3"/>
                  <a:pt x="92" y="2"/>
                  <a:pt x="90" y="3"/>
                </a:cubicBezTo>
                <a:cubicBezTo>
                  <a:pt x="88" y="3"/>
                  <a:pt x="86" y="7"/>
                  <a:pt x="84" y="8"/>
                </a:cubicBezTo>
                <a:cubicBezTo>
                  <a:pt x="82" y="9"/>
                  <a:pt x="79" y="7"/>
                  <a:pt x="77" y="6"/>
                </a:cubicBezTo>
                <a:cubicBezTo>
                  <a:pt x="76" y="6"/>
                  <a:pt x="69" y="6"/>
                  <a:pt x="66" y="6"/>
                </a:cubicBezTo>
                <a:cubicBezTo>
                  <a:pt x="64" y="6"/>
                  <a:pt x="62" y="9"/>
                  <a:pt x="60" y="10"/>
                </a:cubicBezTo>
                <a:cubicBezTo>
                  <a:pt x="58" y="11"/>
                  <a:pt x="53" y="11"/>
                  <a:pt x="52" y="10"/>
                </a:cubicBezTo>
                <a:cubicBezTo>
                  <a:pt x="50" y="10"/>
                  <a:pt x="47" y="7"/>
                  <a:pt x="45" y="7"/>
                </a:cubicBezTo>
                <a:cubicBezTo>
                  <a:pt x="44" y="7"/>
                  <a:pt x="41" y="7"/>
                  <a:pt x="38" y="9"/>
                </a:cubicBezTo>
                <a:cubicBezTo>
                  <a:pt x="36" y="10"/>
                  <a:pt x="35" y="6"/>
                  <a:pt x="34" y="4"/>
                </a:cubicBezTo>
                <a:cubicBezTo>
                  <a:pt x="32" y="2"/>
                  <a:pt x="29" y="4"/>
                  <a:pt x="27" y="2"/>
                </a:cubicBezTo>
                <a:cubicBezTo>
                  <a:pt x="25" y="0"/>
                  <a:pt x="24" y="4"/>
                  <a:pt x="22" y="4"/>
                </a:cubicBezTo>
                <a:cubicBezTo>
                  <a:pt x="20" y="4"/>
                  <a:pt x="16" y="3"/>
                  <a:pt x="14" y="4"/>
                </a:cubicBezTo>
                <a:cubicBezTo>
                  <a:pt x="13" y="5"/>
                  <a:pt x="13" y="10"/>
                  <a:pt x="12" y="11"/>
                </a:cubicBezTo>
                <a:cubicBezTo>
                  <a:pt x="12" y="11"/>
                  <a:pt x="9" y="15"/>
                  <a:pt x="9" y="17"/>
                </a:cubicBezTo>
                <a:cubicBezTo>
                  <a:pt x="9" y="17"/>
                  <a:pt x="8" y="18"/>
                  <a:pt x="8" y="18"/>
                </a:cubicBezTo>
                <a:cubicBezTo>
                  <a:pt x="8" y="20"/>
                  <a:pt x="9" y="23"/>
                  <a:pt x="9" y="24"/>
                </a:cubicBezTo>
                <a:cubicBezTo>
                  <a:pt x="9" y="26"/>
                  <a:pt x="10" y="34"/>
                  <a:pt x="8" y="36"/>
                </a:cubicBezTo>
                <a:cubicBezTo>
                  <a:pt x="6" y="38"/>
                  <a:pt x="5" y="41"/>
                  <a:pt x="5" y="41"/>
                </a:cubicBezTo>
                <a:cubicBezTo>
                  <a:pt x="5" y="41"/>
                  <a:pt x="2" y="43"/>
                  <a:pt x="1" y="47"/>
                </a:cubicBezTo>
                <a:cubicBezTo>
                  <a:pt x="0" y="51"/>
                  <a:pt x="1" y="54"/>
                  <a:pt x="1" y="57"/>
                </a:cubicBezTo>
                <a:cubicBezTo>
                  <a:pt x="1" y="59"/>
                  <a:pt x="3" y="61"/>
                  <a:pt x="4" y="63"/>
                </a:cubicBezTo>
                <a:cubicBezTo>
                  <a:pt x="4" y="63"/>
                  <a:pt x="4" y="63"/>
                  <a:pt x="4" y="64"/>
                </a:cubicBezTo>
                <a:cubicBezTo>
                  <a:pt x="5" y="66"/>
                  <a:pt x="12" y="66"/>
                  <a:pt x="16" y="67"/>
                </a:cubicBezTo>
                <a:cubicBezTo>
                  <a:pt x="20" y="68"/>
                  <a:pt x="25" y="73"/>
                  <a:pt x="24" y="75"/>
                </a:cubicBezTo>
                <a:cubicBezTo>
                  <a:pt x="24" y="77"/>
                  <a:pt x="27" y="82"/>
                  <a:pt x="29" y="83"/>
                </a:cubicBezTo>
                <a:cubicBezTo>
                  <a:pt x="31" y="84"/>
                  <a:pt x="35" y="81"/>
                  <a:pt x="37" y="81"/>
                </a:cubicBezTo>
                <a:cubicBezTo>
                  <a:pt x="40" y="81"/>
                  <a:pt x="47" y="81"/>
                  <a:pt x="49" y="79"/>
                </a:cubicBezTo>
                <a:cubicBezTo>
                  <a:pt x="49" y="79"/>
                  <a:pt x="50" y="79"/>
                  <a:pt x="50" y="79"/>
                </a:cubicBezTo>
                <a:cubicBezTo>
                  <a:pt x="52" y="75"/>
                  <a:pt x="52" y="70"/>
                  <a:pt x="52" y="70"/>
                </a:cubicBezTo>
                <a:cubicBezTo>
                  <a:pt x="52" y="70"/>
                  <a:pt x="61" y="61"/>
                  <a:pt x="62" y="61"/>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76" name="Freeform 25"/>
          <p:cNvSpPr>
            <a:spLocks/>
          </p:cNvSpPr>
          <p:nvPr/>
        </p:nvSpPr>
        <p:spPr bwMode="auto">
          <a:xfrm>
            <a:off x="4145756" y="3473394"/>
            <a:ext cx="69469" cy="144890"/>
          </a:xfrm>
          <a:custGeom>
            <a:avLst/>
            <a:gdLst>
              <a:gd name="T0" fmla="*/ 17 w 26"/>
              <a:gd name="T1" fmla="*/ 34 h 53"/>
              <a:gd name="T2" fmla="*/ 21 w 26"/>
              <a:gd name="T3" fmla="*/ 28 h 53"/>
              <a:gd name="T4" fmla="*/ 24 w 26"/>
              <a:gd name="T5" fmla="*/ 23 h 53"/>
              <a:gd name="T6" fmla="*/ 25 w 26"/>
              <a:gd name="T7" fmla="*/ 11 h 53"/>
              <a:gd name="T8" fmla="*/ 24 w 26"/>
              <a:gd name="T9" fmla="*/ 5 h 53"/>
              <a:gd name="T10" fmla="*/ 21 w 26"/>
              <a:gd name="T11" fmla="*/ 5 h 53"/>
              <a:gd name="T12" fmla="*/ 18 w 26"/>
              <a:gd name="T13" fmla="*/ 1 h 53"/>
              <a:gd name="T14" fmla="*/ 15 w 26"/>
              <a:gd name="T15" fmla="*/ 5 h 53"/>
              <a:gd name="T16" fmla="*/ 13 w 26"/>
              <a:gd name="T17" fmla="*/ 8 h 53"/>
              <a:gd name="T18" fmla="*/ 6 w 26"/>
              <a:gd name="T19" fmla="*/ 10 h 53"/>
              <a:gd name="T20" fmla="*/ 1 w 26"/>
              <a:gd name="T21" fmla="*/ 13 h 53"/>
              <a:gd name="T22" fmla="*/ 0 w 26"/>
              <a:gd name="T23" fmla="*/ 13 h 53"/>
              <a:gd name="T24" fmla="*/ 5 w 26"/>
              <a:gd name="T25" fmla="*/ 21 h 53"/>
              <a:gd name="T26" fmla="*/ 6 w 26"/>
              <a:gd name="T27" fmla="*/ 27 h 53"/>
              <a:gd name="T28" fmla="*/ 8 w 26"/>
              <a:gd name="T29" fmla="*/ 37 h 53"/>
              <a:gd name="T30" fmla="*/ 8 w 26"/>
              <a:gd name="T31" fmla="*/ 53 h 53"/>
              <a:gd name="T32" fmla="*/ 14 w 26"/>
              <a:gd name="T33" fmla="*/ 52 h 53"/>
              <a:gd name="T34" fmla="*/ 20 w 26"/>
              <a:gd name="T35" fmla="*/ 50 h 53"/>
              <a:gd name="T36" fmla="*/ 17 w 26"/>
              <a:gd name="T37" fmla="*/ 44 h 53"/>
              <a:gd name="T38" fmla="*/ 17 w 26"/>
              <a:gd name="T39" fmla="*/ 34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 h="53">
                <a:moveTo>
                  <a:pt x="17" y="34"/>
                </a:moveTo>
                <a:cubicBezTo>
                  <a:pt x="18" y="30"/>
                  <a:pt x="21" y="28"/>
                  <a:pt x="21" y="28"/>
                </a:cubicBezTo>
                <a:cubicBezTo>
                  <a:pt x="21" y="28"/>
                  <a:pt x="22" y="25"/>
                  <a:pt x="24" y="23"/>
                </a:cubicBezTo>
                <a:cubicBezTo>
                  <a:pt x="26" y="21"/>
                  <a:pt x="25" y="13"/>
                  <a:pt x="25" y="11"/>
                </a:cubicBezTo>
                <a:cubicBezTo>
                  <a:pt x="25" y="10"/>
                  <a:pt x="24" y="7"/>
                  <a:pt x="24" y="5"/>
                </a:cubicBezTo>
                <a:cubicBezTo>
                  <a:pt x="23" y="6"/>
                  <a:pt x="22" y="6"/>
                  <a:pt x="21" y="5"/>
                </a:cubicBezTo>
                <a:cubicBezTo>
                  <a:pt x="19" y="4"/>
                  <a:pt x="21" y="2"/>
                  <a:pt x="18" y="1"/>
                </a:cubicBezTo>
                <a:cubicBezTo>
                  <a:pt x="16" y="0"/>
                  <a:pt x="15" y="3"/>
                  <a:pt x="15" y="5"/>
                </a:cubicBezTo>
                <a:cubicBezTo>
                  <a:pt x="16" y="7"/>
                  <a:pt x="14" y="7"/>
                  <a:pt x="13" y="8"/>
                </a:cubicBezTo>
                <a:cubicBezTo>
                  <a:pt x="12" y="10"/>
                  <a:pt x="8" y="10"/>
                  <a:pt x="6" y="10"/>
                </a:cubicBezTo>
                <a:cubicBezTo>
                  <a:pt x="5" y="10"/>
                  <a:pt x="3" y="13"/>
                  <a:pt x="1" y="13"/>
                </a:cubicBezTo>
                <a:cubicBezTo>
                  <a:pt x="1" y="13"/>
                  <a:pt x="1" y="13"/>
                  <a:pt x="0" y="13"/>
                </a:cubicBezTo>
                <a:cubicBezTo>
                  <a:pt x="0" y="20"/>
                  <a:pt x="2" y="19"/>
                  <a:pt x="5" y="21"/>
                </a:cubicBezTo>
                <a:cubicBezTo>
                  <a:pt x="8" y="23"/>
                  <a:pt x="5" y="26"/>
                  <a:pt x="6" y="27"/>
                </a:cubicBezTo>
                <a:cubicBezTo>
                  <a:pt x="8" y="29"/>
                  <a:pt x="7" y="33"/>
                  <a:pt x="8" y="37"/>
                </a:cubicBezTo>
                <a:cubicBezTo>
                  <a:pt x="8" y="40"/>
                  <a:pt x="8" y="47"/>
                  <a:pt x="8" y="53"/>
                </a:cubicBezTo>
                <a:cubicBezTo>
                  <a:pt x="10" y="52"/>
                  <a:pt x="13" y="52"/>
                  <a:pt x="14" y="52"/>
                </a:cubicBezTo>
                <a:cubicBezTo>
                  <a:pt x="17" y="52"/>
                  <a:pt x="18" y="49"/>
                  <a:pt x="20" y="50"/>
                </a:cubicBezTo>
                <a:cubicBezTo>
                  <a:pt x="19" y="48"/>
                  <a:pt x="17" y="46"/>
                  <a:pt x="17" y="44"/>
                </a:cubicBezTo>
                <a:cubicBezTo>
                  <a:pt x="17" y="41"/>
                  <a:pt x="16" y="38"/>
                  <a:pt x="17" y="34"/>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77" name="Freeform 26"/>
          <p:cNvSpPr>
            <a:spLocks/>
          </p:cNvSpPr>
          <p:nvPr/>
        </p:nvSpPr>
        <p:spPr bwMode="auto">
          <a:xfrm>
            <a:off x="4129880" y="3494009"/>
            <a:ext cx="45719" cy="130624"/>
          </a:xfrm>
          <a:custGeom>
            <a:avLst/>
            <a:gdLst>
              <a:gd name="T0" fmla="*/ 13 w 15"/>
              <a:gd name="T1" fmla="*/ 15 h 44"/>
              <a:gd name="T2" fmla="*/ 12 w 15"/>
              <a:gd name="T3" fmla="*/ 9 h 44"/>
              <a:gd name="T4" fmla="*/ 7 w 15"/>
              <a:gd name="T5" fmla="*/ 1 h 44"/>
              <a:gd name="T6" fmla="*/ 1 w 15"/>
              <a:gd name="T7" fmla="*/ 0 h 44"/>
              <a:gd name="T8" fmla="*/ 0 w 15"/>
              <a:gd name="T9" fmla="*/ 0 h 44"/>
              <a:gd name="T10" fmla="*/ 1 w 15"/>
              <a:gd name="T11" fmla="*/ 6 h 44"/>
              <a:gd name="T12" fmla="*/ 3 w 15"/>
              <a:gd name="T13" fmla="*/ 11 h 44"/>
              <a:gd name="T14" fmla="*/ 4 w 15"/>
              <a:gd name="T15" fmla="*/ 22 h 44"/>
              <a:gd name="T16" fmla="*/ 6 w 15"/>
              <a:gd name="T17" fmla="*/ 34 h 44"/>
              <a:gd name="T18" fmla="*/ 9 w 15"/>
              <a:gd name="T19" fmla="*/ 44 h 44"/>
              <a:gd name="T20" fmla="*/ 11 w 15"/>
              <a:gd name="T21" fmla="*/ 43 h 44"/>
              <a:gd name="T22" fmla="*/ 15 w 15"/>
              <a:gd name="T23" fmla="*/ 41 h 44"/>
              <a:gd name="T24" fmla="*/ 15 w 15"/>
              <a:gd name="T25" fmla="*/ 25 h 44"/>
              <a:gd name="T26" fmla="*/ 13 w 15"/>
              <a:gd name="T27" fmla="*/ 1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 h="44">
                <a:moveTo>
                  <a:pt x="13" y="15"/>
                </a:moveTo>
                <a:cubicBezTo>
                  <a:pt x="12" y="14"/>
                  <a:pt x="15" y="11"/>
                  <a:pt x="12" y="9"/>
                </a:cubicBezTo>
                <a:cubicBezTo>
                  <a:pt x="9" y="7"/>
                  <a:pt x="7" y="8"/>
                  <a:pt x="7" y="1"/>
                </a:cubicBezTo>
                <a:cubicBezTo>
                  <a:pt x="5" y="1"/>
                  <a:pt x="3" y="0"/>
                  <a:pt x="1" y="0"/>
                </a:cubicBezTo>
                <a:cubicBezTo>
                  <a:pt x="0" y="0"/>
                  <a:pt x="0" y="0"/>
                  <a:pt x="0" y="0"/>
                </a:cubicBezTo>
                <a:cubicBezTo>
                  <a:pt x="0" y="3"/>
                  <a:pt x="1" y="5"/>
                  <a:pt x="1" y="6"/>
                </a:cubicBezTo>
                <a:cubicBezTo>
                  <a:pt x="3" y="6"/>
                  <a:pt x="4" y="8"/>
                  <a:pt x="3" y="11"/>
                </a:cubicBezTo>
                <a:cubicBezTo>
                  <a:pt x="3" y="13"/>
                  <a:pt x="3" y="20"/>
                  <a:pt x="4" y="22"/>
                </a:cubicBezTo>
                <a:cubicBezTo>
                  <a:pt x="5" y="25"/>
                  <a:pt x="6" y="30"/>
                  <a:pt x="6" y="34"/>
                </a:cubicBezTo>
                <a:cubicBezTo>
                  <a:pt x="6" y="37"/>
                  <a:pt x="7" y="41"/>
                  <a:pt x="9" y="44"/>
                </a:cubicBezTo>
                <a:cubicBezTo>
                  <a:pt x="10" y="43"/>
                  <a:pt x="10" y="43"/>
                  <a:pt x="11" y="43"/>
                </a:cubicBezTo>
                <a:cubicBezTo>
                  <a:pt x="12" y="42"/>
                  <a:pt x="14" y="41"/>
                  <a:pt x="15" y="41"/>
                </a:cubicBezTo>
                <a:cubicBezTo>
                  <a:pt x="15" y="35"/>
                  <a:pt x="15" y="28"/>
                  <a:pt x="15" y="25"/>
                </a:cubicBezTo>
                <a:cubicBezTo>
                  <a:pt x="14" y="21"/>
                  <a:pt x="15" y="17"/>
                  <a:pt x="13" y="15"/>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78" name="Freeform 27"/>
          <p:cNvSpPr>
            <a:spLocks/>
          </p:cNvSpPr>
          <p:nvPr/>
        </p:nvSpPr>
        <p:spPr bwMode="auto">
          <a:xfrm>
            <a:off x="4288630" y="3438443"/>
            <a:ext cx="168709" cy="263978"/>
          </a:xfrm>
          <a:custGeom>
            <a:avLst/>
            <a:gdLst>
              <a:gd name="T0" fmla="*/ 26 w 62"/>
              <a:gd name="T1" fmla="*/ 92 h 97"/>
              <a:gd name="T2" fmla="*/ 48 w 62"/>
              <a:gd name="T3" fmla="*/ 93 h 97"/>
              <a:gd name="T4" fmla="*/ 60 w 62"/>
              <a:gd name="T5" fmla="*/ 97 h 97"/>
              <a:gd name="T6" fmla="*/ 62 w 62"/>
              <a:gd name="T7" fmla="*/ 89 h 97"/>
              <a:gd name="T8" fmla="*/ 61 w 62"/>
              <a:gd name="T9" fmla="*/ 88 h 97"/>
              <a:gd name="T10" fmla="*/ 56 w 62"/>
              <a:gd name="T11" fmla="*/ 82 h 97"/>
              <a:gd name="T12" fmla="*/ 54 w 62"/>
              <a:gd name="T13" fmla="*/ 80 h 97"/>
              <a:gd name="T14" fmla="*/ 52 w 62"/>
              <a:gd name="T15" fmla="*/ 75 h 97"/>
              <a:gd name="T16" fmla="*/ 50 w 62"/>
              <a:gd name="T17" fmla="*/ 68 h 97"/>
              <a:gd name="T18" fmla="*/ 49 w 62"/>
              <a:gd name="T19" fmla="*/ 61 h 97"/>
              <a:gd name="T20" fmla="*/ 53 w 62"/>
              <a:gd name="T21" fmla="*/ 53 h 97"/>
              <a:gd name="T22" fmla="*/ 57 w 62"/>
              <a:gd name="T23" fmla="*/ 47 h 97"/>
              <a:gd name="T24" fmla="*/ 55 w 62"/>
              <a:gd name="T25" fmla="*/ 41 h 97"/>
              <a:gd name="T26" fmla="*/ 48 w 62"/>
              <a:gd name="T27" fmla="*/ 34 h 97"/>
              <a:gd name="T28" fmla="*/ 46 w 62"/>
              <a:gd name="T29" fmla="*/ 28 h 97"/>
              <a:gd name="T30" fmla="*/ 53 w 62"/>
              <a:gd name="T31" fmla="*/ 27 h 97"/>
              <a:gd name="T32" fmla="*/ 56 w 62"/>
              <a:gd name="T33" fmla="*/ 26 h 97"/>
              <a:gd name="T34" fmla="*/ 53 w 62"/>
              <a:gd name="T35" fmla="*/ 15 h 97"/>
              <a:gd name="T36" fmla="*/ 52 w 62"/>
              <a:gd name="T37" fmla="*/ 8 h 97"/>
              <a:gd name="T38" fmla="*/ 47 w 62"/>
              <a:gd name="T39" fmla="*/ 0 h 97"/>
              <a:gd name="T40" fmla="*/ 46 w 62"/>
              <a:gd name="T41" fmla="*/ 0 h 97"/>
              <a:gd name="T42" fmla="*/ 46 w 62"/>
              <a:gd name="T43" fmla="*/ 4 h 97"/>
              <a:gd name="T44" fmla="*/ 49 w 62"/>
              <a:gd name="T45" fmla="*/ 8 h 97"/>
              <a:gd name="T46" fmla="*/ 50 w 62"/>
              <a:gd name="T47" fmla="*/ 13 h 97"/>
              <a:gd name="T48" fmla="*/ 45 w 62"/>
              <a:gd name="T49" fmla="*/ 16 h 97"/>
              <a:gd name="T50" fmla="*/ 40 w 62"/>
              <a:gd name="T51" fmla="*/ 25 h 97"/>
              <a:gd name="T52" fmla="*/ 38 w 62"/>
              <a:gd name="T53" fmla="*/ 30 h 97"/>
              <a:gd name="T54" fmla="*/ 37 w 62"/>
              <a:gd name="T55" fmla="*/ 35 h 97"/>
              <a:gd name="T56" fmla="*/ 33 w 62"/>
              <a:gd name="T57" fmla="*/ 40 h 97"/>
              <a:gd name="T58" fmla="*/ 27 w 62"/>
              <a:gd name="T59" fmla="*/ 53 h 97"/>
              <a:gd name="T60" fmla="*/ 23 w 62"/>
              <a:gd name="T61" fmla="*/ 57 h 97"/>
              <a:gd name="T62" fmla="*/ 17 w 62"/>
              <a:gd name="T63" fmla="*/ 52 h 97"/>
              <a:gd name="T64" fmla="*/ 12 w 62"/>
              <a:gd name="T65" fmla="*/ 53 h 97"/>
              <a:gd name="T66" fmla="*/ 2 w 62"/>
              <a:gd name="T67" fmla="*/ 62 h 97"/>
              <a:gd name="T68" fmla="*/ 0 w 62"/>
              <a:gd name="T69" fmla="*/ 71 h 97"/>
              <a:gd name="T70" fmla="*/ 4 w 62"/>
              <a:gd name="T71" fmla="*/ 76 h 97"/>
              <a:gd name="T72" fmla="*/ 10 w 62"/>
              <a:gd name="T73" fmla="*/ 77 h 97"/>
              <a:gd name="T74" fmla="*/ 12 w 62"/>
              <a:gd name="T75" fmla="*/ 86 h 97"/>
              <a:gd name="T76" fmla="*/ 11 w 62"/>
              <a:gd name="T77" fmla="*/ 93 h 97"/>
              <a:gd name="T78" fmla="*/ 22 w 62"/>
              <a:gd name="T79" fmla="*/ 93 h 97"/>
              <a:gd name="T80" fmla="*/ 26 w 62"/>
              <a:gd name="T81" fmla="*/ 92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2" h="97">
                <a:moveTo>
                  <a:pt x="26" y="92"/>
                </a:moveTo>
                <a:cubicBezTo>
                  <a:pt x="26" y="92"/>
                  <a:pt x="46" y="93"/>
                  <a:pt x="48" y="93"/>
                </a:cubicBezTo>
                <a:cubicBezTo>
                  <a:pt x="51" y="92"/>
                  <a:pt x="60" y="97"/>
                  <a:pt x="60" y="97"/>
                </a:cubicBezTo>
                <a:cubicBezTo>
                  <a:pt x="60" y="97"/>
                  <a:pt x="61" y="92"/>
                  <a:pt x="62" y="89"/>
                </a:cubicBezTo>
                <a:cubicBezTo>
                  <a:pt x="62" y="89"/>
                  <a:pt x="61" y="88"/>
                  <a:pt x="61" y="88"/>
                </a:cubicBezTo>
                <a:cubicBezTo>
                  <a:pt x="61" y="86"/>
                  <a:pt x="57" y="84"/>
                  <a:pt x="56" y="82"/>
                </a:cubicBezTo>
                <a:cubicBezTo>
                  <a:pt x="54" y="81"/>
                  <a:pt x="54" y="80"/>
                  <a:pt x="54" y="80"/>
                </a:cubicBezTo>
                <a:cubicBezTo>
                  <a:pt x="54" y="80"/>
                  <a:pt x="54" y="77"/>
                  <a:pt x="52" y="75"/>
                </a:cubicBezTo>
                <a:cubicBezTo>
                  <a:pt x="51" y="72"/>
                  <a:pt x="50" y="71"/>
                  <a:pt x="50" y="68"/>
                </a:cubicBezTo>
                <a:cubicBezTo>
                  <a:pt x="50" y="65"/>
                  <a:pt x="49" y="63"/>
                  <a:pt x="49" y="61"/>
                </a:cubicBezTo>
                <a:cubicBezTo>
                  <a:pt x="49" y="59"/>
                  <a:pt x="52" y="56"/>
                  <a:pt x="53" y="53"/>
                </a:cubicBezTo>
                <a:cubicBezTo>
                  <a:pt x="54" y="50"/>
                  <a:pt x="56" y="49"/>
                  <a:pt x="57" y="47"/>
                </a:cubicBezTo>
                <a:cubicBezTo>
                  <a:pt x="56" y="46"/>
                  <a:pt x="55" y="44"/>
                  <a:pt x="55" y="41"/>
                </a:cubicBezTo>
                <a:cubicBezTo>
                  <a:pt x="54" y="38"/>
                  <a:pt x="51" y="37"/>
                  <a:pt x="48" y="34"/>
                </a:cubicBezTo>
                <a:cubicBezTo>
                  <a:pt x="45" y="31"/>
                  <a:pt x="46" y="29"/>
                  <a:pt x="46" y="28"/>
                </a:cubicBezTo>
                <a:cubicBezTo>
                  <a:pt x="46" y="27"/>
                  <a:pt x="50" y="27"/>
                  <a:pt x="53" y="27"/>
                </a:cubicBezTo>
                <a:cubicBezTo>
                  <a:pt x="56" y="27"/>
                  <a:pt x="58" y="27"/>
                  <a:pt x="56" y="26"/>
                </a:cubicBezTo>
                <a:cubicBezTo>
                  <a:pt x="55" y="25"/>
                  <a:pt x="53" y="19"/>
                  <a:pt x="53" y="15"/>
                </a:cubicBezTo>
                <a:cubicBezTo>
                  <a:pt x="53" y="11"/>
                  <a:pt x="52" y="10"/>
                  <a:pt x="52" y="8"/>
                </a:cubicBezTo>
                <a:cubicBezTo>
                  <a:pt x="52" y="6"/>
                  <a:pt x="49" y="0"/>
                  <a:pt x="47" y="0"/>
                </a:cubicBezTo>
                <a:cubicBezTo>
                  <a:pt x="47" y="0"/>
                  <a:pt x="46" y="0"/>
                  <a:pt x="46" y="0"/>
                </a:cubicBezTo>
                <a:cubicBezTo>
                  <a:pt x="46" y="2"/>
                  <a:pt x="46" y="4"/>
                  <a:pt x="46" y="4"/>
                </a:cubicBezTo>
                <a:cubicBezTo>
                  <a:pt x="46" y="6"/>
                  <a:pt x="48" y="7"/>
                  <a:pt x="49" y="8"/>
                </a:cubicBezTo>
                <a:cubicBezTo>
                  <a:pt x="51" y="8"/>
                  <a:pt x="50" y="11"/>
                  <a:pt x="50" y="13"/>
                </a:cubicBezTo>
                <a:cubicBezTo>
                  <a:pt x="49" y="15"/>
                  <a:pt x="46" y="15"/>
                  <a:pt x="45" y="16"/>
                </a:cubicBezTo>
                <a:cubicBezTo>
                  <a:pt x="44" y="17"/>
                  <a:pt x="40" y="24"/>
                  <a:pt x="40" y="25"/>
                </a:cubicBezTo>
                <a:cubicBezTo>
                  <a:pt x="40" y="26"/>
                  <a:pt x="39" y="30"/>
                  <a:pt x="38" y="30"/>
                </a:cubicBezTo>
                <a:cubicBezTo>
                  <a:pt x="37" y="31"/>
                  <a:pt x="37" y="34"/>
                  <a:pt x="37" y="35"/>
                </a:cubicBezTo>
                <a:cubicBezTo>
                  <a:pt x="37" y="36"/>
                  <a:pt x="33" y="38"/>
                  <a:pt x="33" y="40"/>
                </a:cubicBezTo>
                <a:cubicBezTo>
                  <a:pt x="33" y="42"/>
                  <a:pt x="28" y="50"/>
                  <a:pt x="27" y="53"/>
                </a:cubicBezTo>
                <a:cubicBezTo>
                  <a:pt x="25" y="56"/>
                  <a:pt x="24" y="59"/>
                  <a:pt x="23" y="57"/>
                </a:cubicBezTo>
                <a:cubicBezTo>
                  <a:pt x="23" y="54"/>
                  <a:pt x="19" y="51"/>
                  <a:pt x="17" y="52"/>
                </a:cubicBezTo>
                <a:cubicBezTo>
                  <a:pt x="15" y="54"/>
                  <a:pt x="13" y="53"/>
                  <a:pt x="12" y="53"/>
                </a:cubicBezTo>
                <a:cubicBezTo>
                  <a:pt x="11" y="53"/>
                  <a:pt x="2" y="62"/>
                  <a:pt x="2" y="62"/>
                </a:cubicBezTo>
                <a:cubicBezTo>
                  <a:pt x="2" y="62"/>
                  <a:pt x="2" y="67"/>
                  <a:pt x="0" y="71"/>
                </a:cubicBezTo>
                <a:cubicBezTo>
                  <a:pt x="1" y="72"/>
                  <a:pt x="2" y="74"/>
                  <a:pt x="4" y="76"/>
                </a:cubicBezTo>
                <a:cubicBezTo>
                  <a:pt x="5" y="79"/>
                  <a:pt x="9" y="77"/>
                  <a:pt x="10" y="77"/>
                </a:cubicBezTo>
                <a:cubicBezTo>
                  <a:pt x="11" y="78"/>
                  <a:pt x="13" y="84"/>
                  <a:pt x="12" y="86"/>
                </a:cubicBezTo>
                <a:cubicBezTo>
                  <a:pt x="12" y="87"/>
                  <a:pt x="10" y="91"/>
                  <a:pt x="11" y="93"/>
                </a:cubicBezTo>
                <a:cubicBezTo>
                  <a:pt x="22" y="93"/>
                  <a:pt x="22" y="93"/>
                  <a:pt x="22" y="93"/>
                </a:cubicBezTo>
                <a:lnTo>
                  <a:pt x="26" y="92"/>
                </a:ln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79" name="Freeform 28"/>
          <p:cNvSpPr>
            <a:spLocks/>
          </p:cNvSpPr>
          <p:nvPr/>
        </p:nvSpPr>
        <p:spPr bwMode="auto">
          <a:xfrm>
            <a:off x="3972719" y="3506731"/>
            <a:ext cx="142906" cy="144890"/>
          </a:xfrm>
          <a:custGeom>
            <a:avLst/>
            <a:gdLst>
              <a:gd name="T0" fmla="*/ 50 w 53"/>
              <a:gd name="T1" fmla="*/ 45 h 54"/>
              <a:gd name="T2" fmla="*/ 46 w 53"/>
              <a:gd name="T3" fmla="*/ 36 h 54"/>
              <a:gd name="T4" fmla="*/ 49 w 53"/>
              <a:gd name="T5" fmla="*/ 27 h 54"/>
              <a:gd name="T6" fmla="*/ 53 w 53"/>
              <a:gd name="T7" fmla="*/ 22 h 54"/>
              <a:gd name="T8" fmla="*/ 50 w 53"/>
              <a:gd name="T9" fmla="*/ 9 h 54"/>
              <a:gd name="T10" fmla="*/ 48 w 53"/>
              <a:gd name="T11" fmla="*/ 8 h 54"/>
              <a:gd name="T12" fmla="*/ 38 w 53"/>
              <a:gd name="T13" fmla="*/ 9 h 54"/>
              <a:gd name="T14" fmla="*/ 31 w 53"/>
              <a:gd name="T15" fmla="*/ 6 h 54"/>
              <a:gd name="T16" fmla="*/ 24 w 53"/>
              <a:gd name="T17" fmla="*/ 4 h 54"/>
              <a:gd name="T18" fmla="*/ 21 w 53"/>
              <a:gd name="T19" fmla="*/ 3 h 54"/>
              <a:gd name="T20" fmla="*/ 17 w 53"/>
              <a:gd name="T21" fmla="*/ 3 h 54"/>
              <a:gd name="T22" fmla="*/ 12 w 53"/>
              <a:gd name="T23" fmla="*/ 5 h 54"/>
              <a:gd name="T24" fmla="*/ 8 w 53"/>
              <a:gd name="T25" fmla="*/ 4 h 54"/>
              <a:gd name="T26" fmla="*/ 5 w 53"/>
              <a:gd name="T27" fmla="*/ 5 h 54"/>
              <a:gd name="T28" fmla="*/ 5 w 53"/>
              <a:gd name="T29" fmla="*/ 11 h 54"/>
              <a:gd name="T30" fmla="*/ 7 w 53"/>
              <a:gd name="T31" fmla="*/ 15 h 54"/>
              <a:gd name="T32" fmla="*/ 8 w 53"/>
              <a:gd name="T33" fmla="*/ 21 h 54"/>
              <a:gd name="T34" fmla="*/ 4 w 53"/>
              <a:gd name="T35" fmla="*/ 21 h 54"/>
              <a:gd name="T36" fmla="*/ 5 w 53"/>
              <a:gd name="T37" fmla="*/ 26 h 54"/>
              <a:gd name="T38" fmla="*/ 3 w 53"/>
              <a:gd name="T39" fmla="*/ 31 h 54"/>
              <a:gd name="T40" fmla="*/ 2 w 53"/>
              <a:gd name="T41" fmla="*/ 37 h 54"/>
              <a:gd name="T42" fmla="*/ 4 w 53"/>
              <a:gd name="T43" fmla="*/ 39 h 54"/>
              <a:gd name="T44" fmla="*/ 11 w 53"/>
              <a:gd name="T45" fmla="*/ 46 h 54"/>
              <a:gd name="T46" fmla="*/ 8 w 53"/>
              <a:gd name="T47" fmla="*/ 54 h 54"/>
              <a:gd name="T48" fmla="*/ 33 w 53"/>
              <a:gd name="T49" fmla="*/ 48 h 54"/>
              <a:gd name="T50" fmla="*/ 50 w 53"/>
              <a:gd name="T51" fmla="*/ 49 h 54"/>
              <a:gd name="T52" fmla="*/ 50 w 53"/>
              <a:gd name="T53" fmla="*/ 45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3" h="54">
                <a:moveTo>
                  <a:pt x="50" y="45"/>
                </a:moveTo>
                <a:cubicBezTo>
                  <a:pt x="49" y="44"/>
                  <a:pt x="46" y="37"/>
                  <a:pt x="46" y="36"/>
                </a:cubicBezTo>
                <a:cubicBezTo>
                  <a:pt x="46" y="34"/>
                  <a:pt x="50" y="30"/>
                  <a:pt x="49" y="27"/>
                </a:cubicBezTo>
                <a:cubicBezTo>
                  <a:pt x="49" y="25"/>
                  <a:pt x="53" y="24"/>
                  <a:pt x="53" y="22"/>
                </a:cubicBezTo>
                <a:cubicBezTo>
                  <a:pt x="53" y="20"/>
                  <a:pt x="52" y="13"/>
                  <a:pt x="50" y="9"/>
                </a:cubicBezTo>
                <a:cubicBezTo>
                  <a:pt x="49" y="9"/>
                  <a:pt x="49" y="9"/>
                  <a:pt x="48" y="8"/>
                </a:cubicBezTo>
                <a:cubicBezTo>
                  <a:pt x="47" y="7"/>
                  <a:pt x="40" y="7"/>
                  <a:pt x="38" y="9"/>
                </a:cubicBezTo>
                <a:cubicBezTo>
                  <a:pt x="36" y="12"/>
                  <a:pt x="31" y="7"/>
                  <a:pt x="31" y="6"/>
                </a:cubicBezTo>
                <a:cubicBezTo>
                  <a:pt x="30" y="5"/>
                  <a:pt x="27" y="2"/>
                  <a:pt x="24" y="4"/>
                </a:cubicBezTo>
                <a:cubicBezTo>
                  <a:pt x="22" y="5"/>
                  <a:pt x="21" y="5"/>
                  <a:pt x="21" y="3"/>
                </a:cubicBezTo>
                <a:cubicBezTo>
                  <a:pt x="21" y="0"/>
                  <a:pt x="17" y="1"/>
                  <a:pt x="17" y="3"/>
                </a:cubicBezTo>
                <a:cubicBezTo>
                  <a:pt x="16" y="5"/>
                  <a:pt x="13" y="7"/>
                  <a:pt x="12" y="5"/>
                </a:cubicBezTo>
                <a:cubicBezTo>
                  <a:pt x="11" y="4"/>
                  <a:pt x="9" y="2"/>
                  <a:pt x="8" y="4"/>
                </a:cubicBezTo>
                <a:cubicBezTo>
                  <a:pt x="7" y="6"/>
                  <a:pt x="6" y="5"/>
                  <a:pt x="5" y="5"/>
                </a:cubicBezTo>
                <a:cubicBezTo>
                  <a:pt x="5" y="7"/>
                  <a:pt x="4" y="11"/>
                  <a:pt x="5" y="11"/>
                </a:cubicBezTo>
                <a:cubicBezTo>
                  <a:pt x="7" y="12"/>
                  <a:pt x="7" y="14"/>
                  <a:pt x="7" y="15"/>
                </a:cubicBezTo>
                <a:cubicBezTo>
                  <a:pt x="6" y="16"/>
                  <a:pt x="9" y="19"/>
                  <a:pt x="8" y="21"/>
                </a:cubicBezTo>
                <a:cubicBezTo>
                  <a:pt x="7" y="22"/>
                  <a:pt x="5" y="19"/>
                  <a:pt x="4" y="21"/>
                </a:cubicBezTo>
                <a:cubicBezTo>
                  <a:pt x="3" y="23"/>
                  <a:pt x="6" y="25"/>
                  <a:pt x="5" y="26"/>
                </a:cubicBezTo>
                <a:cubicBezTo>
                  <a:pt x="4" y="28"/>
                  <a:pt x="2" y="28"/>
                  <a:pt x="3" y="31"/>
                </a:cubicBezTo>
                <a:cubicBezTo>
                  <a:pt x="3" y="34"/>
                  <a:pt x="3" y="36"/>
                  <a:pt x="2" y="37"/>
                </a:cubicBezTo>
                <a:cubicBezTo>
                  <a:pt x="0" y="38"/>
                  <a:pt x="2" y="38"/>
                  <a:pt x="4" y="39"/>
                </a:cubicBezTo>
                <a:cubicBezTo>
                  <a:pt x="7" y="41"/>
                  <a:pt x="11" y="43"/>
                  <a:pt x="11" y="46"/>
                </a:cubicBezTo>
                <a:cubicBezTo>
                  <a:pt x="11" y="48"/>
                  <a:pt x="9" y="49"/>
                  <a:pt x="8" y="54"/>
                </a:cubicBezTo>
                <a:cubicBezTo>
                  <a:pt x="14" y="54"/>
                  <a:pt x="23" y="50"/>
                  <a:pt x="33" y="48"/>
                </a:cubicBezTo>
                <a:cubicBezTo>
                  <a:pt x="40" y="47"/>
                  <a:pt x="46" y="48"/>
                  <a:pt x="50" y="49"/>
                </a:cubicBezTo>
                <a:cubicBezTo>
                  <a:pt x="50" y="48"/>
                  <a:pt x="50" y="46"/>
                  <a:pt x="50" y="45"/>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80" name="Freeform 29"/>
          <p:cNvSpPr>
            <a:spLocks/>
          </p:cNvSpPr>
          <p:nvPr/>
        </p:nvSpPr>
        <p:spPr bwMode="auto">
          <a:xfrm>
            <a:off x="4071144" y="3499586"/>
            <a:ext cx="99240" cy="148859"/>
          </a:xfrm>
          <a:custGeom>
            <a:avLst/>
            <a:gdLst>
              <a:gd name="T0" fmla="*/ 31 w 36"/>
              <a:gd name="T1" fmla="*/ 22 h 55"/>
              <a:gd name="T2" fmla="*/ 30 w 36"/>
              <a:gd name="T3" fmla="*/ 11 h 55"/>
              <a:gd name="T4" fmla="*/ 28 w 36"/>
              <a:gd name="T5" fmla="*/ 6 h 55"/>
              <a:gd name="T6" fmla="*/ 27 w 36"/>
              <a:gd name="T7" fmla="*/ 0 h 55"/>
              <a:gd name="T8" fmla="*/ 25 w 36"/>
              <a:gd name="T9" fmla="*/ 2 h 55"/>
              <a:gd name="T10" fmla="*/ 3 w 36"/>
              <a:gd name="T11" fmla="*/ 2 h 55"/>
              <a:gd name="T12" fmla="*/ 5 w 36"/>
              <a:gd name="T13" fmla="*/ 10 h 55"/>
              <a:gd name="T14" fmla="*/ 4 w 36"/>
              <a:gd name="T15" fmla="*/ 12 h 55"/>
              <a:gd name="T16" fmla="*/ 7 w 36"/>
              <a:gd name="T17" fmla="*/ 25 h 55"/>
              <a:gd name="T18" fmla="*/ 3 w 36"/>
              <a:gd name="T19" fmla="*/ 30 h 55"/>
              <a:gd name="T20" fmla="*/ 0 w 36"/>
              <a:gd name="T21" fmla="*/ 39 h 55"/>
              <a:gd name="T22" fmla="*/ 4 w 36"/>
              <a:gd name="T23" fmla="*/ 48 h 55"/>
              <a:gd name="T24" fmla="*/ 4 w 36"/>
              <a:gd name="T25" fmla="*/ 52 h 55"/>
              <a:gd name="T26" fmla="*/ 10 w 36"/>
              <a:gd name="T27" fmla="*/ 54 h 55"/>
              <a:gd name="T28" fmla="*/ 26 w 36"/>
              <a:gd name="T29" fmla="*/ 48 h 55"/>
              <a:gd name="T30" fmla="*/ 36 w 36"/>
              <a:gd name="T31" fmla="*/ 44 h 55"/>
              <a:gd name="T32" fmla="*/ 33 w 36"/>
              <a:gd name="T33" fmla="*/ 34 h 55"/>
              <a:gd name="T34" fmla="*/ 31 w 36"/>
              <a:gd name="T35" fmla="*/ 22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 h="55">
                <a:moveTo>
                  <a:pt x="31" y="22"/>
                </a:moveTo>
                <a:cubicBezTo>
                  <a:pt x="30" y="20"/>
                  <a:pt x="30" y="13"/>
                  <a:pt x="30" y="11"/>
                </a:cubicBezTo>
                <a:cubicBezTo>
                  <a:pt x="31" y="8"/>
                  <a:pt x="30" y="6"/>
                  <a:pt x="28" y="6"/>
                </a:cubicBezTo>
                <a:cubicBezTo>
                  <a:pt x="28" y="5"/>
                  <a:pt x="27" y="3"/>
                  <a:pt x="27" y="0"/>
                </a:cubicBezTo>
                <a:cubicBezTo>
                  <a:pt x="25" y="1"/>
                  <a:pt x="25" y="3"/>
                  <a:pt x="25" y="2"/>
                </a:cubicBezTo>
                <a:cubicBezTo>
                  <a:pt x="24" y="1"/>
                  <a:pt x="4" y="0"/>
                  <a:pt x="3" y="2"/>
                </a:cubicBezTo>
                <a:cubicBezTo>
                  <a:pt x="2" y="3"/>
                  <a:pt x="5" y="9"/>
                  <a:pt x="5" y="10"/>
                </a:cubicBezTo>
                <a:cubicBezTo>
                  <a:pt x="5" y="11"/>
                  <a:pt x="4" y="12"/>
                  <a:pt x="4" y="12"/>
                </a:cubicBezTo>
                <a:cubicBezTo>
                  <a:pt x="6" y="16"/>
                  <a:pt x="7" y="23"/>
                  <a:pt x="7" y="25"/>
                </a:cubicBezTo>
                <a:cubicBezTo>
                  <a:pt x="7" y="27"/>
                  <a:pt x="3" y="28"/>
                  <a:pt x="3" y="30"/>
                </a:cubicBezTo>
                <a:cubicBezTo>
                  <a:pt x="4" y="33"/>
                  <a:pt x="0" y="37"/>
                  <a:pt x="0" y="39"/>
                </a:cubicBezTo>
                <a:cubicBezTo>
                  <a:pt x="0" y="40"/>
                  <a:pt x="3" y="47"/>
                  <a:pt x="4" y="48"/>
                </a:cubicBezTo>
                <a:cubicBezTo>
                  <a:pt x="4" y="49"/>
                  <a:pt x="4" y="51"/>
                  <a:pt x="4" y="52"/>
                </a:cubicBezTo>
                <a:cubicBezTo>
                  <a:pt x="7" y="53"/>
                  <a:pt x="9" y="54"/>
                  <a:pt x="10" y="54"/>
                </a:cubicBezTo>
                <a:cubicBezTo>
                  <a:pt x="11" y="55"/>
                  <a:pt x="22" y="50"/>
                  <a:pt x="26" y="48"/>
                </a:cubicBezTo>
                <a:cubicBezTo>
                  <a:pt x="30" y="46"/>
                  <a:pt x="33" y="45"/>
                  <a:pt x="36" y="44"/>
                </a:cubicBezTo>
                <a:cubicBezTo>
                  <a:pt x="34" y="41"/>
                  <a:pt x="33" y="37"/>
                  <a:pt x="33" y="34"/>
                </a:cubicBezTo>
                <a:cubicBezTo>
                  <a:pt x="33" y="30"/>
                  <a:pt x="32" y="25"/>
                  <a:pt x="31" y="22"/>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81" name="Freeform 30"/>
          <p:cNvSpPr>
            <a:spLocks/>
          </p:cNvSpPr>
          <p:nvPr/>
        </p:nvSpPr>
        <p:spPr bwMode="auto">
          <a:xfrm>
            <a:off x="3855244" y="3474984"/>
            <a:ext cx="170692" cy="129011"/>
          </a:xfrm>
          <a:custGeom>
            <a:avLst/>
            <a:gdLst>
              <a:gd name="T0" fmla="*/ 21 w 63"/>
              <a:gd name="T1" fmla="*/ 25 h 48"/>
              <a:gd name="T2" fmla="*/ 25 w 63"/>
              <a:gd name="T3" fmla="*/ 24 h 48"/>
              <a:gd name="T4" fmla="*/ 31 w 63"/>
              <a:gd name="T5" fmla="*/ 23 h 48"/>
              <a:gd name="T6" fmla="*/ 38 w 63"/>
              <a:gd name="T7" fmla="*/ 31 h 48"/>
              <a:gd name="T8" fmla="*/ 39 w 63"/>
              <a:gd name="T9" fmla="*/ 36 h 48"/>
              <a:gd name="T10" fmla="*/ 39 w 63"/>
              <a:gd name="T11" fmla="*/ 37 h 48"/>
              <a:gd name="T12" fmla="*/ 45 w 63"/>
              <a:gd name="T13" fmla="*/ 36 h 48"/>
              <a:gd name="T14" fmla="*/ 48 w 63"/>
              <a:gd name="T15" fmla="*/ 43 h 48"/>
              <a:gd name="T16" fmla="*/ 52 w 63"/>
              <a:gd name="T17" fmla="*/ 46 h 48"/>
              <a:gd name="T18" fmla="*/ 55 w 63"/>
              <a:gd name="T19" fmla="*/ 43 h 48"/>
              <a:gd name="T20" fmla="*/ 57 w 63"/>
              <a:gd name="T21" fmla="*/ 45 h 48"/>
              <a:gd name="T22" fmla="*/ 59 w 63"/>
              <a:gd name="T23" fmla="*/ 42 h 48"/>
              <a:gd name="T24" fmla="*/ 58 w 63"/>
              <a:gd name="T25" fmla="*/ 37 h 48"/>
              <a:gd name="T26" fmla="*/ 62 w 63"/>
              <a:gd name="T27" fmla="*/ 37 h 48"/>
              <a:gd name="T28" fmla="*/ 61 w 63"/>
              <a:gd name="T29" fmla="*/ 31 h 48"/>
              <a:gd name="T30" fmla="*/ 59 w 63"/>
              <a:gd name="T31" fmla="*/ 27 h 48"/>
              <a:gd name="T32" fmla="*/ 59 w 63"/>
              <a:gd name="T33" fmla="*/ 21 h 48"/>
              <a:gd name="T34" fmla="*/ 58 w 63"/>
              <a:gd name="T35" fmla="*/ 20 h 48"/>
              <a:gd name="T36" fmla="*/ 56 w 63"/>
              <a:gd name="T37" fmla="*/ 15 h 48"/>
              <a:gd name="T38" fmla="*/ 56 w 63"/>
              <a:gd name="T39" fmla="*/ 12 h 48"/>
              <a:gd name="T40" fmla="*/ 53 w 63"/>
              <a:gd name="T41" fmla="*/ 8 h 48"/>
              <a:gd name="T42" fmla="*/ 50 w 63"/>
              <a:gd name="T43" fmla="*/ 2 h 48"/>
              <a:gd name="T44" fmla="*/ 44 w 63"/>
              <a:gd name="T45" fmla="*/ 6 h 48"/>
              <a:gd name="T46" fmla="*/ 38 w 63"/>
              <a:gd name="T47" fmla="*/ 5 h 48"/>
              <a:gd name="T48" fmla="*/ 33 w 63"/>
              <a:gd name="T49" fmla="*/ 6 h 48"/>
              <a:gd name="T50" fmla="*/ 31 w 63"/>
              <a:gd name="T51" fmla="*/ 4 h 48"/>
              <a:gd name="T52" fmla="*/ 31 w 63"/>
              <a:gd name="T53" fmla="*/ 2 h 48"/>
              <a:gd name="T54" fmla="*/ 30 w 63"/>
              <a:gd name="T55" fmla="*/ 3 h 48"/>
              <a:gd name="T56" fmla="*/ 18 w 63"/>
              <a:gd name="T57" fmla="*/ 2 h 48"/>
              <a:gd name="T58" fmla="*/ 12 w 63"/>
              <a:gd name="T59" fmla="*/ 0 h 48"/>
              <a:gd name="T60" fmla="*/ 10 w 63"/>
              <a:gd name="T61" fmla="*/ 4 h 48"/>
              <a:gd name="T62" fmla="*/ 10 w 63"/>
              <a:gd name="T63" fmla="*/ 7 h 48"/>
              <a:gd name="T64" fmla="*/ 7 w 63"/>
              <a:gd name="T65" fmla="*/ 9 h 48"/>
              <a:gd name="T66" fmla="*/ 1 w 63"/>
              <a:gd name="T67" fmla="*/ 13 h 48"/>
              <a:gd name="T68" fmla="*/ 0 w 63"/>
              <a:gd name="T69" fmla="*/ 14 h 48"/>
              <a:gd name="T70" fmla="*/ 6 w 63"/>
              <a:gd name="T71" fmla="*/ 21 h 48"/>
              <a:gd name="T72" fmla="*/ 15 w 63"/>
              <a:gd name="T73" fmla="*/ 31 h 48"/>
              <a:gd name="T74" fmla="*/ 21 w 63"/>
              <a:gd name="T75" fmla="*/ 2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 h="48">
                <a:moveTo>
                  <a:pt x="21" y="25"/>
                </a:moveTo>
                <a:cubicBezTo>
                  <a:pt x="21" y="23"/>
                  <a:pt x="23" y="24"/>
                  <a:pt x="25" y="24"/>
                </a:cubicBezTo>
                <a:cubicBezTo>
                  <a:pt x="27" y="25"/>
                  <a:pt x="29" y="23"/>
                  <a:pt x="31" y="23"/>
                </a:cubicBezTo>
                <a:cubicBezTo>
                  <a:pt x="33" y="23"/>
                  <a:pt x="38" y="29"/>
                  <a:pt x="38" y="31"/>
                </a:cubicBezTo>
                <a:cubicBezTo>
                  <a:pt x="38" y="33"/>
                  <a:pt x="38" y="35"/>
                  <a:pt x="39" y="36"/>
                </a:cubicBezTo>
                <a:cubicBezTo>
                  <a:pt x="39" y="37"/>
                  <a:pt x="39" y="37"/>
                  <a:pt x="39" y="37"/>
                </a:cubicBezTo>
                <a:cubicBezTo>
                  <a:pt x="42" y="36"/>
                  <a:pt x="45" y="36"/>
                  <a:pt x="45" y="36"/>
                </a:cubicBezTo>
                <a:cubicBezTo>
                  <a:pt x="46" y="36"/>
                  <a:pt x="48" y="40"/>
                  <a:pt x="48" y="43"/>
                </a:cubicBezTo>
                <a:cubicBezTo>
                  <a:pt x="47" y="46"/>
                  <a:pt x="50" y="48"/>
                  <a:pt x="52" y="46"/>
                </a:cubicBezTo>
                <a:cubicBezTo>
                  <a:pt x="53" y="44"/>
                  <a:pt x="55" y="42"/>
                  <a:pt x="55" y="43"/>
                </a:cubicBezTo>
                <a:cubicBezTo>
                  <a:pt x="55" y="44"/>
                  <a:pt x="56" y="44"/>
                  <a:pt x="57" y="45"/>
                </a:cubicBezTo>
                <a:cubicBezTo>
                  <a:pt x="57" y="44"/>
                  <a:pt x="58" y="43"/>
                  <a:pt x="59" y="42"/>
                </a:cubicBezTo>
                <a:cubicBezTo>
                  <a:pt x="60" y="41"/>
                  <a:pt x="57" y="39"/>
                  <a:pt x="58" y="37"/>
                </a:cubicBezTo>
                <a:cubicBezTo>
                  <a:pt x="59" y="35"/>
                  <a:pt x="61" y="38"/>
                  <a:pt x="62" y="37"/>
                </a:cubicBezTo>
                <a:cubicBezTo>
                  <a:pt x="63" y="35"/>
                  <a:pt x="60" y="32"/>
                  <a:pt x="61" y="31"/>
                </a:cubicBezTo>
                <a:cubicBezTo>
                  <a:pt x="61" y="30"/>
                  <a:pt x="61" y="28"/>
                  <a:pt x="59" y="27"/>
                </a:cubicBezTo>
                <a:cubicBezTo>
                  <a:pt x="58" y="27"/>
                  <a:pt x="59" y="23"/>
                  <a:pt x="59" y="21"/>
                </a:cubicBezTo>
                <a:cubicBezTo>
                  <a:pt x="59" y="20"/>
                  <a:pt x="58" y="20"/>
                  <a:pt x="58" y="20"/>
                </a:cubicBezTo>
                <a:cubicBezTo>
                  <a:pt x="57" y="18"/>
                  <a:pt x="58" y="15"/>
                  <a:pt x="56" y="15"/>
                </a:cubicBezTo>
                <a:cubicBezTo>
                  <a:pt x="54" y="15"/>
                  <a:pt x="55" y="12"/>
                  <a:pt x="56" y="12"/>
                </a:cubicBezTo>
                <a:cubicBezTo>
                  <a:pt x="58" y="11"/>
                  <a:pt x="53" y="10"/>
                  <a:pt x="53" y="8"/>
                </a:cubicBezTo>
                <a:cubicBezTo>
                  <a:pt x="53" y="6"/>
                  <a:pt x="51" y="2"/>
                  <a:pt x="50" y="2"/>
                </a:cubicBezTo>
                <a:cubicBezTo>
                  <a:pt x="49" y="1"/>
                  <a:pt x="45" y="6"/>
                  <a:pt x="44" y="6"/>
                </a:cubicBezTo>
                <a:cubicBezTo>
                  <a:pt x="42" y="6"/>
                  <a:pt x="39" y="3"/>
                  <a:pt x="38" y="5"/>
                </a:cubicBezTo>
                <a:cubicBezTo>
                  <a:pt x="37" y="8"/>
                  <a:pt x="35" y="4"/>
                  <a:pt x="33" y="6"/>
                </a:cubicBezTo>
                <a:cubicBezTo>
                  <a:pt x="32" y="8"/>
                  <a:pt x="31" y="4"/>
                  <a:pt x="31" y="4"/>
                </a:cubicBezTo>
                <a:cubicBezTo>
                  <a:pt x="31" y="4"/>
                  <a:pt x="31" y="3"/>
                  <a:pt x="31" y="2"/>
                </a:cubicBezTo>
                <a:cubicBezTo>
                  <a:pt x="31" y="3"/>
                  <a:pt x="30" y="3"/>
                  <a:pt x="30" y="3"/>
                </a:cubicBezTo>
                <a:cubicBezTo>
                  <a:pt x="26" y="4"/>
                  <a:pt x="18" y="3"/>
                  <a:pt x="18" y="2"/>
                </a:cubicBezTo>
                <a:cubicBezTo>
                  <a:pt x="17" y="1"/>
                  <a:pt x="12" y="0"/>
                  <a:pt x="12" y="0"/>
                </a:cubicBezTo>
                <a:cubicBezTo>
                  <a:pt x="12" y="0"/>
                  <a:pt x="12" y="3"/>
                  <a:pt x="10" y="4"/>
                </a:cubicBezTo>
                <a:cubicBezTo>
                  <a:pt x="8" y="4"/>
                  <a:pt x="10" y="7"/>
                  <a:pt x="10" y="7"/>
                </a:cubicBezTo>
                <a:cubicBezTo>
                  <a:pt x="10" y="8"/>
                  <a:pt x="9" y="9"/>
                  <a:pt x="7" y="9"/>
                </a:cubicBezTo>
                <a:cubicBezTo>
                  <a:pt x="6" y="8"/>
                  <a:pt x="2" y="12"/>
                  <a:pt x="1" y="13"/>
                </a:cubicBezTo>
                <a:cubicBezTo>
                  <a:pt x="0" y="13"/>
                  <a:pt x="0" y="13"/>
                  <a:pt x="0" y="14"/>
                </a:cubicBezTo>
                <a:cubicBezTo>
                  <a:pt x="3" y="16"/>
                  <a:pt x="2" y="19"/>
                  <a:pt x="6" y="21"/>
                </a:cubicBezTo>
                <a:cubicBezTo>
                  <a:pt x="9" y="23"/>
                  <a:pt x="13" y="27"/>
                  <a:pt x="15" y="31"/>
                </a:cubicBezTo>
                <a:cubicBezTo>
                  <a:pt x="18" y="29"/>
                  <a:pt x="21" y="27"/>
                  <a:pt x="21" y="25"/>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82" name="Freeform 31"/>
          <p:cNvSpPr>
            <a:spLocks/>
          </p:cNvSpPr>
          <p:nvPr/>
        </p:nvSpPr>
        <p:spPr bwMode="auto">
          <a:xfrm>
            <a:off x="3920330" y="3560320"/>
            <a:ext cx="95271" cy="91301"/>
          </a:xfrm>
          <a:custGeom>
            <a:avLst/>
            <a:gdLst>
              <a:gd name="T0" fmla="*/ 28 w 35"/>
              <a:gd name="T1" fmla="*/ 19 h 34"/>
              <a:gd name="T2" fmla="*/ 26 w 35"/>
              <a:gd name="T3" fmla="*/ 17 h 34"/>
              <a:gd name="T4" fmla="*/ 27 w 35"/>
              <a:gd name="T5" fmla="*/ 11 h 34"/>
              <a:gd name="T6" fmla="*/ 27 w 35"/>
              <a:gd name="T7" fmla="*/ 9 h 34"/>
              <a:gd name="T8" fmla="*/ 25 w 35"/>
              <a:gd name="T9" fmla="*/ 7 h 34"/>
              <a:gd name="T10" fmla="*/ 22 w 35"/>
              <a:gd name="T11" fmla="*/ 10 h 34"/>
              <a:gd name="T12" fmla="*/ 18 w 35"/>
              <a:gd name="T13" fmla="*/ 7 h 34"/>
              <a:gd name="T14" fmla="*/ 15 w 35"/>
              <a:gd name="T15" fmla="*/ 0 h 34"/>
              <a:gd name="T16" fmla="*/ 9 w 35"/>
              <a:gd name="T17" fmla="*/ 1 h 34"/>
              <a:gd name="T18" fmla="*/ 8 w 35"/>
              <a:gd name="T19" fmla="*/ 5 h 34"/>
              <a:gd name="T20" fmla="*/ 2 w 35"/>
              <a:gd name="T21" fmla="*/ 11 h 34"/>
              <a:gd name="T22" fmla="*/ 0 w 35"/>
              <a:gd name="T23" fmla="*/ 14 h 34"/>
              <a:gd name="T24" fmla="*/ 11 w 35"/>
              <a:gd name="T25" fmla="*/ 21 h 34"/>
              <a:gd name="T26" fmla="*/ 30 w 35"/>
              <a:gd name="T27" fmla="*/ 33 h 34"/>
              <a:gd name="T28" fmla="*/ 32 w 35"/>
              <a:gd name="T29" fmla="*/ 34 h 34"/>
              <a:gd name="T30" fmla="*/ 35 w 35"/>
              <a:gd name="T31" fmla="*/ 26 h 34"/>
              <a:gd name="T32" fmla="*/ 28 w 35"/>
              <a:gd name="T33" fmla="*/ 19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5" h="34">
                <a:moveTo>
                  <a:pt x="28" y="19"/>
                </a:moveTo>
                <a:cubicBezTo>
                  <a:pt x="26" y="18"/>
                  <a:pt x="24" y="18"/>
                  <a:pt x="26" y="17"/>
                </a:cubicBezTo>
                <a:cubicBezTo>
                  <a:pt x="27" y="16"/>
                  <a:pt x="27" y="14"/>
                  <a:pt x="27" y="11"/>
                </a:cubicBezTo>
                <a:cubicBezTo>
                  <a:pt x="26" y="10"/>
                  <a:pt x="27" y="9"/>
                  <a:pt x="27" y="9"/>
                </a:cubicBezTo>
                <a:cubicBezTo>
                  <a:pt x="26" y="8"/>
                  <a:pt x="25" y="8"/>
                  <a:pt x="25" y="7"/>
                </a:cubicBezTo>
                <a:cubicBezTo>
                  <a:pt x="25" y="6"/>
                  <a:pt x="23" y="8"/>
                  <a:pt x="22" y="10"/>
                </a:cubicBezTo>
                <a:cubicBezTo>
                  <a:pt x="20" y="12"/>
                  <a:pt x="17" y="10"/>
                  <a:pt x="18" y="7"/>
                </a:cubicBezTo>
                <a:cubicBezTo>
                  <a:pt x="18" y="4"/>
                  <a:pt x="16" y="0"/>
                  <a:pt x="15" y="0"/>
                </a:cubicBezTo>
                <a:cubicBezTo>
                  <a:pt x="15" y="0"/>
                  <a:pt x="12" y="0"/>
                  <a:pt x="9" y="1"/>
                </a:cubicBezTo>
                <a:cubicBezTo>
                  <a:pt x="10" y="2"/>
                  <a:pt x="9" y="4"/>
                  <a:pt x="8" y="5"/>
                </a:cubicBezTo>
                <a:cubicBezTo>
                  <a:pt x="8" y="7"/>
                  <a:pt x="4" y="9"/>
                  <a:pt x="2" y="11"/>
                </a:cubicBezTo>
                <a:cubicBezTo>
                  <a:pt x="1" y="11"/>
                  <a:pt x="1" y="12"/>
                  <a:pt x="0" y="14"/>
                </a:cubicBezTo>
                <a:cubicBezTo>
                  <a:pt x="3" y="16"/>
                  <a:pt x="7" y="18"/>
                  <a:pt x="11" y="21"/>
                </a:cubicBezTo>
                <a:cubicBezTo>
                  <a:pt x="17" y="26"/>
                  <a:pt x="26" y="32"/>
                  <a:pt x="30" y="33"/>
                </a:cubicBezTo>
                <a:cubicBezTo>
                  <a:pt x="31" y="34"/>
                  <a:pt x="32" y="34"/>
                  <a:pt x="32" y="34"/>
                </a:cubicBezTo>
                <a:cubicBezTo>
                  <a:pt x="33" y="29"/>
                  <a:pt x="35" y="28"/>
                  <a:pt x="35" y="26"/>
                </a:cubicBezTo>
                <a:cubicBezTo>
                  <a:pt x="35" y="23"/>
                  <a:pt x="31" y="21"/>
                  <a:pt x="28" y="19"/>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83" name="Freeform 32"/>
          <p:cNvSpPr>
            <a:spLocks/>
          </p:cNvSpPr>
          <p:nvPr/>
        </p:nvSpPr>
        <p:spPr bwMode="auto">
          <a:xfrm>
            <a:off x="3886994" y="3535321"/>
            <a:ext cx="67483" cy="73437"/>
          </a:xfrm>
          <a:custGeom>
            <a:avLst/>
            <a:gdLst>
              <a:gd name="T0" fmla="*/ 23 w 25"/>
              <a:gd name="T1" fmla="*/ 18 h 27"/>
              <a:gd name="T2" fmla="*/ 24 w 25"/>
              <a:gd name="T3" fmla="*/ 13 h 27"/>
              <a:gd name="T4" fmla="*/ 23 w 25"/>
              <a:gd name="T5" fmla="*/ 8 h 27"/>
              <a:gd name="T6" fmla="*/ 16 w 25"/>
              <a:gd name="T7" fmla="*/ 0 h 27"/>
              <a:gd name="T8" fmla="*/ 10 w 25"/>
              <a:gd name="T9" fmla="*/ 1 h 27"/>
              <a:gd name="T10" fmla="*/ 6 w 25"/>
              <a:gd name="T11" fmla="*/ 2 h 27"/>
              <a:gd name="T12" fmla="*/ 0 w 25"/>
              <a:gd name="T13" fmla="*/ 8 h 27"/>
              <a:gd name="T14" fmla="*/ 1 w 25"/>
              <a:gd name="T15" fmla="*/ 12 h 27"/>
              <a:gd name="T16" fmla="*/ 8 w 25"/>
              <a:gd name="T17" fmla="*/ 22 h 27"/>
              <a:gd name="T18" fmla="*/ 15 w 25"/>
              <a:gd name="T19" fmla="*/ 27 h 27"/>
              <a:gd name="T20" fmla="*/ 17 w 25"/>
              <a:gd name="T21" fmla="*/ 24 h 27"/>
              <a:gd name="T22" fmla="*/ 23 w 25"/>
              <a:gd name="T23" fmla="*/ 18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 h="27">
                <a:moveTo>
                  <a:pt x="23" y="18"/>
                </a:moveTo>
                <a:cubicBezTo>
                  <a:pt x="24" y="17"/>
                  <a:pt x="25" y="15"/>
                  <a:pt x="24" y="13"/>
                </a:cubicBezTo>
                <a:cubicBezTo>
                  <a:pt x="23" y="12"/>
                  <a:pt x="23" y="10"/>
                  <a:pt x="23" y="8"/>
                </a:cubicBezTo>
                <a:cubicBezTo>
                  <a:pt x="23" y="6"/>
                  <a:pt x="18" y="0"/>
                  <a:pt x="16" y="0"/>
                </a:cubicBezTo>
                <a:cubicBezTo>
                  <a:pt x="14" y="0"/>
                  <a:pt x="12" y="2"/>
                  <a:pt x="10" y="1"/>
                </a:cubicBezTo>
                <a:cubicBezTo>
                  <a:pt x="8" y="1"/>
                  <a:pt x="6" y="0"/>
                  <a:pt x="6" y="2"/>
                </a:cubicBezTo>
                <a:cubicBezTo>
                  <a:pt x="6" y="4"/>
                  <a:pt x="3" y="6"/>
                  <a:pt x="0" y="8"/>
                </a:cubicBezTo>
                <a:cubicBezTo>
                  <a:pt x="1" y="9"/>
                  <a:pt x="1" y="10"/>
                  <a:pt x="1" y="12"/>
                </a:cubicBezTo>
                <a:cubicBezTo>
                  <a:pt x="3" y="18"/>
                  <a:pt x="5" y="20"/>
                  <a:pt x="8" y="22"/>
                </a:cubicBezTo>
                <a:cubicBezTo>
                  <a:pt x="9" y="23"/>
                  <a:pt x="12" y="25"/>
                  <a:pt x="15" y="27"/>
                </a:cubicBezTo>
                <a:cubicBezTo>
                  <a:pt x="16" y="25"/>
                  <a:pt x="16" y="24"/>
                  <a:pt x="17" y="24"/>
                </a:cubicBezTo>
                <a:cubicBezTo>
                  <a:pt x="19" y="22"/>
                  <a:pt x="23" y="20"/>
                  <a:pt x="23" y="18"/>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84" name="Freeform 33"/>
          <p:cNvSpPr>
            <a:spLocks/>
          </p:cNvSpPr>
          <p:nvPr/>
        </p:nvSpPr>
        <p:spPr bwMode="auto">
          <a:xfrm>
            <a:off x="3818731" y="3180895"/>
            <a:ext cx="192526" cy="154814"/>
          </a:xfrm>
          <a:custGeom>
            <a:avLst/>
            <a:gdLst>
              <a:gd name="T0" fmla="*/ 34 w 71"/>
              <a:gd name="T1" fmla="*/ 44 h 57"/>
              <a:gd name="T2" fmla="*/ 42 w 71"/>
              <a:gd name="T3" fmla="*/ 38 h 57"/>
              <a:gd name="T4" fmla="*/ 42 w 71"/>
              <a:gd name="T5" fmla="*/ 15 h 57"/>
              <a:gd name="T6" fmla="*/ 71 w 71"/>
              <a:gd name="T7" fmla="*/ 15 h 57"/>
              <a:gd name="T8" fmla="*/ 71 w 71"/>
              <a:gd name="T9" fmla="*/ 3 h 57"/>
              <a:gd name="T10" fmla="*/ 65 w 71"/>
              <a:gd name="T11" fmla="*/ 0 h 57"/>
              <a:gd name="T12" fmla="*/ 34 w 71"/>
              <a:gd name="T13" fmla="*/ 0 h 57"/>
              <a:gd name="T14" fmla="*/ 29 w 71"/>
              <a:gd name="T15" fmla="*/ 8 h 57"/>
              <a:gd name="T16" fmla="*/ 18 w 71"/>
              <a:gd name="T17" fmla="*/ 23 h 57"/>
              <a:gd name="T18" fmla="*/ 3 w 71"/>
              <a:gd name="T19" fmla="*/ 49 h 57"/>
              <a:gd name="T20" fmla="*/ 0 w 71"/>
              <a:gd name="T21" fmla="*/ 57 h 57"/>
              <a:gd name="T22" fmla="*/ 34 w 71"/>
              <a:gd name="T23" fmla="*/ 57 h 57"/>
              <a:gd name="T24" fmla="*/ 34 w 71"/>
              <a:gd name="T25" fmla="*/ 44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1" h="57">
                <a:moveTo>
                  <a:pt x="34" y="44"/>
                </a:moveTo>
                <a:cubicBezTo>
                  <a:pt x="34" y="42"/>
                  <a:pt x="42" y="40"/>
                  <a:pt x="42" y="38"/>
                </a:cubicBezTo>
                <a:cubicBezTo>
                  <a:pt x="42" y="36"/>
                  <a:pt x="42" y="15"/>
                  <a:pt x="42" y="15"/>
                </a:cubicBezTo>
                <a:cubicBezTo>
                  <a:pt x="42" y="15"/>
                  <a:pt x="70" y="16"/>
                  <a:pt x="71" y="15"/>
                </a:cubicBezTo>
                <a:cubicBezTo>
                  <a:pt x="71" y="15"/>
                  <a:pt x="71" y="9"/>
                  <a:pt x="71" y="3"/>
                </a:cubicBezTo>
                <a:cubicBezTo>
                  <a:pt x="70" y="1"/>
                  <a:pt x="71" y="0"/>
                  <a:pt x="65" y="0"/>
                </a:cubicBezTo>
                <a:cubicBezTo>
                  <a:pt x="60" y="0"/>
                  <a:pt x="44" y="0"/>
                  <a:pt x="34" y="0"/>
                </a:cubicBezTo>
                <a:cubicBezTo>
                  <a:pt x="31" y="2"/>
                  <a:pt x="30" y="5"/>
                  <a:pt x="29" y="8"/>
                </a:cubicBezTo>
                <a:cubicBezTo>
                  <a:pt x="27" y="12"/>
                  <a:pt x="18" y="17"/>
                  <a:pt x="18" y="23"/>
                </a:cubicBezTo>
                <a:cubicBezTo>
                  <a:pt x="17" y="29"/>
                  <a:pt x="9" y="37"/>
                  <a:pt x="3" y="49"/>
                </a:cubicBezTo>
                <a:cubicBezTo>
                  <a:pt x="1" y="53"/>
                  <a:pt x="1" y="55"/>
                  <a:pt x="0" y="57"/>
                </a:cubicBezTo>
                <a:cubicBezTo>
                  <a:pt x="34" y="57"/>
                  <a:pt x="34" y="57"/>
                  <a:pt x="34" y="57"/>
                </a:cubicBezTo>
                <a:cubicBezTo>
                  <a:pt x="34" y="57"/>
                  <a:pt x="34" y="46"/>
                  <a:pt x="34" y="44"/>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85" name="Freeform 34"/>
          <p:cNvSpPr>
            <a:spLocks/>
          </p:cNvSpPr>
          <p:nvPr/>
        </p:nvSpPr>
        <p:spPr bwMode="auto">
          <a:xfrm>
            <a:off x="3818731" y="3157447"/>
            <a:ext cx="275888" cy="303674"/>
          </a:xfrm>
          <a:custGeom>
            <a:avLst/>
            <a:gdLst>
              <a:gd name="T0" fmla="*/ 8 w 102"/>
              <a:gd name="T1" fmla="*/ 97 h 112"/>
              <a:gd name="T2" fmla="*/ 16 w 102"/>
              <a:gd name="T3" fmla="*/ 97 h 112"/>
              <a:gd name="T4" fmla="*/ 22 w 102"/>
              <a:gd name="T5" fmla="*/ 96 h 112"/>
              <a:gd name="T6" fmla="*/ 27 w 102"/>
              <a:gd name="T7" fmla="*/ 100 h 112"/>
              <a:gd name="T8" fmla="*/ 30 w 102"/>
              <a:gd name="T9" fmla="*/ 100 h 112"/>
              <a:gd name="T10" fmla="*/ 36 w 102"/>
              <a:gd name="T11" fmla="*/ 108 h 112"/>
              <a:gd name="T12" fmla="*/ 40 w 102"/>
              <a:gd name="T13" fmla="*/ 112 h 112"/>
              <a:gd name="T14" fmla="*/ 44 w 102"/>
              <a:gd name="T15" fmla="*/ 109 h 112"/>
              <a:gd name="T16" fmla="*/ 49 w 102"/>
              <a:gd name="T17" fmla="*/ 108 h 112"/>
              <a:gd name="T18" fmla="*/ 54 w 102"/>
              <a:gd name="T19" fmla="*/ 107 h 112"/>
              <a:gd name="T20" fmla="*/ 59 w 102"/>
              <a:gd name="T21" fmla="*/ 107 h 112"/>
              <a:gd name="T22" fmla="*/ 65 w 102"/>
              <a:gd name="T23" fmla="*/ 106 h 112"/>
              <a:gd name="T24" fmla="*/ 98 w 102"/>
              <a:gd name="T25" fmla="*/ 105 h 112"/>
              <a:gd name="T26" fmla="*/ 99 w 102"/>
              <a:gd name="T27" fmla="*/ 98 h 112"/>
              <a:gd name="T28" fmla="*/ 96 w 102"/>
              <a:gd name="T29" fmla="*/ 95 h 112"/>
              <a:gd name="T30" fmla="*/ 88 w 102"/>
              <a:gd name="T31" fmla="*/ 21 h 112"/>
              <a:gd name="T32" fmla="*/ 102 w 102"/>
              <a:gd name="T33" fmla="*/ 21 h 112"/>
              <a:gd name="T34" fmla="*/ 73 w 102"/>
              <a:gd name="T35" fmla="*/ 2 h 112"/>
              <a:gd name="T36" fmla="*/ 71 w 102"/>
              <a:gd name="T37" fmla="*/ 0 h 112"/>
              <a:gd name="T38" fmla="*/ 71 w 102"/>
              <a:gd name="T39" fmla="*/ 12 h 112"/>
              <a:gd name="T40" fmla="*/ 42 w 102"/>
              <a:gd name="T41" fmla="*/ 12 h 112"/>
              <a:gd name="T42" fmla="*/ 42 w 102"/>
              <a:gd name="T43" fmla="*/ 35 h 112"/>
              <a:gd name="T44" fmla="*/ 34 w 102"/>
              <a:gd name="T45" fmla="*/ 41 h 112"/>
              <a:gd name="T46" fmla="*/ 34 w 102"/>
              <a:gd name="T47" fmla="*/ 54 h 112"/>
              <a:gd name="T48" fmla="*/ 0 w 102"/>
              <a:gd name="T49" fmla="*/ 54 h 112"/>
              <a:gd name="T50" fmla="*/ 5 w 102"/>
              <a:gd name="T51" fmla="*/ 64 h 112"/>
              <a:gd name="T52" fmla="*/ 7 w 102"/>
              <a:gd name="T53" fmla="*/ 77 h 112"/>
              <a:gd name="T54" fmla="*/ 4 w 102"/>
              <a:gd name="T55" fmla="*/ 94 h 112"/>
              <a:gd name="T56" fmla="*/ 3 w 102"/>
              <a:gd name="T57" fmla="*/ 101 h 112"/>
              <a:gd name="T58" fmla="*/ 3 w 102"/>
              <a:gd name="T59" fmla="*/ 101 h 112"/>
              <a:gd name="T60" fmla="*/ 8 w 102"/>
              <a:gd name="T61" fmla="*/ 9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2" h="112">
                <a:moveTo>
                  <a:pt x="8" y="97"/>
                </a:moveTo>
                <a:cubicBezTo>
                  <a:pt x="11" y="98"/>
                  <a:pt x="16" y="97"/>
                  <a:pt x="16" y="97"/>
                </a:cubicBezTo>
                <a:cubicBezTo>
                  <a:pt x="16" y="97"/>
                  <a:pt x="20" y="95"/>
                  <a:pt x="22" y="96"/>
                </a:cubicBezTo>
                <a:cubicBezTo>
                  <a:pt x="25" y="98"/>
                  <a:pt x="27" y="100"/>
                  <a:pt x="27" y="100"/>
                </a:cubicBezTo>
                <a:cubicBezTo>
                  <a:pt x="30" y="100"/>
                  <a:pt x="30" y="100"/>
                  <a:pt x="30" y="100"/>
                </a:cubicBezTo>
                <a:cubicBezTo>
                  <a:pt x="30" y="100"/>
                  <a:pt x="32" y="107"/>
                  <a:pt x="36" y="108"/>
                </a:cubicBezTo>
                <a:cubicBezTo>
                  <a:pt x="38" y="109"/>
                  <a:pt x="39" y="111"/>
                  <a:pt x="40" y="112"/>
                </a:cubicBezTo>
                <a:cubicBezTo>
                  <a:pt x="42" y="112"/>
                  <a:pt x="44" y="111"/>
                  <a:pt x="44" y="109"/>
                </a:cubicBezTo>
                <a:cubicBezTo>
                  <a:pt x="44" y="107"/>
                  <a:pt x="46" y="104"/>
                  <a:pt x="49" y="108"/>
                </a:cubicBezTo>
                <a:cubicBezTo>
                  <a:pt x="53" y="111"/>
                  <a:pt x="53" y="108"/>
                  <a:pt x="54" y="107"/>
                </a:cubicBezTo>
                <a:cubicBezTo>
                  <a:pt x="55" y="106"/>
                  <a:pt x="57" y="107"/>
                  <a:pt x="59" y="107"/>
                </a:cubicBezTo>
                <a:cubicBezTo>
                  <a:pt x="62" y="107"/>
                  <a:pt x="65" y="106"/>
                  <a:pt x="65" y="106"/>
                </a:cubicBezTo>
                <a:cubicBezTo>
                  <a:pt x="65" y="106"/>
                  <a:pt x="96" y="106"/>
                  <a:pt x="98" y="105"/>
                </a:cubicBezTo>
                <a:cubicBezTo>
                  <a:pt x="99" y="105"/>
                  <a:pt x="99" y="98"/>
                  <a:pt x="99" y="98"/>
                </a:cubicBezTo>
                <a:cubicBezTo>
                  <a:pt x="96" y="95"/>
                  <a:pt x="96" y="95"/>
                  <a:pt x="96" y="95"/>
                </a:cubicBezTo>
                <a:cubicBezTo>
                  <a:pt x="88" y="21"/>
                  <a:pt x="88" y="21"/>
                  <a:pt x="88" y="21"/>
                </a:cubicBezTo>
                <a:cubicBezTo>
                  <a:pt x="102" y="21"/>
                  <a:pt x="102" y="21"/>
                  <a:pt x="102" y="21"/>
                </a:cubicBezTo>
                <a:cubicBezTo>
                  <a:pt x="87" y="11"/>
                  <a:pt x="74" y="3"/>
                  <a:pt x="73" y="2"/>
                </a:cubicBezTo>
                <a:cubicBezTo>
                  <a:pt x="72" y="1"/>
                  <a:pt x="71" y="1"/>
                  <a:pt x="71" y="0"/>
                </a:cubicBezTo>
                <a:cubicBezTo>
                  <a:pt x="71" y="6"/>
                  <a:pt x="71" y="12"/>
                  <a:pt x="71" y="12"/>
                </a:cubicBezTo>
                <a:cubicBezTo>
                  <a:pt x="70" y="13"/>
                  <a:pt x="42" y="12"/>
                  <a:pt x="42" y="12"/>
                </a:cubicBezTo>
                <a:cubicBezTo>
                  <a:pt x="42" y="12"/>
                  <a:pt x="42" y="33"/>
                  <a:pt x="42" y="35"/>
                </a:cubicBezTo>
                <a:cubicBezTo>
                  <a:pt x="42" y="37"/>
                  <a:pt x="34" y="39"/>
                  <a:pt x="34" y="41"/>
                </a:cubicBezTo>
                <a:cubicBezTo>
                  <a:pt x="34" y="43"/>
                  <a:pt x="34" y="54"/>
                  <a:pt x="34" y="54"/>
                </a:cubicBezTo>
                <a:cubicBezTo>
                  <a:pt x="0" y="54"/>
                  <a:pt x="0" y="54"/>
                  <a:pt x="0" y="54"/>
                </a:cubicBezTo>
                <a:cubicBezTo>
                  <a:pt x="0" y="60"/>
                  <a:pt x="3" y="62"/>
                  <a:pt x="5" y="64"/>
                </a:cubicBezTo>
                <a:cubicBezTo>
                  <a:pt x="8" y="67"/>
                  <a:pt x="3" y="72"/>
                  <a:pt x="7" y="77"/>
                </a:cubicBezTo>
                <a:cubicBezTo>
                  <a:pt x="11" y="83"/>
                  <a:pt x="6" y="91"/>
                  <a:pt x="4" y="94"/>
                </a:cubicBezTo>
                <a:cubicBezTo>
                  <a:pt x="3" y="96"/>
                  <a:pt x="3" y="98"/>
                  <a:pt x="3" y="101"/>
                </a:cubicBezTo>
                <a:cubicBezTo>
                  <a:pt x="3" y="101"/>
                  <a:pt x="3" y="101"/>
                  <a:pt x="3" y="101"/>
                </a:cubicBezTo>
                <a:cubicBezTo>
                  <a:pt x="6" y="100"/>
                  <a:pt x="5" y="96"/>
                  <a:pt x="8" y="97"/>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86" name="Freeform 35"/>
          <p:cNvSpPr>
            <a:spLocks/>
          </p:cNvSpPr>
          <p:nvPr/>
        </p:nvSpPr>
        <p:spPr bwMode="auto">
          <a:xfrm>
            <a:off x="3904455" y="3192757"/>
            <a:ext cx="383067" cy="357264"/>
          </a:xfrm>
          <a:custGeom>
            <a:avLst/>
            <a:gdLst>
              <a:gd name="T0" fmla="*/ 133 w 141"/>
              <a:gd name="T1" fmla="*/ 55 h 132"/>
              <a:gd name="T2" fmla="*/ 129 w 141"/>
              <a:gd name="T3" fmla="*/ 46 h 132"/>
              <a:gd name="T4" fmla="*/ 120 w 141"/>
              <a:gd name="T5" fmla="*/ 43 h 132"/>
              <a:gd name="T6" fmla="*/ 114 w 141"/>
              <a:gd name="T7" fmla="*/ 35 h 132"/>
              <a:gd name="T8" fmla="*/ 62 w 141"/>
              <a:gd name="T9" fmla="*/ 0 h 132"/>
              <a:gd name="T10" fmla="*/ 48 w 141"/>
              <a:gd name="T11" fmla="*/ 0 h 132"/>
              <a:gd name="T12" fmla="*/ 56 w 141"/>
              <a:gd name="T13" fmla="*/ 74 h 132"/>
              <a:gd name="T14" fmla="*/ 59 w 141"/>
              <a:gd name="T15" fmla="*/ 77 h 132"/>
              <a:gd name="T16" fmla="*/ 58 w 141"/>
              <a:gd name="T17" fmla="*/ 84 h 132"/>
              <a:gd name="T18" fmla="*/ 25 w 141"/>
              <a:gd name="T19" fmla="*/ 85 h 132"/>
              <a:gd name="T20" fmla="*/ 19 w 141"/>
              <a:gd name="T21" fmla="*/ 86 h 132"/>
              <a:gd name="T22" fmla="*/ 14 w 141"/>
              <a:gd name="T23" fmla="*/ 86 h 132"/>
              <a:gd name="T24" fmla="*/ 9 w 141"/>
              <a:gd name="T25" fmla="*/ 87 h 132"/>
              <a:gd name="T26" fmla="*/ 4 w 141"/>
              <a:gd name="T27" fmla="*/ 88 h 132"/>
              <a:gd name="T28" fmla="*/ 0 w 141"/>
              <a:gd name="T29" fmla="*/ 91 h 132"/>
              <a:gd name="T30" fmla="*/ 1 w 141"/>
              <a:gd name="T31" fmla="*/ 93 h 132"/>
              <a:gd name="T32" fmla="*/ 2 w 141"/>
              <a:gd name="T33" fmla="*/ 95 h 132"/>
              <a:gd name="T34" fmla="*/ 3 w 141"/>
              <a:gd name="T35" fmla="*/ 101 h 132"/>
              <a:gd name="T36" fmla="*/ 8 w 141"/>
              <a:gd name="T37" fmla="*/ 106 h 132"/>
              <a:gd name="T38" fmla="*/ 8 w 141"/>
              <a:gd name="T39" fmla="*/ 113 h 132"/>
              <a:gd name="T40" fmla="*/ 10 w 141"/>
              <a:gd name="T41" fmla="*/ 115 h 132"/>
              <a:gd name="T42" fmla="*/ 15 w 141"/>
              <a:gd name="T43" fmla="*/ 114 h 132"/>
              <a:gd name="T44" fmla="*/ 21 w 141"/>
              <a:gd name="T45" fmla="*/ 115 h 132"/>
              <a:gd name="T46" fmla="*/ 27 w 141"/>
              <a:gd name="T47" fmla="*/ 111 h 132"/>
              <a:gd name="T48" fmla="*/ 30 w 141"/>
              <a:gd name="T49" fmla="*/ 117 h 132"/>
              <a:gd name="T50" fmla="*/ 33 w 141"/>
              <a:gd name="T51" fmla="*/ 121 h 132"/>
              <a:gd name="T52" fmla="*/ 33 w 141"/>
              <a:gd name="T53" fmla="*/ 124 h 132"/>
              <a:gd name="T54" fmla="*/ 35 w 141"/>
              <a:gd name="T55" fmla="*/ 129 h 132"/>
              <a:gd name="T56" fmla="*/ 39 w 141"/>
              <a:gd name="T57" fmla="*/ 129 h 132"/>
              <a:gd name="T58" fmla="*/ 43 w 141"/>
              <a:gd name="T59" fmla="*/ 130 h 132"/>
              <a:gd name="T60" fmla="*/ 48 w 141"/>
              <a:gd name="T61" fmla="*/ 128 h 132"/>
              <a:gd name="T62" fmla="*/ 52 w 141"/>
              <a:gd name="T63" fmla="*/ 128 h 132"/>
              <a:gd name="T64" fmla="*/ 55 w 141"/>
              <a:gd name="T65" fmla="*/ 129 h 132"/>
              <a:gd name="T66" fmla="*/ 58 w 141"/>
              <a:gd name="T67" fmla="*/ 128 h 132"/>
              <a:gd name="T68" fmla="*/ 60 w 141"/>
              <a:gd name="T69" fmla="*/ 122 h 132"/>
              <a:gd name="T70" fmla="*/ 59 w 141"/>
              <a:gd name="T71" fmla="*/ 116 h 132"/>
              <a:gd name="T72" fmla="*/ 66 w 141"/>
              <a:gd name="T73" fmla="*/ 113 h 132"/>
              <a:gd name="T74" fmla="*/ 69 w 141"/>
              <a:gd name="T75" fmla="*/ 108 h 132"/>
              <a:gd name="T76" fmla="*/ 72 w 141"/>
              <a:gd name="T77" fmla="*/ 102 h 132"/>
              <a:gd name="T78" fmla="*/ 77 w 141"/>
              <a:gd name="T79" fmla="*/ 102 h 132"/>
              <a:gd name="T80" fmla="*/ 81 w 141"/>
              <a:gd name="T81" fmla="*/ 98 h 132"/>
              <a:gd name="T82" fmla="*/ 85 w 141"/>
              <a:gd name="T83" fmla="*/ 96 h 132"/>
              <a:gd name="T84" fmla="*/ 88 w 141"/>
              <a:gd name="T85" fmla="*/ 94 h 132"/>
              <a:gd name="T86" fmla="*/ 95 w 141"/>
              <a:gd name="T87" fmla="*/ 91 h 132"/>
              <a:gd name="T88" fmla="*/ 101 w 141"/>
              <a:gd name="T89" fmla="*/ 88 h 132"/>
              <a:gd name="T90" fmla="*/ 112 w 141"/>
              <a:gd name="T91" fmla="*/ 89 h 132"/>
              <a:gd name="T92" fmla="*/ 119 w 141"/>
              <a:gd name="T93" fmla="*/ 87 h 132"/>
              <a:gd name="T94" fmla="*/ 132 w 141"/>
              <a:gd name="T95" fmla="*/ 85 h 132"/>
              <a:gd name="T96" fmla="*/ 137 w 141"/>
              <a:gd name="T97" fmla="*/ 82 h 132"/>
              <a:gd name="T98" fmla="*/ 140 w 141"/>
              <a:gd name="T99" fmla="*/ 75 h 132"/>
              <a:gd name="T100" fmla="*/ 140 w 141"/>
              <a:gd name="T101" fmla="*/ 53 h 132"/>
              <a:gd name="T102" fmla="*/ 133 w 141"/>
              <a:gd name="T103" fmla="*/ 55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1" h="132">
                <a:moveTo>
                  <a:pt x="133" y="55"/>
                </a:moveTo>
                <a:cubicBezTo>
                  <a:pt x="133" y="55"/>
                  <a:pt x="133" y="48"/>
                  <a:pt x="129" y="46"/>
                </a:cubicBezTo>
                <a:cubicBezTo>
                  <a:pt x="125" y="43"/>
                  <a:pt x="120" y="43"/>
                  <a:pt x="120" y="43"/>
                </a:cubicBezTo>
                <a:cubicBezTo>
                  <a:pt x="120" y="43"/>
                  <a:pt x="117" y="37"/>
                  <a:pt x="114" y="35"/>
                </a:cubicBezTo>
                <a:cubicBezTo>
                  <a:pt x="113" y="34"/>
                  <a:pt x="85" y="15"/>
                  <a:pt x="62" y="0"/>
                </a:cubicBezTo>
                <a:cubicBezTo>
                  <a:pt x="48" y="0"/>
                  <a:pt x="48" y="0"/>
                  <a:pt x="48" y="0"/>
                </a:cubicBezTo>
                <a:cubicBezTo>
                  <a:pt x="56" y="74"/>
                  <a:pt x="56" y="74"/>
                  <a:pt x="56" y="74"/>
                </a:cubicBezTo>
                <a:cubicBezTo>
                  <a:pt x="59" y="77"/>
                  <a:pt x="59" y="77"/>
                  <a:pt x="59" y="77"/>
                </a:cubicBezTo>
                <a:cubicBezTo>
                  <a:pt x="59" y="77"/>
                  <a:pt x="59" y="84"/>
                  <a:pt x="58" y="84"/>
                </a:cubicBezTo>
                <a:cubicBezTo>
                  <a:pt x="56" y="85"/>
                  <a:pt x="25" y="85"/>
                  <a:pt x="25" y="85"/>
                </a:cubicBezTo>
                <a:cubicBezTo>
                  <a:pt x="25" y="85"/>
                  <a:pt x="22" y="86"/>
                  <a:pt x="19" y="86"/>
                </a:cubicBezTo>
                <a:cubicBezTo>
                  <a:pt x="17" y="86"/>
                  <a:pt x="15" y="85"/>
                  <a:pt x="14" y="86"/>
                </a:cubicBezTo>
                <a:cubicBezTo>
                  <a:pt x="13" y="87"/>
                  <a:pt x="13" y="90"/>
                  <a:pt x="9" y="87"/>
                </a:cubicBezTo>
                <a:cubicBezTo>
                  <a:pt x="6" y="83"/>
                  <a:pt x="4" y="86"/>
                  <a:pt x="4" y="88"/>
                </a:cubicBezTo>
                <a:cubicBezTo>
                  <a:pt x="4" y="90"/>
                  <a:pt x="2" y="91"/>
                  <a:pt x="0" y="91"/>
                </a:cubicBezTo>
                <a:cubicBezTo>
                  <a:pt x="0" y="92"/>
                  <a:pt x="1" y="93"/>
                  <a:pt x="1" y="93"/>
                </a:cubicBezTo>
                <a:cubicBezTo>
                  <a:pt x="2" y="95"/>
                  <a:pt x="2" y="95"/>
                  <a:pt x="2" y="95"/>
                </a:cubicBezTo>
                <a:cubicBezTo>
                  <a:pt x="2" y="95"/>
                  <a:pt x="2" y="99"/>
                  <a:pt x="3" y="101"/>
                </a:cubicBezTo>
                <a:cubicBezTo>
                  <a:pt x="5" y="102"/>
                  <a:pt x="8" y="105"/>
                  <a:pt x="8" y="106"/>
                </a:cubicBezTo>
                <a:cubicBezTo>
                  <a:pt x="8" y="107"/>
                  <a:pt x="8" y="113"/>
                  <a:pt x="8" y="113"/>
                </a:cubicBezTo>
                <a:cubicBezTo>
                  <a:pt x="8" y="113"/>
                  <a:pt x="9" y="117"/>
                  <a:pt x="10" y="115"/>
                </a:cubicBezTo>
                <a:cubicBezTo>
                  <a:pt x="12" y="113"/>
                  <a:pt x="14" y="117"/>
                  <a:pt x="15" y="114"/>
                </a:cubicBezTo>
                <a:cubicBezTo>
                  <a:pt x="16" y="112"/>
                  <a:pt x="19" y="115"/>
                  <a:pt x="21" y="115"/>
                </a:cubicBezTo>
                <a:cubicBezTo>
                  <a:pt x="22" y="115"/>
                  <a:pt x="26" y="110"/>
                  <a:pt x="27" y="111"/>
                </a:cubicBezTo>
                <a:cubicBezTo>
                  <a:pt x="28" y="111"/>
                  <a:pt x="30" y="115"/>
                  <a:pt x="30" y="117"/>
                </a:cubicBezTo>
                <a:cubicBezTo>
                  <a:pt x="30" y="119"/>
                  <a:pt x="35" y="120"/>
                  <a:pt x="33" y="121"/>
                </a:cubicBezTo>
                <a:cubicBezTo>
                  <a:pt x="32" y="121"/>
                  <a:pt x="31" y="124"/>
                  <a:pt x="33" y="124"/>
                </a:cubicBezTo>
                <a:cubicBezTo>
                  <a:pt x="35" y="124"/>
                  <a:pt x="34" y="127"/>
                  <a:pt x="35" y="129"/>
                </a:cubicBezTo>
                <a:cubicBezTo>
                  <a:pt x="36" y="130"/>
                  <a:pt x="38" y="131"/>
                  <a:pt x="39" y="129"/>
                </a:cubicBezTo>
                <a:cubicBezTo>
                  <a:pt x="40" y="127"/>
                  <a:pt x="42" y="129"/>
                  <a:pt x="43" y="130"/>
                </a:cubicBezTo>
                <a:cubicBezTo>
                  <a:pt x="44" y="132"/>
                  <a:pt x="47" y="130"/>
                  <a:pt x="48" y="128"/>
                </a:cubicBezTo>
                <a:cubicBezTo>
                  <a:pt x="48" y="126"/>
                  <a:pt x="52" y="125"/>
                  <a:pt x="52" y="128"/>
                </a:cubicBezTo>
                <a:cubicBezTo>
                  <a:pt x="52" y="130"/>
                  <a:pt x="53" y="130"/>
                  <a:pt x="55" y="129"/>
                </a:cubicBezTo>
                <a:cubicBezTo>
                  <a:pt x="56" y="128"/>
                  <a:pt x="57" y="128"/>
                  <a:pt x="58" y="128"/>
                </a:cubicBezTo>
                <a:cubicBezTo>
                  <a:pt x="58" y="125"/>
                  <a:pt x="59" y="122"/>
                  <a:pt x="60" y="122"/>
                </a:cubicBezTo>
                <a:cubicBezTo>
                  <a:pt x="61" y="120"/>
                  <a:pt x="58" y="117"/>
                  <a:pt x="59" y="116"/>
                </a:cubicBezTo>
                <a:cubicBezTo>
                  <a:pt x="61" y="116"/>
                  <a:pt x="65" y="117"/>
                  <a:pt x="66" y="113"/>
                </a:cubicBezTo>
                <a:cubicBezTo>
                  <a:pt x="67" y="110"/>
                  <a:pt x="69" y="108"/>
                  <a:pt x="69" y="108"/>
                </a:cubicBezTo>
                <a:cubicBezTo>
                  <a:pt x="69" y="108"/>
                  <a:pt x="69" y="100"/>
                  <a:pt x="72" y="102"/>
                </a:cubicBezTo>
                <a:cubicBezTo>
                  <a:pt x="74" y="103"/>
                  <a:pt x="77" y="105"/>
                  <a:pt x="77" y="102"/>
                </a:cubicBezTo>
                <a:cubicBezTo>
                  <a:pt x="77" y="99"/>
                  <a:pt x="80" y="101"/>
                  <a:pt x="81" y="98"/>
                </a:cubicBezTo>
                <a:cubicBezTo>
                  <a:pt x="81" y="95"/>
                  <a:pt x="83" y="95"/>
                  <a:pt x="85" y="96"/>
                </a:cubicBezTo>
                <a:cubicBezTo>
                  <a:pt x="86" y="96"/>
                  <a:pt x="88" y="96"/>
                  <a:pt x="88" y="94"/>
                </a:cubicBezTo>
                <a:cubicBezTo>
                  <a:pt x="88" y="93"/>
                  <a:pt x="92" y="93"/>
                  <a:pt x="95" y="91"/>
                </a:cubicBezTo>
                <a:cubicBezTo>
                  <a:pt x="98" y="89"/>
                  <a:pt x="100" y="87"/>
                  <a:pt x="101" y="88"/>
                </a:cubicBezTo>
                <a:cubicBezTo>
                  <a:pt x="103" y="90"/>
                  <a:pt x="111" y="89"/>
                  <a:pt x="112" y="89"/>
                </a:cubicBezTo>
                <a:cubicBezTo>
                  <a:pt x="113" y="88"/>
                  <a:pt x="116" y="86"/>
                  <a:pt x="119" y="87"/>
                </a:cubicBezTo>
                <a:cubicBezTo>
                  <a:pt x="122" y="87"/>
                  <a:pt x="129" y="85"/>
                  <a:pt x="132" y="85"/>
                </a:cubicBezTo>
                <a:cubicBezTo>
                  <a:pt x="135" y="85"/>
                  <a:pt x="136" y="83"/>
                  <a:pt x="137" y="82"/>
                </a:cubicBezTo>
                <a:cubicBezTo>
                  <a:pt x="138" y="81"/>
                  <a:pt x="139" y="76"/>
                  <a:pt x="140" y="75"/>
                </a:cubicBezTo>
                <a:cubicBezTo>
                  <a:pt x="141" y="75"/>
                  <a:pt x="140" y="59"/>
                  <a:pt x="140" y="53"/>
                </a:cubicBezTo>
                <a:cubicBezTo>
                  <a:pt x="137" y="54"/>
                  <a:pt x="133" y="55"/>
                  <a:pt x="133" y="55"/>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87" name="Freeform 36"/>
          <p:cNvSpPr>
            <a:spLocks/>
          </p:cNvSpPr>
          <p:nvPr/>
        </p:nvSpPr>
        <p:spPr bwMode="auto">
          <a:xfrm>
            <a:off x="4029869" y="3426167"/>
            <a:ext cx="188556" cy="134966"/>
          </a:xfrm>
          <a:custGeom>
            <a:avLst/>
            <a:gdLst>
              <a:gd name="T0" fmla="*/ 68 w 69"/>
              <a:gd name="T1" fmla="*/ 28 h 50"/>
              <a:gd name="T2" fmla="*/ 65 w 69"/>
              <a:gd name="T3" fmla="*/ 26 h 50"/>
              <a:gd name="T4" fmla="*/ 64 w 69"/>
              <a:gd name="T5" fmla="*/ 22 h 50"/>
              <a:gd name="T6" fmla="*/ 60 w 69"/>
              <a:gd name="T7" fmla="*/ 22 h 50"/>
              <a:gd name="T8" fmla="*/ 57 w 69"/>
              <a:gd name="T9" fmla="*/ 19 h 50"/>
              <a:gd name="T10" fmla="*/ 55 w 69"/>
              <a:gd name="T11" fmla="*/ 16 h 50"/>
              <a:gd name="T12" fmla="*/ 51 w 69"/>
              <a:gd name="T13" fmla="*/ 12 h 50"/>
              <a:gd name="T14" fmla="*/ 49 w 69"/>
              <a:gd name="T15" fmla="*/ 7 h 50"/>
              <a:gd name="T16" fmla="*/ 48 w 69"/>
              <a:gd name="T17" fmla="*/ 2 h 50"/>
              <a:gd name="T18" fmla="*/ 43 w 69"/>
              <a:gd name="T19" fmla="*/ 1 h 50"/>
              <a:gd name="T20" fmla="*/ 37 w 69"/>
              <a:gd name="T21" fmla="*/ 4 h 50"/>
              <a:gd name="T22" fmla="*/ 30 w 69"/>
              <a:gd name="T23" fmla="*/ 7 h 50"/>
              <a:gd name="T24" fmla="*/ 27 w 69"/>
              <a:gd name="T25" fmla="*/ 9 h 50"/>
              <a:gd name="T26" fmla="*/ 23 w 69"/>
              <a:gd name="T27" fmla="*/ 11 h 50"/>
              <a:gd name="T28" fmla="*/ 19 w 69"/>
              <a:gd name="T29" fmla="*/ 15 h 50"/>
              <a:gd name="T30" fmla="*/ 14 w 69"/>
              <a:gd name="T31" fmla="*/ 15 h 50"/>
              <a:gd name="T32" fmla="*/ 11 w 69"/>
              <a:gd name="T33" fmla="*/ 21 h 50"/>
              <a:gd name="T34" fmla="*/ 8 w 69"/>
              <a:gd name="T35" fmla="*/ 26 h 50"/>
              <a:gd name="T36" fmla="*/ 1 w 69"/>
              <a:gd name="T37" fmla="*/ 29 h 50"/>
              <a:gd name="T38" fmla="*/ 2 w 69"/>
              <a:gd name="T39" fmla="*/ 35 h 50"/>
              <a:gd name="T40" fmla="*/ 0 w 69"/>
              <a:gd name="T41" fmla="*/ 41 h 50"/>
              <a:gd name="T42" fmla="*/ 4 w 69"/>
              <a:gd name="T43" fmla="*/ 44 h 50"/>
              <a:gd name="T44" fmla="*/ 11 w 69"/>
              <a:gd name="T45" fmla="*/ 47 h 50"/>
              <a:gd name="T46" fmla="*/ 21 w 69"/>
              <a:gd name="T47" fmla="*/ 46 h 50"/>
              <a:gd name="T48" fmla="*/ 24 w 69"/>
              <a:gd name="T49" fmla="*/ 45 h 50"/>
              <a:gd name="T50" fmla="*/ 22 w 69"/>
              <a:gd name="T51" fmla="*/ 37 h 50"/>
              <a:gd name="T52" fmla="*/ 44 w 69"/>
              <a:gd name="T53" fmla="*/ 37 h 50"/>
              <a:gd name="T54" fmla="*/ 47 w 69"/>
              <a:gd name="T55" fmla="*/ 35 h 50"/>
              <a:gd name="T56" fmla="*/ 54 w 69"/>
              <a:gd name="T57" fmla="*/ 36 h 50"/>
              <a:gd name="T58" fmla="*/ 59 w 69"/>
              <a:gd name="T59" fmla="*/ 33 h 50"/>
              <a:gd name="T60" fmla="*/ 66 w 69"/>
              <a:gd name="T61" fmla="*/ 31 h 50"/>
              <a:gd name="T62" fmla="*/ 68 w 69"/>
              <a:gd name="T63" fmla="*/ 28 h 50"/>
              <a:gd name="T64" fmla="*/ 68 w 69"/>
              <a:gd name="T65" fmla="*/ 28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9" h="50">
                <a:moveTo>
                  <a:pt x="68" y="28"/>
                </a:moveTo>
                <a:cubicBezTo>
                  <a:pt x="67" y="27"/>
                  <a:pt x="65" y="26"/>
                  <a:pt x="65" y="26"/>
                </a:cubicBezTo>
                <a:cubicBezTo>
                  <a:pt x="64" y="26"/>
                  <a:pt x="65" y="22"/>
                  <a:pt x="64" y="22"/>
                </a:cubicBezTo>
                <a:cubicBezTo>
                  <a:pt x="64" y="21"/>
                  <a:pt x="62" y="23"/>
                  <a:pt x="60" y="22"/>
                </a:cubicBezTo>
                <a:cubicBezTo>
                  <a:pt x="59" y="22"/>
                  <a:pt x="58" y="19"/>
                  <a:pt x="57" y="19"/>
                </a:cubicBezTo>
                <a:cubicBezTo>
                  <a:pt x="55" y="19"/>
                  <a:pt x="55" y="18"/>
                  <a:pt x="55" y="16"/>
                </a:cubicBezTo>
                <a:cubicBezTo>
                  <a:pt x="55" y="14"/>
                  <a:pt x="53" y="13"/>
                  <a:pt x="51" y="12"/>
                </a:cubicBezTo>
                <a:cubicBezTo>
                  <a:pt x="50" y="11"/>
                  <a:pt x="49" y="7"/>
                  <a:pt x="49" y="7"/>
                </a:cubicBezTo>
                <a:cubicBezTo>
                  <a:pt x="48" y="7"/>
                  <a:pt x="48" y="4"/>
                  <a:pt x="48" y="2"/>
                </a:cubicBezTo>
                <a:cubicBezTo>
                  <a:pt x="46" y="2"/>
                  <a:pt x="44" y="2"/>
                  <a:pt x="43" y="1"/>
                </a:cubicBezTo>
                <a:cubicBezTo>
                  <a:pt x="42" y="0"/>
                  <a:pt x="40" y="2"/>
                  <a:pt x="37" y="4"/>
                </a:cubicBezTo>
                <a:cubicBezTo>
                  <a:pt x="34" y="6"/>
                  <a:pt x="30" y="6"/>
                  <a:pt x="30" y="7"/>
                </a:cubicBezTo>
                <a:cubicBezTo>
                  <a:pt x="30" y="9"/>
                  <a:pt x="28" y="9"/>
                  <a:pt x="27" y="9"/>
                </a:cubicBezTo>
                <a:cubicBezTo>
                  <a:pt x="25" y="8"/>
                  <a:pt x="23" y="8"/>
                  <a:pt x="23" y="11"/>
                </a:cubicBezTo>
                <a:cubicBezTo>
                  <a:pt x="22" y="14"/>
                  <a:pt x="19" y="12"/>
                  <a:pt x="19" y="15"/>
                </a:cubicBezTo>
                <a:cubicBezTo>
                  <a:pt x="19" y="18"/>
                  <a:pt x="16" y="16"/>
                  <a:pt x="14" y="15"/>
                </a:cubicBezTo>
                <a:cubicBezTo>
                  <a:pt x="11" y="13"/>
                  <a:pt x="11" y="21"/>
                  <a:pt x="11" y="21"/>
                </a:cubicBezTo>
                <a:cubicBezTo>
                  <a:pt x="11" y="21"/>
                  <a:pt x="9" y="23"/>
                  <a:pt x="8" y="26"/>
                </a:cubicBezTo>
                <a:cubicBezTo>
                  <a:pt x="7" y="30"/>
                  <a:pt x="3" y="29"/>
                  <a:pt x="1" y="29"/>
                </a:cubicBezTo>
                <a:cubicBezTo>
                  <a:pt x="0" y="30"/>
                  <a:pt x="3" y="33"/>
                  <a:pt x="2" y="35"/>
                </a:cubicBezTo>
                <a:cubicBezTo>
                  <a:pt x="1" y="35"/>
                  <a:pt x="0" y="38"/>
                  <a:pt x="0" y="41"/>
                </a:cubicBezTo>
                <a:cubicBezTo>
                  <a:pt x="1" y="41"/>
                  <a:pt x="3" y="43"/>
                  <a:pt x="4" y="44"/>
                </a:cubicBezTo>
                <a:cubicBezTo>
                  <a:pt x="4" y="45"/>
                  <a:pt x="9" y="50"/>
                  <a:pt x="11" y="47"/>
                </a:cubicBezTo>
                <a:cubicBezTo>
                  <a:pt x="13" y="45"/>
                  <a:pt x="20" y="45"/>
                  <a:pt x="21" y="46"/>
                </a:cubicBezTo>
                <a:cubicBezTo>
                  <a:pt x="23" y="47"/>
                  <a:pt x="24" y="47"/>
                  <a:pt x="24" y="45"/>
                </a:cubicBezTo>
                <a:cubicBezTo>
                  <a:pt x="24" y="44"/>
                  <a:pt x="21" y="38"/>
                  <a:pt x="22" y="37"/>
                </a:cubicBezTo>
                <a:cubicBezTo>
                  <a:pt x="23" y="35"/>
                  <a:pt x="43" y="36"/>
                  <a:pt x="44" y="37"/>
                </a:cubicBezTo>
                <a:cubicBezTo>
                  <a:pt x="44" y="39"/>
                  <a:pt x="44" y="35"/>
                  <a:pt x="47" y="35"/>
                </a:cubicBezTo>
                <a:cubicBezTo>
                  <a:pt x="49" y="35"/>
                  <a:pt x="53" y="37"/>
                  <a:pt x="54" y="36"/>
                </a:cubicBezTo>
                <a:cubicBezTo>
                  <a:pt x="56" y="36"/>
                  <a:pt x="58" y="33"/>
                  <a:pt x="59" y="33"/>
                </a:cubicBezTo>
                <a:cubicBezTo>
                  <a:pt x="61" y="33"/>
                  <a:pt x="65" y="33"/>
                  <a:pt x="66" y="31"/>
                </a:cubicBezTo>
                <a:cubicBezTo>
                  <a:pt x="67" y="30"/>
                  <a:pt x="69" y="30"/>
                  <a:pt x="68" y="28"/>
                </a:cubicBezTo>
                <a:cubicBezTo>
                  <a:pt x="68" y="28"/>
                  <a:pt x="68" y="28"/>
                  <a:pt x="68" y="28"/>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88" name="Freeform 37"/>
          <p:cNvSpPr>
            <a:spLocks/>
          </p:cNvSpPr>
          <p:nvPr/>
        </p:nvSpPr>
        <p:spPr bwMode="auto">
          <a:xfrm>
            <a:off x="4134644" y="3239208"/>
            <a:ext cx="355280" cy="275887"/>
          </a:xfrm>
          <a:custGeom>
            <a:avLst/>
            <a:gdLst>
              <a:gd name="T0" fmla="*/ 125 w 131"/>
              <a:gd name="T1" fmla="*/ 15 h 102"/>
              <a:gd name="T2" fmla="*/ 124 w 131"/>
              <a:gd name="T3" fmla="*/ 4 h 102"/>
              <a:gd name="T4" fmla="*/ 118 w 131"/>
              <a:gd name="T5" fmla="*/ 7 h 102"/>
              <a:gd name="T6" fmla="*/ 112 w 131"/>
              <a:gd name="T7" fmla="*/ 2 h 102"/>
              <a:gd name="T8" fmla="*/ 100 w 131"/>
              <a:gd name="T9" fmla="*/ 0 h 102"/>
              <a:gd name="T10" fmla="*/ 64 w 131"/>
              <a:gd name="T11" fmla="*/ 22 h 102"/>
              <a:gd name="T12" fmla="*/ 49 w 131"/>
              <a:gd name="T13" fmla="*/ 35 h 102"/>
              <a:gd name="T14" fmla="*/ 36 w 131"/>
              <a:gd name="T15" fmla="*/ 39 h 102"/>
              <a:gd name="T16" fmla="*/ 34 w 131"/>
              <a:gd name="T17" fmla="*/ 39 h 102"/>
              <a:gd name="T18" fmla="*/ 34 w 131"/>
              <a:gd name="T19" fmla="*/ 61 h 102"/>
              <a:gd name="T20" fmla="*/ 31 w 131"/>
              <a:gd name="T21" fmla="*/ 68 h 102"/>
              <a:gd name="T22" fmla="*/ 26 w 131"/>
              <a:gd name="T23" fmla="*/ 71 h 102"/>
              <a:gd name="T24" fmla="*/ 13 w 131"/>
              <a:gd name="T25" fmla="*/ 73 h 102"/>
              <a:gd name="T26" fmla="*/ 6 w 131"/>
              <a:gd name="T27" fmla="*/ 75 h 102"/>
              <a:gd name="T28" fmla="*/ 0 w 131"/>
              <a:gd name="T29" fmla="*/ 75 h 102"/>
              <a:gd name="T30" fmla="*/ 1 w 131"/>
              <a:gd name="T31" fmla="*/ 80 h 102"/>
              <a:gd name="T32" fmla="*/ 3 w 131"/>
              <a:gd name="T33" fmla="*/ 85 h 102"/>
              <a:gd name="T34" fmla="*/ 7 w 131"/>
              <a:gd name="T35" fmla="*/ 89 h 102"/>
              <a:gd name="T36" fmla="*/ 9 w 131"/>
              <a:gd name="T37" fmla="*/ 92 h 102"/>
              <a:gd name="T38" fmla="*/ 12 w 131"/>
              <a:gd name="T39" fmla="*/ 95 h 102"/>
              <a:gd name="T40" fmla="*/ 16 w 131"/>
              <a:gd name="T41" fmla="*/ 95 h 102"/>
              <a:gd name="T42" fmla="*/ 17 w 131"/>
              <a:gd name="T43" fmla="*/ 99 h 102"/>
              <a:gd name="T44" fmla="*/ 20 w 131"/>
              <a:gd name="T45" fmla="*/ 101 h 102"/>
              <a:gd name="T46" fmla="*/ 23 w 131"/>
              <a:gd name="T47" fmla="*/ 97 h 102"/>
              <a:gd name="T48" fmla="*/ 26 w 131"/>
              <a:gd name="T49" fmla="*/ 101 h 102"/>
              <a:gd name="T50" fmla="*/ 30 w 131"/>
              <a:gd name="T51" fmla="*/ 100 h 102"/>
              <a:gd name="T52" fmla="*/ 33 w 131"/>
              <a:gd name="T53" fmla="*/ 94 h 102"/>
              <a:gd name="T54" fmla="*/ 35 w 131"/>
              <a:gd name="T55" fmla="*/ 87 h 102"/>
              <a:gd name="T56" fmla="*/ 43 w 131"/>
              <a:gd name="T57" fmla="*/ 87 h 102"/>
              <a:gd name="T58" fmla="*/ 48 w 131"/>
              <a:gd name="T59" fmla="*/ 85 h 102"/>
              <a:gd name="T60" fmla="*/ 55 w 131"/>
              <a:gd name="T61" fmla="*/ 87 h 102"/>
              <a:gd name="T62" fmla="*/ 59 w 131"/>
              <a:gd name="T63" fmla="*/ 92 h 102"/>
              <a:gd name="T64" fmla="*/ 66 w 131"/>
              <a:gd name="T65" fmla="*/ 90 h 102"/>
              <a:gd name="T66" fmla="*/ 73 w 131"/>
              <a:gd name="T67" fmla="*/ 93 h 102"/>
              <a:gd name="T68" fmla="*/ 81 w 131"/>
              <a:gd name="T69" fmla="*/ 93 h 102"/>
              <a:gd name="T70" fmla="*/ 87 w 131"/>
              <a:gd name="T71" fmla="*/ 89 h 102"/>
              <a:gd name="T72" fmla="*/ 98 w 131"/>
              <a:gd name="T73" fmla="*/ 89 h 102"/>
              <a:gd name="T74" fmla="*/ 105 w 131"/>
              <a:gd name="T75" fmla="*/ 91 h 102"/>
              <a:gd name="T76" fmla="*/ 111 w 131"/>
              <a:gd name="T77" fmla="*/ 86 h 102"/>
              <a:gd name="T78" fmla="*/ 112 w 131"/>
              <a:gd name="T79" fmla="*/ 86 h 102"/>
              <a:gd name="T80" fmla="*/ 112 w 131"/>
              <a:gd name="T81" fmla="*/ 83 h 102"/>
              <a:gd name="T82" fmla="*/ 114 w 131"/>
              <a:gd name="T83" fmla="*/ 76 h 102"/>
              <a:gd name="T84" fmla="*/ 127 w 131"/>
              <a:gd name="T85" fmla="*/ 59 h 102"/>
              <a:gd name="T86" fmla="*/ 128 w 131"/>
              <a:gd name="T87" fmla="*/ 38 h 102"/>
              <a:gd name="T88" fmla="*/ 130 w 131"/>
              <a:gd name="T89" fmla="*/ 29 h 102"/>
              <a:gd name="T90" fmla="*/ 128 w 131"/>
              <a:gd name="T91" fmla="*/ 22 h 102"/>
              <a:gd name="T92" fmla="*/ 125 w 131"/>
              <a:gd name="T93" fmla="*/ 15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31" h="102">
                <a:moveTo>
                  <a:pt x="125" y="15"/>
                </a:moveTo>
                <a:cubicBezTo>
                  <a:pt x="125" y="13"/>
                  <a:pt x="125" y="8"/>
                  <a:pt x="124" y="4"/>
                </a:cubicBezTo>
                <a:cubicBezTo>
                  <a:pt x="118" y="7"/>
                  <a:pt x="118" y="7"/>
                  <a:pt x="118" y="7"/>
                </a:cubicBezTo>
                <a:cubicBezTo>
                  <a:pt x="118" y="7"/>
                  <a:pt x="116" y="5"/>
                  <a:pt x="112" y="2"/>
                </a:cubicBezTo>
                <a:cubicBezTo>
                  <a:pt x="109" y="0"/>
                  <a:pt x="100" y="0"/>
                  <a:pt x="100" y="0"/>
                </a:cubicBezTo>
                <a:cubicBezTo>
                  <a:pt x="64" y="22"/>
                  <a:pt x="64" y="22"/>
                  <a:pt x="64" y="22"/>
                </a:cubicBezTo>
                <a:cubicBezTo>
                  <a:pt x="49" y="35"/>
                  <a:pt x="49" y="35"/>
                  <a:pt x="49" y="35"/>
                </a:cubicBezTo>
                <a:cubicBezTo>
                  <a:pt x="49" y="35"/>
                  <a:pt x="38" y="38"/>
                  <a:pt x="36" y="39"/>
                </a:cubicBezTo>
                <a:cubicBezTo>
                  <a:pt x="35" y="39"/>
                  <a:pt x="35" y="39"/>
                  <a:pt x="34" y="39"/>
                </a:cubicBezTo>
                <a:cubicBezTo>
                  <a:pt x="34" y="45"/>
                  <a:pt x="35" y="61"/>
                  <a:pt x="34" y="61"/>
                </a:cubicBezTo>
                <a:cubicBezTo>
                  <a:pt x="33" y="62"/>
                  <a:pt x="32" y="67"/>
                  <a:pt x="31" y="68"/>
                </a:cubicBezTo>
                <a:cubicBezTo>
                  <a:pt x="30" y="69"/>
                  <a:pt x="29" y="71"/>
                  <a:pt x="26" y="71"/>
                </a:cubicBezTo>
                <a:cubicBezTo>
                  <a:pt x="23" y="71"/>
                  <a:pt x="16" y="73"/>
                  <a:pt x="13" y="73"/>
                </a:cubicBezTo>
                <a:cubicBezTo>
                  <a:pt x="10" y="72"/>
                  <a:pt x="7" y="74"/>
                  <a:pt x="6" y="75"/>
                </a:cubicBezTo>
                <a:cubicBezTo>
                  <a:pt x="5" y="75"/>
                  <a:pt x="3" y="75"/>
                  <a:pt x="0" y="75"/>
                </a:cubicBezTo>
                <a:cubicBezTo>
                  <a:pt x="0" y="77"/>
                  <a:pt x="0" y="80"/>
                  <a:pt x="1" y="80"/>
                </a:cubicBezTo>
                <a:cubicBezTo>
                  <a:pt x="1" y="80"/>
                  <a:pt x="2" y="84"/>
                  <a:pt x="3" y="85"/>
                </a:cubicBezTo>
                <a:cubicBezTo>
                  <a:pt x="5" y="86"/>
                  <a:pt x="7" y="87"/>
                  <a:pt x="7" y="89"/>
                </a:cubicBezTo>
                <a:cubicBezTo>
                  <a:pt x="7" y="91"/>
                  <a:pt x="7" y="92"/>
                  <a:pt x="9" y="92"/>
                </a:cubicBezTo>
                <a:cubicBezTo>
                  <a:pt x="10" y="92"/>
                  <a:pt x="11" y="95"/>
                  <a:pt x="12" y="95"/>
                </a:cubicBezTo>
                <a:cubicBezTo>
                  <a:pt x="14" y="96"/>
                  <a:pt x="16" y="94"/>
                  <a:pt x="16" y="95"/>
                </a:cubicBezTo>
                <a:cubicBezTo>
                  <a:pt x="17" y="95"/>
                  <a:pt x="16" y="99"/>
                  <a:pt x="17" y="99"/>
                </a:cubicBezTo>
                <a:cubicBezTo>
                  <a:pt x="17" y="99"/>
                  <a:pt x="19" y="100"/>
                  <a:pt x="20" y="101"/>
                </a:cubicBezTo>
                <a:cubicBezTo>
                  <a:pt x="20" y="99"/>
                  <a:pt x="21" y="96"/>
                  <a:pt x="23" y="97"/>
                </a:cubicBezTo>
                <a:cubicBezTo>
                  <a:pt x="26" y="98"/>
                  <a:pt x="24" y="100"/>
                  <a:pt x="26" y="101"/>
                </a:cubicBezTo>
                <a:cubicBezTo>
                  <a:pt x="28" y="102"/>
                  <a:pt x="30" y="101"/>
                  <a:pt x="30" y="100"/>
                </a:cubicBezTo>
                <a:cubicBezTo>
                  <a:pt x="30" y="98"/>
                  <a:pt x="33" y="94"/>
                  <a:pt x="33" y="94"/>
                </a:cubicBezTo>
                <a:cubicBezTo>
                  <a:pt x="34" y="93"/>
                  <a:pt x="34" y="88"/>
                  <a:pt x="35" y="87"/>
                </a:cubicBezTo>
                <a:cubicBezTo>
                  <a:pt x="37" y="86"/>
                  <a:pt x="41" y="87"/>
                  <a:pt x="43" y="87"/>
                </a:cubicBezTo>
                <a:cubicBezTo>
                  <a:pt x="45" y="87"/>
                  <a:pt x="46" y="83"/>
                  <a:pt x="48" y="85"/>
                </a:cubicBezTo>
                <a:cubicBezTo>
                  <a:pt x="50" y="87"/>
                  <a:pt x="53" y="85"/>
                  <a:pt x="55" y="87"/>
                </a:cubicBezTo>
                <a:cubicBezTo>
                  <a:pt x="56" y="89"/>
                  <a:pt x="57" y="93"/>
                  <a:pt x="59" y="92"/>
                </a:cubicBezTo>
                <a:cubicBezTo>
                  <a:pt x="62" y="90"/>
                  <a:pt x="65" y="90"/>
                  <a:pt x="66" y="90"/>
                </a:cubicBezTo>
                <a:cubicBezTo>
                  <a:pt x="68" y="90"/>
                  <a:pt x="71" y="93"/>
                  <a:pt x="73" y="93"/>
                </a:cubicBezTo>
                <a:cubicBezTo>
                  <a:pt x="74" y="94"/>
                  <a:pt x="79" y="94"/>
                  <a:pt x="81" y="93"/>
                </a:cubicBezTo>
                <a:cubicBezTo>
                  <a:pt x="83" y="92"/>
                  <a:pt x="85" y="89"/>
                  <a:pt x="87" y="89"/>
                </a:cubicBezTo>
                <a:cubicBezTo>
                  <a:pt x="90" y="89"/>
                  <a:pt x="97" y="89"/>
                  <a:pt x="98" y="89"/>
                </a:cubicBezTo>
                <a:cubicBezTo>
                  <a:pt x="100" y="90"/>
                  <a:pt x="103" y="92"/>
                  <a:pt x="105" y="91"/>
                </a:cubicBezTo>
                <a:cubicBezTo>
                  <a:pt x="107" y="90"/>
                  <a:pt x="109" y="86"/>
                  <a:pt x="111" y="86"/>
                </a:cubicBezTo>
                <a:cubicBezTo>
                  <a:pt x="112" y="85"/>
                  <a:pt x="112" y="86"/>
                  <a:pt x="112" y="86"/>
                </a:cubicBezTo>
                <a:cubicBezTo>
                  <a:pt x="112" y="85"/>
                  <a:pt x="112" y="84"/>
                  <a:pt x="112" y="83"/>
                </a:cubicBezTo>
                <a:cubicBezTo>
                  <a:pt x="112" y="78"/>
                  <a:pt x="113" y="80"/>
                  <a:pt x="114" y="76"/>
                </a:cubicBezTo>
                <a:cubicBezTo>
                  <a:pt x="115" y="71"/>
                  <a:pt x="126" y="59"/>
                  <a:pt x="127" y="59"/>
                </a:cubicBezTo>
                <a:cubicBezTo>
                  <a:pt x="128" y="58"/>
                  <a:pt x="128" y="40"/>
                  <a:pt x="128" y="38"/>
                </a:cubicBezTo>
                <a:cubicBezTo>
                  <a:pt x="128" y="35"/>
                  <a:pt x="129" y="32"/>
                  <a:pt x="130" y="29"/>
                </a:cubicBezTo>
                <a:cubicBezTo>
                  <a:pt x="131" y="25"/>
                  <a:pt x="128" y="26"/>
                  <a:pt x="128" y="22"/>
                </a:cubicBezTo>
                <a:cubicBezTo>
                  <a:pt x="129" y="19"/>
                  <a:pt x="125" y="17"/>
                  <a:pt x="125" y="15"/>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89" name="Freeform 38"/>
          <p:cNvSpPr>
            <a:spLocks/>
          </p:cNvSpPr>
          <p:nvPr/>
        </p:nvSpPr>
        <p:spPr bwMode="auto">
          <a:xfrm>
            <a:off x="4377530" y="3218549"/>
            <a:ext cx="230237" cy="379096"/>
          </a:xfrm>
          <a:custGeom>
            <a:avLst/>
            <a:gdLst>
              <a:gd name="T0" fmla="*/ 84 w 85"/>
              <a:gd name="T1" fmla="*/ 34 h 140"/>
              <a:gd name="T2" fmla="*/ 20 w 85"/>
              <a:gd name="T3" fmla="*/ 0 h 140"/>
              <a:gd name="T4" fmla="*/ 12 w 85"/>
              <a:gd name="T5" fmla="*/ 4 h 140"/>
              <a:gd name="T6" fmla="*/ 13 w 85"/>
              <a:gd name="T7" fmla="*/ 15 h 140"/>
              <a:gd name="T8" fmla="*/ 16 w 85"/>
              <a:gd name="T9" fmla="*/ 22 h 140"/>
              <a:gd name="T10" fmla="*/ 18 w 85"/>
              <a:gd name="T11" fmla="*/ 29 h 140"/>
              <a:gd name="T12" fmla="*/ 16 w 85"/>
              <a:gd name="T13" fmla="*/ 38 h 140"/>
              <a:gd name="T14" fmla="*/ 15 w 85"/>
              <a:gd name="T15" fmla="*/ 59 h 140"/>
              <a:gd name="T16" fmla="*/ 2 w 85"/>
              <a:gd name="T17" fmla="*/ 76 h 140"/>
              <a:gd name="T18" fmla="*/ 0 w 85"/>
              <a:gd name="T19" fmla="*/ 83 h 140"/>
              <a:gd name="T20" fmla="*/ 0 w 85"/>
              <a:gd name="T21" fmla="*/ 86 h 140"/>
              <a:gd name="T22" fmla="*/ 2 w 85"/>
              <a:gd name="T23" fmla="*/ 87 h 140"/>
              <a:gd name="T24" fmla="*/ 6 w 85"/>
              <a:gd name="T25" fmla="*/ 91 h 140"/>
              <a:gd name="T26" fmla="*/ 11 w 85"/>
              <a:gd name="T27" fmla="*/ 99 h 140"/>
              <a:gd name="T28" fmla="*/ 12 w 85"/>
              <a:gd name="T29" fmla="*/ 106 h 140"/>
              <a:gd name="T30" fmla="*/ 15 w 85"/>
              <a:gd name="T31" fmla="*/ 117 h 140"/>
              <a:gd name="T32" fmla="*/ 12 w 85"/>
              <a:gd name="T33" fmla="*/ 118 h 140"/>
              <a:gd name="T34" fmla="*/ 5 w 85"/>
              <a:gd name="T35" fmla="*/ 119 h 140"/>
              <a:gd name="T36" fmla="*/ 7 w 85"/>
              <a:gd name="T37" fmla="*/ 125 h 140"/>
              <a:gd name="T38" fmla="*/ 14 w 85"/>
              <a:gd name="T39" fmla="*/ 132 h 140"/>
              <a:gd name="T40" fmla="*/ 17 w 85"/>
              <a:gd name="T41" fmla="*/ 139 h 140"/>
              <a:gd name="T42" fmla="*/ 22 w 85"/>
              <a:gd name="T43" fmla="*/ 137 h 140"/>
              <a:gd name="T44" fmla="*/ 27 w 85"/>
              <a:gd name="T45" fmla="*/ 137 h 140"/>
              <a:gd name="T46" fmla="*/ 36 w 85"/>
              <a:gd name="T47" fmla="*/ 134 h 140"/>
              <a:gd name="T48" fmla="*/ 44 w 85"/>
              <a:gd name="T49" fmla="*/ 130 h 140"/>
              <a:gd name="T50" fmla="*/ 44 w 85"/>
              <a:gd name="T51" fmla="*/ 126 h 140"/>
              <a:gd name="T52" fmla="*/ 56 w 85"/>
              <a:gd name="T53" fmla="*/ 123 h 140"/>
              <a:gd name="T54" fmla="*/ 65 w 85"/>
              <a:gd name="T55" fmla="*/ 115 h 140"/>
              <a:gd name="T56" fmla="*/ 66 w 85"/>
              <a:gd name="T57" fmla="*/ 111 h 140"/>
              <a:gd name="T58" fmla="*/ 73 w 85"/>
              <a:gd name="T59" fmla="*/ 108 h 140"/>
              <a:gd name="T60" fmla="*/ 75 w 85"/>
              <a:gd name="T61" fmla="*/ 109 h 140"/>
              <a:gd name="T62" fmla="*/ 74 w 85"/>
              <a:gd name="T63" fmla="*/ 108 h 140"/>
              <a:gd name="T64" fmla="*/ 75 w 85"/>
              <a:gd name="T65" fmla="*/ 105 h 140"/>
              <a:gd name="T66" fmla="*/ 71 w 85"/>
              <a:gd name="T67" fmla="*/ 99 h 140"/>
              <a:gd name="T68" fmla="*/ 70 w 85"/>
              <a:gd name="T69" fmla="*/ 93 h 140"/>
              <a:gd name="T70" fmla="*/ 69 w 85"/>
              <a:gd name="T71" fmla="*/ 89 h 140"/>
              <a:gd name="T72" fmla="*/ 69 w 85"/>
              <a:gd name="T73" fmla="*/ 82 h 140"/>
              <a:gd name="T74" fmla="*/ 73 w 85"/>
              <a:gd name="T75" fmla="*/ 76 h 140"/>
              <a:gd name="T76" fmla="*/ 76 w 85"/>
              <a:gd name="T77" fmla="*/ 71 h 140"/>
              <a:gd name="T78" fmla="*/ 83 w 85"/>
              <a:gd name="T79" fmla="*/ 66 h 140"/>
              <a:gd name="T80" fmla="*/ 84 w 85"/>
              <a:gd name="T81" fmla="*/ 57 h 140"/>
              <a:gd name="T82" fmla="*/ 84 w 85"/>
              <a:gd name="T83" fmla="*/ 3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5" h="140">
                <a:moveTo>
                  <a:pt x="84" y="34"/>
                </a:moveTo>
                <a:cubicBezTo>
                  <a:pt x="20" y="0"/>
                  <a:pt x="20" y="0"/>
                  <a:pt x="20" y="0"/>
                </a:cubicBezTo>
                <a:cubicBezTo>
                  <a:pt x="12" y="4"/>
                  <a:pt x="12" y="4"/>
                  <a:pt x="12" y="4"/>
                </a:cubicBezTo>
                <a:cubicBezTo>
                  <a:pt x="13" y="8"/>
                  <a:pt x="13" y="13"/>
                  <a:pt x="13" y="15"/>
                </a:cubicBezTo>
                <a:cubicBezTo>
                  <a:pt x="13" y="17"/>
                  <a:pt x="17" y="19"/>
                  <a:pt x="16" y="22"/>
                </a:cubicBezTo>
                <a:cubicBezTo>
                  <a:pt x="16" y="26"/>
                  <a:pt x="19" y="25"/>
                  <a:pt x="18" y="29"/>
                </a:cubicBezTo>
                <a:cubicBezTo>
                  <a:pt x="17" y="32"/>
                  <a:pt x="16" y="35"/>
                  <a:pt x="16" y="38"/>
                </a:cubicBezTo>
                <a:cubicBezTo>
                  <a:pt x="16" y="40"/>
                  <a:pt x="16" y="58"/>
                  <a:pt x="15" y="59"/>
                </a:cubicBezTo>
                <a:cubicBezTo>
                  <a:pt x="14" y="59"/>
                  <a:pt x="3" y="71"/>
                  <a:pt x="2" y="76"/>
                </a:cubicBezTo>
                <a:cubicBezTo>
                  <a:pt x="1" y="80"/>
                  <a:pt x="0" y="78"/>
                  <a:pt x="0" y="83"/>
                </a:cubicBezTo>
                <a:cubicBezTo>
                  <a:pt x="0" y="84"/>
                  <a:pt x="0" y="85"/>
                  <a:pt x="0" y="86"/>
                </a:cubicBezTo>
                <a:cubicBezTo>
                  <a:pt x="1" y="86"/>
                  <a:pt x="1" y="87"/>
                  <a:pt x="2" y="87"/>
                </a:cubicBezTo>
                <a:cubicBezTo>
                  <a:pt x="3" y="89"/>
                  <a:pt x="3" y="91"/>
                  <a:pt x="6" y="91"/>
                </a:cubicBezTo>
                <a:cubicBezTo>
                  <a:pt x="8" y="91"/>
                  <a:pt x="11" y="97"/>
                  <a:pt x="11" y="99"/>
                </a:cubicBezTo>
                <a:cubicBezTo>
                  <a:pt x="11" y="101"/>
                  <a:pt x="12" y="102"/>
                  <a:pt x="12" y="106"/>
                </a:cubicBezTo>
                <a:cubicBezTo>
                  <a:pt x="12" y="110"/>
                  <a:pt x="14" y="116"/>
                  <a:pt x="15" y="117"/>
                </a:cubicBezTo>
                <a:cubicBezTo>
                  <a:pt x="17" y="118"/>
                  <a:pt x="15" y="118"/>
                  <a:pt x="12" y="118"/>
                </a:cubicBezTo>
                <a:cubicBezTo>
                  <a:pt x="9" y="118"/>
                  <a:pt x="5" y="118"/>
                  <a:pt x="5" y="119"/>
                </a:cubicBezTo>
                <a:cubicBezTo>
                  <a:pt x="5" y="120"/>
                  <a:pt x="4" y="122"/>
                  <a:pt x="7" y="125"/>
                </a:cubicBezTo>
                <a:cubicBezTo>
                  <a:pt x="10" y="128"/>
                  <a:pt x="13" y="129"/>
                  <a:pt x="14" y="132"/>
                </a:cubicBezTo>
                <a:cubicBezTo>
                  <a:pt x="15" y="135"/>
                  <a:pt x="16" y="138"/>
                  <a:pt x="17" y="139"/>
                </a:cubicBezTo>
                <a:cubicBezTo>
                  <a:pt x="18" y="140"/>
                  <a:pt x="20" y="140"/>
                  <a:pt x="22" y="137"/>
                </a:cubicBezTo>
                <a:cubicBezTo>
                  <a:pt x="23" y="135"/>
                  <a:pt x="25" y="139"/>
                  <a:pt x="27" y="137"/>
                </a:cubicBezTo>
                <a:cubicBezTo>
                  <a:pt x="29" y="135"/>
                  <a:pt x="35" y="135"/>
                  <a:pt x="36" y="134"/>
                </a:cubicBezTo>
                <a:cubicBezTo>
                  <a:pt x="38" y="134"/>
                  <a:pt x="42" y="132"/>
                  <a:pt x="44" y="130"/>
                </a:cubicBezTo>
                <a:cubicBezTo>
                  <a:pt x="45" y="129"/>
                  <a:pt x="42" y="127"/>
                  <a:pt x="44" y="126"/>
                </a:cubicBezTo>
                <a:cubicBezTo>
                  <a:pt x="47" y="125"/>
                  <a:pt x="54" y="127"/>
                  <a:pt x="56" y="123"/>
                </a:cubicBezTo>
                <a:cubicBezTo>
                  <a:pt x="59" y="120"/>
                  <a:pt x="63" y="116"/>
                  <a:pt x="65" y="115"/>
                </a:cubicBezTo>
                <a:cubicBezTo>
                  <a:pt x="66" y="114"/>
                  <a:pt x="65" y="113"/>
                  <a:pt x="66" y="111"/>
                </a:cubicBezTo>
                <a:cubicBezTo>
                  <a:pt x="68" y="109"/>
                  <a:pt x="71" y="107"/>
                  <a:pt x="73" y="108"/>
                </a:cubicBezTo>
                <a:cubicBezTo>
                  <a:pt x="74" y="109"/>
                  <a:pt x="74" y="109"/>
                  <a:pt x="75" y="109"/>
                </a:cubicBezTo>
                <a:cubicBezTo>
                  <a:pt x="75" y="108"/>
                  <a:pt x="74" y="108"/>
                  <a:pt x="74" y="108"/>
                </a:cubicBezTo>
                <a:cubicBezTo>
                  <a:pt x="75" y="105"/>
                  <a:pt x="75" y="105"/>
                  <a:pt x="75" y="105"/>
                </a:cubicBezTo>
                <a:cubicBezTo>
                  <a:pt x="75" y="105"/>
                  <a:pt x="71" y="103"/>
                  <a:pt x="71" y="99"/>
                </a:cubicBezTo>
                <a:cubicBezTo>
                  <a:pt x="71" y="96"/>
                  <a:pt x="72" y="93"/>
                  <a:pt x="70" y="93"/>
                </a:cubicBezTo>
                <a:cubicBezTo>
                  <a:pt x="67" y="93"/>
                  <a:pt x="67" y="91"/>
                  <a:pt x="69" y="89"/>
                </a:cubicBezTo>
                <a:cubicBezTo>
                  <a:pt x="71" y="86"/>
                  <a:pt x="66" y="82"/>
                  <a:pt x="69" y="82"/>
                </a:cubicBezTo>
                <a:cubicBezTo>
                  <a:pt x="73" y="82"/>
                  <a:pt x="70" y="77"/>
                  <a:pt x="73" y="76"/>
                </a:cubicBezTo>
                <a:cubicBezTo>
                  <a:pt x="75" y="76"/>
                  <a:pt x="76" y="74"/>
                  <a:pt x="76" y="71"/>
                </a:cubicBezTo>
                <a:cubicBezTo>
                  <a:pt x="76" y="68"/>
                  <a:pt x="82" y="67"/>
                  <a:pt x="83" y="66"/>
                </a:cubicBezTo>
                <a:cubicBezTo>
                  <a:pt x="85" y="66"/>
                  <a:pt x="84" y="57"/>
                  <a:pt x="84" y="57"/>
                </a:cubicBezTo>
                <a:lnTo>
                  <a:pt x="84" y="34"/>
                </a:ln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90" name="Freeform 39"/>
          <p:cNvSpPr>
            <a:spLocks/>
          </p:cNvSpPr>
          <p:nvPr/>
        </p:nvSpPr>
        <p:spPr bwMode="auto">
          <a:xfrm>
            <a:off x="4571206" y="3074511"/>
            <a:ext cx="252070" cy="250085"/>
          </a:xfrm>
          <a:custGeom>
            <a:avLst/>
            <a:gdLst>
              <a:gd name="T0" fmla="*/ 87 w 93"/>
              <a:gd name="T1" fmla="*/ 20 h 92"/>
              <a:gd name="T2" fmla="*/ 81 w 93"/>
              <a:gd name="T3" fmla="*/ 5 h 92"/>
              <a:gd name="T4" fmla="*/ 80 w 93"/>
              <a:gd name="T5" fmla="*/ 7 h 92"/>
              <a:gd name="T6" fmla="*/ 71 w 93"/>
              <a:gd name="T7" fmla="*/ 6 h 92"/>
              <a:gd name="T8" fmla="*/ 60 w 93"/>
              <a:gd name="T9" fmla="*/ 4 h 92"/>
              <a:gd name="T10" fmla="*/ 42 w 93"/>
              <a:gd name="T11" fmla="*/ 7 h 92"/>
              <a:gd name="T12" fmla="*/ 33 w 93"/>
              <a:gd name="T13" fmla="*/ 8 h 92"/>
              <a:gd name="T14" fmla="*/ 18 w 93"/>
              <a:gd name="T15" fmla="*/ 3 h 92"/>
              <a:gd name="T16" fmla="*/ 5 w 93"/>
              <a:gd name="T17" fmla="*/ 0 h 92"/>
              <a:gd name="T18" fmla="*/ 4 w 93"/>
              <a:gd name="T19" fmla="*/ 2 h 92"/>
              <a:gd name="T20" fmla="*/ 3 w 93"/>
              <a:gd name="T21" fmla="*/ 13 h 92"/>
              <a:gd name="T22" fmla="*/ 3 w 93"/>
              <a:gd name="T23" fmla="*/ 25 h 92"/>
              <a:gd name="T24" fmla="*/ 3 w 93"/>
              <a:gd name="T25" fmla="*/ 90 h 92"/>
              <a:gd name="T26" fmla="*/ 54 w 93"/>
              <a:gd name="T27" fmla="*/ 90 h 92"/>
              <a:gd name="T28" fmla="*/ 57 w 93"/>
              <a:gd name="T29" fmla="*/ 88 h 92"/>
              <a:gd name="T30" fmla="*/ 61 w 93"/>
              <a:gd name="T31" fmla="*/ 90 h 92"/>
              <a:gd name="T32" fmla="*/ 72 w 93"/>
              <a:gd name="T33" fmla="*/ 90 h 92"/>
              <a:gd name="T34" fmla="*/ 77 w 93"/>
              <a:gd name="T35" fmla="*/ 92 h 92"/>
              <a:gd name="T36" fmla="*/ 82 w 93"/>
              <a:gd name="T37" fmla="*/ 88 h 92"/>
              <a:gd name="T38" fmla="*/ 87 w 93"/>
              <a:gd name="T39" fmla="*/ 82 h 92"/>
              <a:gd name="T40" fmla="*/ 92 w 93"/>
              <a:gd name="T41" fmla="*/ 79 h 92"/>
              <a:gd name="T42" fmla="*/ 92 w 93"/>
              <a:gd name="T43" fmla="*/ 79 h 92"/>
              <a:gd name="T44" fmla="*/ 92 w 93"/>
              <a:gd name="T45" fmla="*/ 76 h 92"/>
              <a:gd name="T46" fmla="*/ 88 w 93"/>
              <a:gd name="T47" fmla="*/ 66 h 92"/>
              <a:gd name="T48" fmla="*/ 79 w 93"/>
              <a:gd name="T49" fmla="*/ 49 h 92"/>
              <a:gd name="T50" fmla="*/ 75 w 93"/>
              <a:gd name="T51" fmla="*/ 40 h 92"/>
              <a:gd name="T52" fmla="*/ 69 w 93"/>
              <a:gd name="T53" fmla="*/ 31 h 92"/>
              <a:gd name="T54" fmla="*/ 66 w 93"/>
              <a:gd name="T55" fmla="*/ 16 h 92"/>
              <a:gd name="T56" fmla="*/ 71 w 93"/>
              <a:gd name="T57" fmla="*/ 26 h 92"/>
              <a:gd name="T58" fmla="*/ 80 w 93"/>
              <a:gd name="T59" fmla="*/ 38 h 92"/>
              <a:gd name="T60" fmla="*/ 85 w 93"/>
              <a:gd name="T61" fmla="*/ 26 h 92"/>
              <a:gd name="T62" fmla="*/ 85 w 93"/>
              <a:gd name="T63" fmla="*/ 26 h 92"/>
              <a:gd name="T64" fmla="*/ 85 w 93"/>
              <a:gd name="T65" fmla="*/ 24 h 92"/>
              <a:gd name="T66" fmla="*/ 87 w 93"/>
              <a:gd name="T67" fmla="*/ 2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3" h="92">
                <a:moveTo>
                  <a:pt x="87" y="20"/>
                </a:moveTo>
                <a:cubicBezTo>
                  <a:pt x="81" y="5"/>
                  <a:pt x="81" y="5"/>
                  <a:pt x="81" y="5"/>
                </a:cubicBezTo>
                <a:cubicBezTo>
                  <a:pt x="80" y="6"/>
                  <a:pt x="80" y="7"/>
                  <a:pt x="80" y="7"/>
                </a:cubicBezTo>
                <a:cubicBezTo>
                  <a:pt x="79" y="8"/>
                  <a:pt x="74" y="5"/>
                  <a:pt x="71" y="6"/>
                </a:cubicBezTo>
                <a:cubicBezTo>
                  <a:pt x="67" y="7"/>
                  <a:pt x="64" y="6"/>
                  <a:pt x="60" y="4"/>
                </a:cubicBezTo>
                <a:cubicBezTo>
                  <a:pt x="56" y="2"/>
                  <a:pt x="44" y="5"/>
                  <a:pt x="42" y="7"/>
                </a:cubicBezTo>
                <a:cubicBezTo>
                  <a:pt x="41" y="9"/>
                  <a:pt x="37" y="9"/>
                  <a:pt x="33" y="8"/>
                </a:cubicBezTo>
                <a:cubicBezTo>
                  <a:pt x="29" y="6"/>
                  <a:pt x="24" y="4"/>
                  <a:pt x="18" y="3"/>
                </a:cubicBezTo>
                <a:cubicBezTo>
                  <a:pt x="11" y="3"/>
                  <a:pt x="6" y="2"/>
                  <a:pt x="5" y="0"/>
                </a:cubicBezTo>
                <a:cubicBezTo>
                  <a:pt x="5" y="1"/>
                  <a:pt x="4" y="2"/>
                  <a:pt x="4" y="2"/>
                </a:cubicBezTo>
                <a:cubicBezTo>
                  <a:pt x="2" y="8"/>
                  <a:pt x="6" y="10"/>
                  <a:pt x="3" y="13"/>
                </a:cubicBezTo>
                <a:cubicBezTo>
                  <a:pt x="0" y="16"/>
                  <a:pt x="3" y="20"/>
                  <a:pt x="3" y="25"/>
                </a:cubicBezTo>
                <a:cubicBezTo>
                  <a:pt x="3" y="29"/>
                  <a:pt x="3" y="67"/>
                  <a:pt x="3" y="90"/>
                </a:cubicBezTo>
                <a:cubicBezTo>
                  <a:pt x="54" y="90"/>
                  <a:pt x="54" y="90"/>
                  <a:pt x="54" y="90"/>
                </a:cubicBezTo>
                <a:cubicBezTo>
                  <a:pt x="54" y="90"/>
                  <a:pt x="56" y="89"/>
                  <a:pt x="57" y="88"/>
                </a:cubicBezTo>
                <a:cubicBezTo>
                  <a:pt x="59" y="87"/>
                  <a:pt x="61" y="90"/>
                  <a:pt x="61" y="90"/>
                </a:cubicBezTo>
                <a:cubicBezTo>
                  <a:pt x="72" y="90"/>
                  <a:pt x="72" y="90"/>
                  <a:pt x="72" y="90"/>
                </a:cubicBezTo>
                <a:cubicBezTo>
                  <a:pt x="72" y="90"/>
                  <a:pt x="74" y="92"/>
                  <a:pt x="77" y="92"/>
                </a:cubicBezTo>
                <a:cubicBezTo>
                  <a:pt x="79" y="92"/>
                  <a:pt x="78" y="88"/>
                  <a:pt x="82" y="88"/>
                </a:cubicBezTo>
                <a:cubicBezTo>
                  <a:pt x="86" y="88"/>
                  <a:pt x="85" y="82"/>
                  <a:pt x="87" y="82"/>
                </a:cubicBezTo>
                <a:cubicBezTo>
                  <a:pt x="90" y="82"/>
                  <a:pt x="89" y="83"/>
                  <a:pt x="92" y="79"/>
                </a:cubicBezTo>
                <a:cubicBezTo>
                  <a:pt x="92" y="79"/>
                  <a:pt x="92" y="79"/>
                  <a:pt x="92" y="79"/>
                </a:cubicBezTo>
                <a:cubicBezTo>
                  <a:pt x="92" y="78"/>
                  <a:pt x="92" y="77"/>
                  <a:pt x="92" y="76"/>
                </a:cubicBezTo>
                <a:cubicBezTo>
                  <a:pt x="93" y="72"/>
                  <a:pt x="90" y="72"/>
                  <a:pt x="88" y="66"/>
                </a:cubicBezTo>
                <a:cubicBezTo>
                  <a:pt x="86" y="61"/>
                  <a:pt x="79" y="52"/>
                  <a:pt x="79" y="49"/>
                </a:cubicBezTo>
                <a:cubicBezTo>
                  <a:pt x="79" y="46"/>
                  <a:pt x="75" y="44"/>
                  <a:pt x="75" y="40"/>
                </a:cubicBezTo>
                <a:cubicBezTo>
                  <a:pt x="75" y="37"/>
                  <a:pt x="73" y="37"/>
                  <a:pt x="69" y="31"/>
                </a:cubicBezTo>
                <a:cubicBezTo>
                  <a:pt x="66" y="26"/>
                  <a:pt x="64" y="16"/>
                  <a:pt x="66" y="16"/>
                </a:cubicBezTo>
                <a:cubicBezTo>
                  <a:pt x="67" y="15"/>
                  <a:pt x="70" y="24"/>
                  <a:pt x="71" y="26"/>
                </a:cubicBezTo>
                <a:cubicBezTo>
                  <a:pt x="72" y="29"/>
                  <a:pt x="77" y="38"/>
                  <a:pt x="80" y="38"/>
                </a:cubicBezTo>
                <a:cubicBezTo>
                  <a:pt x="83" y="38"/>
                  <a:pt x="84" y="25"/>
                  <a:pt x="85" y="26"/>
                </a:cubicBezTo>
                <a:cubicBezTo>
                  <a:pt x="85" y="26"/>
                  <a:pt x="85" y="26"/>
                  <a:pt x="85" y="26"/>
                </a:cubicBezTo>
                <a:cubicBezTo>
                  <a:pt x="85" y="24"/>
                  <a:pt x="85" y="24"/>
                  <a:pt x="85" y="24"/>
                </a:cubicBezTo>
                <a:lnTo>
                  <a:pt x="87" y="20"/>
                </a:ln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91" name="Freeform 40"/>
          <p:cNvSpPr>
            <a:spLocks/>
          </p:cNvSpPr>
          <p:nvPr/>
        </p:nvSpPr>
        <p:spPr bwMode="auto">
          <a:xfrm>
            <a:off x="4290219" y="3662702"/>
            <a:ext cx="130997" cy="142906"/>
          </a:xfrm>
          <a:custGeom>
            <a:avLst/>
            <a:gdLst>
              <a:gd name="T0" fmla="*/ 24 w 48"/>
              <a:gd name="T1" fmla="*/ 50 h 53"/>
              <a:gd name="T2" fmla="*/ 25 w 48"/>
              <a:gd name="T3" fmla="*/ 44 h 53"/>
              <a:gd name="T4" fmla="*/ 30 w 48"/>
              <a:gd name="T5" fmla="*/ 40 h 53"/>
              <a:gd name="T6" fmla="*/ 34 w 48"/>
              <a:gd name="T7" fmla="*/ 35 h 53"/>
              <a:gd name="T8" fmla="*/ 39 w 48"/>
              <a:gd name="T9" fmla="*/ 41 h 53"/>
              <a:gd name="T10" fmla="*/ 45 w 48"/>
              <a:gd name="T11" fmla="*/ 42 h 53"/>
              <a:gd name="T12" fmla="*/ 48 w 48"/>
              <a:gd name="T13" fmla="*/ 32 h 53"/>
              <a:gd name="T14" fmla="*/ 46 w 48"/>
              <a:gd name="T15" fmla="*/ 23 h 53"/>
              <a:gd name="T16" fmla="*/ 44 w 48"/>
              <a:gd name="T17" fmla="*/ 16 h 53"/>
              <a:gd name="T18" fmla="*/ 45 w 48"/>
              <a:gd name="T19" fmla="*/ 9 h 53"/>
              <a:gd name="T20" fmla="*/ 37 w 48"/>
              <a:gd name="T21" fmla="*/ 9 h 53"/>
              <a:gd name="T22" fmla="*/ 38 w 48"/>
              <a:gd name="T23" fmla="*/ 1 h 53"/>
              <a:gd name="T24" fmla="*/ 25 w 48"/>
              <a:gd name="T25" fmla="*/ 0 h 53"/>
              <a:gd name="T26" fmla="*/ 24 w 48"/>
              <a:gd name="T27" fmla="*/ 1 h 53"/>
              <a:gd name="T28" fmla="*/ 23 w 48"/>
              <a:gd name="T29" fmla="*/ 11 h 53"/>
              <a:gd name="T30" fmla="*/ 12 w 48"/>
              <a:gd name="T31" fmla="*/ 12 h 53"/>
              <a:gd name="T32" fmla="*/ 8 w 48"/>
              <a:gd name="T33" fmla="*/ 12 h 53"/>
              <a:gd name="T34" fmla="*/ 6 w 48"/>
              <a:gd name="T35" fmla="*/ 14 h 53"/>
              <a:gd name="T36" fmla="*/ 10 w 48"/>
              <a:gd name="T37" fmla="*/ 18 h 53"/>
              <a:gd name="T38" fmla="*/ 5 w 48"/>
              <a:gd name="T39" fmla="*/ 22 h 53"/>
              <a:gd name="T40" fmla="*/ 2 w 48"/>
              <a:gd name="T41" fmla="*/ 27 h 53"/>
              <a:gd name="T42" fmla="*/ 6 w 48"/>
              <a:gd name="T43" fmla="*/ 35 h 53"/>
              <a:gd name="T44" fmla="*/ 12 w 48"/>
              <a:gd name="T45" fmla="*/ 42 h 53"/>
              <a:gd name="T46" fmla="*/ 20 w 48"/>
              <a:gd name="T47" fmla="*/ 53 h 53"/>
              <a:gd name="T48" fmla="*/ 24 w 48"/>
              <a:gd name="T49" fmla="*/ 5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8" h="53">
                <a:moveTo>
                  <a:pt x="24" y="50"/>
                </a:moveTo>
                <a:cubicBezTo>
                  <a:pt x="28" y="50"/>
                  <a:pt x="27" y="48"/>
                  <a:pt x="25" y="44"/>
                </a:cubicBezTo>
                <a:cubicBezTo>
                  <a:pt x="24" y="39"/>
                  <a:pt x="28" y="40"/>
                  <a:pt x="30" y="40"/>
                </a:cubicBezTo>
                <a:cubicBezTo>
                  <a:pt x="33" y="40"/>
                  <a:pt x="32" y="35"/>
                  <a:pt x="34" y="35"/>
                </a:cubicBezTo>
                <a:cubicBezTo>
                  <a:pt x="36" y="35"/>
                  <a:pt x="37" y="41"/>
                  <a:pt x="39" y="41"/>
                </a:cubicBezTo>
                <a:cubicBezTo>
                  <a:pt x="41" y="40"/>
                  <a:pt x="42" y="42"/>
                  <a:pt x="45" y="42"/>
                </a:cubicBezTo>
                <a:cubicBezTo>
                  <a:pt x="48" y="41"/>
                  <a:pt x="48" y="36"/>
                  <a:pt x="48" y="32"/>
                </a:cubicBezTo>
                <a:cubicBezTo>
                  <a:pt x="48" y="27"/>
                  <a:pt x="48" y="24"/>
                  <a:pt x="46" y="23"/>
                </a:cubicBezTo>
                <a:cubicBezTo>
                  <a:pt x="43" y="21"/>
                  <a:pt x="41" y="18"/>
                  <a:pt x="44" y="16"/>
                </a:cubicBezTo>
                <a:cubicBezTo>
                  <a:pt x="47" y="14"/>
                  <a:pt x="48" y="11"/>
                  <a:pt x="45" y="9"/>
                </a:cubicBezTo>
                <a:cubicBezTo>
                  <a:pt x="42" y="7"/>
                  <a:pt x="37" y="11"/>
                  <a:pt x="37" y="9"/>
                </a:cubicBezTo>
                <a:cubicBezTo>
                  <a:pt x="37" y="8"/>
                  <a:pt x="37" y="4"/>
                  <a:pt x="38" y="1"/>
                </a:cubicBezTo>
                <a:cubicBezTo>
                  <a:pt x="32" y="0"/>
                  <a:pt x="25" y="0"/>
                  <a:pt x="25" y="0"/>
                </a:cubicBezTo>
                <a:cubicBezTo>
                  <a:pt x="24" y="1"/>
                  <a:pt x="24" y="1"/>
                  <a:pt x="24" y="1"/>
                </a:cubicBezTo>
                <a:cubicBezTo>
                  <a:pt x="24" y="7"/>
                  <a:pt x="23" y="11"/>
                  <a:pt x="23" y="11"/>
                </a:cubicBezTo>
                <a:cubicBezTo>
                  <a:pt x="23" y="11"/>
                  <a:pt x="14" y="12"/>
                  <a:pt x="12" y="12"/>
                </a:cubicBezTo>
                <a:cubicBezTo>
                  <a:pt x="11" y="12"/>
                  <a:pt x="10" y="12"/>
                  <a:pt x="8" y="12"/>
                </a:cubicBezTo>
                <a:cubicBezTo>
                  <a:pt x="7" y="13"/>
                  <a:pt x="7" y="14"/>
                  <a:pt x="6" y="14"/>
                </a:cubicBezTo>
                <a:cubicBezTo>
                  <a:pt x="5" y="15"/>
                  <a:pt x="9" y="17"/>
                  <a:pt x="10" y="18"/>
                </a:cubicBezTo>
                <a:cubicBezTo>
                  <a:pt x="10" y="20"/>
                  <a:pt x="5" y="20"/>
                  <a:pt x="5" y="22"/>
                </a:cubicBezTo>
                <a:cubicBezTo>
                  <a:pt x="5" y="24"/>
                  <a:pt x="3" y="26"/>
                  <a:pt x="2" y="27"/>
                </a:cubicBezTo>
                <a:cubicBezTo>
                  <a:pt x="0" y="28"/>
                  <a:pt x="6" y="33"/>
                  <a:pt x="6" y="35"/>
                </a:cubicBezTo>
                <a:cubicBezTo>
                  <a:pt x="6" y="36"/>
                  <a:pt x="7" y="38"/>
                  <a:pt x="12" y="42"/>
                </a:cubicBezTo>
                <a:cubicBezTo>
                  <a:pt x="16" y="47"/>
                  <a:pt x="14" y="48"/>
                  <a:pt x="20" y="53"/>
                </a:cubicBezTo>
                <a:cubicBezTo>
                  <a:pt x="21" y="52"/>
                  <a:pt x="22" y="50"/>
                  <a:pt x="24" y="50"/>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92" name="Freeform 41"/>
          <p:cNvSpPr>
            <a:spLocks/>
          </p:cNvSpPr>
          <p:nvPr/>
        </p:nvSpPr>
        <p:spPr bwMode="auto">
          <a:xfrm>
            <a:off x="4301331" y="3670989"/>
            <a:ext cx="79248" cy="45719"/>
          </a:xfrm>
          <a:custGeom>
            <a:avLst/>
            <a:gdLst>
              <a:gd name="T0" fmla="*/ 18 w 19"/>
              <a:gd name="T1" fmla="*/ 10 h 11"/>
              <a:gd name="T2" fmla="*/ 19 w 19"/>
              <a:gd name="T3" fmla="*/ 0 h 11"/>
              <a:gd name="T4" fmla="*/ 16 w 19"/>
              <a:gd name="T5" fmla="*/ 0 h 11"/>
              <a:gd name="T6" fmla="*/ 5 w 19"/>
              <a:gd name="T7" fmla="*/ 0 h 11"/>
              <a:gd name="T8" fmla="*/ 5 w 19"/>
              <a:gd name="T9" fmla="*/ 0 h 11"/>
              <a:gd name="T10" fmla="*/ 3 w 19"/>
              <a:gd name="T11" fmla="*/ 6 h 11"/>
              <a:gd name="T12" fmla="*/ 3 w 19"/>
              <a:gd name="T13" fmla="*/ 9 h 11"/>
              <a:gd name="T14" fmla="*/ 3 w 19"/>
              <a:gd name="T15" fmla="*/ 11 h 11"/>
              <a:gd name="T16" fmla="*/ 7 w 19"/>
              <a:gd name="T17" fmla="*/ 11 h 11"/>
              <a:gd name="T18" fmla="*/ 18 w 19"/>
              <a:gd name="T19" fmla="*/ 1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11">
                <a:moveTo>
                  <a:pt x="18" y="10"/>
                </a:moveTo>
                <a:cubicBezTo>
                  <a:pt x="18" y="10"/>
                  <a:pt x="19" y="6"/>
                  <a:pt x="19" y="0"/>
                </a:cubicBezTo>
                <a:cubicBezTo>
                  <a:pt x="16" y="0"/>
                  <a:pt x="16" y="0"/>
                  <a:pt x="16" y="0"/>
                </a:cubicBezTo>
                <a:cubicBezTo>
                  <a:pt x="5" y="0"/>
                  <a:pt x="5" y="0"/>
                  <a:pt x="5" y="0"/>
                </a:cubicBezTo>
                <a:cubicBezTo>
                  <a:pt x="5" y="0"/>
                  <a:pt x="5" y="0"/>
                  <a:pt x="5" y="0"/>
                </a:cubicBezTo>
                <a:cubicBezTo>
                  <a:pt x="6" y="2"/>
                  <a:pt x="6" y="5"/>
                  <a:pt x="3" y="6"/>
                </a:cubicBezTo>
                <a:cubicBezTo>
                  <a:pt x="0" y="7"/>
                  <a:pt x="0" y="9"/>
                  <a:pt x="3" y="9"/>
                </a:cubicBezTo>
                <a:cubicBezTo>
                  <a:pt x="4" y="9"/>
                  <a:pt x="4" y="10"/>
                  <a:pt x="3" y="11"/>
                </a:cubicBezTo>
                <a:cubicBezTo>
                  <a:pt x="5" y="11"/>
                  <a:pt x="6" y="11"/>
                  <a:pt x="7" y="11"/>
                </a:cubicBezTo>
                <a:cubicBezTo>
                  <a:pt x="9" y="11"/>
                  <a:pt x="18" y="10"/>
                  <a:pt x="18" y="10"/>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93" name="Freeform 42"/>
          <p:cNvSpPr>
            <a:spLocks/>
          </p:cNvSpPr>
          <p:nvPr/>
        </p:nvSpPr>
        <p:spPr bwMode="auto">
          <a:xfrm>
            <a:off x="4334669" y="3625782"/>
            <a:ext cx="162753" cy="200464"/>
          </a:xfrm>
          <a:custGeom>
            <a:avLst/>
            <a:gdLst>
              <a:gd name="T0" fmla="*/ 16 w 60"/>
              <a:gd name="T1" fmla="*/ 70 h 74"/>
              <a:gd name="T2" fmla="*/ 22 w 60"/>
              <a:gd name="T3" fmla="*/ 71 h 74"/>
              <a:gd name="T4" fmla="*/ 29 w 60"/>
              <a:gd name="T5" fmla="*/ 71 h 74"/>
              <a:gd name="T6" fmla="*/ 32 w 60"/>
              <a:gd name="T7" fmla="*/ 71 h 74"/>
              <a:gd name="T8" fmla="*/ 38 w 60"/>
              <a:gd name="T9" fmla="*/ 66 h 74"/>
              <a:gd name="T10" fmla="*/ 41 w 60"/>
              <a:gd name="T11" fmla="*/ 60 h 74"/>
              <a:gd name="T12" fmla="*/ 41 w 60"/>
              <a:gd name="T13" fmla="*/ 46 h 74"/>
              <a:gd name="T14" fmla="*/ 48 w 60"/>
              <a:gd name="T15" fmla="*/ 36 h 74"/>
              <a:gd name="T16" fmla="*/ 55 w 60"/>
              <a:gd name="T17" fmla="*/ 19 h 74"/>
              <a:gd name="T18" fmla="*/ 58 w 60"/>
              <a:gd name="T19" fmla="*/ 10 h 74"/>
              <a:gd name="T20" fmla="*/ 59 w 60"/>
              <a:gd name="T21" fmla="*/ 1 h 74"/>
              <a:gd name="T22" fmla="*/ 59 w 60"/>
              <a:gd name="T23" fmla="*/ 1 h 74"/>
              <a:gd name="T24" fmla="*/ 52 w 60"/>
              <a:gd name="T25" fmla="*/ 0 h 74"/>
              <a:gd name="T26" fmla="*/ 48 w 60"/>
              <a:gd name="T27" fmla="*/ 1 h 74"/>
              <a:gd name="T28" fmla="*/ 44 w 60"/>
              <a:gd name="T29" fmla="*/ 2 h 74"/>
              <a:gd name="T30" fmla="*/ 42 w 60"/>
              <a:gd name="T31" fmla="*/ 8 h 74"/>
              <a:gd name="T32" fmla="*/ 39 w 60"/>
              <a:gd name="T33" fmla="*/ 17 h 74"/>
              <a:gd name="T34" fmla="*/ 27 w 60"/>
              <a:gd name="T35" fmla="*/ 13 h 74"/>
              <a:gd name="T36" fmla="*/ 18 w 60"/>
              <a:gd name="T37" fmla="*/ 13 h 74"/>
              <a:gd name="T38" fmla="*/ 17 w 60"/>
              <a:gd name="T39" fmla="*/ 21 h 74"/>
              <a:gd name="T40" fmla="*/ 25 w 60"/>
              <a:gd name="T41" fmla="*/ 21 h 74"/>
              <a:gd name="T42" fmla="*/ 24 w 60"/>
              <a:gd name="T43" fmla="*/ 28 h 74"/>
              <a:gd name="T44" fmla="*/ 26 w 60"/>
              <a:gd name="T45" fmla="*/ 35 h 74"/>
              <a:gd name="T46" fmla="*/ 28 w 60"/>
              <a:gd name="T47" fmla="*/ 44 h 74"/>
              <a:gd name="T48" fmla="*/ 25 w 60"/>
              <a:gd name="T49" fmla="*/ 54 h 74"/>
              <a:gd name="T50" fmla="*/ 19 w 60"/>
              <a:gd name="T51" fmla="*/ 53 h 74"/>
              <a:gd name="T52" fmla="*/ 14 w 60"/>
              <a:gd name="T53" fmla="*/ 47 h 74"/>
              <a:gd name="T54" fmla="*/ 10 w 60"/>
              <a:gd name="T55" fmla="*/ 52 h 74"/>
              <a:gd name="T56" fmla="*/ 5 w 60"/>
              <a:gd name="T57" fmla="*/ 56 h 74"/>
              <a:gd name="T58" fmla="*/ 4 w 60"/>
              <a:gd name="T59" fmla="*/ 62 h 74"/>
              <a:gd name="T60" fmla="*/ 0 w 60"/>
              <a:gd name="T61" fmla="*/ 65 h 74"/>
              <a:gd name="T62" fmla="*/ 1 w 60"/>
              <a:gd name="T63" fmla="*/ 66 h 74"/>
              <a:gd name="T64" fmla="*/ 8 w 60"/>
              <a:gd name="T65" fmla="*/ 74 h 74"/>
              <a:gd name="T66" fmla="*/ 16 w 60"/>
              <a:gd name="T67" fmla="*/ 7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0" h="74">
                <a:moveTo>
                  <a:pt x="16" y="70"/>
                </a:moveTo>
                <a:cubicBezTo>
                  <a:pt x="18" y="71"/>
                  <a:pt x="19" y="73"/>
                  <a:pt x="22" y="71"/>
                </a:cubicBezTo>
                <a:cubicBezTo>
                  <a:pt x="25" y="68"/>
                  <a:pt x="29" y="69"/>
                  <a:pt x="29" y="71"/>
                </a:cubicBezTo>
                <a:cubicBezTo>
                  <a:pt x="29" y="74"/>
                  <a:pt x="30" y="73"/>
                  <a:pt x="32" y="71"/>
                </a:cubicBezTo>
                <a:cubicBezTo>
                  <a:pt x="35" y="68"/>
                  <a:pt x="38" y="71"/>
                  <a:pt x="38" y="66"/>
                </a:cubicBezTo>
                <a:cubicBezTo>
                  <a:pt x="38" y="61"/>
                  <a:pt x="41" y="66"/>
                  <a:pt x="41" y="60"/>
                </a:cubicBezTo>
                <a:cubicBezTo>
                  <a:pt x="41" y="54"/>
                  <a:pt x="41" y="48"/>
                  <a:pt x="41" y="46"/>
                </a:cubicBezTo>
                <a:cubicBezTo>
                  <a:pt x="41" y="43"/>
                  <a:pt x="48" y="41"/>
                  <a:pt x="48" y="36"/>
                </a:cubicBezTo>
                <a:cubicBezTo>
                  <a:pt x="48" y="32"/>
                  <a:pt x="55" y="24"/>
                  <a:pt x="55" y="19"/>
                </a:cubicBezTo>
                <a:cubicBezTo>
                  <a:pt x="55" y="13"/>
                  <a:pt x="56" y="12"/>
                  <a:pt x="58" y="10"/>
                </a:cubicBezTo>
                <a:cubicBezTo>
                  <a:pt x="59" y="8"/>
                  <a:pt x="60" y="4"/>
                  <a:pt x="59" y="1"/>
                </a:cubicBezTo>
                <a:cubicBezTo>
                  <a:pt x="59" y="1"/>
                  <a:pt x="59" y="1"/>
                  <a:pt x="59" y="1"/>
                </a:cubicBezTo>
                <a:cubicBezTo>
                  <a:pt x="52" y="0"/>
                  <a:pt x="52" y="0"/>
                  <a:pt x="52" y="0"/>
                </a:cubicBezTo>
                <a:cubicBezTo>
                  <a:pt x="48" y="1"/>
                  <a:pt x="48" y="1"/>
                  <a:pt x="48" y="1"/>
                </a:cubicBezTo>
                <a:cubicBezTo>
                  <a:pt x="44" y="2"/>
                  <a:pt x="44" y="2"/>
                  <a:pt x="44" y="2"/>
                </a:cubicBezTo>
                <a:cubicBezTo>
                  <a:pt x="44" y="2"/>
                  <a:pt x="44" y="6"/>
                  <a:pt x="42" y="8"/>
                </a:cubicBezTo>
                <a:cubicBezTo>
                  <a:pt x="40" y="11"/>
                  <a:pt x="39" y="17"/>
                  <a:pt x="39" y="17"/>
                </a:cubicBezTo>
                <a:cubicBezTo>
                  <a:pt x="39" y="17"/>
                  <a:pt x="30" y="12"/>
                  <a:pt x="27" y="13"/>
                </a:cubicBezTo>
                <a:cubicBezTo>
                  <a:pt x="26" y="13"/>
                  <a:pt x="22" y="13"/>
                  <a:pt x="18" y="13"/>
                </a:cubicBezTo>
                <a:cubicBezTo>
                  <a:pt x="17" y="16"/>
                  <a:pt x="17" y="20"/>
                  <a:pt x="17" y="21"/>
                </a:cubicBezTo>
                <a:cubicBezTo>
                  <a:pt x="17" y="23"/>
                  <a:pt x="22" y="19"/>
                  <a:pt x="25" y="21"/>
                </a:cubicBezTo>
                <a:cubicBezTo>
                  <a:pt x="28" y="23"/>
                  <a:pt x="27" y="26"/>
                  <a:pt x="24" y="28"/>
                </a:cubicBezTo>
                <a:cubicBezTo>
                  <a:pt x="21" y="30"/>
                  <a:pt x="23" y="33"/>
                  <a:pt x="26" y="35"/>
                </a:cubicBezTo>
                <a:cubicBezTo>
                  <a:pt x="28" y="36"/>
                  <a:pt x="28" y="39"/>
                  <a:pt x="28" y="44"/>
                </a:cubicBezTo>
                <a:cubicBezTo>
                  <a:pt x="28" y="48"/>
                  <a:pt x="28" y="53"/>
                  <a:pt x="25" y="54"/>
                </a:cubicBezTo>
                <a:cubicBezTo>
                  <a:pt x="22" y="54"/>
                  <a:pt x="21" y="52"/>
                  <a:pt x="19" y="53"/>
                </a:cubicBezTo>
                <a:cubicBezTo>
                  <a:pt x="17" y="53"/>
                  <a:pt x="16" y="47"/>
                  <a:pt x="14" y="47"/>
                </a:cubicBezTo>
                <a:cubicBezTo>
                  <a:pt x="12" y="47"/>
                  <a:pt x="13" y="52"/>
                  <a:pt x="10" y="52"/>
                </a:cubicBezTo>
                <a:cubicBezTo>
                  <a:pt x="8" y="52"/>
                  <a:pt x="4" y="51"/>
                  <a:pt x="5" y="56"/>
                </a:cubicBezTo>
                <a:cubicBezTo>
                  <a:pt x="7" y="60"/>
                  <a:pt x="8" y="62"/>
                  <a:pt x="4" y="62"/>
                </a:cubicBezTo>
                <a:cubicBezTo>
                  <a:pt x="2" y="62"/>
                  <a:pt x="1" y="64"/>
                  <a:pt x="0" y="65"/>
                </a:cubicBezTo>
                <a:cubicBezTo>
                  <a:pt x="0" y="65"/>
                  <a:pt x="1" y="65"/>
                  <a:pt x="1" y="66"/>
                </a:cubicBezTo>
                <a:cubicBezTo>
                  <a:pt x="5" y="68"/>
                  <a:pt x="7" y="71"/>
                  <a:pt x="8" y="74"/>
                </a:cubicBezTo>
                <a:cubicBezTo>
                  <a:pt x="12" y="72"/>
                  <a:pt x="15" y="70"/>
                  <a:pt x="16" y="70"/>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94" name="Freeform 43"/>
          <p:cNvSpPr>
            <a:spLocks/>
          </p:cNvSpPr>
          <p:nvPr/>
        </p:nvSpPr>
        <p:spPr bwMode="auto">
          <a:xfrm>
            <a:off x="4520406" y="3202656"/>
            <a:ext cx="377112" cy="466427"/>
          </a:xfrm>
          <a:custGeom>
            <a:avLst/>
            <a:gdLst>
              <a:gd name="T0" fmla="*/ 105 w 139"/>
              <a:gd name="T1" fmla="*/ 9 h 172"/>
              <a:gd name="T2" fmla="*/ 95 w 139"/>
              <a:gd name="T3" fmla="*/ 11 h 172"/>
              <a:gd name="T4" fmla="*/ 80 w 139"/>
              <a:gd name="T5" fmla="*/ 9 h 172"/>
              <a:gd name="T6" fmla="*/ 26 w 139"/>
              <a:gd name="T7" fmla="*/ 11 h 172"/>
              <a:gd name="T8" fmla="*/ 18 w 139"/>
              <a:gd name="T9" fmla="*/ 29 h 172"/>
              <a:gd name="T10" fmla="*/ 17 w 139"/>
              <a:gd name="T11" fmla="*/ 65 h 172"/>
              <a:gd name="T12" fmla="*/ 7 w 139"/>
              <a:gd name="T13" fmla="*/ 75 h 172"/>
              <a:gd name="T14" fmla="*/ 3 w 139"/>
              <a:gd name="T15" fmla="*/ 88 h 172"/>
              <a:gd name="T16" fmla="*/ 5 w 139"/>
              <a:gd name="T17" fmla="*/ 98 h 172"/>
              <a:gd name="T18" fmla="*/ 8 w 139"/>
              <a:gd name="T19" fmla="*/ 107 h 172"/>
              <a:gd name="T20" fmla="*/ 15 w 139"/>
              <a:gd name="T21" fmla="*/ 123 h 172"/>
              <a:gd name="T22" fmla="*/ 18 w 139"/>
              <a:gd name="T23" fmla="*/ 127 h 172"/>
              <a:gd name="T24" fmla="*/ 26 w 139"/>
              <a:gd name="T25" fmla="*/ 132 h 172"/>
              <a:gd name="T26" fmla="*/ 34 w 139"/>
              <a:gd name="T27" fmla="*/ 142 h 172"/>
              <a:gd name="T28" fmla="*/ 43 w 139"/>
              <a:gd name="T29" fmla="*/ 152 h 172"/>
              <a:gd name="T30" fmla="*/ 47 w 139"/>
              <a:gd name="T31" fmla="*/ 159 h 172"/>
              <a:gd name="T32" fmla="*/ 56 w 139"/>
              <a:gd name="T33" fmla="*/ 163 h 172"/>
              <a:gd name="T34" fmla="*/ 65 w 139"/>
              <a:gd name="T35" fmla="*/ 163 h 172"/>
              <a:gd name="T36" fmla="*/ 81 w 139"/>
              <a:gd name="T37" fmla="*/ 169 h 172"/>
              <a:gd name="T38" fmla="*/ 92 w 139"/>
              <a:gd name="T39" fmla="*/ 169 h 172"/>
              <a:gd name="T40" fmla="*/ 100 w 139"/>
              <a:gd name="T41" fmla="*/ 166 h 172"/>
              <a:gd name="T42" fmla="*/ 108 w 139"/>
              <a:gd name="T43" fmla="*/ 160 h 172"/>
              <a:gd name="T44" fmla="*/ 115 w 139"/>
              <a:gd name="T45" fmla="*/ 162 h 172"/>
              <a:gd name="T46" fmla="*/ 108 w 139"/>
              <a:gd name="T47" fmla="*/ 148 h 172"/>
              <a:gd name="T48" fmla="*/ 93 w 139"/>
              <a:gd name="T49" fmla="*/ 135 h 172"/>
              <a:gd name="T50" fmla="*/ 101 w 139"/>
              <a:gd name="T51" fmla="*/ 128 h 172"/>
              <a:gd name="T52" fmla="*/ 105 w 139"/>
              <a:gd name="T53" fmla="*/ 111 h 172"/>
              <a:gd name="T54" fmla="*/ 111 w 139"/>
              <a:gd name="T55" fmla="*/ 99 h 172"/>
              <a:gd name="T56" fmla="*/ 120 w 139"/>
              <a:gd name="T57" fmla="*/ 89 h 172"/>
              <a:gd name="T58" fmla="*/ 123 w 139"/>
              <a:gd name="T59" fmla="*/ 67 h 172"/>
              <a:gd name="T60" fmla="*/ 131 w 139"/>
              <a:gd name="T61" fmla="*/ 54 h 172"/>
              <a:gd name="T62" fmla="*/ 134 w 139"/>
              <a:gd name="T63" fmla="*/ 42 h 172"/>
              <a:gd name="T64" fmla="*/ 127 w 139"/>
              <a:gd name="T65" fmla="*/ 15 h 172"/>
              <a:gd name="T66" fmla="*/ 115 w 139"/>
              <a:gd name="T67" fmla="*/ 0 h 172"/>
              <a:gd name="T68" fmla="*/ 110 w 139"/>
              <a:gd name="T69" fmla="*/ 3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9" h="172">
                <a:moveTo>
                  <a:pt x="110" y="3"/>
                </a:moveTo>
                <a:cubicBezTo>
                  <a:pt x="108" y="3"/>
                  <a:pt x="109" y="9"/>
                  <a:pt x="105" y="9"/>
                </a:cubicBezTo>
                <a:cubicBezTo>
                  <a:pt x="101" y="9"/>
                  <a:pt x="102" y="13"/>
                  <a:pt x="100" y="13"/>
                </a:cubicBezTo>
                <a:cubicBezTo>
                  <a:pt x="97" y="13"/>
                  <a:pt x="95" y="11"/>
                  <a:pt x="95" y="11"/>
                </a:cubicBezTo>
                <a:cubicBezTo>
                  <a:pt x="84" y="11"/>
                  <a:pt x="84" y="11"/>
                  <a:pt x="84" y="11"/>
                </a:cubicBezTo>
                <a:cubicBezTo>
                  <a:pt x="84" y="11"/>
                  <a:pt x="82" y="8"/>
                  <a:pt x="80" y="9"/>
                </a:cubicBezTo>
                <a:cubicBezTo>
                  <a:pt x="79" y="10"/>
                  <a:pt x="77" y="11"/>
                  <a:pt x="77" y="11"/>
                </a:cubicBezTo>
                <a:cubicBezTo>
                  <a:pt x="26" y="11"/>
                  <a:pt x="26" y="11"/>
                  <a:pt x="26" y="11"/>
                </a:cubicBezTo>
                <a:cubicBezTo>
                  <a:pt x="26" y="22"/>
                  <a:pt x="26" y="29"/>
                  <a:pt x="26" y="29"/>
                </a:cubicBezTo>
                <a:cubicBezTo>
                  <a:pt x="18" y="29"/>
                  <a:pt x="18" y="29"/>
                  <a:pt x="18" y="29"/>
                </a:cubicBezTo>
                <a:cubicBezTo>
                  <a:pt x="18" y="56"/>
                  <a:pt x="18" y="56"/>
                  <a:pt x="18" y="56"/>
                </a:cubicBezTo>
                <a:cubicBezTo>
                  <a:pt x="18" y="56"/>
                  <a:pt x="19" y="65"/>
                  <a:pt x="17" y="65"/>
                </a:cubicBezTo>
                <a:cubicBezTo>
                  <a:pt x="16" y="66"/>
                  <a:pt x="10" y="67"/>
                  <a:pt x="10" y="70"/>
                </a:cubicBezTo>
                <a:cubicBezTo>
                  <a:pt x="10" y="73"/>
                  <a:pt x="9" y="75"/>
                  <a:pt x="7" y="75"/>
                </a:cubicBezTo>
                <a:cubicBezTo>
                  <a:pt x="4" y="76"/>
                  <a:pt x="7" y="81"/>
                  <a:pt x="3" y="81"/>
                </a:cubicBezTo>
                <a:cubicBezTo>
                  <a:pt x="0" y="81"/>
                  <a:pt x="5" y="85"/>
                  <a:pt x="3" y="88"/>
                </a:cubicBezTo>
                <a:cubicBezTo>
                  <a:pt x="1" y="90"/>
                  <a:pt x="1" y="92"/>
                  <a:pt x="4" y="92"/>
                </a:cubicBezTo>
                <a:cubicBezTo>
                  <a:pt x="6" y="92"/>
                  <a:pt x="5" y="95"/>
                  <a:pt x="5" y="98"/>
                </a:cubicBezTo>
                <a:cubicBezTo>
                  <a:pt x="5" y="102"/>
                  <a:pt x="9" y="104"/>
                  <a:pt x="9" y="104"/>
                </a:cubicBezTo>
                <a:cubicBezTo>
                  <a:pt x="8" y="107"/>
                  <a:pt x="8" y="107"/>
                  <a:pt x="8" y="107"/>
                </a:cubicBezTo>
                <a:cubicBezTo>
                  <a:pt x="8" y="107"/>
                  <a:pt x="14" y="114"/>
                  <a:pt x="15" y="116"/>
                </a:cubicBezTo>
                <a:cubicBezTo>
                  <a:pt x="15" y="117"/>
                  <a:pt x="18" y="121"/>
                  <a:pt x="15" y="123"/>
                </a:cubicBezTo>
                <a:cubicBezTo>
                  <a:pt x="12" y="124"/>
                  <a:pt x="14" y="126"/>
                  <a:pt x="14" y="126"/>
                </a:cubicBezTo>
                <a:cubicBezTo>
                  <a:pt x="18" y="127"/>
                  <a:pt x="18" y="127"/>
                  <a:pt x="18" y="127"/>
                </a:cubicBezTo>
                <a:cubicBezTo>
                  <a:pt x="19" y="129"/>
                  <a:pt x="19" y="129"/>
                  <a:pt x="19" y="129"/>
                </a:cubicBezTo>
                <a:cubicBezTo>
                  <a:pt x="19" y="129"/>
                  <a:pt x="23" y="129"/>
                  <a:pt x="26" y="132"/>
                </a:cubicBezTo>
                <a:cubicBezTo>
                  <a:pt x="28" y="135"/>
                  <a:pt x="29" y="136"/>
                  <a:pt x="29" y="137"/>
                </a:cubicBezTo>
                <a:cubicBezTo>
                  <a:pt x="29" y="139"/>
                  <a:pt x="31" y="139"/>
                  <a:pt x="34" y="142"/>
                </a:cubicBezTo>
                <a:cubicBezTo>
                  <a:pt x="37" y="145"/>
                  <a:pt x="37" y="146"/>
                  <a:pt x="37" y="148"/>
                </a:cubicBezTo>
                <a:cubicBezTo>
                  <a:pt x="37" y="149"/>
                  <a:pt x="43" y="152"/>
                  <a:pt x="43" y="152"/>
                </a:cubicBezTo>
                <a:cubicBezTo>
                  <a:pt x="45" y="157"/>
                  <a:pt x="45" y="157"/>
                  <a:pt x="45" y="157"/>
                </a:cubicBezTo>
                <a:cubicBezTo>
                  <a:pt x="46" y="157"/>
                  <a:pt x="47" y="158"/>
                  <a:pt x="47" y="159"/>
                </a:cubicBezTo>
                <a:cubicBezTo>
                  <a:pt x="48" y="162"/>
                  <a:pt x="51" y="163"/>
                  <a:pt x="51" y="163"/>
                </a:cubicBezTo>
                <a:cubicBezTo>
                  <a:pt x="51" y="163"/>
                  <a:pt x="54" y="165"/>
                  <a:pt x="56" y="163"/>
                </a:cubicBezTo>
                <a:cubicBezTo>
                  <a:pt x="58" y="161"/>
                  <a:pt x="61" y="164"/>
                  <a:pt x="61" y="164"/>
                </a:cubicBezTo>
                <a:cubicBezTo>
                  <a:pt x="61" y="164"/>
                  <a:pt x="63" y="162"/>
                  <a:pt x="65" y="163"/>
                </a:cubicBezTo>
                <a:cubicBezTo>
                  <a:pt x="66" y="163"/>
                  <a:pt x="71" y="167"/>
                  <a:pt x="75" y="171"/>
                </a:cubicBezTo>
                <a:cubicBezTo>
                  <a:pt x="75" y="171"/>
                  <a:pt x="79" y="169"/>
                  <a:pt x="81" y="169"/>
                </a:cubicBezTo>
                <a:cubicBezTo>
                  <a:pt x="83" y="169"/>
                  <a:pt x="85" y="172"/>
                  <a:pt x="86" y="171"/>
                </a:cubicBezTo>
                <a:cubicBezTo>
                  <a:pt x="87" y="170"/>
                  <a:pt x="91" y="168"/>
                  <a:pt x="92" y="169"/>
                </a:cubicBezTo>
                <a:cubicBezTo>
                  <a:pt x="94" y="170"/>
                  <a:pt x="97" y="170"/>
                  <a:pt x="98" y="168"/>
                </a:cubicBezTo>
                <a:cubicBezTo>
                  <a:pt x="98" y="168"/>
                  <a:pt x="99" y="167"/>
                  <a:pt x="100" y="166"/>
                </a:cubicBezTo>
                <a:cubicBezTo>
                  <a:pt x="101" y="165"/>
                  <a:pt x="101" y="165"/>
                  <a:pt x="102" y="164"/>
                </a:cubicBezTo>
                <a:cubicBezTo>
                  <a:pt x="102" y="163"/>
                  <a:pt x="106" y="160"/>
                  <a:pt x="108" y="160"/>
                </a:cubicBezTo>
                <a:cubicBezTo>
                  <a:pt x="110" y="160"/>
                  <a:pt x="112" y="159"/>
                  <a:pt x="113" y="160"/>
                </a:cubicBezTo>
                <a:cubicBezTo>
                  <a:pt x="114" y="161"/>
                  <a:pt x="115" y="161"/>
                  <a:pt x="115" y="162"/>
                </a:cubicBezTo>
                <a:cubicBezTo>
                  <a:pt x="116" y="157"/>
                  <a:pt x="117" y="154"/>
                  <a:pt x="116" y="154"/>
                </a:cubicBezTo>
                <a:cubicBezTo>
                  <a:pt x="113" y="154"/>
                  <a:pt x="109" y="152"/>
                  <a:pt x="108" y="148"/>
                </a:cubicBezTo>
                <a:cubicBezTo>
                  <a:pt x="106" y="144"/>
                  <a:pt x="101" y="141"/>
                  <a:pt x="100" y="139"/>
                </a:cubicBezTo>
                <a:cubicBezTo>
                  <a:pt x="99" y="136"/>
                  <a:pt x="94" y="137"/>
                  <a:pt x="93" y="135"/>
                </a:cubicBezTo>
                <a:cubicBezTo>
                  <a:pt x="92" y="132"/>
                  <a:pt x="94" y="132"/>
                  <a:pt x="94" y="130"/>
                </a:cubicBezTo>
                <a:cubicBezTo>
                  <a:pt x="94" y="127"/>
                  <a:pt x="100" y="129"/>
                  <a:pt x="101" y="128"/>
                </a:cubicBezTo>
                <a:cubicBezTo>
                  <a:pt x="101" y="128"/>
                  <a:pt x="102" y="122"/>
                  <a:pt x="102" y="119"/>
                </a:cubicBezTo>
                <a:cubicBezTo>
                  <a:pt x="102" y="116"/>
                  <a:pt x="106" y="113"/>
                  <a:pt x="105" y="111"/>
                </a:cubicBezTo>
                <a:cubicBezTo>
                  <a:pt x="103" y="110"/>
                  <a:pt x="106" y="109"/>
                  <a:pt x="108" y="107"/>
                </a:cubicBezTo>
                <a:cubicBezTo>
                  <a:pt x="110" y="106"/>
                  <a:pt x="109" y="101"/>
                  <a:pt x="111" y="99"/>
                </a:cubicBezTo>
                <a:cubicBezTo>
                  <a:pt x="113" y="97"/>
                  <a:pt x="114" y="93"/>
                  <a:pt x="116" y="93"/>
                </a:cubicBezTo>
                <a:cubicBezTo>
                  <a:pt x="118" y="93"/>
                  <a:pt x="120" y="91"/>
                  <a:pt x="120" y="89"/>
                </a:cubicBezTo>
                <a:cubicBezTo>
                  <a:pt x="120" y="87"/>
                  <a:pt x="123" y="82"/>
                  <a:pt x="123" y="79"/>
                </a:cubicBezTo>
                <a:cubicBezTo>
                  <a:pt x="122" y="75"/>
                  <a:pt x="121" y="71"/>
                  <a:pt x="123" y="67"/>
                </a:cubicBezTo>
                <a:cubicBezTo>
                  <a:pt x="126" y="64"/>
                  <a:pt x="127" y="62"/>
                  <a:pt x="126" y="59"/>
                </a:cubicBezTo>
                <a:cubicBezTo>
                  <a:pt x="126" y="56"/>
                  <a:pt x="130" y="56"/>
                  <a:pt x="131" y="54"/>
                </a:cubicBezTo>
                <a:cubicBezTo>
                  <a:pt x="132" y="53"/>
                  <a:pt x="136" y="52"/>
                  <a:pt x="139" y="47"/>
                </a:cubicBezTo>
                <a:cubicBezTo>
                  <a:pt x="137" y="45"/>
                  <a:pt x="135" y="43"/>
                  <a:pt x="134" y="42"/>
                </a:cubicBezTo>
                <a:cubicBezTo>
                  <a:pt x="131" y="41"/>
                  <a:pt x="129" y="35"/>
                  <a:pt x="129" y="29"/>
                </a:cubicBezTo>
                <a:cubicBezTo>
                  <a:pt x="129" y="22"/>
                  <a:pt x="127" y="17"/>
                  <a:pt x="127" y="15"/>
                </a:cubicBezTo>
                <a:cubicBezTo>
                  <a:pt x="127" y="13"/>
                  <a:pt x="124" y="8"/>
                  <a:pt x="120" y="6"/>
                </a:cubicBezTo>
                <a:cubicBezTo>
                  <a:pt x="117" y="5"/>
                  <a:pt x="115" y="2"/>
                  <a:pt x="115" y="0"/>
                </a:cubicBezTo>
                <a:cubicBezTo>
                  <a:pt x="115" y="0"/>
                  <a:pt x="115" y="0"/>
                  <a:pt x="115" y="0"/>
                </a:cubicBezTo>
                <a:cubicBezTo>
                  <a:pt x="112" y="4"/>
                  <a:pt x="113" y="3"/>
                  <a:pt x="110" y="3"/>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95" name="Freeform 44"/>
          <p:cNvSpPr>
            <a:spLocks/>
          </p:cNvSpPr>
          <p:nvPr/>
        </p:nvSpPr>
        <p:spPr bwMode="auto">
          <a:xfrm>
            <a:off x="4880769" y="3486839"/>
            <a:ext cx="45719" cy="45719"/>
          </a:xfrm>
          <a:custGeom>
            <a:avLst/>
            <a:gdLst>
              <a:gd name="T0" fmla="*/ 5 w 16"/>
              <a:gd name="T1" fmla="*/ 2 h 16"/>
              <a:gd name="T2" fmla="*/ 1 w 16"/>
              <a:gd name="T3" fmla="*/ 8 h 16"/>
              <a:gd name="T4" fmla="*/ 1 w 16"/>
              <a:gd name="T5" fmla="*/ 15 h 16"/>
              <a:gd name="T6" fmla="*/ 6 w 16"/>
              <a:gd name="T7" fmla="*/ 15 h 16"/>
              <a:gd name="T8" fmla="*/ 10 w 16"/>
              <a:gd name="T9" fmla="*/ 16 h 16"/>
              <a:gd name="T10" fmla="*/ 13 w 16"/>
              <a:gd name="T11" fmla="*/ 12 h 16"/>
              <a:gd name="T12" fmla="*/ 9 w 16"/>
              <a:gd name="T13" fmla="*/ 10 h 16"/>
              <a:gd name="T14" fmla="*/ 14 w 16"/>
              <a:gd name="T15" fmla="*/ 6 h 16"/>
              <a:gd name="T16" fmla="*/ 13 w 16"/>
              <a:gd name="T17" fmla="*/ 1 h 16"/>
              <a:gd name="T18" fmla="*/ 12 w 16"/>
              <a:gd name="T19" fmla="*/ 0 h 16"/>
              <a:gd name="T20" fmla="*/ 9 w 16"/>
              <a:gd name="T21" fmla="*/ 2 h 16"/>
              <a:gd name="T22" fmla="*/ 5 w 16"/>
              <a:gd name="T23" fmla="*/ 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 h="16">
                <a:moveTo>
                  <a:pt x="5" y="2"/>
                </a:moveTo>
                <a:cubicBezTo>
                  <a:pt x="5" y="3"/>
                  <a:pt x="3" y="6"/>
                  <a:pt x="1" y="8"/>
                </a:cubicBezTo>
                <a:cubicBezTo>
                  <a:pt x="0" y="10"/>
                  <a:pt x="1" y="14"/>
                  <a:pt x="1" y="15"/>
                </a:cubicBezTo>
                <a:cubicBezTo>
                  <a:pt x="2" y="16"/>
                  <a:pt x="4" y="16"/>
                  <a:pt x="6" y="15"/>
                </a:cubicBezTo>
                <a:cubicBezTo>
                  <a:pt x="7" y="14"/>
                  <a:pt x="8" y="14"/>
                  <a:pt x="10" y="16"/>
                </a:cubicBezTo>
                <a:cubicBezTo>
                  <a:pt x="11" y="15"/>
                  <a:pt x="12" y="13"/>
                  <a:pt x="13" y="12"/>
                </a:cubicBezTo>
                <a:cubicBezTo>
                  <a:pt x="11" y="11"/>
                  <a:pt x="9" y="11"/>
                  <a:pt x="9" y="10"/>
                </a:cubicBezTo>
                <a:cubicBezTo>
                  <a:pt x="8" y="9"/>
                  <a:pt x="11" y="7"/>
                  <a:pt x="14" y="6"/>
                </a:cubicBezTo>
                <a:cubicBezTo>
                  <a:pt x="16" y="6"/>
                  <a:pt x="15" y="3"/>
                  <a:pt x="13" y="1"/>
                </a:cubicBezTo>
                <a:cubicBezTo>
                  <a:pt x="13" y="1"/>
                  <a:pt x="12" y="1"/>
                  <a:pt x="12" y="0"/>
                </a:cubicBezTo>
                <a:cubicBezTo>
                  <a:pt x="11" y="1"/>
                  <a:pt x="10" y="1"/>
                  <a:pt x="9" y="2"/>
                </a:cubicBezTo>
                <a:cubicBezTo>
                  <a:pt x="9" y="3"/>
                  <a:pt x="7" y="2"/>
                  <a:pt x="5" y="2"/>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96" name="Freeform 45"/>
          <p:cNvSpPr>
            <a:spLocks/>
          </p:cNvSpPr>
          <p:nvPr/>
        </p:nvSpPr>
        <p:spPr bwMode="auto">
          <a:xfrm>
            <a:off x="4783931" y="3372589"/>
            <a:ext cx="152830" cy="132981"/>
          </a:xfrm>
          <a:custGeom>
            <a:avLst/>
            <a:gdLst>
              <a:gd name="T0" fmla="*/ 10 w 57"/>
              <a:gd name="T1" fmla="*/ 7 h 49"/>
              <a:gd name="T2" fmla="*/ 5 w 57"/>
              <a:gd name="T3" fmla="*/ 12 h 49"/>
              <a:gd name="T4" fmla="*/ 2 w 57"/>
              <a:gd name="T5" fmla="*/ 20 h 49"/>
              <a:gd name="T6" fmla="*/ 2 w 57"/>
              <a:gd name="T7" fmla="*/ 32 h 49"/>
              <a:gd name="T8" fmla="*/ 9 w 57"/>
              <a:gd name="T9" fmla="*/ 32 h 49"/>
              <a:gd name="T10" fmla="*/ 11 w 57"/>
              <a:gd name="T11" fmla="*/ 30 h 49"/>
              <a:gd name="T12" fmla="*/ 15 w 57"/>
              <a:gd name="T13" fmla="*/ 28 h 49"/>
              <a:gd name="T14" fmla="*/ 21 w 57"/>
              <a:gd name="T15" fmla="*/ 31 h 49"/>
              <a:gd name="T16" fmla="*/ 24 w 57"/>
              <a:gd name="T17" fmla="*/ 31 h 49"/>
              <a:gd name="T18" fmla="*/ 33 w 57"/>
              <a:gd name="T19" fmla="*/ 31 h 49"/>
              <a:gd name="T20" fmla="*/ 51 w 57"/>
              <a:gd name="T21" fmla="*/ 48 h 49"/>
              <a:gd name="T22" fmla="*/ 50 w 57"/>
              <a:gd name="T23" fmla="*/ 48 h 49"/>
              <a:gd name="T24" fmla="*/ 54 w 57"/>
              <a:gd name="T25" fmla="*/ 48 h 49"/>
              <a:gd name="T26" fmla="*/ 57 w 57"/>
              <a:gd name="T27" fmla="*/ 46 h 49"/>
              <a:gd name="T28" fmla="*/ 48 w 57"/>
              <a:gd name="T29" fmla="*/ 36 h 49"/>
              <a:gd name="T30" fmla="*/ 34 w 57"/>
              <a:gd name="T31" fmla="*/ 27 h 49"/>
              <a:gd name="T32" fmla="*/ 29 w 57"/>
              <a:gd name="T33" fmla="*/ 22 h 49"/>
              <a:gd name="T34" fmla="*/ 23 w 57"/>
              <a:gd name="T35" fmla="*/ 9 h 49"/>
              <a:gd name="T36" fmla="*/ 18 w 57"/>
              <a:gd name="T37" fmla="*/ 0 h 49"/>
              <a:gd name="T38" fmla="*/ 10 w 57"/>
              <a:gd name="T39" fmla="*/ 7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7" h="49">
                <a:moveTo>
                  <a:pt x="10" y="7"/>
                </a:moveTo>
                <a:cubicBezTo>
                  <a:pt x="9" y="9"/>
                  <a:pt x="5" y="9"/>
                  <a:pt x="5" y="12"/>
                </a:cubicBezTo>
                <a:cubicBezTo>
                  <a:pt x="6" y="15"/>
                  <a:pt x="5" y="17"/>
                  <a:pt x="2" y="20"/>
                </a:cubicBezTo>
                <a:cubicBezTo>
                  <a:pt x="0" y="24"/>
                  <a:pt x="1" y="28"/>
                  <a:pt x="2" y="32"/>
                </a:cubicBezTo>
                <a:cubicBezTo>
                  <a:pt x="5" y="32"/>
                  <a:pt x="8" y="32"/>
                  <a:pt x="9" y="32"/>
                </a:cubicBezTo>
                <a:cubicBezTo>
                  <a:pt x="10" y="33"/>
                  <a:pt x="11" y="32"/>
                  <a:pt x="11" y="30"/>
                </a:cubicBezTo>
                <a:cubicBezTo>
                  <a:pt x="12" y="27"/>
                  <a:pt x="14" y="27"/>
                  <a:pt x="15" y="28"/>
                </a:cubicBezTo>
                <a:cubicBezTo>
                  <a:pt x="17" y="30"/>
                  <a:pt x="18" y="32"/>
                  <a:pt x="21" y="31"/>
                </a:cubicBezTo>
                <a:cubicBezTo>
                  <a:pt x="23" y="29"/>
                  <a:pt x="23" y="30"/>
                  <a:pt x="24" y="31"/>
                </a:cubicBezTo>
                <a:cubicBezTo>
                  <a:pt x="26" y="31"/>
                  <a:pt x="31" y="30"/>
                  <a:pt x="33" y="31"/>
                </a:cubicBezTo>
                <a:cubicBezTo>
                  <a:pt x="35" y="31"/>
                  <a:pt x="51" y="48"/>
                  <a:pt x="51" y="48"/>
                </a:cubicBezTo>
                <a:cubicBezTo>
                  <a:pt x="51" y="48"/>
                  <a:pt x="51" y="48"/>
                  <a:pt x="50" y="48"/>
                </a:cubicBezTo>
                <a:cubicBezTo>
                  <a:pt x="52" y="48"/>
                  <a:pt x="54" y="49"/>
                  <a:pt x="54" y="48"/>
                </a:cubicBezTo>
                <a:cubicBezTo>
                  <a:pt x="55" y="47"/>
                  <a:pt x="56" y="47"/>
                  <a:pt x="57" y="46"/>
                </a:cubicBezTo>
                <a:cubicBezTo>
                  <a:pt x="55" y="44"/>
                  <a:pt x="52" y="41"/>
                  <a:pt x="48" y="36"/>
                </a:cubicBezTo>
                <a:cubicBezTo>
                  <a:pt x="43" y="30"/>
                  <a:pt x="37" y="27"/>
                  <a:pt x="34" y="27"/>
                </a:cubicBezTo>
                <a:cubicBezTo>
                  <a:pt x="31" y="27"/>
                  <a:pt x="31" y="22"/>
                  <a:pt x="29" y="22"/>
                </a:cubicBezTo>
                <a:cubicBezTo>
                  <a:pt x="27" y="21"/>
                  <a:pt x="23" y="14"/>
                  <a:pt x="23" y="9"/>
                </a:cubicBezTo>
                <a:cubicBezTo>
                  <a:pt x="23" y="7"/>
                  <a:pt x="21" y="3"/>
                  <a:pt x="18" y="0"/>
                </a:cubicBezTo>
                <a:cubicBezTo>
                  <a:pt x="15" y="5"/>
                  <a:pt x="11" y="6"/>
                  <a:pt x="10" y="7"/>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97" name="Freeform 46"/>
          <p:cNvSpPr>
            <a:spLocks/>
          </p:cNvSpPr>
          <p:nvPr/>
        </p:nvSpPr>
        <p:spPr bwMode="auto">
          <a:xfrm>
            <a:off x="4720430" y="3402325"/>
            <a:ext cx="343371" cy="269933"/>
          </a:xfrm>
          <a:custGeom>
            <a:avLst/>
            <a:gdLst>
              <a:gd name="T0" fmla="*/ 8 w 127"/>
              <a:gd name="T1" fmla="*/ 65 h 99"/>
              <a:gd name="T2" fmla="*/ 16 w 127"/>
              <a:gd name="T3" fmla="*/ 74 h 99"/>
              <a:gd name="T4" fmla="*/ 24 w 127"/>
              <a:gd name="T5" fmla="*/ 80 h 99"/>
              <a:gd name="T6" fmla="*/ 23 w 127"/>
              <a:gd name="T7" fmla="*/ 88 h 99"/>
              <a:gd name="T8" fmla="*/ 26 w 127"/>
              <a:gd name="T9" fmla="*/ 89 h 99"/>
              <a:gd name="T10" fmla="*/ 35 w 127"/>
              <a:gd name="T11" fmla="*/ 91 h 99"/>
              <a:gd name="T12" fmla="*/ 44 w 127"/>
              <a:gd name="T13" fmla="*/ 96 h 99"/>
              <a:gd name="T14" fmla="*/ 54 w 127"/>
              <a:gd name="T15" fmla="*/ 98 h 99"/>
              <a:gd name="T16" fmla="*/ 60 w 127"/>
              <a:gd name="T17" fmla="*/ 93 h 99"/>
              <a:gd name="T18" fmla="*/ 67 w 127"/>
              <a:gd name="T19" fmla="*/ 92 h 99"/>
              <a:gd name="T20" fmla="*/ 71 w 127"/>
              <a:gd name="T21" fmla="*/ 94 h 99"/>
              <a:gd name="T22" fmla="*/ 75 w 127"/>
              <a:gd name="T23" fmla="*/ 92 h 99"/>
              <a:gd name="T24" fmla="*/ 82 w 127"/>
              <a:gd name="T25" fmla="*/ 91 h 99"/>
              <a:gd name="T26" fmla="*/ 93 w 127"/>
              <a:gd name="T27" fmla="*/ 86 h 99"/>
              <a:gd name="T28" fmla="*/ 102 w 127"/>
              <a:gd name="T29" fmla="*/ 84 h 99"/>
              <a:gd name="T30" fmla="*/ 125 w 127"/>
              <a:gd name="T31" fmla="*/ 61 h 99"/>
              <a:gd name="T32" fmla="*/ 122 w 127"/>
              <a:gd name="T33" fmla="*/ 60 h 99"/>
              <a:gd name="T34" fmla="*/ 110 w 127"/>
              <a:gd name="T35" fmla="*/ 57 h 99"/>
              <a:gd name="T36" fmla="*/ 93 w 127"/>
              <a:gd name="T37" fmla="*/ 51 h 99"/>
              <a:gd name="T38" fmla="*/ 88 w 127"/>
              <a:gd name="T39" fmla="*/ 46 h 99"/>
              <a:gd name="T40" fmla="*/ 83 w 127"/>
              <a:gd name="T41" fmla="*/ 38 h 99"/>
              <a:gd name="T42" fmla="*/ 84 w 127"/>
              <a:gd name="T43" fmla="*/ 35 h 99"/>
              <a:gd name="T44" fmla="*/ 80 w 127"/>
              <a:gd name="T45" fmla="*/ 34 h 99"/>
              <a:gd name="T46" fmla="*/ 75 w 127"/>
              <a:gd name="T47" fmla="*/ 34 h 99"/>
              <a:gd name="T48" fmla="*/ 75 w 127"/>
              <a:gd name="T49" fmla="*/ 27 h 99"/>
              <a:gd name="T50" fmla="*/ 80 w 127"/>
              <a:gd name="T51" fmla="*/ 21 h 99"/>
              <a:gd name="T52" fmla="*/ 62 w 127"/>
              <a:gd name="T53" fmla="*/ 4 h 99"/>
              <a:gd name="T54" fmla="*/ 53 w 127"/>
              <a:gd name="T55" fmla="*/ 4 h 99"/>
              <a:gd name="T56" fmla="*/ 50 w 127"/>
              <a:gd name="T57" fmla="*/ 4 h 99"/>
              <a:gd name="T58" fmla="*/ 44 w 127"/>
              <a:gd name="T59" fmla="*/ 1 h 99"/>
              <a:gd name="T60" fmla="*/ 40 w 127"/>
              <a:gd name="T61" fmla="*/ 3 h 99"/>
              <a:gd name="T62" fmla="*/ 38 w 127"/>
              <a:gd name="T63" fmla="*/ 5 h 99"/>
              <a:gd name="T64" fmla="*/ 31 w 127"/>
              <a:gd name="T65" fmla="*/ 5 h 99"/>
              <a:gd name="T66" fmla="*/ 31 w 127"/>
              <a:gd name="T67" fmla="*/ 5 h 99"/>
              <a:gd name="T68" fmla="*/ 28 w 127"/>
              <a:gd name="T69" fmla="*/ 15 h 99"/>
              <a:gd name="T70" fmla="*/ 24 w 127"/>
              <a:gd name="T71" fmla="*/ 19 h 99"/>
              <a:gd name="T72" fmla="*/ 19 w 127"/>
              <a:gd name="T73" fmla="*/ 25 h 99"/>
              <a:gd name="T74" fmla="*/ 16 w 127"/>
              <a:gd name="T75" fmla="*/ 33 h 99"/>
              <a:gd name="T76" fmla="*/ 13 w 127"/>
              <a:gd name="T77" fmla="*/ 37 h 99"/>
              <a:gd name="T78" fmla="*/ 10 w 127"/>
              <a:gd name="T79" fmla="*/ 45 h 99"/>
              <a:gd name="T80" fmla="*/ 9 w 127"/>
              <a:gd name="T81" fmla="*/ 54 h 99"/>
              <a:gd name="T82" fmla="*/ 2 w 127"/>
              <a:gd name="T83" fmla="*/ 56 h 99"/>
              <a:gd name="T84" fmla="*/ 1 w 127"/>
              <a:gd name="T85" fmla="*/ 61 h 99"/>
              <a:gd name="T86" fmla="*/ 8 w 127"/>
              <a:gd name="T87" fmla="*/ 65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7" h="99">
                <a:moveTo>
                  <a:pt x="8" y="65"/>
                </a:moveTo>
                <a:cubicBezTo>
                  <a:pt x="9" y="67"/>
                  <a:pt x="14" y="70"/>
                  <a:pt x="16" y="74"/>
                </a:cubicBezTo>
                <a:cubicBezTo>
                  <a:pt x="17" y="78"/>
                  <a:pt x="21" y="80"/>
                  <a:pt x="24" y="80"/>
                </a:cubicBezTo>
                <a:cubicBezTo>
                  <a:pt x="25" y="80"/>
                  <a:pt x="24" y="83"/>
                  <a:pt x="23" y="88"/>
                </a:cubicBezTo>
                <a:cubicBezTo>
                  <a:pt x="24" y="88"/>
                  <a:pt x="25" y="88"/>
                  <a:pt x="26" y="89"/>
                </a:cubicBezTo>
                <a:cubicBezTo>
                  <a:pt x="27" y="90"/>
                  <a:pt x="33" y="89"/>
                  <a:pt x="35" y="91"/>
                </a:cubicBezTo>
                <a:cubicBezTo>
                  <a:pt x="37" y="92"/>
                  <a:pt x="43" y="96"/>
                  <a:pt x="44" y="96"/>
                </a:cubicBezTo>
                <a:cubicBezTo>
                  <a:pt x="46" y="96"/>
                  <a:pt x="53" y="97"/>
                  <a:pt x="54" y="98"/>
                </a:cubicBezTo>
                <a:cubicBezTo>
                  <a:pt x="55" y="99"/>
                  <a:pt x="57" y="95"/>
                  <a:pt x="60" y="93"/>
                </a:cubicBezTo>
                <a:cubicBezTo>
                  <a:pt x="63" y="92"/>
                  <a:pt x="66" y="91"/>
                  <a:pt x="67" y="92"/>
                </a:cubicBezTo>
                <a:cubicBezTo>
                  <a:pt x="68" y="93"/>
                  <a:pt x="70" y="94"/>
                  <a:pt x="71" y="94"/>
                </a:cubicBezTo>
                <a:cubicBezTo>
                  <a:pt x="72" y="93"/>
                  <a:pt x="73" y="93"/>
                  <a:pt x="75" y="92"/>
                </a:cubicBezTo>
                <a:cubicBezTo>
                  <a:pt x="78" y="92"/>
                  <a:pt x="81" y="91"/>
                  <a:pt x="82" y="91"/>
                </a:cubicBezTo>
                <a:cubicBezTo>
                  <a:pt x="84" y="91"/>
                  <a:pt x="88" y="86"/>
                  <a:pt x="93" y="86"/>
                </a:cubicBezTo>
                <a:cubicBezTo>
                  <a:pt x="99" y="86"/>
                  <a:pt x="100" y="86"/>
                  <a:pt x="102" y="84"/>
                </a:cubicBezTo>
                <a:cubicBezTo>
                  <a:pt x="105" y="81"/>
                  <a:pt x="123" y="63"/>
                  <a:pt x="125" y="61"/>
                </a:cubicBezTo>
                <a:cubicBezTo>
                  <a:pt x="127" y="60"/>
                  <a:pt x="124" y="60"/>
                  <a:pt x="122" y="60"/>
                </a:cubicBezTo>
                <a:cubicBezTo>
                  <a:pt x="120" y="60"/>
                  <a:pt x="116" y="59"/>
                  <a:pt x="110" y="57"/>
                </a:cubicBezTo>
                <a:cubicBezTo>
                  <a:pt x="104" y="55"/>
                  <a:pt x="95" y="51"/>
                  <a:pt x="93" y="51"/>
                </a:cubicBezTo>
                <a:cubicBezTo>
                  <a:pt x="92" y="51"/>
                  <a:pt x="89" y="47"/>
                  <a:pt x="88" y="46"/>
                </a:cubicBezTo>
                <a:cubicBezTo>
                  <a:pt x="86" y="45"/>
                  <a:pt x="83" y="40"/>
                  <a:pt x="83" y="38"/>
                </a:cubicBezTo>
                <a:cubicBezTo>
                  <a:pt x="82" y="38"/>
                  <a:pt x="83" y="36"/>
                  <a:pt x="84" y="35"/>
                </a:cubicBezTo>
                <a:cubicBezTo>
                  <a:pt x="82" y="33"/>
                  <a:pt x="81" y="33"/>
                  <a:pt x="80" y="34"/>
                </a:cubicBezTo>
                <a:cubicBezTo>
                  <a:pt x="78" y="35"/>
                  <a:pt x="76" y="35"/>
                  <a:pt x="75" y="34"/>
                </a:cubicBezTo>
                <a:cubicBezTo>
                  <a:pt x="75" y="33"/>
                  <a:pt x="74" y="29"/>
                  <a:pt x="75" y="27"/>
                </a:cubicBezTo>
                <a:cubicBezTo>
                  <a:pt x="77" y="25"/>
                  <a:pt x="80" y="21"/>
                  <a:pt x="80" y="21"/>
                </a:cubicBezTo>
                <a:cubicBezTo>
                  <a:pt x="80" y="21"/>
                  <a:pt x="64" y="4"/>
                  <a:pt x="62" y="4"/>
                </a:cubicBezTo>
                <a:cubicBezTo>
                  <a:pt x="60" y="3"/>
                  <a:pt x="55" y="4"/>
                  <a:pt x="53" y="4"/>
                </a:cubicBezTo>
                <a:cubicBezTo>
                  <a:pt x="52" y="3"/>
                  <a:pt x="52" y="2"/>
                  <a:pt x="50" y="4"/>
                </a:cubicBezTo>
                <a:cubicBezTo>
                  <a:pt x="47" y="5"/>
                  <a:pt x="46" y="3"/>
                  <a:pt x="44" y="1"/>
                </a:cubicBezTo>
                <a:cubicBezTo>
                  <a:pt x="43" y="0"/>
                  <a:pt x="41" y="0"/>
                  <a:pt x="40" y="3"/>
                </a:cubicBezTo>
                <a:cubicBezTo>
                  <a:pt x="40" y="5"/>
                  <a:pt x="39" y="6"/>
                  <a:pt x="38" y="5"/>
                </a:cubicBezTo>
                <a:cubicBezTo>
                  <a:pt x="37" y="5"/>
                  <a:pt x="34" y="5"/>
                  <a:pt x="31" y="5"/>
                </a:cubicBezTo>
                <a:cubicBezTo>
                  <a:pt x="31" y="5"/>
                  <a:pt x="31" y="5"/>
                  <a:pt x="31" y="5"/>
                </a:cubicBezTo>
                <a:cubicBezTo>
                  <a:pt x="31" y="8"/>
                  <a:pt x="28" y="13"/>
                  <a:pt x="28" y="15"/>
                </a:cubicBezTo>
                <a:cubicBezTo>
                  <a:pt x="28" y="17"/>
                  <a:pt x="26" y="19"/>
                  <a:pt x="24" y="19"/>
                </a:cubicBezTo>
                <a:cubicBezTo>
                  <a:pt x="22" y="19"/>
                  <a:pt x="21" y="23"/>
                  <a:pt x="19" y="25"/>
                </a:cubicBezTo>
                <a:cubicBezTo>
                  <a:pt x="17" y="27"/>
                  <a:pt x="18" y="32"/>
                  <a:pt x="16" y="33"/>
                </a:cubicBezTo>
                <a:cubicBezTo>
                  <a:pt x="14" y="35"/>
                  <a:pt x="11" y="36"/>
                  <a:pt x="13" y="37"/>
                </a:cubicBezTo>
                <a:cubicBezTo>
                  <a:pt x="14" y="39"/>
                  <a:pt x="10" y="42"/>
                  <a:pt x="10" y="45"/>
                </a:cubicBezTo>
                <a:cubicBezTo>
                  <a:pt x="10" y="48"/>
                  <a:pt x="9" y="54"/>
                  <a:pt x="9" y="54"/>
                </a:cubicBezTo>
                <a:cubicBezTo>
                  <a:pt x="8" y="55"/>
                  <a:pt x="2" y="53"/>
                  <a:pt x="2" y="56"/>
                </a:cubicBezTo>
                <a:cubicBezTo>
                  <a:pt x="2" y="58"/>
                  <a:pt x="0" y="58"/>
                  <a:pt x="1" y="61"/>
                </a:cubicBezTo>
                <a:cubicBezTo>
                  <a:pt x="2" y="63"/>
                  <a:pt x="7" y="62"/>
                  <a:pt x="8" y="65"/>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98" name="Freeform 47"/>
          <p:cNvSpPr>
            <a:spLocks/>
          </p:cNvSpPr>
          <p:nvPr/>
        </p:nvSpPr>
        <p:spPr bwMode="auto">
          <a:xfrm>
            <a:off x="4763293" y="3045385"/>
            <a:ext cx="45719" cy="53786"/>
          </a:xfrm>
          <a:custGeom>
            <a:avLst/>
            <a:gdLst>
              <a:gd name="T0" fmla="*/ 10 w 12"/>
              <a:gd name="T1" fmla="*/ 6 h 15"/>
              <a:gd name="T2" fmla="*/ 6 w 12"/>
              <a:gd name="T3" fmla="*/ 0 h 15"/>
              <a:gd name="T4" fmla="*/ 6 w 12"/>
              <a:gd name="T5" fmla="*/ 1 h 15"/>
              <a:gd name="T6" fmla="*/ 0 w 12"/>
              <a:gd name="T7" fmla="*/ 14 h 15"/>
              <a:gd name="T8" fmla="*/ 3 w 12"/>
              <a:gd name="T9" fmla="*/ 15 h 15"/>
              <a:gd name="T10" fmla="*/ 10 w 12"/>
              <a:gd name="T11" fmla="*/ 6 h 15"/>
            </a:gdLst>
            <a:ahLst/>
            <a:cxnLst>
              <a:cxn ang="0">
                <a:pos x="T0" y="T1"/>
              </a:cxn>
              <a:cxn ang="0">
                <a:pos x="T2" y="T3"/>
              </a:cxn>
              <a:cxn ang="0">
                <a:pos x="T4" y="T5"/>
              </a:cxn>
              <a:cxn ang="0">
                <a:pos x="T6" y="T7"/>
              </a:cxn>
              <a:cxn ang="0">
                <a:pos x="T8" y="T9"/>
              </a:cxn>
              <a:cxn ang="0">
                <a:pos x="T10" y="T11"/>
              </a:cxn>
            </a:cxnLst>
            <a:rect l="0" t="0" r="r" b="b"/>
            <a:pathLst>
              <a:path w="12" h="15">
                <a:moveTo>
                  <a:pt x="10" y="6"/>
                </a:moveTo>
                <a:cubicBezTo>
                  <a:pt x="12" y="5"/>
                  <a:pt x="12" y="0"/>
                  <a:pt x="6" y="0"/>
                </a:cubicBezTo>
                <a:cubicBezTo>
                  <a:pt x="6" y="0"/>
                  <a:pt x="6" y="1"/>
                  <a:pt x="6" y="1"/>
                </a:cubicBezTo>
                <a:cubicBezTo>
                  <a:pt x="6" y="3"/>
                  <a:pt x="2" y="9"/>
                  <a:pt x="0" y="14"/>
                </a:cubicBezTo>
                <a:cubicBezTo>
                  <a:pt x="3" y="15"/>
                  <a:pt x="3" y="15"/>
                  <a:pt x="3" y="15"/>
                </a:cubicBezTo>
                <a:cubicBezTo>
                  <a:pt x="6" y="12"/>
                  <a:pt x="9" y="7"/>
                  <a:pt x="10" y="6"/>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99" name="Freeform 48"/>
          <p:cNvSpPr>
            <a:spLocks/>
          </p:cNvSpPr>
          <p:nvPr/>
        </p:nvSpPr>
        <p:spPr bwMode="auto">
          <a:xfrm>
            <a:off x="4769644" y="2990003"/>
            <a:ext cx="158784" cy="125042"/>
          </a:xfrm>
          <a:custGeom>
            <a:avLst/>
            <a:gdLst>
              <a:gd name="T0" fmla="*/ 7 w 58"/>
              <a:gd name="T1" fmla="*/ 30 h 46"/>
              <a:gd name="T2" fmla="*/ 0 w 58"/>
              <a:gd name="T3" fmla="*/ 39 h 46"/>
              <a:gd name="T4" fmla="*/ 1 w 58"/>
              <a:gd name="T5" fmla="*/ 39 h 46"/>
              <a:gd name="T6" fmla="*/ 2 w 58"/>
              <a:gd name="T7" fmla="*/ 42 h 46"/>
              <a:gd name="T8" fmla="*/ 9 w 58"/>
              <a:gd name="T9" fmla="*/ 46 h 46"/>
              <a:gd name="T10" fmla="*/ 17 w 58"/>
              <a:gd name="T11" fmla="*/ 42 h 46"/>
              <a:gd name="T12" fmla="*/ 46 w 58"/>
              <a:gd name="T13" fmla="*/ 27 h 46"/>
              <a:gd name="T14" fmla="*/ 48 w 58"/>
              <a:gd name="T15" fmla="*/ 22 h 46"/>
              <a:gd name="T16" fmla="*/ 49 w 58"/>
              <a:gd name="T17" fmla="*/ 16 h 46"/>
              <a:gd name="T18" fmla="*/ 48 w 58"/>
              <a:gd name="T19" fmla="*/ 9 h 46"/>
              <a:gd name="T20" fmla="*/ 53 w 58"/>
              <a:gd name="T21" fmla="*/ 5 h 46"/>
              <a:gd name="T22" fmla="*/ 58 w 58"/>
              <a:gd name="T23" fmla="*/ 1 h 46"/>
              <a:gd name="T24" fmla="*/ 55 w 58"/>
              <a:gd name="T25" fmla="*/ 0 h 46"/>
              <a:gd name="T26" fmla="*/ 46 w 58"/>
              <a:gd name="T27" fmla="*/ 2 h 46"/>
              <a:gd name="T28" fmla="*/ 34 w 58"/>
              <a:gd name="T29" fmla="*/ 5 h 46"/>
              <a:gd name="T30" fmla="*/ 25 w 58"/>
              <a:gd name="T31" fmla="*/ 5 h 46"/>
              <a:gd name="T32" fmla="*/ 20 w 58"/>
              <a:gd name="T33" fmla="*/ 6 h 46"/>
              <a:gd name="T34" fmla="*/ 12 w 58"/>
              <a:gd name="T35" fmla="*/ 6 h 46"/>
              <a:gd name="T36" fmla="*/ 9 w 58"/>
              <a:gd name="T37" fmla="*/ 8 h 46"/>
              <a:gd name="T38" fmla="*/ 4 w 58"/>
              <a:gd name="T39" fmla="*/ 13 h 46"/>
              <a:gd name="T40" fmla="*/ 3 w 58"/>
              <a:gd name="T41" fmla="*/ 18 h 46"/>
              <a:gd name="T42" fmla="*/ 3 w 58"/>
              <a:gd name="T43" fmla="*/ 24 h 46"/>
              <a:gd name="T44" fmla="*/ 7 w 58"/>
              <a:gd name="T45" fmla="*/ 3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8" h="46">
                <a:moveTo>
                  <a:pt x="7" y="30"/>
                </a:moveTo>
                <a:cubicBezTo>
                  <a:pt x="6" y="31"/>
                  <a:pt x="3" y="36"/>
                  <a:pt x="0" y="39"/>
                </a:cubicBezTo>
                <a:cubicBezTo>
                  <a:pt x="1" y="39"/>
                  <a:pt x="1" y="39"/>
                  <a:pt x="1" y="39"/>
                </a:cubicBezTo>
                <a:cubicBezTo>
                  <a:pt x="2" y="42"/>
                  <a:pt x="2" y="42"/>
                  <a:pt x="2" y="42"/>
                </a:cubicBezTo>
                <a:cubicBezTo>
                  <a:pt x="9" y="46"/>
                  <a:pt x="9" y="46"/>
                  <a:pt x="9" y="46"/>
                </a:cubicBezTo>
                <a:cubicBezTo>
                  <a:pt x="9" y="46"/>
                  <a:pt x="15" y="42"/>
                  <a:pt x="17" y="42"/>
                </a:cubicBezTo>
                <a:cubicBezTo>
                  <a:pt x="20" y="42"/>
                  <a:pt x="46" y="27"/>
                  <a:pt x="46" y="27"/>
                </a:cubicBezTo>
                <a:cubicBezTo>
                  <a:pt x="46" y="27"/>
                  <a:pt x="48" y="24"/>
                  <a:pt x="48" y="22"/>
                </a:cubicBezTo>
                <a:cubicBezTo>
                  <a:pt x="48" y="21"/>
                  <a:pt x="47" y="17"/>
                  <a:pt x="49" y="16"/>
                </a:cubicBezTo>
                <a:cubicBezTo>
                  <a:pt x="50" y="14"/>
                  <a:pt x="47" y="11"/>
                  <a:pt x="48" y="9"/>
                </a:cubicBezTo>
                <a:cubicBezTo>
                  <a:pt x="49" y="6"/>
                  <a:pt x="53" y="5"/>
                  <a:pt x="53" y="5"/>
                </a:cubicBezTo>
                <a:cubicBezTo>
                  <a:pt x="58" y="1"/>
                  <a:pt x="58" y="1"/>
                  <a:pt x="58" y="1"/>
                </a:cubicBezTo>
                <a:cubicBezTo>
                  <a:pt x="55" y="0"/>
                  <a:pt x="55" y="0"/>
                  <a:pt x="55" y="0"/>
                </a:cubicBezTo>
                <a:cubicBezTo>
                  <a:pt x="55" y="0"/>
                  <a:pt x="51" y="2"/>
                  <a:pt x="46" y="2"/>
                </a:cubicBezTo>
                <a:cubicBezTo>
                  <a:pt x="41" y="1"/>
                  <a:pt x="40" y="5"/>
                  <a:pt x="34" y="5"/>
                </a:cubicBezTo>
                <a:cubicBezTo>
                  <a:pt x="29" y="5"/>
                  <a:pt x="26" y="6"/>
                  <a:pt x="25" y="5"/>
                </a:cubicBezTo>
                <a:cubicBezTo>
                  <a:pt x="24" y="3"/>
                  <a:pt x="23" y="4"/>
                  <a:pt x="20" y="6"/>
                </a:cubicBezTo>
                <a:cubicBezTo>
                  <a:pt x="16" y="7"/>
                  <a:pt x="14" y="7"/>
                  <a:pt x="12" y="6"/>
                </a:cubicBezTo>
                <a:cubicBezTo>
                  <a:pt x="10" y="4"/>
                  <a:pt x="9" y="6"/>
                  <a:pt x="9" y="8"/>
                </a:cubicBezTo>
                <a:cubicBezTo>
                  <a:pt x="8" y="9"/>
                  <a:pt x="9" y="13"/>
                  <a:pt x="4" y="13"/>
                </a:cubicBezTo>
                <a:cubicBezTo>
                  <a:pt x="3" y="15"/>
                  <a:pt x="3" y="16"/>
                  <a:pt x="3" y="18"/>
                </a:cubicBezTo>
                <a:cubicBezTo>
                  <a:pt x="5" y="19"/>
                  <a:pt x="3" y="21"/>
                  <a:pt x="3" y="24"/>
                </a:cubicBezTo>
                <a:cubicBezTo>
                  <a:pt x="9" y="24"/>
                  <a:pt x="9" y="29"/>
                  <a:pt x="7" y="30"/>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00" name="Freeform 49"/>
          <p:cNvSpPr>
            <a:spLocks/>
          </p:cNvSpPr>
          <p:nvPr/>
        </p:nvSpPr>
        <p:spPr bwMode="auto">
          <a:xfrm>
            <a:off x="6414293" y="2970957"/>
            <a:ext cx="87331" cy="109163"/>
          </a:xfrm>
          <a:custGeom>
            <a:avLst/>
            <a:gdLst>
              <a:gd name="T0" fmla="*/ 8 w 32"/>
              <a:gd name="T1" fmla="*/ 3 h 40"/>
              <a:gd name="T2" fmla="*/ 3 w 32"/>
              <a:gd name="T3" fmla="*/ 7 h 40"/>
              <a:gd name="T4" fmla="*/ 6 w 32"/>
              <a:gd name="T5" fmla="*/ 11 h 40"/>
              <a:gd name="T6" fmla="*/ 5 w 32"/>
              <a:gd name="T7" fmla="*/ 15 h 40"/>
              <a:gd name="T8" fmla="*/ 5 w 32"/>
              <a:gd name="T9" fmla="*/ 23 h 40"/>
              <a:gd name="T10" fmla="*/ 2 w 32"/>
              <a:gd name="T11" fmla="*/ 33 h 40"/>
              <a:gd name="T12" fmla="*/ 3 w 32"/>
              <a:gd name="T13" fmla="*/ 39 h 40"/>
              <a:gd name="T14" fmla="*/ 20 w 32"/>
              <a:gd name="T15" fmla="*/ 33 h 40"/>
              <a:gd name="T16" fmla="*/ 28 w 32"/>
              <a:gd name="T17" fmla="*/ 30 h 40"/>
              <a:gd name="T18" fmla="*/ 31 w 32"/>
              <a:gd name="T19" fmla="*/ 26 h 40"/>
              <a:gd name="T20" fmla="*/ 29 w 32"/>
              <a:gd name="T21" fmla="*/ 14 h 40"/>
              <a:gd name="T22" fmla="*/ 20 w 32"/>
              <a:gd name="T23" fmla="*/ 0 h 40"/>
              <a:gd name="T24" fmla="*/ 16 w 32"/>
              <a:gd name="T25" fmla="*/ 2 h 40"/>
              <a:gd name="T26" fmla="*/ 8 w 32"/>
              <a:gd name="T27" fmla="*/ 3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40">
                <a:moveTo>
                  <a:pt x="8" y="3"/>
                </a:moveTo>
                <a:cubicBezTo>
                  <a:pt x="7" y="4"/>
                  <a:pt x="5" y="5"/>
                  <a:pt x="3" y="7"/>
                </a:cubicBezTo>
                <a:cubicBezTo>
                  <a:pt x="4" y="9"/>
                  <a:pt x="4" y="11"/>
                  <a:pt x="6" y="11"/>
                </a:cubicBezTo>
                <a:cubicBezTo>
                  <a:pt x="8" y="12"/>
                  <a:pt x="8" y="16"/>
                  <a:pt x="5" y="15"/>
                </a:cubicBezTo>
                <a:cubicBezTo>
                  <a:pt x="2" y="14"/>
                  <a:pt x="2" y="19"/>
                  <a:pt x="5" y="23"/>
                </a:cubicBezTo>
                <a:cubicBezTo>
                  <a:pt x="7" y="27"/>
                  <a:pt x="0" y="31"/>
                  <a:pt x="2" y="33"/>
                </a:cubicBezTo>
                <a:cubicBezTo>
                  <a:pt x="4" y="35"/>
                  <a:pt x="3" y="37"/>
                  <a:pt x="3" y="39"/>
                </a:cubicBezTo>
                <a:cubicBezTo>
                  <a:pt x="4" y="40"/>
                  <a:pt x="15" y="38"/>
                  <a:pt x="20" y="33"/>
                </a:cubicBezTo>
                <a:cubicBezTo>
                  <a:pt x="24" y="29"/>
                  <a:pt x="25" y="29"/>
                  <a:pt x="28" y="30"/>
                </a:cubicBezTo>
                <a:cubicBezTo>
                  <a:pt x="30" y="30"/>
                  <a:pt x="32" y="28"/>
                  <a:pt x="31" y="26"/>
                </a:cubicBezTo>
                <a:cubicBezTo>
                  <a:pt x="30" y="24"/>
                  <a:pt x="29" y="20"/>
                  <a:pt x="29" y="14"/>
                </a:cubicBezTo>
                <a:cubicBezTo>
                  <a:pt x="29" y="11"/>
                  <a:pt x="25" y="5"/>
                  <a:pt x="20" y="0"/>
                </a:cubicBezTo>
                <a:cubicBezTo>
                  <a:pt x="19" y="1"/>
                  <a:pt x="18" y="2"/>
                  <a:pt x="16" y="2"/>
                </a:cubicBezTo>
                <a:cubicBezTo>
                  <a:pt x="13" y="2"/>
                  <a:pt x="9" y="2"/>
                  <a:pt x="8" y="3"/>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01" name="Freeform 50"/>
          <p:cNvSpPr>
            <a:spLocks/>
          </p:cNvSpPr>
          <p:nvPr/>
        </p:nvSpPr>
        <p:spPr bwMode="auto">
          <a:xfrm>
            <a:off x="5726905" y="3208680"/>
            <a:ext cx="103209" cy="134966"/>
          </a:xfrm>
          <a:custGeom>
            <a:avLst/>
            <a:gdLst>
              <a:gd name="T0" fmla="*/ 38 w 38"/>
              <a:gd name="T1" fmla="*/ 42 h 50"/>
              <a:gd name="T2" fmla="*/ 35 w 38"/>
              <a:gd name="T3" fmla="*/ 26 h 50"/>
              <a:gd name="T4" fmla="*/ 29 w 38"/>
              <a:gd name="T5" fmla="*/ 32 h 50"/>
              <a:gd name="T6" fmla="*/ 29 w 38"/>
              <a:gd name="T7" fmla="*/ 23 h 50"/>
              <a:gd name="T8" fmla="*/ 36 w 38"/>
              <a:gd name="T9" fmla="*/ 15 h 50"/>
              <a:gd name="T10" fmla="*/ 30 w 38"/>
              <a:gd name="T11" fmla="*/ 13 h 50"/>
              <a:gd name="T12" fmla="*/ 20 w 38"/>
              <a:gd name="T13" fmla="*/ 13 h 50"/>
              <a:gd name="T14" fmla="*/ 16 w 38"/>
              <a:gd name="T15" fmla="*/ 9 h 50"/>
              <a:gd name="T16" fmla="*/ 10 w 38"/>
              <a:gd name="T17" fmla="*/ 4 h 50"/>
              <a:gd name="T18" fmla="*/ 3 w 38"/>
              <a:gd name="T19" fmla="*/ 4 h 50"/>
              <a:gd name="T20" fmla="*/ 9 w 38"/>
              <a:gd name="T21" fmla="*/ 12 h 50"/>
              <a:gd name="T22" fmla="*/ 4 w 38"/>
              <a:gd name="T23" fmla="*/ 15 h 50"/>
              <a:gd name="T24" fmla="*/ 6 w 38"/>
              <a:gd name="T25" fmla="*/ 28 h 50"/>
              <a:gd name="T26" fmla="*/ 9 w 38"/>
              <a:gd name="T27" fmla="*/ 43 h 50"/>
              <a:gd name="T28" fmla="*/ 15 w 38"/>
              <a:gd name="T29" fmla="*/ 42 h 50"/>
              <a:gd name="T30" fmla="*/ 22 w 38"/>
              <a:gd name="T31" fmla="*/ 38 h 50"/>
              <a:gd name="T32" fmla="*/ 27 w 38"/>
              <a:gd name="T33" fmla="*/ 34 h 50"/>
              <a:gd name="T34" fmla="*/ 31 w 38"/>
              <a:gd name="T35" fmla="*/ 46 h 50"/>
              <a:gd name="T36" fmla="*/ 33 w 38"/>
              <a:gd name="T37" fmla="*/ 50 h 50"/>
              <a:gd name="T38" fmla="*/ 36 w 38"/>
              <a:gd name="T39" fmla="*/ 47 h 50"/>
              <a:gd name="T40" fmla="*/ 38 w 38"/>
              <a:gd name="T41" fmla="*/ 4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8" h="50">
                <a:moveTo>
                  <a:pt x="38" y="42"/>
                </a:moveTo>
                <a:cubicBezTo>
                  <a:pt x="37" y="34"/>
                  <a:pt x="36" y="26"/>
                  <a:pt x="35" y="26"/>
                </a:cubicBezTo>
                <a:cubicBezTo>
                  <a:pt x="33" y="26"/>
                  <a:pt x="31" y="33"/>
                  <a:pt x="29" y="32"/>
                </a:cubicBezTo>
                <a:cubicBezTo>
                  <a:pt x="26" y="32"/>
                  <a:pt x="26" y="23"/>
                  <a:pt x="29" y="23"/>
                </a:cubicBezTo>
                <a:cubicBezTo>
                  <a:pt x="32" y="23"/>
                  <a:pt x="36" y="17"/>
                  <a:pt x="36" y="15"/>
                </a:cubicBezTo>
                <a:cubicBezTo>
                  <a:pt x="36" y="13"/>
                  <a:pt x="33" y="13"/>
                  <a:pt x="30" y="13"/>
                </a:cubicBezTo>
                <a:cubicBezTo>
                  <a:pt x="27" y="13"/>
                  <a:pt x="20" y="13"/>
                  <a:pt x="20" y="13"/>
                </a:cubicBezTo>
                <a:cubicBezTo>
                  <a:pt x="20" y="13"/>
                  <a:pt x="16" y="12"/>
                  <a:pt x="16" y="9"/>
                </a:cubicBezTo>
                <a:cubicBezTo>
                  <a:pt x="16" y="7"/>
                  <a:pt x="14" y="4"/>
                  <a:pt x="10" y="4"/>
                </a:cubicBezTo>
                <a:cubicBezTo>
                  <a:pt x="6" y="4"/>
                  <a:pt x="6" y="0"/>
                  <a:pt x="3" y="4"/>
                </a:cubicBezTo>
                <a:cubicBezTo>
                  <a:pt x="0" y="9"/>
                  <a:pt x="10" y="9"/>
                  <a:pt x="9" y="12"/>
                </a:cubicBezTo>
                <a:cubicBezTo>
                  <a:pt x="8" y="15"/>
                  <a:pt x="5" y="13"/>
                  <a:pt x="4" y="15"/>
                </a:cubicBezTo>
                <a:cubicBezTo>
                  <a:pt x="4" y="18"/>
                  <a:pt x="5" y="24"/>
                  <a:pt x="6" y="28"/>
                </a:cubicBezTo>
                <a:cubicBezTo>
                  <a:pt x="8" y="30"/>
                  <a:pt x="9" y="37"/>
                  <a:pt x="9" y="43"/>
                </a:cubicBezTo>
                <a:cubicBezTo>
                  <a:pt x="12" y="43"/>
                  <a:pt x="13" y="42"/>
                  <a:pt x="15" y="42"/>
                </a:cubicBezTo>
                <a:cubicBezTo>
                  <a:pt x="18" y="42"/>
                  <a:pt x="21" y="41"/>
                  <a:pt x="22" y="38"/>
                </a:cubicBezTo>
                <a:cubicBezTo>
                  <a:pt x="22" y="35"/>
                  <a:pt x="25" y="33"/>
                  <a:pt x="27" y="34"/>
                </a:cubicBezTo>
                <a:cubicBezTo>
                  <a:pt x="29" y="35"/>
                  <a:pt x="31" y="42"/>
                  <a:pt x="31" y="46"/>
                </a:cubicBezTo>
                <a:cubicBezTo>
                  <a:pt x="31" y="47"/>
                  <a:pt x="32" y="48"/>
                  <a:pt x="33" y="50"/>
                </a:cubicBezTo>
                <a:cubicBezTo>
                  <a:pt x="34" y="49"/>
                  <a:pt x="36" y="47"/>
                  <a:pt x="36" y="47"/>
                </a:cubicBezTo>
                <a:cubicBezTo>
                  <a:pt x="36" y="47"/>
                  <a:pt x="37" y="44"/>
                  <a:pt x="38" y="42"/>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02" name="Freeform 51"/>
          <p:cNvSpPr>
            <a:spLocks/>
          </p:cNvSpPr>
          <p:nvPr/>
        </p:nvSpPr>
        <p:spPr bwMode="auto">
          <a:xfrm>
            <a:off x="5377655" y="2918449"/>
            <a:ext cx="637121" cy="672846"/>
          </a:xfrm>
          <a:custGeom>
            <a:avLst/>
            <a:gdLst>
              <a:gd name="T0" fmla="*/ 165 w 235"/>
              <a:gd name="T1" fmla="*/ 99 h 248"/>
              <a:gd name="T2" fmla="*/ 164 w 235"/>
              <a:gd name="T3" fmla="*/ 88 h 248"/>
              <a:gd name="T4" fmla="*/ 177 w 235"/>
              <a:gd name="T5" fmla="*/ 93 h 248"/>
              <a:gd name="T6" fmla="*/ 191 w 235"/>
              <a:gd name="T7" fmla="*/ 97 h 248"/>
              <a:gd name="T8" fmla="*/ 190 w 235"/>
              <a:gd name="T9" fmla="*/ 107 h 248"/>
              <a:gd name="T10" fmla="*/ 196 w 235"/>
              <a:gd name="T11" fmla="*/ 110 h 248"/>
              <a:gd name="T12" fmla="*/ 200 w 235"/>
              <a:gd name="T13" fmla="*/ 125 h 248"/>
              <a:gd name="T14" fmla="*/ 204 w 235"/>
              <a:gd name="T15" fmla="*/ 108 h 248"/>
              <a:gd name="T16" fmla="*/ 214 w 235"/>
              <a:gd name="T17" fmla="*/ 98 h 248"/>
              <a:gd name="T18" fmla="*/ 222 w 235"/>
              <a:gd name="T19" fmla="*/ 81 h 248"/>
              <a:gd name="T20" fmla="*/ 233 w 235"/>
              <a:gd name="T21" fmla="*/ 78 h 248"/>
              <a:gd name="T22" fmla="*/ 234 w 235"/>
              <a:gd name="T23" fmla="*/ 68 h 248"/>
              <a:gd name="T24" fmla="*/ 226 w 235"/>
              <a:gd name="T25" fmla="*/ 60 h 248"/>
              <a:gd name="T26" fmla="*/ 211 w 235"/>
              <a:gd name="T27" fmla="*/ 61 h 248"/>
              <a:gd name="T28" fmla="*/ 201 w 235"/>
              <a:gd name="T29" fmla="*/ 69 h 248"/>
              <a:gd name="T30" fmla="*/ 192 w 235"/>
              <a:gd name="T31" fmla="*/ 74 h 248"/>
              <a:gd name="T32" fmla="*/ 185 w 235"/>
              <a:gd name="T33" fmla="*/ 83 h 248"/>
              <a:gd name="T34" fmla="*/ 171 w 235"/>
              <a:gd name="T35" fmla="*/ 81 h 248"/>
              <a:gd name="T36" fmla="*/ 166 w 235"/>
              <a:gd name="T37" fmla="*/ 71 h 248"/>
              <a:gd name="T38" fmla="*/ 162 w 235"/>
              <a:gd name="T39" fmla="*/ 83 h 248"/>
              <a:gd name="T40" fmla="*/ 137 w 235"/>
              <a:gd name="T41" fmla="*/ 80 h 248"/>
              <a:gd name="T42" fmla="*/ 124 w 235"/>
              <a:gd name="T43" fmla="*/ 77 h 248"/>
              <a:gd name="T44" fmla="*/ 111 w 235"/>
              <a:gd name="T45" fmla="*/ 70 h 248"/>
              <a:gd name="T46" fmla="*/ 100 w 235"/>
              <a:gd name="T47" fmla="*/ 63 h 248"/>
              <a:gd name="T48" fmla="*/ 105 w 235"/>
              <a:gd name="T49" fmla="*/ 51 h 248"/>
              <a:gd name="T50" fmla="*/ 97 w 235"/>
              <a:gd name="T51" fmla="*/ 43 h 248"/>
              <a:gd name="T52" fmla="*/ 87 w 235"/>
              <a:gd name="T53" fmla="*/ 32 h 248"/>
              <a:gd name="T54" fmla="*/ 94 w 235"/>
              <a:gd name="T55" fmla="*/ 25 h 248"/>
              <a:gd name="T56" fmla="*/ 89 w 235"/>
              <a:gd name="T57" fmla="*/ 10 h 248"/>
              <a:gd name="T58" fmla="*/ 80 w 235"/>
              <a:gd name="T59" fmla="*/ 0 h 248"/>
              <a:gd name="T60" fmla="*/ 74 w 235"/>
              <a:gd name="T61" fmla="*/ 6 h 248"/>
              <a:gd name="T62" fmla="*/ 53 w 235"/>
              <a:gd name="T63" fmla="*/ 7 h 248"/>
              <a:gd name="T64" fmla="*/ 50 w 235"/>
              <a:gd name="T65" fmla="*/ 20 h 248"/>
              <a:gd name="T66" fmla="*/ 59 w 235"/>
              <a:gd name="T67" fmla="*/ 32 h 248"/>
              <a:gd name="T68" fmla="*/ 53 w 235"/>
              <a:gd name="T69" fmla="*/ 44 h 248"/>
              <a:gd name="T70" fmla="*/ 44 w 235"/>
              <a:gd name="T71" fmla="*/ 53 h 248"/>
              <a:gd name="T72" fmla="*/ 33 w 235"/>
              <a:gd name="T73" fmla="*/ 66 h 248"/>
              <a:gd name="T74" fmla="*/ 23 w 235"/>
              <a:gd name="T75" fmla="*/ 73 h 248"/>
              <a:gd name="T76" fmla="*/ 10 w 235"/>
              <a:gd name="T77" fmla="*/ 80 h 248"/>
              <a:gd name="T78" fmla="*/ 19 w 235"/>
              <a:gd name="T79" fmla="*/ 95 h 248"/>
              <a:gd name="T80" fmla="*/ 16 w 235"/>
              <a:gd name="T81" fmla="*/ 104 h 248"/>
              <a:gd name="T82" fmla="*/ 0 w 235"/>
              <a:gd name="T83" fmla="*/ 110 h 248"/>
              <a:gd name="T84" fmla="*/ 8 w 235"/>
              <a:gd name="T85" fmla="*/ 118 h 248"/>
              <a:gd name="T86" fmla="*/ 5 w 235"/>
              <a:gd name="T87" fmla="*/ 122 h 248"/>
              <a:gd name="T88" fmla="*/ 32 w 235"/>
              <a:gd name="T89" fmla="*/ 128 h 248"/>
              <a:gd name="T90" fmla="*/ 37 w 235"/>
              <a:gd name="T91" fmla="*/ 132 h 248"/>
              <a:gd name="T92" fmla="*/ 38 w 235"/>
              <a:gd name="T93" fmla="*/ 154 h 248"/>
              <a:gd name="T94" fmla="*/ 50 w 235"/>
              <a:gd name="T95" fmla="*/ 192 h 248"/>
              <a:gd name="T96" fmla="*/ 66 w 235"/>
              <a:gd name="T97" fmla="*/ 231 h 248"/>
              <a:gd name="T98" fmla="*/ 82 w 235"/>
              <a:gd name="T99" fmla="*/ 241 h 248"/>
              <a:gd name="T100" fmla="*/ 93 w 235"/>
              <a:gd name="T101" fmla="*/ 228 h 248"/>
              <a:gd name="T102" fmla="*/ 98 w 235"/>
              <a:gd name="T103" fmla="*/ 211 h 248"/>
              <a:gd name="T104" fmla="*/ 100 w 235"/>
              <a:gd name="T105" fmla="*/ 187 h 248"/>
              <a:gd name="T106" fmla="*/ 111 w 235"/>
              <a:gd name="T107" fmla="*/ 174 h 248"/>
              <a:gd name="T108" fmla="*/ 138 w 235"/>
              <a:gd name="T109" fmla="*/ 150 h 248"/>
              <a:gd name="T110" fmla="*/ 153 w 235"/>
              <a:gd name="T111" fmla="*/ 132 h 248"/>
              <a:gd name="T112" fmla="*/ 170 w 235"/>
              <a:gd name="T113" fmla="*/ 127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35" h="248">
                <a:moveTo>
                  <a:pt x="167" y="112"/>
                </a:moveTo>
                <a:cubicBezTo>
                  <a:pt x="166" y="108"/>
                  <a:pt x="165" y="102"/>
                  <a:pt x="165" y="99"/>
                </a:cubicBezTo>
                <a:cubicBezTo>
                  <a:pt x="166" y="97"/>
                  <a:pt x="169" y="99"/>
                  <a:pt x="170" y="96"/>
                </a:cubicBezTo>
                <a:cubicBezTo>
                  <a:pt x="171" y="93"/>
                  <a:pt x="161" y="93"/>
                  <a:pt x="164" y="88"/>
                </a:cubicBezTo>
                <a:cubicBezTo>
                  <a:pt x="167" y="84"/>
                  <a:pt x="167" y="88"/>
                  <a:pt x="171" y="88"/>
                </a:cubicBezTo>
                <a:cubicBezTo>
                  <a:pt x="175" y="88"/>
                  <a:pt x="177" y="91"/>
                  <a:pt x="177" y="93"/>
                </a:cubicBezTo>
                <a:cubicBezTo>
                  <a:pt x="177" y="96"/>
                  <a:pt x="181" y="97"/>
                  <a:pt x="181" y="97"/>
                </a:cubicBezTo>
                <a:cubicBezTo>
                  <a:pt x="181" y="97"/>
                  <a:pt x="188" y="97"/>
                  <a:pt x="191" y="97"/>
                </a:cubicBezTo>
                <a:cubicBezTo>
                  <a:pt x="194" y="97"/>
                  <a:pt x="197" y="97"/>
                  <a:pt x="197" y="99"/>
                </a:cubicBezTo>
                <a:cubicBezTo>
                  <a:pt x="197" y="101"/>
                  <a:pt x="193" y="107"/>
                  <a:pt x="190" y="107"/>
                </a:cubicBezTo>
                <a:cubicBezTo>
                  <a:pt x="187" y="107"/>
                  <a:pt x="187" y="116"/>
                  <a:pt x="190" y="116"/>
                </a:cubicBezTo>
                <a:cubicBezTo>
                  <a:pt x="192" y="117"/>
                  <a:pt x="194" y="110"/>
                  <a:pt x="196" y="110"/>
                </a:cubicBezTo>
                <a:cubicBezTo>
                  <a:pt x="197" y="110"/>
                  <a:pt x="198" y="118"/>
                  <a:pt x="199" y="126"/>
                </a:cubicBezTo>
                <a:cubicBezTo>
                  <a:pt x="199" y="125"/>
                  <a:pt x="200" y="125"/>
                  <a:pt x="200" y="125"/>
                </a:cubicBezTo>
                <a:cubicBezTo>
                  <a:pt x="202" y="125"/>
                  <a:pt x="201" y="118"/>
                  <a:pt x="203" y="116"/>
                </a:cubicBezTo>
                <a:cubicBezTo>
                  <a:pt x="204" y="114"/>
                  <a:pt x="203" y="108"/>
                  <a:pt x="204" y="108"/>
                </a:cubicBezTo>
                <a:cubicBezTo>
                  <a:pt x="205" y="108"/>
                  <a:pt x="211" y="110"/>
                  <a:pt x="211" y="108"/>
                </a:cubicBezTo>
                <a:cubicBezTo>
                  <a:pt x="211" y="107"/>
                  <a:pt x="215" y="101"/>
                  <a:pt x="214" y="98"/>
                </a:cubicBezTo>
                <a:cubicBezTo>
                  <a:pt x="213" y="95"/>
                  <a:pt x="216" y="91"/>
                  <a:pt x="216" y="88"/>
                </a:cubicBezTo>
                <a:cubicBezTo>
                  <a:pt x="216" y="84"/>
                  <a:pt x="220" y="83"/>
                  <a:pt x="222" y="81"/>
                </a:cubicBezTo>
                <a:cubicBezTo>
                  <a:pt x="224" y="79"/>
                  <a:pt x="228" y="76"/>
                  <a:pt x="229" y="78"/>
                </a:cubicBezTo>
                <a:cubicBezTo>
                  <a:pt x="230" y="80"/>
                  <a:pt x="235" y="81"/>
                  <a:pt x="233" y="78"/>
                </a:cubicBezTo>
                <a:cubicBezTo>
                  <a:pt x="231" y="75"/>
                  <a:pt x="231" y="73"/>
                  <a:pt x="232" y="72"/>
                </a:cubicBezTo>
                <a:cubicBezTo>
                  <a:pt x="233" y="72"/>
                  <a:pt x="234" y="68"/>
                  <a:pt x="234" y="68"/>
                </a:cubicBezTo>
                <a:cubicBezTo>
                  <a:pt x="234" y="68"/>
                  <a:pt x="230" y="68"/>
                  <a:pt x="229" y="66"/>
                </a:cubicBezTo>
                <a:cubicBezTo>
                  <a:pt x="228" y="64"/>
                  <a:pt x="226" y="62"/>
                  <a:pt x="226" y="60"/>
                </a:cubicBezTo>
                <a:cubicBezTo>
                  <a:pt x="226" y="58"/>
                  <a:pt x="223" y="59"/>
                  <a:pt x="221" y="61"/>
                </a:cubicBezTo>
                <a:cubicBezTo>
                  <a:pt x="219" y="62"/>
                  <a:pt x="216" y="59"/>
                  <a:pt x="211" y="61"/>
                </a:cubicBezTo>
                <a:cubicBezTo>
                  <a:pt x="207" y="63"/>
                  <a:pt x="206" y="66"/>
                  <a:pt x="204" y="66"/>
                </a:cubicBezTo>
                <a:cubicBezTo>
                  <a:pt x="202" y="65"/>
                  <a:pt x="202" y="67"/>
                  <a:pt x="201" y="69"/>
                </a:cubicBezTo>
                <a:cubicBezTo>
                  <a:pt x="199" y="71"/>
                  <a:pt x="198" y="73"/>
                  <a:pt x="197" y="73"/>
                </a:cubicBezTo>
                <a:cubicBezTo>
                  <a:pt x="196" y="73"/>
                  <a:pt x="192" y="74"/>
                  <a:pt x="192" y="74"/>
                </a:cubicBezTo>
                <a:cubicBezTo>
                  <a:pt x="192" y="74"/>
                  <a:pt x="195" y="79"/>
                  <a:pt x="193" y="82"/>
                </a:cubicBezTo>
                <a:cubicBezTo>
                  <a:pt x="192" y="84"/>
                  <a:pt x="189" y="82"/>
                  <a:pt x="185" y="83"/>
                </a:cubicBezTo>
                <a:cubicBezTo>
                  <a:pt x="181" y="84"/>
                  <a:pt x="180" y="81"/>
                  <a:pt x="177" y="82"/>
                </a:cubicBezTo>
                <a:cubicBezTo>
                  <a:pt x="174" y="83"/>
                  <a:pt x="173" y="80"/>
                  <a:pt x="171" y="81"/>
                </a:cubicBezTo>
                <a:cubicBezTo>
                  <a:pt x="170" y="81"/>
                  <a:pt x="168" y="78"/>
                  <a:pt x="169" y="75"/>
                </a:cubicBezTo>
                <a:cubicBezTo>
                  <a:pt x="169" y="72"/>
                  <a:pt x="167" y="69"/>
                  <a:pt x="166" y="71"/>
                </a:cubicBezTo>
                <a:cubicBezTo>
                  <a:pt x="165" y="73"/>
                  <a:pt x="163" y="72"/>
                  <a:pt x="163" y="75"/>
                </a:cubicBezTo>
                <a:cubicBezTo>
                  <a:pt x="163" y="78"/>
                  <a:pt x="164" y="81"/>
                  <a:pt x="162" y="83"/>
                </a:cubicBezTo>
                <a:cubicBezTo>
                  <a:pt x="160" y="85"/>
                  <a:pt x="150" y="86"/>
                  <a:pt x="148" y="85"/>
                </a:cubicBezTo>
                <a:cubicBezTo>
                  <a:pt x="146" y="83"/>
                  <a:pt x="137" y="82"/>
                  <a:pt x="137" y="80"/>
                </a:cubicBezTo>
                <a:cubicBezTo>
                  <a:pt x="136" y="79"/>
                  <a:pt x="134" y="76"/>
                  <a:pt x="132" y="76"/>
                </a:cubicBezTo>
                <a:cubicBezTo>
                  <a:pt x="130" y="76"/>
                  <a:pt x="125" y="78"/>
                  <a:pt x="124" y="77"/>
                </a:cubicBezTo>
                <a:cubicBezTo>
                  <a:pt x="123" y="76"/>
                  <a:pt x="119" y="73"/>
                  <a:pt x="117" y="73"/>
                </a:cubicBezTo>
                <a:cubicBezTo>
                  <a:pt x="115" y="73"/>
                  <a:pt x="111" y="71"/>
                  <a:pt x="111" y="70"/>
                </a:cubicBezTo>
                <a:cubicBezTo>
                  <a:pt x="111" y="68"/>
                  <a:pt x="105" y="68"/>
                  <a:pt x="104" y="66"/>
                </a:cubicBezTo>
                <a:cubicBezTo>
                  <a:pt x="103" y="65"/>
                  <a:pt x="100" y="65"/>
                  <a:pt x="100" y="63"/>
                </a:cubicBezTo>
                <a:cubicBezTo>
                  <a:pt x="100" y="61"/>
                  <a:pt x="101" y="59"/>
                  <a:pt x="101" y="57"/>
                </a:cubicBezTo>
                <a:cubicBezTo>
                  <a:pt x="101" y="55"/>
                  <a:pt x="105" y="53"/>
                  <a:pt x="105" y="51"/>
                </a:cubicBezTo>
                <a:cubicBezTo>
                  <a:pt x="105" y="50"/>
                  <a:pt x="102" y="48"/>
                  <a:pt x="102" y="48"/>
                </a:cubicBezTo>
                <a:cubicBezTo>
                  <a:pt x="102" y="48"/>
                  <a:pt x="99" y="43"/>
                  <a:pt x="97" y="43"/>
                </a:cubicBezTo>
                <a:cubicBezTo>
                  <a:pt x="94" y="43"/>
                  <a:pt x="92" y="39"/>
                  <a:pt x="90" y="38"/>
                </a:cubicBezTo>
                <a:cubicBezTo>
                  <a:pt x="87" y="38"/>
                  <a:pt x="88" y="33"/>
                  <a:pt x="87" y="32"/>
                </a:cubicBezTo>
                <a:cubicBezTo>
                  <a:pt x="85" y="30"/>
                  <a:pt x="86" y="26"/>
                  <a:pt x="89" y="28"/>
                </a:cubicBezTo>
                <a:cubicBezTo>
                  <a:pt x="91" y="30"/>
                  <a:pt x="95" y="28"/>
                  <a:pt x="94" y="25"/>
                </a:cubicBezTo>
                <a:cubicBezTo>
                  <a:pt x="92" y="22"/>
                  <a:pt x="89" y="19"/>
                  <a:pt x="89" y="18"/>
                </a:cubicBezTo>
                <a:cubicBezTo>
                  <a:pt x="89" y="16"/>
                  <a:pt x="91" y="11"/>
                  <a:pt x="89" y="10"/>
                </a:cubicBezTo>
                <a:cubicBezTo>
                  <a:pt x="86" y="8"/>
                  <a:pt x="84" y="6"/>
                  <a:pt x="84" y="4"/>
                </a:cubicBezTo>
                <a:cubicBezTo>
                  <a:pt x="83" y="2"/>
                  <a:pt x="80" y="0"/>
                  <a:pt x="80" y="0"/>
                </a:cubicBezTo>
                <a:cubicBezTo>
                  <a:pt x="77" y="0"/>
                  <a:pt x="77" y="0"/>
                  <a:pt x="77" y="0"/>
                </a:cubicBezTo>
                <a:cubicBezTo>
                  <a:pt x="77" y="0"/>
                  <a:pt x="75" y="6"/>
                  <a:pt x="74" y="6"/>
                </a:cubicBezTo>
                <a:cubicBezTo>
                  <a:pt x="72" y="7"/>
                  <a:pt x="68" y="8"/>
                  <a:pt x="65" y="10"/>
                </a:cubicBezTo>
                <a:cubicBezTo>
                  <a:pt x="63" y="11"/>
                  <a:pt x="56" y="7"/>
                  <a:pt x="53" y="7"/>
                </a:cubicBezTo>
                <a:cubicBezTo>
                  <a:pt x="49" y="7"/>
                  <a:pt x="47" y="11"/>
                  <a:pt x="48" y="12"/>
                </a:cubicBezTo>
                <a:cubicBezTo>
                  <a:pt x="50" y="13"/>
                  <a:pt x="50" y="20"/>
                  <a:pt x="50" y="20"/>
                </a:cubicBezTo>
                <a:cubicBezTo>
                  <a:pt x="50" y="20"/>
                  <a:pt x="52" y="29"/>
                  <a:pt x="55" y="28"/>
                </a:cubicBezTo>
                <a:cubicBezTo>
                  <a:pt x="58" y="27"/>
                  <a:pt x="61" y="31"/>
                  <a:pt x="59" y="32"/>
                </a:cubicBezTo>
                <a:cubicBezTo>
                  <a:pt x="56" y="32"/>
                  <a:pt x="55" y="35"/>
                  <a:pt x="54" y="38"/>
                </a:cubicBezTo>
                <a:cubicBezTo>
                  <a:pt x="54" y="41"/>
                  <a:pt x="55" y="44"/>
                  <a:pt x="53" y="44"/>
                </a:cubicBezTo>
                <a:cubicBezTo>
                  <a:pt x="51" y="45"/>
                  <a:pt x="49" y="45"/>
                  <a:pt x="49" y="49"/>
                </a:cubicBezTo>
                <a:cubicBezTo>
                  <a:pt x="49" y="53"/>
                  <a:pt x="44" y="52"/>
                  <a:pt x="44" y="53"/>
                </a:cubicBezTo>
                <a:cubicBezTo>
                  <a:pt x="43" y="54"/>
                  <a:pt x="41" y="61"/>
                  <a:pt x="40" y="62"/>
                </a:cubicBezTo>
                <a:cubicBezTo>
                  <a:pt x="39" y="63"/>
                  <a:pt x="34" y="63"/>
                  <a:pt x="33" y="66"/>
                </a:cubicBezTo>
                <a:cubicBezTo>
                  <a:pt x="33" y="69"/>
                  <a:pt x="30" y="73"/>
                  <a:pt x="29" y="73"/>
                </a:cubicBezTo>
                <a:cubicBezTo>
                  <a:pt x="27" y="72"/>
                  <a:pt x="24" y="71"/>
                  <a:pt x="23" y="73"/>
                </a:cubicBezTo>
                <a:cubicBezTo>
                  <a:pt x="22" y="75"/>
                  <a:pt x="18" y="71"/>
                  <a:pt x="17" y="72"/>
                </a:cubicBezTo>
                <a:cubicBezTo>
                  <a:pt x="16" y="73"/>
                  <a:pt x="10" y="78"/>
                  <a:pt x="10" y="80"/>
                </a:cubicBezTo>
                <a:cubicBezTo>
                  <a:pt x="10" y="83"/>
                  <a:pt x="16" y="83"/>
                  <a:pt x="16" y="86"/>
                </a:cubicBezTo>
                <a:cubicBezTo>
                  <a:pt x="15" y="90"/>
                  <a:pt x="18" y="93"/>
                  <a:pt x="19" y="95"/>
                </a:cubicBezTo>
                <a:cubicBezTo>
                  <a:pt x="21" y="97"/>
                  <a:pt x="24" y="101"/>
                  <a:pt x="22" y="103"/>
                </a:cubicBezTo>
                <a:cubicBezTo>
                  <a:pt x="21" y="105"/>
                  <a:pt x="19" y="105"/>
                  <a:pt x="16" y="104"/>
                </a:cubicBezTo>
                <a:cubicBezTo>
                  <a:pt x="13" y="104"/>
                  <a:pt x="13" y="106"/>
                  <a:pt x="8" y="105"/>
                </a:cubicBezTo>
                <a:cubicBezTo>
                  <a:pt x="3" y="104"/>
                  <a:pt x="2" y="108"/>
                  <a:pt x="0" y="110"/>
                </a:cubicBezTo>
                <a:cubicBezTo>
                  <a:pt x="0" y="110"/>
                  <a:pt x="0" y="110"/>
                  <a:pt x="0" y="110"/>
                </a:cubicBezTo>
                <a:cubicBezTo>
                  <a:pt x="2" y="112"/>
                  <a:pt x="4" y="116"/>
                  <a:pt x="8" y="118"/>
                </a:cubicBezTo>
                <a:cubicBezTo>
                  <a:pt x="13" y="119"/>
                  <a:pt x="17" y="114"/>
                  <a:pt x="17" y="118"/>
                </a:cubicBezTo>
                <a:cubicBezTo>
                  <a:pt x="17" y="122"/>
                  <a:pt x="5" y="121"/>
                  <a:pt x="5" y="122"/>
                </a:cubicBezTo>
                <a:cubicBezTo>
                  <a:pt x="5" y="123"/>
                  <a:pt x="17" y="138"/>
                  <a:pt x="23" y="137"/>
                </a:cubicBezTo>
                <a:cubicBezTo>
                  <a:pt x="29" y="136"/>
                  <a:pt x="34" y="129"/>
                  <a:pt x="32" y="128"/>
                </a:cubicBezTo>
                <a:cubicBezTo>
                  <a:pt x="30" y="127"/>
                  <a:pt x="33" y="123"/>
                  <a:pt x="35" y="124"/>
                </a:cubicBezTo>
                <a:cubicBezTo>
                  <a:pt x="36" y="124"/>
                  <a:pt x="35" y="131"/>
                  <a:pt x="37" y="132"/>
                </a:cubicBezTo>
                <a:cubicBezTo>
                  <a:pt x="39" y="134"/>
                  <a:pt x="38" y="137"/>
                  <a:pt x="37" y="140"/>
                </a:cubicBezTo>
                <a:cubicBezTo>
                  <a:pt x="35" y="143"/>
                  <a:pt x="38" y="150"/>
                  <a:pt x="38" y="154"/>
                </a:cubicBezTo>
                <a:cubicBezTo>
                  <a:pt x="39" y="158"/>
                  <a:pt x="41" y="164"/>
                  <a:pt x="42" y="169"/>
                </a:cubicBezTo>
                <a:cubicBezTo>
                  <a:pt x="43" y="175"/>
                  <a:pt x="47" y="186"/>
                  <a:pt x="50" y="192"/>
                </a:cubicBezTo>
                <a:cubicBezTo>
                  <a:pt x="53" y="198"/>
                  <a:pt x="56" y="211"/>
                  <a:pt x="58" y="214"/>
                </a:cubicBezTo>
                <a:cubicBezTo>
                  <a:pt x="60" y="217"/>
                  <a:pt x="66" y="226"/>
                  <a:pt x="66" y="231"/>
                </a:cubicBezTo>
                <a:cubicBezTo>
                  <a:pt x="66" y="237"/>
                  <a:pt x="72" y="245"/>
                  <a:pt x="74" y="246"/>
                </a:cubicBezTo>
                <a:cubicBezTo>
                  <a:pt x="77" y="248"/>
                  <a:pt x="81" y="245"/>
                  <a:pt x="82" y="241"/>
                </a:cubicBezTo>
                <a:cubicBezTo>
                  <a:pt x="83" y="238"/>
                  <a:pt x="90" y="236"/>
                  <a:pt x="90" y="233"/>
                </a:cubicBezTo>
                <a:cubicBezTo>
                  <a:pt x="90" y="230"/>
                  <a:pt x="91" y="228"/>
                  <a:pt x="93" y="228"/>
                </a:cubicBezTo>
                <a:cubicBezTo>
                  <a:pt x="96" y="227"/>
                  <a:pt x="96" y="225"/>
                  <a:pt x="96" y="222"/>
                </a:cubicBezTo>
                <a:cubicBezTo>
                  <a:pt x="96" y="218"/>
                  <a:pt x="96" y="214"/>
                  <a:pt x="98" y="211"/>
                </a:cubicBezTo>
                <a:cubicBezTo>
                  <a:pt x="100" y="208"/>
                  <a:pt x="101" y="200"/>
                  <a:pt x="99" y="197"/>
                </a:cubicBezTo>
                <a:cubicBezTo>
                  <a:pt x="98" y="194"/>
                  <a:pt x="99" y="190"/>
                  <a:pt x="100" y="187"/>
                </a:cubicBezTo>
                <a:cubicBezTo>
                  <a:pt x="101" y="183"/>
                  <a:pt x="101" y="180"/>
                  <a:pt x="103" y="180"/>
                </a:cubicBezTo>
                <a:cubicBezTo>
                  <a:pt x="105" y="179"/>
                  <a:pt x="109" y="177"/>
                  <a:pt x="111" y="174"/>
                </a:cubicBezTo>
                <a:cubicBezTo>
                  <a:pt x="114" y="170"/>
                  <a:pt x="121" y="166"/>
                  <a:pt x="124" y="164"/>
                </a:cubicBezTo>
                <a:cubicBezTo>
                  <a:pt x="127" y="161"/>
                  <a:pt x="135" y="154"/>
                  <a:pt x="138" y="150"/>
                </a:cubicBezTo>
                <a:cubicBezTo>
                  <a:pt x="140" y="146"/>
                  <a:pt x="147" y="144"/>
                  <a:pt x="151" y="141"/>
                </a:cubicBezTo>
                <a:cubicBezTo>
                  <a:pt x="154" y="138"/>
                  <a:pt x="153" y="136"/>
                  <a:pt x="153" y="132"/>
                </a:cubicBezTo>
                <a:cubicBezTo>
                  <a:pt x="154" y="129"/>
                  <a:pt x="164" y="127"/>
                  <a:pt x="168" y="127"/>
                </a:cubicBezTo>
                <a:cubicBezTo>
                  <a:pt x="169" y="127"/>
                  <a:pt x="170" y="127"/>
                  <a:pt x="170" y="127"/>
                </a:cubicBezTo>
                <a:cubicBezTo>
                  <a:pt x="170" y="121"/>
                  <a:pt x="169" y="114"/>
                  <a:pt x="167" y="112"/>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03" name="Freeform 52"/>
          <p:cNvSpPr>
            <a:spLocks/>
          </p:cNvSpPr>
          <p:nvPr/>
        </p:nvSpPr>
        <p:spPr bwMode="auto">
          <a:xfrm>
            <a:off x="5728494" y="2616504"/>
            <a:ext cx="718498" cy="309629"/>
          </a:xfrm>
          <a:custGeom>
            <a:avLst/>
            <a:gdLst>
              <a:gd name="T0" fmla="*/ 245 w 265"/>
              <a:gd name="T1" fmla="*/ 49 h 114"/>
              <a:gd name="T2" fmla="*/ 228 w 265"/>
              <a:gd name="T3" fmla="*/ 48 h 114"/>
              <a:gd name="T4" fmla="*/ 230 w 265"/>
              <a:gd name="T5" fmla="*/ 39 h 114"/>
              <a:gd name="T6" fmla="*/ 231 w 265"/>
              <a:gd name="T7" fmla="*/ 25 h 114"/>
              <a:gd name="T8" fmla="*/ 213 w 265"/>
              <a:gd name="T9" fmla="*/ 23 h 114"/>
              <a:gd name="T10" fmla="*/ 200 w 265"/>
              <a:gd name="T11" fmla="*/ 30 h 114"/>
              <a:gd name="T12" fmla="*/ 177 w 265"/>
              <a:gd name="T13" fmla="*/ 33 h 114"/>
              <a:gd name="T14" fmla="*/ 162 w 265"/>
              <a:gd name="T15" fmla="*/ 26 h 114"/>
              <a:gd name="T16" fmla="*/ 149 w 265"/>
              <a:gd name="T17" fmla="*/ 21 h 114"/>
              <a:gd name="T18" fmla="*/ 133 w 265"/>
              <a:gd name="T19" fmla="*/ 20 h 114"/>
              <a:gd name="T20" fmla="*/ 120 w 265"/>
              <a:gd name="T21" fmla="*/ 21 h 114"/>
              <a:gd name="T22" fmla="*/ 114 w 265"/>
              <a:gd name="T23" fmla="*/ 10 h 114"/>
              <a:gd name="T24" fmla="*/ 99 w 265"/>
              <a:gd name="T25" fmla="*/ 5 h 114"/>
              <a:gd name="T26" fmla="*/ 88 w 265"/>
              <a:gd name="T27" fmla="*/ 1 h 114"/>
              <a:gd name="T28" fmla="*/ 80 w 265"/>
              <a:gd name="T29" fmla="*/ 7 h 114"/>
              <a:gd name="T30" fmla="*/ 80 w 265"/>
              <a:gd name="T31" fmla="*/ 18 h 114"/>
              <a:gd name="T32" fmla="*/ 73 w 265"/>
              <a:gd name="T33" fmla="*/ 26 h 114"/>
              <a:gd name="T34" fmla="*/ 60 w 265"/>
              <a:gd name="T35" fmla="*/ 25 h 114"/>
              <a:gd name="T36" fmla="*/ 50 w 265"/>
              <a:gd name="T37" fmla="*/ 18 h 114"/>
              <a:gd name="T38" fmla="*/ 33 w 265"/>
              <a:gd name="T39" fmla="*/ 17 h 114"/>
              <a:gd name="T40" fmla="*/ 21 w 265"/>
              <a:gd name="T41" fmla="*/ 23 h 114"/>
              <a:gd name="T42" fmla="*/ 7 w 265"/>
              <a:gd name="T43" fmla="*/ 30 h 114"/>
              <a:gd name="T44" fmla="*/ 0 w 265"/>
              <a:gd name="T45" fmla="*/ 33 h 114"/>
              <a:gd name="T46" fmla="*/ 6 w 265"/>
              <a:gd name="T47" fmla="*/ 42 h 114"/>
              <a:gd name="T48" fmla="*/ 21 w 265"/>
              <a:gd name="T49" fmla="*/ 52 h 114"/>
              <a:gd name="T50" fmla="*/ 25 w 265"/>
              <a:gd name="T51" fmla="*/ 66 h 114"/>
              <a:gd name="T52" fmla="*/ 42 w 265"/>
              <a:gd name="T53" fmla="*/ 78 h 114"/>
              <a:gd name="T54" fmla="*/ 54 w 265"/>
              <a:gd name="T55" fmla="*/ 86 h 114"/>
              <a:gd name="T56" fmla="*/ 65 w 265"/>
              <a:gd name="T57" fmla="*/ 101 h 114"/>
              <a:gd name="T58" fmla="*/ 96 w 265"/>
              <a:gd name="T59" fmla="*/ 103 h 114"/>
              <a:gd name="T60" fmla="*/ 120 w 265"/>
              <a:gd name="T61" fmla="*/ 108 h 114"/>
              <a:gd name="T62" fmla="*/ 136 w 265"/>
              <a:gd name="T63" fmla="*/ 114 h 114"/>
              <a:gd name="T64" fmla="*/ 169 w 265"/>
              <a:gd name="T65" fmla="*/ 106 h 114"/>
              <a:gd name="T66" fmla="*/ 195 w 265"/>
              <a:gd name="T67" fmla="*/ 91 h 114"/>
              <a:gd name="T68" fmla="*/ 201 w 265"/>
              <a:gd name="T69" fmla="*/ 79 h 114"/>
              <a:gd name="T70" fmla="*/ 227 w 265"/>
              <a:gd name="T71" fmla="*/ 74 h 114"/>
              <a:gd name="T72" fmla="*/ 245 w 265"/>
              <a:gd name="T73" fmla="*/ 63 h 114"/>
              <a:gd name="T74" fmla="*/ 264 w 265"/>
              <a:gd name="T75" fmla="*/ 59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65" h="114">
                <a:moveTo>
                  <a:pt x="253" y="48"/>
                </a:moveTo>
                <a:cubicBezTo>
                  <a:pt x="251" y="45"/>
                  <a:pt x="246" y="46"/>
                  <a:pt x="245" y="49"/>
                </a:cubicBezTo>
                <a:cubicBezTo>
                  <a:pt x="244" y="52"/>
                  <a:pt x="242" y="48"/>
                  <a:pt x="237" y="48"/>
                </a:cubicBezTo>
                <a:cubicBezTo>
                  <a:pt x="232" y="48"/>
                  <a:pt x="232" y="51"/>
                  <a:pt x="228" y="48"/>
                </a:cubicBezTo>
                <a:cubicBezTo>
                  <a:pt x="225" y="44"/>
                  <a:pt x="230" y="43"/>
                  <a:pt x="230" y="43"/>
                </a:cubicBezTo>
                <a:cubicBezTo>
                  <a:pt x="230" y="39"/>
                  <a:pt x="230" y="39"/>
                  <a:pt x="230" y="39"/>
                </a:cubicBezTo>
                <a:cubicBezTo>
                  <a:pt x="237" y="25"/>
                  <a:pt x="237" y="25"/>
                  <a:pt x="237" y="25"/>
                </a:cubicBezTo>
                <a:cubicBezTo>
                  <a:pt x="235" y="25"/>
                  <a:pt x="232" y="24"/>
                  <a:pt x="231" y="25"/>
                </a:cubicBezTo>
                <a:cubicBezTo>
                  <a:pt x="229" y="26"/>
                  <a:pt x="224" y="25"/>
                  <a:pt x="223" y="23"/>
                </a:cubicBezTo>
                <a:cubicBezTo>
                  <a:pt x="223" y="22"/>
                  <a:pt x="215" y="21"/>
                  <a:pt x="213" y="23"/>
                </a:cubicBezTo>
                <a:cubicBezTo>
                  <a:pt x="211" y="24"/>
                  <a:pt x="207" y="26"/>
                  <a:pt x="206" y="27"/>
                </a:cubicBezTo>
                <a:cubicBezTo>
                  <a:pt x="206" y="29"/>
                  <a:pt x="201" y="29"/>
                  <a:pt x="200" y="30"/>
                </a:cubicBezTo>
                <a:cubicBezTo>
                  <a:pt x="198" y="31"/>
                  <a:pt x="189" y="32"/>
                  <a:pt x="189" y="33"/>
                </a:cubicBezTo>
                <a:cubicBezTo>
                  <a:pt x="188" y="34"/>
                  <a:pt x="179" y="34"/>
                  <a:pt x="177" y="33"/>
                </a:cubicBezTo>
                <a:cubicBezTo>
                  <a:pt x="176" y="31"/>
                  <a:pt x="168" y="33"/>
                  <a:pt x="167" y="31"/>
                </a:cubicBezTo>
                <a:cubicBezTo>
                  <a:pt x="166" y="29"/>
                  <a:pt x="162" y="28"/>
                  <a:pt x="162" y="26"/>
                </a:cubicBezTo>
                <a:cubicBezTo>
                  <a:pt x="162" y="24"/>
                  <a:pt x="156" y="24"/>
                  <a:pt x="155" y="23"/>
                </a:cubicBezTo>
                <a:cubicBezTo>
                  <a:pt x="155" y="21"/>
                  <a:pt x="150" y="20"/>
                  <a:pt x="149" y="21"/>
                </a:cubicBezTo>
                <a:cubicBezTo>
                  <a:pt x="148" y="21"/>
                  <a:pt x="143" y="19"/>
                  <a:pt x="141" y="19"/>
                </a:cubicBezTo>
                <a:cubicBezTo>
                  <a:pt x="140" y="19"/>
                  <a:pt x="135" y="20"/>
                  <a:pt x="133" y="20"/>
                </a:cubicBezTo>
                <a:cubicBezTo>
                  <a:pt x="132" y="20"/>
                  <a:pt x="129" y="23"/>
                  <a:pt x="127" y="23"/>
                </a:cubicBezTo>
                <a:cubicBezTo>
                  <a:pt x="126" y="23"/>
                  <a:pt x="121" y="20"/>
                  <a:pt x="120" y="21"/>
                </a:cubicBezTo>
                <a:cubicBezTo>
                  <a:pt x="119" y="22"/>
                  <a:pt x="116" y="18"/>
                  <a:pt x="115" y="17"/>
                </a:cubicBezTo>
                <a:cubicBezTo>
                  <a:pt x="113" y="15"/>
                  <a:pt x="115" y="11"/>
                  <a:pt x="114" y="10"/>
                </a:cubicBezTo>
                <a:cubicBezTo>
                  <a:pt x="113" y="8"/>
                  <a:pt x="107" y="8"/>
                  <a:pt x="105" y="7"/>
                </a:cubicBezTo>
                <a:cubicBezTo>
                  <a:pt x="104" y="6"/>
                  <a:pt x="101" y="5"/>
                  <a:pt x="99" y="5"/>
                </a:cubicBezTo>
                <a:cubicBezTo>
                  <a:pt x="98" y="5"/>
                  <a:pt x="95" y="4"/>
                  <a:pt x="94" y="3"/>
                </a:cubicBezTo>
                <a:cubicBezTo>
                  <a:pt x="93" y="3"/>
                  <a:pt x="90" y="1"/>
                  <a:pt x="88" y="1"/>
                </a:cubicBezTo>
                <a:cubicBezTo>
                  <a:pt x="86" y="0"/>
                  <a:pt x="86" y="3"/>
                  <a:pt x="85" y="4"/>
                </a:cubicBezTo>
                <a:cubicBezTo>
                  <a:pt x="84" y="5"/>
                  <a:pt x="81" y="5"/>
                  <a:pt x="80" y="7"/>
                </a:cubicBezTo>
                <a:cubicBezTo>
                  <a:pt x="80" y="8"/>
                  <a:pt x="76" y="9"/>
                  <a:pt x="77" y="11"/>
                </a:cubicBezTo>
                <a:cubicBezTo>
                  <a:pt x="77" y="13"/>
                  <a:pt x="79" y="17"/>
                  <a:pt x="80" y="18"/>
                </a:cubicBezTo>
                <a:cubicBezTo>
                  <a:pt x="81" y="19"/>
                  <a:pt x="80" y="22"/>
                  <a:pt x="80" y="23"/>
                </a:cubicBezTo>
                <a:cubicBezTo>
                  <a:pt x="79" y="24"/>
                  <a:pt x="74" y="25"/>
                  <a:pt x="73" y="26"/>
                </a:cubicBezTo>
                <a:cubicBezTo>
                  <a:pt x="72" y="28"/>
                  <a:pt x="69" y="26"/>
                  <a:pt x="67" y="25"/>
                </a:cubicBezTo>
                <a:cubicBezTo>
                  <a:pt x="64" y="23"/>
                  <a:pt x="61" y="24"/>
                  <a:pt x="60" y="25"/>
                </a:cubicBezTo>
                <a:cubicBezTo>
                  <a:pt x="59" y="26"/>
                  <a:pt x="54" y="23"/>
                  <a:pt x="53" y="22"/>
                </a:cubicBezTo>
                <a:cubicBezTo>
                  <a:pt x="52" y="22"/>
                  <a:pt x="51" y="17"/>
                  <a:pt x="50" y="18"/>
                </a:cubicBezTo>
                <a:cubicBezTo>
                  <a:pt x="49" y="18"/>
                  <a:pt x="40" y="16"/>
                  <a:pt x="39" y="16"/>
                </a:cubicBezTo>
                <a:cubicBezTo>
                  <a:pt x="37" y="15"/>
                  <a:pt x="33" y="15"/>
                  <a:pt x="33" y="17"/>
                </a:cubicBezTo>
                <a:cubicBezTo>
                  <a:pt x="32" y="18"/>
                  <a:pt x="28" y="18"/>
                  <a:pt x="27" y="19"/>
                </a:cubicBezTo>
                <a:cubicBezTo>
                  <a:pt x="26" y="21"/>
                  <a:pt x="23" y="21"/>
                  <a:pt x="21" y="23"/>
                </a:cubicBezTo>
                <a:cubicBezTo>
                  <a:pt x="20" y="24"/>
                  <a:pt x="16" y="24"/>
                  <a:pt x="15" y="27"/>
                </a:cubicBezTo>
                <a:cubicBezTo>
                  <a:pt x="14" y="29"/>
                  <a:pt x="9" y="30"/>
                  <a:pt x="7" y="30"/>
                </a:cubicBezTo>
                <a:cubicBezTo>
                  <a:pt x="6" y="30"/>
                  <a:pt x="2" y="31"/>
                  <a:pt x="1" y="32"/>
                </a:cubicBezTo>
                <a:cubicBezTo>
                  <a:pt x="1" y="33"/>
                  <a:pt x="1" y="33"/>
                  <a:pt x="0" y="33"/>
                </a:cubicBezTo>
                <a:cubicBezTo>
                  <a:pt x="0" y="33"/>
                  <a:pt x="0" y="33"/>
                  <a:pt x="0" y="34"/>
                </a:cubicBezTo>
                <a:cubicBezTo>
                  <a:pt x="1" y="39"/>
                  <a:pt x="4" y="39"/>
                  <a:pt x="6" y="42"/>
                </a:cubicBezTo>
                <a:cubicBezTo>
                  <a:pt x="9" y="44"/>
                  <a:pt x="11" y="46"/>
                  <a:pt x="14" y="46"/>
                </a:cubicBezTo>
                <a:cubicBezTo>
                  <a:pt x="17" y="46"/>
                  <a:pt x="21" y="49"/>
                  <a:pt x="21" y="52"/>
                </a:cubicBezTo>
                <a:cubicBezTo>
                  <a:pt x="21" y="54"/>
                  <a:pt x="24" y="57"/>
                  <a:pt x="25" y="58"/>
                </a:cubicBezTo>
                <a:cubicBezTo>
                  <a:pt x="27" y="59"/>
                  <a:pt x="25" y="63"/>
                  <a:pt x="25" y="66"/>
                </a:cubicBezTo>
                <a:cubicBezTo>
                  <a:pt x="25" y="69"/>
                  <a:pt x="21" y="70"/>
                  <a:pt x="23" y="73"/>
                </a:cubicBezTo>
                <a:cubicBezTo>
                  <a:pt x="25" y="76"/>
                  <a:pt x="38" y="78"/>
                  <a:pt x="42" y="78"/>
                </a:cubicBezTo>
                <a:cubicBezTo>
                  <a:pt x="46" y="78"/>
                  <a:pt x="47" y="82"/>
                  <a:pt x="48" y="82"/>
                </a:cubicBezTo>
                <a:cubicBezTo>
                  <a:pt x="51" y="82"/>
                  <a:pt x="51" y="85"/>
                  <a:pt x="54" y="86"/>
                </a:cubicBezTo>
                <a:cubicBezTo>
                  <a:pt x="56" y="86"/>
                  <a:pt x="59" y="88"/>
                  <a:pt x="60" y="93"/>
                </a:cubicBezTo>
                <a:cubicBezTo>
                  <a:pt x="61" y="97"/>
                  <a:pt x="65" y="99"/>
                  <a:pt x="65" y="101"/>
                </a:cubicBezTo>
                <a:cubicBezTo>
                  <a:pt x="66" y="103"/>
                  <a:pt x="72" y="102"/>
                  <a:pt x="76" y="102"/>
                </a:cubicBezTo>
                <a:cubicBezTo>
                  <a:pt x="80" y="103"/>
                  <a:pt x="93" y="102"/>
                  <a:pt x="96" y="103"/>
                </a:cubicBezTo>
                <a:cubicBezTo>
                  <a:pt x="99" y="103"/>
                  <a:pt x="107" y="103"/>
                  <a:pt x="111" y="106"/>
                </a:cubicBezTo>
                <a:cubicBezTo>
                  <a:pt x="116" y="109"/>
                  <a:pt x="118" y="107"/>
                  <a:pt x="120" y="108"/>
                </a:cubicBezTo>
                <a:cubicBezTo>
                  <a:pt x="123" y="110"/>
                  <a:pt x="125" y="111"/>
                  <a:pt x="129" y="110"/>
                </a:cubicBezTo>
                <a:cubicBezTo>
                  <a:pt x="133" y="110"/>
                  <a:pt x="133" y="113"/>
                  <a:pt x="136" y="114"/>
                </a:cubicBezTo>
                <a:cubicBezTo>
                  <a:pt x="138" y="114"/>
                  <a:pt x="143" y="109"/>
                  <a:pt x="150" y="106"/>
                </a:cubicBezTo>
                <a:cubicBezTo>
                  <a:pt x="157" y="103"/>
                  <a:pt x="166" y="105"/>
                  <a:pt x="169" y="106"/>
                </a:cubicBezTo>
                <a:cubicBezTo>
                  <a:pt x="173" y="106"/>
                  <a:pt x="180" y="104"/>
                  <a:pt x="184" y="99"/>
                </a:cubicBezTo>
                <a:cubicBezTo>
                  <a:pt x="189" y="94"/>
                  <a:pt x="194" y="95"/>
                  <a:pt x="195" y="91"/>
                </a:cubicBezTo>
                <a:cubicBezTo>
                  <a:pt x="195" y="87"/>
                  <a:pt x="190" y="85"/>
                  <a:pt x="193" y="81"/>
                </a:cubicBezTo>
                <a:cubicBezTo>
                  <a:pt x="195" y="77"/>
                  <a:pt x="199" y="78"/>
                  <a:pt x="201" y="79"/>
                </a:cubicBezTo>
                <a:cubicBezTo>
                  <a:pt x="203" y="80"/>
                  <a:pt x="209" y="82"/>
                  <a:pt x="214" y="78"/>
                </a:cubicBezTo>
                <a:cubicBezTo>
                  <a:pt x="220" y="74"/>
                  <a:pt x="222" y="75"/>
                  <a:pt x="227" y="74"/>
                </a:cubicBezTo>
                <a:cubicBezTo>
                  <a:pt x="232" y="74"/>
                  <a:pt x="231" y="70"/>
                  <a:pt x="234" y="67"/>
                </a:cubicBezTo>
                <a:cubicBezTo>
                  <a:pt x="238" y="64"/>
                  <a:pt x="241" y="63"/>
                  <a:pt x="245" y="63"/>
                </a:cubicBezTo>
                <a:cubicBezTo>
                  <a:pt x="248" y="63"/>
                  <a:pt x="252" y="59"/>
                  <a:pt x="256" y="61"/>
                </a:cubicBezTo>
                <a:cubicBezTo>
                  <a:pt x="259" y="62"/>
                  <a:pt x="264" y="62"/>
                  <a:pt x="264" y="59"/>
                </a:cubicBezTo>
                <a:cubicBezTo>
                  <a:pt x="265" y="57"/>
                  <a:pt x="256" y="51"/>
                  <a:pt x="253" y="48"/>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04" name="Freeform 53"/>
          <p:cNvSpPr>
            <a:spLocks/>
          </p:cNvSpPr>
          <p:nvPr/>
        </p:nvSpPr>
        <p:spPr bwMode="auto">
          <a:xfrm>
            <a:off x="4761705" y="2998538"/>
            <a:ext cx="45719" cy="137145"/>
          </a:xfrm>
          <a:custGeom>
            <a:avLst/>
            <a:gdLst>
              <a:gd name="T0" fmla="*/ 2 w 4"/>
              <a:gd name="T1" fmla="*/ 0 h 11"/>
              <a:gd name="T2" fmla="*/ 0 w 4"/>
              <a:gd name="T3" fmla="*/ 6 h 11"/>
              <a:gd name="T4" fmla="*/ 3 w 4"/>
              <a:gd name="T5" fmla="*/ 11 h 11"/>
              <a:gd name="T6" fmla="*/ 4 w 4"/>
              <a:gd name="T7" fmla="*/ 2 h 11"/>
              <a:gd name="T8" fmla="*/ 4 w 4"/>
              <a:gd name="T9" fmla="*/ 0 h 11"/>
              <a:gd name="T10" fmla="*/ 2 w 4"/>
              <a:gd name="T11" fmla="*/ 0 h 11"/>
            </a:gdLst>
            <a:ahLst/>
            <a:cxnLst>
              <a:cxn ang="0">
                <a:pos x="T0" y="T1"/>
              </a:cxn>
              <a:cxn ang="0">
                <a:pos x="T2" y="T3"/>
              </a:cxn>
              <a:cxn ang="0">
                <a:pos x="T4" y="T5"/>
              </a:cxn>
              <a:cxn ang="0">
                <a:pos x="T6" y="T7"/>
              </a:cxn>
              <a:cxn ang="0">
                <a:pos x="T8" y="T9"/>
              </a:cxn>
              <a:cxn ang="0">
                <a:pos x="T10" y="T11"/>
              </a:cxn>
            </a:cxnLst>
            <a:rect l="0" t="0" r="r" b="b"/>
            <a:pathLst>
              <a:path w="4" h="11">
                <a:moveTo>
                  <a:pt x="2" y="0"/>
                </a:moveTo>
                <a:cubicBezTo>
                  <a:pt x="0" y="1"/>
                  <a:pt x="0" y="5"/>
                  <a:pt x="0" y="6"/>
                </a:cubicBezTo>
                <a:cubicBezTo>
                  <a:pt x="0" y="7"/>
                  <a:pt x="1" y="9"/>
                  <a:pt x="3" y="11"/>
                </a:cubicBezTo>
                <a:cubicBezTo>
                  <a:pt x="3" y="8"/>
                  <a:pt x="3" y="3"/>
                  <a:pt x="4" y="2"/>
                </a:cubicBezTo>
                <a:cubicBezTo>
                  <a:pt x="4" y="1"/>
                  <a:pt x="4" y="1"/>
                  <a:pt x="4" y="0"/>
                </a:cubicBezTo>
                <a:cubicBezTo>
                  <a:pt x="3" y="0"/>
                  <a:pt x="2" y="0"/>
                  <a:pt x="2" y="0"/>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05" name="Freeform 54"/>
          <p:cNvSpPr>
            <a:spLocks/>
          </p:cNvSpPr>
          <p:nvPr/>
        </p:nvSpPr>
        <p:spPr bwMode="auto">
          <a:xfrm>
            <a:off x="4745830" y="3044696"/>
            <a:ext cx="45719" cy="129087"/>
          </a:xfrm>
          <a:custGeom>
            <a:avLst/>
            <a:gdLst>
              <a:gd name="T0" fmla="*/ 5 w 12"/>
              <a:gd name="T1" fmla="*/ 34 h 35"/>
              <a:gd name="T2" fmla="*/ 6 w 12"/>
              <a:gd name="T3" fmla="*/ 35 h 35"/>
              <a:gd name="T4" fmla="*/ 9 w 12"/>
              <a:gd name="T5" fmla="*/ 23 h 35"/>
              <a:gd name="T6" fmla="*/ 10 w 12"/>
              <a:gd name="T7" fmla="*/ 18 h 35"/>
              <a:gd name="T8" fmla="*/ 7 w 12"/>
              <a:gd name="T9" fmla="*/ 13 h 35"/>
              <a:gd name="T10" fmla="*/ 9 w 12"/>
              <a:gd name="T11" fmla="*/ 7 h 35"/>
              <a:gd name="T12" fmla="*/ 11 w 12"/>
              <a:gd name="T13" fmla="*/ 7 h 35"/>
              <a:gd name="T14" fmla="*/ 12 w 12"/>
              <a:gd name="T15" fmla="*/ 1 h 35"/>
              <a:gd name="T16" fmla="*/ 8 w 12"/>
              <a:gd name="T17" fmla="*/ 0 h 35"/>
              <a:gd name="T18" fmla="*/ 6 w 12"/>
              <a:gd name="T19" fmla="*/ 3 h 35"/>
              <a:gd name="T20" fmla="*/ 0 w 12"/>
              <a:gd name="T21" fmla="*/ 18 h 35"/>
              <a:gd name="T22" fmla="*/ 6 w 12"/>
              <a:gd name="T23" fmla="*/ 33 h 35"/>
              <a:gd name="T24" fmla="*/ 5 w 12"/>
              <a:gd name="T25" fmla="*/ 3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 h="35">
                <a:moveTo>
                  <a:pt x="5" y="34"/>
                </a:moveTo>
                <a:cubicBezTo>
                  <a:pt x="5" y="34"/>
                  <a:pt x="6" y="35"/>
                  <a:pt x="6" y="35"/>
                </a:cubicBezTo>
                <a:cubicBezTo>
                  <a:pt x="7" y="30"/>
                  <a:pt x="8" y="24"/>
                  <a:pt x="9" y="23"/>
                </a:cubicBezTo>
                <a:cubicBezTo>
                  <a:pt x="9" y="22"/>
                  <a:pt x="10" y="20"/>
                  <a:pt x="10" y="18"/>
                </a:cubicBezTo>
                <a:cubicBezTo>
                  <a:pt x="8" y="16"/>
                  <a:pt x="7" y="14"/>
                  <a:pt x="7" y="13"/>
                </a:cubicBezTo>
                <a:cubicBezTo>
                  <a:pt x="7" y="12"/>
                  <a:pt x="7" y="8"/>
                  <a:pt x="9" y="7"/>
                </a:cubicBezTo>
                <a:cubicBezTo>
                  <a:pt x="9" y="7"/>
                  <a:pt x="10" y="7"/>
                  <a:pt x="11" y="7"/>
                </a:cubicBezTo>
                <a:cubicBezTo>
                  <a:pt x="11" y="5"/>
                  <a:pt x="12" y="3"/>
                  <a:pt x="12" y="1"/>
                </a:cubicBezTo>
                <a:cubicBezTo>
                  <a:pt x="8" y="0"/>
                  <a:pt x="8" y="0"/>
                  <a:pt x="8" y="0"/>
                </a:cubicBezTo>
                <a:cubicBezTo>
                  <a:pt x="7" y="1"/>
                  <a:pt x="6" y="2"/>
                  <a:pt x="6" y="3"/>
                </a:cubicBezTo>
                <a:cubicBezTo>
                  <a:pt x="5" y="8"/>
                  <a:pt x="1" y="15"/>
                  <a:pt x="0" y="18"/>
                </a:cubicBezTo>
                <a:cubicBezTo>
                  <a:pt x="6" y="33"/>
                  <a:pt x="6" y="33"/>
                  <a:pt x="6" y="33"/>
                </a:cubicBezTo>
                <a:lnTo>
                  <a:pt x="5" y="34"/>
                </a:ln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06" name="Freeform 55"/>
          <p:cNvSpPr>
            <a:spLocks/>
          </p:cNvSpPr>
          <p:nvPr/>
        </p:nvSpPr>
        <p:spPr bwMode="auto">
          <a:xfrm>
            <a:off x="4758531" y="3072954"/>
            <a:ext cx="99240" cy="107179"/>
          </a:xfrm>
          <a:custGeom>
            <a:avLst/>
            <a:gdLst>
              <a:gd name="T0" fmla="*/ 33 w 36"/>
              <a:gd name="T1" fmla="*/ 0 h 39"/>
              <a:gd name="T2" fmla="*/ 22 w 36"/>
              <a:gd name="T3" fmla="*/ 5 h 39"/>
              <a:gd name="T4" fmla="*/ 14 w 36"/>
              <a:gd name="T5" fmla="*/ 9 h 39"/>
              <a:gd name="T6" fmla="*/ 7 w 36"/>
              <a:gd name="T7" fmla="*/ 5 h 39"/>
              <a:gd name="T8" fmla="*/ 6 w 36"/>
              <a:gd name="T9" fmla="*/ 2 h 39"/>
              <a:gd name="T10" fmla="*/ 6 w 36"/>
              <a:gd name="T11" fmla="*/ 2 h 39"/>
              <a:gd name="T12" fmla="*/ 5 w 36"/>
              <a:gd name="T13" fmla="*/ 10 h 39"/>
              <a:gd name="T14" fmla="*/ 3 w 36"/>
              <a:gd name="T15" fmla="*/ 24 h 39"/>
              <a:gd name="T16" fmla="*/ 0 w 36"/>
              <a:gd name="T17" fmla="*/ 36 h 39"/>
              <a:gd name="T18" fmla="*/ 8 w 36"/>
              <a:gd name="T19" fmla="*/ 39 h 39"/>
              <a:gd name="T20" fmla="*/ 14 w 36"/>
              <a:gd name="T21" fmla="*/ 34 h 39"/>
              <a:gd name="T22" fmla="*/ 20 w 36"/>
              <a:gd name="T23" fmla="*/ 32 h 39"/>
              <a:gd name="T24" fmla="*/ 25 w 36"/>
              <a:gd name="T25" fmla="*/ 28 h 39"/>
              <a:gd name="T26" fmla="*/ 18 w 36"/>
              <a:gd name="T27" fmla="*/ 20 h 39"/>
              <a:gd name="T28" fmla="*/ 27 w 36"/>
              <a:gd name="T29" fmla="*/ 15 h 39"/>
              <a:gd name="T30" fmla="*/ 35 w 36"/>
              <a:gd name="T31" fmla="*/ 12 h 39"/>
              <a:gd name="T32" fmla="*/ 36 w 36"/>
              <a:gd name="T33" fmla="*/ 12 h 39"/>
              <a:gd name="T34" fmla="*/ 34 w 36"/>
              <a:gd name="T35" fmla="*/ 4 h 39"/>
              <a:gd name="T36" fmla="*/ 33 w 36"/>
              <a:gd name="T37"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6" h="39">
                <a:moveTo>
                  <a:pt x="33" y="0"/>
                </a:moveTo>
                <a:cubicBezTo>
                  <a:pt x="28" y="3"/>
                  <a:pt x="23" y="5"/>
                  <a:pt x="22" y="5"/>
                </a:cubicBezTo>
                <a:cubicBezTo>
                  <a:pt x="20" y="5"/>
                  <a:pt x="14" y="9"/>
                  <a:pt x="14" y="9"/>
                </a:cubicBezTo>
                <a:cubicBezTo>
                  <a:pt x="7" y="5"/>
                  <a:pt x="7" y="5"/>
                  <a:pt x="7" y="5"/>
                </a:cubicBezTo>
                <a:cubicBezTo>
                  <a:pt x="6" y="2"/>
                  <a:pt x="6" y="2"/>
                  <a:pt x="6" y="2"/>
                </a:cubicBezTo>
                <a:cubicBezTo>
                  <a:pt x="6" y="2"/>
                  <a:pt x="6" y="2"/>
                  <a:pt x="6" y="2"/>
                </a:cubicBezTo>
                <a:cubicBezTo>
                  <a:pt x="5" y="5"/>
                  <a:pt x="5" y="9"/>
                  <a:pt x="5" y="10"/>
                </a:cubicBezTo>
                <a:cubicBezTo>
                  <a:pt x="4" y="12"/>
                  <a:pt x="4" y="22"/>
                  <a:pt x="3" y="24"/>
                </a:cubicBezTo>
                <a:cubicBezTo>
                  <a:pt x="2" y="25"/>
                  <a:pt x="1" y="31"/>
                  <a:pt x="0" y="36"/>
                </a:cubicBezTo>
                <a:cubicBezTo>
                  <a:pt x="3" y="37"/>
                  <a:pt x="6" y="39"/>
                  <a:pt x="8" y="39"/>
                </a:cubicBezTo>
                <a:cubicBezTo>
                  <a:pt x="11" y="39"/>
                  <a:pt x="14" y="36"/>
                  <a:pt x="14" y="34"/>
                </a:cubicBezTo>
                <a:cubicBezTo>
                  <a:pt x="14" y="32"/>
                  <a:pt x="17" y="32"/>
                  <a:pt x="20" y="32"/>
                </a:cubicBezTo>
                <a:cubicBezTo>
                  <a:pt x="22" y="32"/>
                  <a:pt x="23" y="29"/>
                  <a:pt x="25" y="28"/>
                </a:cubicBezTo>
                <a:cubicBezTo>
                  <a:pt x="27" y="27"/>
                  <a:pt x="20" y="21"/>
                  <a:pt x="18" y="20"/>
                </a:cubicBezTo>
                <a:cubicBezTo>
                  <a:pt x="16" y="20"/>
                  <a:pt x="20" y="15"/>
                  <a:pt x="27" y="15"/>
                </a:cubicBezTo>
                <a:cubicBezTo>
                  <a:pt x="33" y="15"/>
                  <a:pt x="32" y="12"/>
                  <a:pt x="35" y="12"/>
                </a:cubicBezTo>
                <a:cubicBezTo>
                  <a:pt x="35" y="12"/>
                  <a:pt x="35" y="12"/>
                  <a:pt x="36" y="12"/>
                </a:cubicBezTo>
                <a:cubicBezTo>
                  <a:pt x="35" y="9"/>
                  <a:pt x="34" y="6"/>
                  <a:pt x="34" y="4"/>
                </a:cubicBezTo>
                <a:cubicBezTo>
                  <a:pt x="33" y="3"/>
                  <a:pt x="33" y="2"/>
                  <a:pt x="33" y="0"/>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07" name="Freeform 56"/>
          <p:cNvSpPr>
            <a:spLocks/>
          </p:cNvSpPr>
          <p:nvPr/>
        </p:nvSpPr>
        <p:spPr bwMode="auto">
          <a:xfrm>
            <a:off x="5396706" y="2864595"/>
            <a:ext cx="250084" cy="109163"/>
          </a:xfrm>
          <a:custGeom>
            <a:avLst/>
            <a:gdLst>
              <a:gd name="T0" fmla="*/ 85 w 92"/>
              <a:gd name="T1" fmla="*/ 8 h 40"/>
              <a:gd name="T2" fmla="*/ 77 w 92"/>
              <a:gd name="T3" fmla="*/ 5 h 40"/>
              <a:gd name="T4" fmla="*/ 56 w 92"/>
              <a:gd name="T5" fmla="*/ 4 h 40"/>
              <a:gd name="T6" fmla="*/ 44 w 92"/>
              <a:gd name="T7" fmla="*/ 1 h 40"/>
              <a:gd name="T8" fmla="*/ 36 w 92"/>
              <a:gd name="T9" fmla="*/ 4 h 40"/>
              <a:gd name="T10" fmla="*/ 28 w 92"/>
              <a:gd name="T11" fmla="*/ 6 h 40"/>
              <a:gd name="T12" fmla="*/ 17 w 92"/>
              <a:gd name="T13" fmla="*/ 6 h 40"/>
              <a:gd name="T14" fmla="*/ 12 w 92"/>
              <a:gd name="T15" fmla="*/ 11 h 40"/>
              <a:gd name="T16" fmla="*/ 9 w 92"/>
              <a:gd name="T17" fmla="*/ 16 h 40"/>
              <a:gd name="T18" fmla="*/ 12 w 92"/>
              <a:gd name="T19" fmla="*/ 19 h 40"/>
              <a:gd name="T20" fmla="*/ 19 w 92"/>
              <a:gd name="T21" fmla="*/ 19 h 40"/>
              <a:gd name="T22" fmla="*/ 30 w 92"/>
              <a:gd name="T23" fmla="*/ 24 h 40"/>
              <a:gd name="T24" fmla="*/ 27 w 92"/>
              <a:gd name="T25" fmla="*/ 28 h 40"/>
              <a:gd name="T26" fmla="*/ 19 w 92"/>
              <a:gd name="T27" fmla="*/ 30 h 40"/>
              <a:gd name="T28" fmla="*/ 6 w 92"/>
              <a:gd name="T29" fmla="*/ 31 h 40"/>
              <a:gd name="T30" fmla="*/ 0 w 92"/>
              <a:gd name="T31" fmla="*/ 36 h 40"/>
              <a:gd name="T32" fmla="*/ 12 w 92"/>
              <a:gd name="T33" fmla="*/ 37 h 40"/>
              <a:gd name="T34" fmla="*/ 20 w 92"/>
              <a:gd name="T35" fmla="*/ 38 h 40"/>
              <a:gd name="T36" fmla="*/ 27 w 92"/>
              <a:gd name="T37" fmla="*/ 39 h 40"/>
              <a:gd name="T38" fmla="*/ 38 w 92"/>
              <a:gd name="T39" fmla="*/ 38 h 40"/>
              <a:gd name="T40" fmla="*/ 39 w 92"/>
              <a:gd name="T41" fmla="*/ 34 h 40"/>
              <a:gd name="T42" fmla="*/ 43 w 92"/>
              <a:gd name="T43" fmla="*/ 32 h 40"/>
              <a:gd name="T44" fmla="*/ 48 w 92"/>
              <a:gd name="T45" fmla="*/ 29 h 40"/>
              <a:gd name="T46" fmla="*/ 53 w 92"/>
              <a:gd name="T47" fmla="*/ 27 h 40"/>
              <a:gd name="T48" fmla="*/ 58 w 92"/>
              <a:gd name="T49" fmla="*/ 29 h 40"/>
              <a:gd name="T50" fmla="*/ 63 w 92"/>
              <a:gd name="T51" fmla="*/ 25 h 40"/>
              <a:gd name="T52" fmla="*/ 71 w 92"/>
              <a:gd name="T53" fmla="*/ 23 h 40"/>
              <a:gd name="T54" fmla="*/ 77 w 92"/>
              <a:gd name="T55" fmla="*/ 20 h 40"/>
              <a:gd name="T56" fmla="*/ 84 w 92"/>
              <a:gd name="T57" fmla="*/ 16 h 40"/>
              <a:gd name="T58" fmla="*/ 91 w 92"/>
              <a:gd name="T59" fmla="*/ 12 h 40"/>
              <a:gd name="T60" fmla="*/ 92 w 92"/>
              <a:gd name="T61" fmla="*/ 10 h 40"/>
              <a:gd name="T62" fmla="*/ 85 w 92"/>
              <a:gd name="T63" fmla="*/ 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40">
                <a:moveTo>
                  <a:pt x="85" y="8"/>
                </a:moveTo>
                <a:cubicBezTo>
                  <a:pt x="82" y="4"/>
                  <a:pt x="81" y="6"/>
                  <a:pt x="77" y="5"/>
                </a:cubicBezTo>
                <a:cubicBezTo>
                  <a:pt x="73" y="4"/>
                  <a:pt x="59" y="3"/>
                  <a:pt x="56" y="4"/>
                </a:cubicBezTo>
                <a:cubicBezTo>
                  <a:pt x="53" y="5"/>
                  <a:pt x="46" y="2"/>
                  <a:pt x="44" y="1"/>
                </a:cubicBezTo>
                <a:cubicBezTo>
                  <a:pt x="42" y="0"/>
                  <a:pt x="36" y="1"/>
                  <a:pt x="36" y="4"/>
                </a:cubicBezTo>
                <a:cubicBezTo>
                  <a:pt x="35" y="8"/>
                  <a:pt x="33" y="8"/>
                  <a:pt x="28" y="6"/>
                </a:cubicBezTo>
                <a:cubicBezTo>
                  <a:pt x="24" y="3"/>
                  <a:pt x="17" y="3"/>
                  <a:pt x="17" y="6"/>
                </a:cubicBezTo>
                <a:cubicBezTo>
                  <a:pt x="16" y="8"/>
                  <a:pt x="13" y="11"/>
                  <a:pt x="12" y="11"/>
                </a:cubicBezTo>
                <a:cubicBezTo>
                  <a:pt x="11" y="12"/>
                  <a:pt x="10" y="14"/>
                  <a:pt x="9" y="16"/>
                </a:cubicBezTo>
                <a:cubicBezTo>
                  <a:pt x="10" y="17"/>
                  <a:pt x="11" y="18"/>
                  <a:pt x="12" y="19"/>
                </a:cubicBezTo>
                <a:cubicBezTo>
                  <a:pt x="14" y="21"/>
                  <a:pt x="18" y="21"/>
                  <a:pt x="19" y="19"/>
                </a:cubicBezTo>
                <a:cubicBezTo>
                  <a:pt x="19" y="17"/>
                  <a:pt x="26" y="21"/>
                  <a:pt x="30" y="24"/>
                </a:cubicBezTo>
                <a:cubicBezTo>
                  <a:pt x="34" y="27"/>
                  <a:pt x="28" y="25"/>
                  <a:pt x="27" y="28"/>
                </a:cubicBezTo>
                <a:cubicBezTo>
                  <a:pt x="25" y="32"/>
                  <a:pt x="20" y="28"/>
                  <a:pt x="19" y="30"/>
                </a:cubicBezTo>
                <a:cubicBezTo>
                  <a:pt x="17" y="31"/>
                  <a:pt x="9" y="32"/>
                  <a:pt x="6" y="31"/>
                </a:cubicBezTo>
                <a:cubicBezTo>
                  <a:pt x="4" y="31"/>
                  <a:pt x="0" y="35"/>
                  <a:pt x="0" y="36"/>
                </a:cubicBezTo>
                <a:cubicBezTo>
                  <a:pt x="1" y="38"/>
                  <a:pt x="9" y="35"/>
                  <a:pt x="12" y="37"/>
                </a:cubicBezTo>
                <a:cubicBezTo>
                  <a:pt x="15" y="39"/>
                  <a:pt x="18" y="35"/>
                  <a:pt x="20" y="38"/>
                </a:cubicBezTo>
                <a:cubicBezTo>
                  <a:pt x="22" y="40"/>
                  <a:pt x="25" y="38"/>
                  <a:pt x="27" y="39"/>
                </a:cubicBezTo>
                <a:cubicBezTo>
                  <a:pt x="29" y="40"/>
                  <a:pt x="38" y="38"/>
                  <a:pt x="38" y="38"/>
                </a:cubicBezTo>
                <a:cubicBezTo>
                  <a:pt x="39" y="37"/>
                  <a:pt x="39" y="35"/>
                  <a:pt x="39" y="34"/>
                </a:cubicBezTo>
                <a:cubicBezTo>
                  <a:pt x="39" y="32"/>
                  <a:pt x="41" y="32"/>
                  <a:pt x="43" y="32"/>
                </a:cubicBezTo>
                <a:cubicBezTo>
                  <a:pt x="45" y="31"/>
                  <a:pt x="46" y="29"/>
                  <a:pt x="48" y="29"/>
                </a:cubicBezTo>
                <a:cubicBezTo>
                  <a:pt x="49" y="29"/>
                  <a:pt x="51" y="27"/>
                  <a:pt x="53" y="27"/>
                </a:cubicBezTo>
                <a:cubicBezTo>
                  <a:pt x="54" y="28"/>
                  <a:pt x="56" y="30"/>
                  <a:pt x="58" y="29"/>
                </a:cubicBezTo>
                <a:cubicBezTo>
                  <a:pt x="60" y="27"/>
                  <a:pt x="60" y="29"/>
                  <a:pt x="63" y="25"/>
                </a:cubicBezTo>
                <a:cubicBezTo>
                  <a:pt x="66" y="22"/>
                  <a:pt x="67" y="23"/>
                  <a:pt x="71" y="23"/>
                </a:cubicBezTo>
                <a:cubicBezTo>
                  <a:pt x="75" y="24"/>
                  <a:pt x="76" y="22"/>
                  <a:pt x="77" y="20"/>
                </a:cubicBezTo>
                <a:cubicBezTo>
                  <a:pt x="79" y="17"/>
                  <a:pt x="82" y="17"/>
                  <a:pt x="84" y="16"/>
                </a:cubicBezTo>
                <a:cubicBezTo>
                  <a:pt x="86" y="14"/>
                  <a:pt x="90" y="13"/>
                  <a:pt x="91" y="12"/>
                </a:cubicBezTo>
                <a:cubicBezTo>
                  <a:pt x="92" y="12"/>
                  <a:pt x="92" y="11"/>
                  <a:pt x="92" y="10"/>
                </a:cubicBezTo>
                <a:cubicBezTo>
                  <a:pt x="89" y="8"/>
                  <a:pt x="88" y="11"/>
                  <a:pt x="85" y="8"/>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08" name="Freeform 57"/>
          <p:cNvSpPr>
            <a:spLocks/>
          </p:cNvSpPr>
          <p:nvPr/>
        </p:nvSpPr>
        <p:spPr bwMode="auto">
          <a:xfrm>
            <a:off x="4850606" y="2861030"/>
            <a:ext cx="156800" cy="71453"/>
          </a:xfrm>
          <a:custGeom>
            <a:avLst/>
            <a:gdLst>
              <a:gd name="T0" fmla="*/ 23 w 58"/>
              <a:gd name="T1" fmla="*/ 20 h 26"/>
              <a:gd name="T2" fmla="*/ 29 w 58"/>
              <a:gd name="T3" fmla="*/ 25 h 26"/>
              <a:gd name="T4" fmla="*/ 29 w 58"/>
              <a:gd name="T5" fmla="*/ 26 h 26"/>
              <a:gd name="T6" fmla="*/ 38 w 58"/>
              <a:gd name="T7" fmla="*/ 24 h 26"/>
              <a:gd name="T8" fmla="*/ 45 w 58"/>
              <a:gd name="T9" fmla="*/ 25 h 26"/>
              <a:gd name="T10" fmla="*/ 45 w 58"/>
              <a:gd name="T11" fmla="*/ 23 h 26"/>
              <a:gd name="T12" fmla="*/ 51 w 58"/>
              <a:gd name="T13" fmla="*/ 25 h 26"/>
              <a:gd name="T14" fmla="*/ 57 w 58"/>
              <a:gd name="T15" fmla="*/ 25 h 26"/>
              <a:gd name="T16" fmla="*/ 54 w 58"/>
              <a:gd name="T17" fmla="*/ 21 h 26"/>
              <a:gd name="T18" fmla="*/ 56 w 58"/>
              <a:gd name="T19" fmla="*/ 18 h 26"/>
              <a:gd name="T20" fmla="*/ 51 w 58"/>
              <a:gd name="T21" fmla="*/ 16 h 26"/>
              <a:gd name="T22" fmla="*/ 48 w 58"/>
              <a:gd name="T23" fmla="*/ 11 h 26"/>
              <a:gd name="T24" fmla="*/ 45 w 58"/>
              <a:gd name="T25" fmla="*/ 9 h 26"/>
              <a:gd name="T26" fmla="*/ 37 w 58"/>
              <a:gd name="T27" fmla="*/ 11 h 26"/>
              <a:gd name="T28" fmla="*/ 31 w 58"/>
              <a:gd name="T29" fmla="*/ 8 h 26"/>
              <a:gd name="T30" fmla="*/ 26 w 58"/>
              <a:gd name="T31" fmla="*/ 5 h 26"/>
              <a:gd name="T32" fmla="*/ 13 w 58"/>
              <a:gd name="T33" fmla="*/ 3 h 26"/>
              <a:gd name="T34" fmla="*/ 3 w 58"/>
              <a:gd name="T35" fmla="*/ 0 h 26"/>
              <a:gd name="T36" fmla="*/ 0 w 58"/>
              <a:gd name="T37" fmla="*/ 2 h 26"/>
              <a:gd name="T38" fmla="*/ 13 w 58"/>
              <a:gd name="T39" fmla="*/ 9 h 26"/>
              <a:gd name="T40" fmla="*/ 16 w 58"/>
              <a:gd name="T41" fmla="*/ 18 h 26"/>
              <a:gd name="T42" fmla="*/ 14 w 58"/>
              <a:gd name="T43" fmla="*/ 21 h 26"/>
              <a:gd name="T44" fmla="*/ 23 w 58"/>
              <a:gd name="T45" fmla="*/ 2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8" h="26">
                <a:moveTo>
                  <a:pt x="23" y="20"/>
                </a:moveTo>
                <a:cubicBezTo>
                  <a:pt x="26" y="19"/>
                  <a:pt x="27" y="22"/>
                  <a:pt x="29" y="25"/>
                </a:cubicBezTo>
                <a:cubicBezTo>
                  <a:pt x="29" y="25"/>
                  <a:pt x="29" y="26"/>
                  <a:pt x="29" y="26"/>
                </a:cubicBezTo>
                <a:cubicBezTo>
                  <a:pt x="32" y="25"/>
                  <a:pt x="35" y="24"/>
                  <a:pt x="38" y="24"/>
                </a:cubicBezTo>
                <a:cubicBezTo>
                  <a:pt x="40" y="24"/>
                  <a:pt x="43" y="24"/>
                  <a:pt x="45" y="25"/>
                </a:cubicBezTo>
                <a:cubicBezTo>
                  <a:pt x="45" y="24"/>
                  <a:pt x="45" y="23"/>
                  <a:pt x="45" y="23"/>
                </a:cubicBezTo>
                <a:cubicBezTo>
                  <a:pt x="46" y="21"/>
                  <a:pt x="49" y="23"/>
                  <a:pt x="51" y="25"/>
                </a:cubicBezTo>
                <a:cubicBezTo>
                  <a:pt x="52" y="26"/>
                  <a:pt x="56" y="26"/>
                  <a:pt x="57" y="25"/>
                </a:cubicBezTo>
                <a:cubicBezTo>
                  <a:pt x="58" y="24"/>
                  <a:pt x="55" y="23"/>
                  <a:pt x="54" y="21"/>
                </a:cubicBezTo>
                <a:cubicBezTo>
                  <a:pt x="54" y="21"/>
                  <a:pt x="55" y="20"/>
                  <a:pt x="56" y="18"/>
                </a:cubicBezTo>
                <a:cubicBezTo>
                  <a:pt x="54" y="17"/>
                  <a:pt x="52" y="15"/>
                  <a:pt x="51" y="16"/>
                </a:cubicBezTo>
                <a:cubicBezTo>
                  <a:pt x="50" y="16"/>
                  <a:pt x="50" y="11"/>
                  <a:pt x="48" y="11"/>
                </a:cubicBezTo>
                <a:cubicBezTo>
                  <a:pt x="47" y="11"/>
                  <a:pt x="47" y="9"/>
                  <a:pt x="45" y="9"/>
                </a:cubicBezTo>
                <a:cubicBezTo>
                  <a:pt x="44" y="9"/>
                  <a:pt x="38" y="9"/>
                  <a:pt x="37" y="11"/>
                </a:cubicBezTo>
                <a:cubicBezTo>
                  <a:pt x="35" y="12"/>
                  <a:pt x="33" y="8"/>
                  <a:pt x="31" y="8"/>
                </a:cubicBezTo>
                <a:cubicBezTo>
                  <a:pt x="30" y="8"/>
                  <a:pt x="27" y="6"/>
                  <a:pt x="26" y="5"/>
                </a:cubicBezTo>
                <a:cubicBezTo>
                  <a:pt x="25" y="3"/>
                  <a:pt x="16" y="5"/>
                  <a:pt x="13" y="3"/>
                </a:cubicBezTo>
                <a:cubicBezTo>
                  <a:pt x="11" y="2"/>
                  <a:pt x="6" y="0"/>
                  <a:pt x="3" y="0"/>
                </a:cubicBezTo>
                <a:cubicBezTo>
                  <a:pt x="2" y="1"/>
                  <a:pt x="1" y="1"/>
                  <a:pt x="0" y="2"/>
                </a:cubicBezTo>
                <a:cubicBezTo>
                  <a:pt x="5" y="5"/>
                  <a:pt x="12" y="4"/>
                  <a:pt x="13" y="9"/>
                </a:cubicBezTo>
                <a:cubicBezTo>
                  <a:pt x="14" y="15"/>
                  <a:pt x="17" y="13"/>
                  <a:pt x="16" y="18"/>
                </a:cubicBezTo>
                <a:cubicBezTo>
                  <a:pt x="16" y="19"/>
                  <a:pt x="15" y="20"/>
                  <a:pt x="14" y="21"/>
                </a:cubicBezTo>
                <a:cubicBezTo>
                  <a:pt x="18" y="21"/>
                  <a:pt x="22" y="21"/>
                  <a:pt x="23" y="20"/>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09" name="Freeform 58"/>
          <p:cNvSpPr>
            <a:spLocks noEditPoints="1"/>
          </p:cNvSpPr>
          <p:nvPr/>
        </p:nvSpPr>
        <p:spPr bwMode="auto">
          <a:xfrm>
            <a:off x="4596605" y="2874901"/>
            <a:ext cx="430701" cy="168707"/>
          </a:xfrm>
          <a:custGeom>
            <a:avLst/>
            <a:gdLst>
              <a:gd name="T0" fmla="*/ 154 w 159"/>
              <a:gd name="T1" fmla="*/ 44 h 62"/>
              <a:gd name="T2" fmla="*/ 154 w 159"/>
              <a:gd name="T3" fmla="*/ 35 h 62"/>
              <a:gd name="T4" fmla="*/ 154 w 159"/>
              <a:gd name="T5" fmla="*/ 28 h 62"/>
              <a:gd name="T6" fmla="*/ 156 w 159"/>
              <a:gd name="T7" fmla="*/ 23 h 62"/>
              <a:gd name="T8" fmla="*/ 155 w 159"/>
              <a:gd name="T9" fmla="*/ 20 h 62"/>
              <a:gd name="T10" fmla="*/ 148 w 159"/>
              <a:gd name="T11" fmla="*/ 17 h 62"/>
              <a:gd name="T12" fmla="*/ 146 w 159"/>
              <a:gd name="T13" fmla="*/ 10 h 62"/>
              <a:gd name="T14" fmla="*/ 140 w 159"/>
              <a:gd name="T15" fmla="*/ 5 h 62"/>
              <a:gd name="T16" fmla="*/ 131 w 159"/>
              <a:gd name="T17" fmla="*/ 6 h 62"/>
              <a:gd name="T18" fmla="*/ 116 w 159"/>
              <a:gd name="T19" fmla="*/ 11 h 62"/>
              <a:gd name="T20" fmla="*/ 101 w 159"/>
              <a:gd name="T21" fmla="*/ 11 h 62"/>
              <a:gd name="T22" fmla="*/ 91 w 159"/>
              <a:gd name="T23" fmla="*/ 8 h 62"/>
              <a:gd name="T24" fmla="*/ 83 w 159"/>
              <a:gd name="T25" fmla="*/ 5 h 62"/>
              <a:gd name="T26" fmla="*/ 71 w 159"/>
              <a:gd name="T27" fmla="*/ 1 h 62"/>
              <a:gd name="T28" fmla="*/ 45 w 159"/>
              <a:gd name="T29" fmla="*/ 9 h 62"/>
              <a:gd name="T30" fmla="*/ 27 w 159"/>
              <a:gd name="T31" fmla="*/ 10 h 62"/>
              <a:gd name="T32" fmla="*/ 23 w 159"/>
              <a:gd name="T33" fmla="*/ 17 h 62"/>
              <a:gd name="T34" fmla="*/ 5 w 159"/>
              <a:gd name="T35" fmla="*/ 18 h 62"/>
              <a:gd name="T36" fmla="*/ 3 w 159"/>
              <a:gd name="T37" fmla="*/ 24 h 62"/>
              <a:gd name="T38" fmla="*/ 7 w 159"/>
              <a:gd name="T39" fmla="*/ 27 h 62"/>
              <a:gd name="T40" fmla="*/ 8 w 159"/>
              <a:gd name="T41" fmla="*/ 33 h 62"/>
              <a:gd name="T42" fmla="*/ 8 w 159"/>
              <a:gd name="T43" fmla="*/ 39 h 62"/>
              <a:gd name="T44" fmla="*/ 8 w 159"/>
              <a:gd name="T45" fmla="*/ 43 h 62"/>
              <a:gd name="T46" fmla="*/ 12 w 159"/>
              <a:gd name="T47" fmla="*/ 48 h 62"/>
              <a:gd name="T48" fmla="*/ 18 w 159"/>
              <a:gd name="T49" fmla="*/ 51 h 62"/>
              <a:gd name="T50" fmla="*/ 22 w 159"/>
              <a:gd name="T51" fmla="*/ 52 h 62"/>
              <a:gd name="T52" fmla="*/ 27 w 159"/>
              <a:gd name="T53" fmla="*/ 58 h 62"/>
              <a:gd name="T54" fmla="*/ 38 w 159"/>
              <a:gd name="T55" fmla="*/ 56 h 62"/>
              <a:gd name="T56" fmla="*/ 45 w 159"/>
              <a:gd name="T57" fmla="*/ 53 h 62"/>
              <a:gd name="T58" fmla="*/ 56 w 159"/>
              <a:gd name="T59" fmla="*/ 59 h 62"/>
              <a:gd name="T60" fmla="*/ 65 w 159"/>
              <a:gd name="T61" fmla="*/ 58 h 62"/>
              <a:gd name="T62" fmla="*/ 73 w 159"/>
              <a:gd name="T63" fmla="*/ 53 h 62"/>
              <a:gd name="T64" fmla="*/ 79 w 159"/>
              <a:gd name="T65" fmla="*/ 55 h 62"/>
              <a:gd name="T66" fmla="*/ 86 w 159"/>
              <a:gd name="T67" fmla="*/ 53 h 62"/>
              <a:gd name="T68" fmla="*/ 83 w 159"/>
              <a:gd name="T69" fmla="*/ 59 h 62"/>
              <a:gd name="T70" fmla="*/ 84 w 159"/>
              <a:gd name="T71" fmla="*/ 62 h 62"/>
              <a:gd name="T72" fmla="*/ 89 w 159"/>
              <a:gd name="T73" fmla="*/ 57 h 62"/>
              <a:gd name="T74" fmla="*/ 92 w 159"/>
              <a:gd name="T75" fmla="*/ 55 h 62"/>
              <a:gd name="T76" fmla="*/ 100 w 159"/>
              <a:gd name="T77" fmla="*/ 55 h 62"/>
              <a:gd name="T78" fmla="*/ 105 w 159"/>
              <a:gd name="T79" fmla="*/ 54 h 62"/>
              <a:gd name="T80" fmla="*/ 114 w 159"/>
              <a:gd name="T81" fmla="*/ 54 h 62"/>
              <a:gd name="T82" fmla="*/ 126 w 159"/>
              <a:gd name="T83" fmla="*/ 51 h 62"/>
              <a:gd name="T84" fmla="*/ 135 w 159"/>
              <a:gd name="T85" fmla="*/ 49 h 62"/>
              <a:gd name="T86" fmla="*/ 138 w 159"/>
              <a:gd name="T87" fmla="*/ 50 h 62"/>
              <a:gd name="T88" fmla="*/ 142 w 159"/>
              <a:gd name="T89" fmla="*/ 47 h 62"/>
              <a:gd name="T90" fmla="*/ 149 w 159"/>
              <a:gd name="T91" fmla="*/ 49 h 62"/>
              <a:gd name="T92" fmla="*/ 158 w 159"/>
              <a:gd name="T93" fmla="*/ 50 h 62"/>
              <a:gd name="T94" fmla="*/ 154 w 159"/>
              <a:gd name="T95" fmla="*/ 44 h 62"/>
              <a:gd name="T96" fmla="*/ 14 w 159"/>
              <a:gd name="T97" fmla="*/ 11 h 62"/>
              <a:gd name="T98" fmla="*/ 25 w 159"/>
              <a:gd name="T99" fmla="*/ 10 h 62"/>
              <a:gd name="T100" fmla="*/ 19 w 159"/>
              <a:gd name="T101" fmla="*/ 5 h 62"/>
              <a:gd name="T102" fmla="*/ 17 w 159"/>
              <a:gd name="T103" fmla="*/ 1 h 62"/>
              <a:gd name="T104" fmla="*/ 14 w 159"/>
              <a:gd name="T105" fmla="*/ 1 h 62"/>
              <a:gd name="T106" fmla="*/ 5 w 159"/>
              <a:gd name="T107" fmla="*/ 1 h 62"/>
              <a:gd name="T108" fmla="*/ 6 w 159"/>
              <a:gd name="T109" fmla="*/ 7 h 62"/>
              <a:gd name="T110" fmla="*/ 3 w 159"/>
              <a:gd name="T111" fmla="*/ 11 h 62"/>
              <a:gd name="T112" fmla="*/ 1 w 159"/>
              <a:gd name="T113" fmla="*/ 14 h 62"/>
              <a:gd name="T114" fmla="*/ 6 w 159"/>
              <a:gd name="T115" fmla="*/ 16 h 62"/>
              <a:gd name="T116" fmla="*/ 14 w 159"/>
              <a:gd name="T117" fmla="*/ 11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9" h="62">
                <a:moveTo>
                  <a:pt x="154" y="44"/>
                </a:moveTo>
                <a:cubicBezTo>
                  <a:pt x="153" y="43"/>
                  <a:pt x="155" y="36"/>
                  <a:pt x="154" y="35"/>
                </a:cubicBezTo>
                <a:cubicBezTo>
                  <a:pt x="154" y="33"/>
                  <a:pt x="152" y="28"/>
                  <a:pt x="154" y="28"/>
                </a:cubicBezTo>
                <a:cubicBezTo>
                  <a:pt x="156" y="28"/>
                  <a:pt x="154" y="23"/>
                  <a:pt x="156" y="23"/>
                </a:cubicBezTo>
                <a:cubicBezTo>
                  <a:pt x="156" y="22"/>
                  <a:pt x="155" y="21"/>
                  <a:pt x="155" y="20"/>
                </a:cubicBezTo>
                <a:cubicBezTo>
                  <a:pt x="153" y="19"/>
                  <a:pt x="150" y="21"/>
                  <a:pt x="148" y="17"/>
                </a:cubicBezTo>
                <a:cubicBezTo>
                  <a:pt x="147" y="14"/>
                  <a:pt x="148" y="13"/>
                  <a:pt x="146" y="10"/>
                </a:cubicBezTo>
                <a:cubicBezTo>
                  <a:pt x="144" y="7"/>
                  <a:pt x="143" y="4"/>
                  <a:pt x="140" y="5"/>
                </a:cubicBezTo>
                <a:cubicBezTo>
                  <a:pt x="139" y="6"/>
                  <a:pt x="135" y="6"/>
                  <a:pt x="131" y="6"/>
                </a:cubicBezTo>
                <a:cubicBezTo>
                  <a:pt x="127" y="9"/>
                  <a:pt x="118" y="12"/>
                  <a:pt x="116" y="11"/>
                </a:cubicBezTo>
                <a:cubicBezTo>
                  <a:pt x="112" y="10"/>
                  <a:pt x="106" y="11"/>
                  <a:pt x="101" y="11"/>
                </a:cubicBezTo>
                <a:cubicBezTo>
                  <a:pt x="96" y="11"/>
                  <a:pt x="95" y="8"/>
                  <a:pt x="91" y="8"/>
                </a:cubicBezTo>
                <a:cubicBezTo>
                  <a:pt x="87" y="8"/>
                  <a:pt x="87" y="5"/>
                  <a:pt x="83" y="5"/>
                </a:cubicBezTo>
                <a:cubicBezTo>
                  <a:pt x="80" y="5"/>
                  <a:pt x="83" y="3"/>
                  <a:pt x="71" y="1"/>
                </a:cubicBezTo>
                <a:cubicBezTo>
                  <a:pt x="59" y="0"/>
                  <a:pt x="49" y="6"/>
                  <a:pt x="45" y="9"/>
                </a:cubicBezTo>
                <a:cubicBezTo>
                  <a:pt x="42" y="12"/>
                  <a:pt x="28" y="9"/>
                  <a:pt x="27" y="10"/>
                </a:cubicBezTo>
                <a:cubicBezTo>
                  <a:pt x="26" y="11"/>
                  <a:pt x="27" y="15"/>
                  <a:pt x="23" y="17"/>
                </a:cubicBezTo>
                <a:cubicBezTo>
                  <a:pt x="18" y="18"/>
                  <a:pt x="8" y="17"/>
                  <a:pt x="5" y="18"/>
                </a:cubicBezTo>
                <a:cubicBezTo>
                  <a:pt x="2" y="20"/>
                  <a:pt x="0" y="25"/>
                  <a:pt x="3" y="24"/>
                </a:cubicBezTo>
                <a:cubicBezTo>
                  <a:pt x="6" y="24"/>
                  <a:pt x="8" y="26"/>
                  <a:pt x="7" y="27"/>
                </a:cubicBezTo>
                <a:cubicBezTo>
                  <a:pt x="6" y="28"/>
                  <a:pt x="9" y="31"/>
                  <a:pt x="8" y="33"/>
                </a:cubicBezTo>
                <a:cubicBezTo>
                  <a:pt x="6" y="34"/>
                  <a:pt x="6" y="37"/>
                  <a:pt x="8" y="39"/>
                </a:cubicBezTo>
                <a:cubicBezTo>
                  <a:pt x="10" y="40"/>
                  <a:pt x="10" y="43"/>
                  <a:pt x="8" y="43"/>
                </a:cubicBezTo>
                <a:cubicBezTo>
                  <a:pt x="5" y="44"/>
                  <a:pt x="12" y="47"/>
                  <a:pt x="12" y="48"/>
                </a:cubicBezTo>
                <a:cubicBezTo>
                  <a:pt x="12" y="49"/>
                  <a:pt x="18" y="50"/>
                  <a:pt x="18" y="51"/>
                </a:cubicBezTo>
                <a:cubicBezTo>
                  <a:pt x="18" y="53"/>
                  <a:pt x="19" y="53"/>
                  <a:pt x="22" y="52"/>
                </a:cubicBezTo>
                <a:cubicBezTo>
                  <a:pt x="24" y="52"/>
                  <a:pt x="25" y="55"/>
                  <a:pt x="27" y="58"/>
                </a:cubicBezTo>
                <a:cubicBezTo>
                  <a:pt x="29" y="60"/>
                  <a:pt x="38" y="58"/>
                  <a:pt x="38" y="56"/>
                </a:cubicBezTo>
                <a:cubicBezTo>
                  <a:pt x="38" y="53"/>
                  <a:pt x="41" y="52"/>
                  <a:pt x="45" y="53"/>
                </a:cubicBezTo>
                <a:cubicBezTo>
                  <a:pt x="49" y="53"/>
                  <a:pt x="54" y="59"/>
                  <a:pt x="56" y="59"/>
                </a:cubicBezTo>
                <a:cubicBezTo>
                  <a:pt x="58" y="60"/>
                  <a:pt x="62" y="58"/>
                  <a:pt x="65" y="58"/>
                </a:cubicBezTo>
                <a:cubicBezTo>
                  <a:pt x="67" y="58"/>
                  <a:pt x="71" y="54"/>
                  <a:pt x="73" y="53"/>
                </a:cubicBezTo>
                <a:cubicBezTo>
                  <a:pt x="74" y="52"/>
                  <a:pt x="77" y="56"/>
                  <a:pt x="79" y="55"/>
                </a:cubicBezTo>
                <a:cubicBezTo>
                  <a:pt x="82" y="53"/>
                  <a:pt x="84" y="52"/>
                  <a:pt x="86" y="53"/>
                </a:cubicBezTo>
                <a:cubicBezTo>
                  <a:pt x="87" y="54"/>
                  <a:pt x="82" y="57"/>
                  <a:pt x="83" y="59"/>
                </a:cubicBezTo>
                <a:cubicBezTo>
                  <a:pt x="84" y="60"/>
                  <a:pt x="84" y="61"/>
                  <a:pt x="84" y="62"/>
                </a:cubicBezTo>
                <a:cubicBezTo>
                  <a:pt x="89" y="62"/>
                  <a:pt x="88" y="58"/>
                  <a:pt x="89" y="57"/>
                </a:cubicBezTo>
                <a:cubicBezTo>
                  <a:pt x="89" y="55"/>
                  <a:pt x="90" y="53"/>
                  <a:pt x="92" y="55"/>
                </a:cubicBezTo>
                <a:cubicBezTo>
                  <a:pt x="94" y="56"/>
                  <a:pt x="96" y="56"/>
                  <a:pt x="100" y="55"/>
                </a:cubicBezTo>
                <a:cubicBezTo>
                  <a:pt x="103" y="53"/>
                  <a:pt x="104" y="52"/>
                  <a:pt x="105" y="54"/>
                </a:cubicBezTo>
                <a:cubicBezTo>
                  <a:pt x="106" y="55"/>
                  <a:pt x="109" y="54"/>
                  <a:pt x="114" y="54"/>
                </a:cubicBezTo>
                <a:cubicBezTo>
                  <a:pt x="120" y="54"/>
                  <a:pt x="121" y="50"/>
                  <a:pt x="126" y="51"/>
                </a:cubicBezTo>
                <a:cubicBezTo>
                  <a:pt x="131" y="51"/>
                  <a:pt x="135" y="49"/>
                  <a:pt x="135" y="49"/>
                </a:cubicBezTo>
                <a:cubicBezTo>
                  <a:pt x="138" y="50"/>
                  <a:pt x="138" y="50"/>
                  <a:pt x="138" y="50"/>
                </a:cubicBezTo>
                <a:cubicBezTo>
                  <a:pt x="140" y="49"/>
                  <a:pt x="139" y="48"/>
                  <a:pt x="142" y="47"/>
                </a:cubicBezTo>
                <a:cubicBezTo>
                  <a:pt x="146" y="47"/>
                  <a:pt x="147" y="50"/>
                  <a:pt x="149" y="49"/>
                </a:cubicBezTo>
                <a:cubicBezTo>
                  <a:pt x="151" y="48"/>
                  <a:pt x="158" y="55"/>
                  <a:pt x="158" y="50"/>
                </a:cubicBezTo>
                <a:cubicBezTo>
                  <a:pt x="159" y="49"/>
                  <a:pt x="156" y="44"/>
                  <a:pt x="154" y="44"/>
                </a:cubicBezTo>
                <a:close/>
                <a:moveTo>
                  <a:pt x="14" y="11"/>
                </a:moveTo>
                <a:cubicBezTo>
                  <a:pt x="17" y="10"/>
                  <a:pt x="24" y="12"/>
                  <a:pt x="25" y="10"/>
                </a:cubicBezTo>
                <a:cubicBezTo>
                  <a:pt x="27" y="9"/>
                  <a:pt x="21" y="7"/>
                  <a:pt x="19" y="5"/>
                </a:cubicBezTo>
                <a:cubicBezTo>
                  <a:pt x="18" y="4"/>
                  <a:pt x="17" y="2"/>
                  <a:pt x="17" y="1"/>
                </a:cubicBezTo>
                <a:cubicBezTo>
                  <a:pt x="16" y="2"/>
                  <a:pt x="15" y="2"/>
                  <a:pt x="14" y="1"/>
                </a:cubicBezTo>
                <a:cubicBezTo>
                  <a:pt x="11" y="0"/>
                  <a:pt x="6" y="1"/>
                  <a:pt x="5" y="1"/>
                </a:cubicBezTo>
                <a:cubicBezTo>
                  <a:pt x="4" y="2"/>
                  <a:pt x="6" y="5"/>
                  <a:pt x="6" y="7"/>
                </a:cubicBezTo>
                <a:cubicBezTo>
                  <a:pt x="6" y="9"/>
                  <a:pt x="3" y="10"/>
                  <a:pt x="3" y="11"/>
                </a:cubicBezTo>
                <a:cubicBezTo>
                  <a:pt x="3" y="12"/>
                  <a:pt x="3" y="13"/>
                  <a:pt x="1" y="14"/>
                </a:cubicBezTo>
                <a:cubicBezTo>
                  <a:pt x="3" y="15"/>
                  <a:pt x="5" y="16"/>
                  <a:pt x="6" y="16"/>
                </a:cubicBezTo>
                <a:cubicBezTo>
                  <a:pt x="10" y="16"/>
                  <a:pt x="11" y="13"/>
                  <a:pt x="14" y="11"/>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10" name="Freeform 59"/>
          <p:cNvSpPr>
            <a:spLocks/>
          </p:cNvSpPr>
          <p:nvPr/>
        </p:nvSpPr>
        <p:spPr bwMode="auto">
          <a:xfrm>
            <a:off x="5555456" y="3034866"/>
            <a:ext cx="53590" cy="51605"/>
          </a:xfrm>
          <a:custGeom>
            <a:avLst/>
            <a:gdLst>
              <a:gd name="T0" fmla="*/ 10 w 20"/>
              <a:gd name="T1" fmla="*/ 0 h 19"/>
              <a:gd name="T2" fmla="*/ 0 w 20"/>
              <a:gd name="T3" fmla="*/ 6 h 19"/>
              <a:gd name="T4" fmla="*/ 2 w 20"/>
              <a:gd name="T5" fmla="*/ 8 h 19"/>
              <a:gd name="T6" fmla="*/ 7 w 20"/>
              <a:gd name="T7" fmla="*/ 14 h 19"/>
              <a:gd name="T8" fmla="*/ 7 w 20"/>
              <a:gd name="T9" fmla="*/ 19 h 19"/>
              <a:gd name="T10" fmla="*/ 11 w 20"/>
              <a:gd name="T11" fmla="*/ 18 h 19"/>
              <a:gd name="T12" fmla="*/ 19 w 20"/>
              <a:gd name="T13" fmla="*/ 8 h 19"/>
              <a:gd name="T14" fmla="*/ 10 w 20"/>
              <a:gd name="T15" fmla="*/ 0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19">
                <a:moveTo>
                  <a:pt x="10" y="0"/>
                </a:moveTo>
                <a:cubicBezTo>
                  <a:pt x="7" y="0"/>
                  <a:pt x="1" y="3"/>
                  <a:pt x="0" y="6"/>
                </a:cubicBezTo>
                <a:cubicBezTo>
                  <a:pt x="1" y="6"/>
                  <a:pt x="1" y="7"/>
                  <a:pt x="2" y="8"/>
                </a:cubicBezTo>
                <a:cubicBezTo>
                  <a:pt x="2" y="10"/>
                  <a:pt x="4" y="12"/>
                  <a:pt x="7" y="14"/>
                </a:cubicBezTo>
                <a:cubicBezTo>
                  <a:pt x="8" y="15"/>
                  <a:pt x="8" y="17"/>
                  <a:pt x="7" y="19"/>
                </a:cubicBezTo>
                <a:cubicBezTo>
                  <a:pt x="9" y="19"/>
                  <a:pt x="10" y="19"/>
                  <a:pt x="11" y="18"/>
                </a:cubicBezTo>
                <a:cubicBezTo>
                  <a:pt x="13" y="18"/>
                  <a:pt x="19" y="10"/>
                  <a:pt x="19" y="8"/>
                </a:cubicBezTo>
                <a:cubicBezTo>
                  <a:pt x="20" y="6"/>
                  <a:pt x="13" y="0"/>
                  <a:pt x="10" y="0"/>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11" name="Freeform 60"/>
          <p:cNvSpPr>
            <a:spLocks/>
          </p:cNvSpPr>
          <p:nvPr/>
        </p:nvSpPr>
        <p:spPr bwMode="auto">
          <a:xfrm>
            <a:off x="6379369" y="2862999"/>
            <a:ext cx="156799" cy="148859"/>
          </a:xfrm>
          <a:custGeom>
            <a:avLst/>
            <a:gdLst>
              <a:gd name="T0" fmla="*/ 56 w 58"/>
              <a:gd name="T1" fmla="*/ 3 h 55"/>
              <a:gd name="T2" fmla="*/ 49 w 58"/>
              <a:gd name="T3" fmla="*/ 0 h 55"/>
              <a:gd name="T4" fmla="*/ 44 w 58"/>
              <a:gd name="T5" fmla="*/ 7 h 55"/>
              <a:gd name="T6" fmla="*/ 38 w 58"/>
              <a:gd name="T7" fmla="*/ 11 h 55"/>
              <a:gd name="T8" fmla="*/ 35 w 58"/>
              <a:gd name="T9" fmla="*/ 14 h 55"/>
              <a:gd name="T10" fmla="*/ 29 w 58"/>
              <a:gd name="T11" fmla="*/ 16 h 55"/>
              <a:gd name="T12" fmla="*/ 24 w 58"/>
              <a:gd name="T13" fmla="*/ 14 h 55"/>
              <a:gd name="T14" fmla="*/ 18 w 58"/>
              <a:gd name="T15" fmla="*/ 20 h 55"/>
              <a:gd name="T16" fmla="*/ 3 w 58"/>
              <a:gd name="T17" fmla="*/ 28 h 55"/>
              <a:gd name="T18" fmla="*/ 0 w 58"/>
              <a:gd name="T19" fmla="*/ 32 h 55"/>
              <a:gd name="T20" fmla="*/ 10 w 58"/>
              <a:gd name="T21" fmla="*/ 37 h 55"/>
              <a:gd name="T22" fmla="*/ 5 w 58"/>
              <a:gd name="T23" fmla="*/ 46 h 55"/>
              <a:gd name="T24" fmla="*/ 7 w 58"/>
              <a:gd name="T25" fmla="*/ 51 h 55"/>
              <a:gd name="T26" fmla="*/ 11 w 58"/>
              <a:gd name="T27" fmla="*/ 53 h 55"/>
              <a:gd name="T28" fmla="*/ 17 w 58"/>
              <a:gd name="T29" fmla="*/ 52 h 55"/>
              <a:gd name="T30" fmla="*/ 19 w 58"/>
              <a:gd name="T31" fmla="*/ 53 h 55"/>
              <a:gd name="T32" fmla="*/ 24 w 58"/>
              <a:gd name="T33" fmla="*/ 49 h 55"/>
              <a:gd name="T34" fmla="*/ 32 w 58"/>
              <a:gd name="T35" fmla="*/ 48 h 55"/>
              <a:gd name="T36" fmla="*/ 36 w 58"/>
              <a:gd name="T37" fmla="*/ 46 h 55"/>
              <a:gd name="T38" fmla="*/ 29 w 58"/>
              <a:gd name="T39" fmla="*/ 39 h 55"/>
              <a:gd name="T40" fmla="*/ 31 w 58"/>
              <a:gd name="T41" fmla="*/ 31 h 55"/>
              <a:gd name="T42" fmla="*/ 46 w 58"/>
              <a:gd name="T43" fmla="*/ 22 h 55"/>
              <a:gd name="T44" fmla="*/ 49 w 58"/>
              <a:gd name="T45" fmla="*/ 12 h 55"/>
              <a:gd name="T46" fmla="*/ 58 w 58"/>
              <a:gd name="T47" fmla="*/ 3 h 55"/>
              <a:gd name="T48" fmla="*/ 56 w 58"/>
              <a:gd name="T49" fmla="*/ 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8" h="55">
                <a:moveTo>
                  <a:pt x="56" y="3"/>
                </a:moveTo>
                <a:cubicBezTo>
                  <a:pt x="53" y="4"/>
                  <a:pt x="52" y="0"/>
                  <a:pt x="49" y="0"/>
                </a:cubicBezTo>
                <a:cubicBezTo>
                  <a:pt x="46" y="0"/>
                  <a:pt x="47" y="7"/>
                  <a:pt x="44" y="7"/>
                </a:cubicBezTo>
                <a:cubicBezTo>
                  <a:pt x="41" y="7"/>
                  <a:pt x="42" y="10"/>
                  <a:pt x="38" y="11"/>
                </a:cubicBezTo>
                <a:cubicBezTo>
                  <a:pt x="34" y="11"/>
                  <a:pt x="33" y="11"/>
                  <a:pt x="35" y="14"/>
                </a:cubicBezTo>
                <a:cubicBezTo>
                  <a:pt x="36" y="17"/>
                  <a:pt x="33" y="16"/>
                  <a:pt x="29" y="16"/>
                </a:cubicBezTo>
                <a:cubicBezTo>
                  <a:pt x="26" y="16"/>
                  <a:pt x="26" y="14"/>
                  <a:pt x="24" y="14"/>
                </a:cubicBezTo>
                <a:cubicBezTo>
                  <a:pt x="22" y="14"/>
                  <a:pt x="20" y="17"/>
                  <a:pt x="18" y="20"/>
                </a:cubicBezTo>
                <a:cubicBezTo>
                  <a:pt x="17" y="22"/>
                  <a:pt x="6" y="27"/>
                  <a:pt x="3" y="28"/>
                </a:cubicBezTo>
                <a:cubicBezTo>
                  <a:pt x="2" y="29"/>
                  <a:pt x="1" y="30"/>
                  <a:pt x="0" y="32"/>
                </a:cubicBezTo>
                <a:cubicBezTo>
                  <a:pt x="4" y="32"/>
                  <a:pt x="8" y="35"/>
                  <a:pt x="10" y="37"/>
                </a:cubicBezTo>
                <a:cubicBezTo>
                  <a:pt x="12" y="40"/>
                  <a:pt x="7" y="43"/>
                  <a:pt x="5" y="46"/>
                </a:cubicBezTo>
                <a:cubicBezTo>
                  <a:pt x="3" y="49"/>
                  <a:pt x="6" y="49"/>
                  <a:pt x="7" y="51"/>
                </a:cubicBezTo>
                <a:cubicBezTo>
                  <a:pt x="7" y="53"/>
                  <a:pt x="10" y="55"/>
                  <a:pt x="11" y="53"/>
                </a:cubicBezTo>
                <a:cubicBezTo>
                  <a:pt x="12" y="51"/>
                  <a:pt x="14" y="52"/>
                  <a:pt x="17" y="52"/>
                </a:cubicBezTo>
                <a:cubicBezTo>
                  <a:pt x="18" y="52"/>
                  <a:pt x="19" y="52"/>
                  <a:pt x="19" y="53"/>
                </a:cubicBezTo>
                <a:cubicBezTo>
                  <a:pt x="21" y="51"/>
                  <a:pt x="23" y="50"/>
                  <a:pt x="24" y="49"/>
                </a:cubicBezTo>
                <a:cubicBezTo>
                  <a:pt x="25" y="48"/>
                  <a:pt x="29" y="48"/>
                  <a:pt x="32" y="48"/>
                </a:cubicBezTo>
                <a:cubicBezTo>
                  <a:pt x="34" y="48"/>
                  <a:pt x="35" y="47"/>
                  <a:pt x="36" y="46"/>
                </a:cubicBezTo>
                <a:cubicBezTo>
                  <a:pt x="33" y="42"/>
                  <a:pt x="30" y="40"/>
                  <a:pt x="29" y="39"/>
                </a:cubicBezTo>
                <a:cubicBezTo>
                  <a:pt x="26" y="37"/>
                  <a:pt x="28" y="32"/>
                  <a:pt x="31" y="31"/>
                </a:cubicBezTo>
                <a:cubicBezTo>
                  <a:pt x="35" y="31"/>
                  <a:pt x="43" y="24"/>
                  <a:pt x="46" y="22"/>
                </a:cubicBezTo>
                <a:cubicBezTo>
                  <a:pt x="48" y="21"/>
                  <a:pt x="47" y="16"/>
                  <a:pt x="49" y="12"/>
                </a:cubicBezTo>
                <a:cubicBezTo>
                  <a:pt x="50" y="10"/>
                  <a:pt x="54" y="6"/>
                  <a:pt x="58" y="3"/>
                </a:cubicBezTo>
                <a:cubicBezTo>
                  <a:pt x="57" y="3"/>
                  <a:pt x="57" y="3"/>
                  <a:pt x="56" y="3"/>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12" name="Freeform 61"/>
          <p:cNvSpPr>
            <a:spLocks/>
          </p:cNvSpPr>
          <p:nvPr/>
        </p:nvSpPr>
        <p:spPr bwMode="auto">
          <a:xfrm>
            <a:off x="5595144" y="3139234"/>
            <a:ext cx="172678" cy="101224"/>
          </a:xfrm>
          <a:custGeom>
            <a:avLst/>
            <a:gdLst>
              <a:gd name="T0" fmla="*/ 63 w 64"/>
              <a:gd name="T1" fmla="*/ 24 h 37"/>
              <a:gd name="T2" fmla="*/ 61 w 64"/>
              <a:gd name="T3" fmla="*/ 24 h 37"/>
              <a:gd name="T4" fmla="*/ 50 w 64"/>
              <a:gd name="T5" fmla="*/ 22 h 37"/>
              <a:gd name="T6" fmla="*/ 34 w 64"/>
              <a:gd name="T7" fmla="*/ 15 h 37"/>
              <a:gd name="T8" fmla="*/ 17 w 64"/>
              <a:gd name="T9" fmla="*/ 3 h 37"/>
              <a:gd name="T10" fmla="*/ 10 w 64"/>
              <a:gd name="T11" fmla="*/ 1 h 37"/>
              <a:gd name="T12" fmla="*/ 5 w 64"/>
              <a:gd name="T13" fmla="*/ 3 h 37"/>
              <a:gd name="T14" fmla="*/ 1 w 64"/>
              <a:gd name="T15" fmla="*/ 8 h 37"/>
              <a:gd name="T16" fmla="*/ 0 w 64"/>
              <a:gd name="T17" fmla="*/ 14 h 37"/>
              <a:gd name="T18" fmla="*/ 4 w 64"/>
              <a:gd name="T19" fmla="*/ 17 h 37"/>
              <a:gd name="T20" fmla="*/ 11 w 64"/>
              <a:gd name="T21" fmla="*/ 21 h 37"/>
              <a:gd name="T22" fmla="*/ 17 w 64"/>
              <a:gd name="T23" fmla="*/ 24 h 37"/>
              <a:gd name="T24" fmla="*/ 24 w 64"/>
              <a:gd name="T25" fmla="*/ 28 h 37"/>
              <a:gd name="T26" fmla="*/ 32 w 64"/>
              <a:gd name="T27" fmla="*/ 27 h 37"/>
              <a:gd name="T28" fmla="*/ 37 w 64"/>
              <a:gd name="T29" fmla="*/ 31 h 37"/>
              <a:gd name="T30" fmla="*/ 48 w 64"/>
              <a:gd name="T31" fmla="*/ 36 h 37"/>
              <a:gd name="T32" fmla="*/ 62 w 64"/>
              <a:gd name="T33" fmla="*/ 34 h 37"/>
              <a:gd name="T34" fmla="*/ 63 w 64"/>
              <a:gd name="T35" fmla="*/ 26 h 37"/>
              <a:gd name="T36" fmla="*/ 63 w 64"/>
              <a:gd name="T37" fmla="*/ 2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4" h="37">
                <a:moveTo>
                  <a:pt x="63" y="24"/>
                </a:moveTo>
                <a:cubicBezTo>
                  <a:pt x="63" y="24"/>
                  <a:pt x="62" y="24"/>
                  <a:pt x="61" y="24"/>
                </a:cubicBezTo>
                <a:cubicBezTo>
                  <a:pt x="56" y="24"/>
                  <a:pt x="54" y="21"/>
                  <a:pt x="50" y="22"/>
                </a:cubicBezTo>
                <a:cubicBezTo>
                  <a:pt x="47" y="22"/>
                  <a:pt x="38" y="18"/>
                  <a:pt x="34" y="15"/>
                </a:cubicBezTo>
                <a:cubicBezTo>
                  <a:pt x="30" y="12"/>
                  <a:pt x="20" y="5"/>
                  <a:pt x="17" y="3"/>
                </a:cubicBezTo>
                <a:cubicBezTo>
                  <a:pt x="14" y="0"/>
                  <a:pt x="11" y="0"/>
                  <a:pt x="10" y="1"/>
                </a:cubicBezTo>
                <a:cubicBezTo>
                  <a:pt x="10" y="2"/>
                  <a:pt x="8" y="3"/>
                  <a:pt x="5" y="3"/>
                </a:cubicBezTo>
                <a:cubicBezTo>
                  <a:pt x="4" y="4"/>
                  <a:pt x="1" y="6"/>
                  <a:pt x="1" y="8"/>
                </a:cubicBezTo>
                <a:cubicBezTo>
                  <a:pt x="1" y="10"/>
                  <a:pt x="0" y="12"/>
                  <a:pt x="0" y="14"/>
                </a:cubicBezTo>
                <a:cubicBezTo>
                  <a:pt x="0" y="16"/>
                  <a:pt x="3" y="16"/>
                  <a:pt x="4" y="17"/>
                </a:cubicBezTo>
                <a:cubicBezTo>
                  <a:pt x="5" y="19"/>
                  <a:pt x="11" y="19"/>
                  <a:pt x="11" y="21"/>
                </a:cubicBezTo>
                <a:cubicBezTo>
                  <a:pt x="11" y="22"/>
                  <a:pt x="15" y="24"/>
                  <a:pt x="17" y="24"/>
                </a:cubicBezTo>
                <a:cubicBezTo>
                  <a:pt x="19" y="24"/>
                  <a:pt x="23" y="27"/>
                  <a:pt x="24" y="28"/>
                </a:cubicBezTo>
                <a:cubicBezTo>
                  <a:pt x="25" y="29"/>
                  <a:pt x="30" y="27"/>
                  <a:pt x="32" y="27"/>
                </a:cubicBezTo>
                <a:cubicBezTo>
                  <a:pt x="34" y="27"/>
                  <a:pt x="36" y="30"/>
                  <a:pt x="37" y="31"/>
                </a:cubicBezTo>
                <a:cubicBezTo>
                  <a:pt x="37" y="33"/>
                  <a:pt x="46" y="34"/>
                  <a:pt x="48" y="36"/>
                </a:cubicBezTo>
                <a:cubicBezTo>
                  <a:pt x="50" y="37"/>
                  <a:pt x="60" y="36"/>
                  <a:pt x="62" y="34"/>
                </a:cubicBezTo>
                <a:cubicBezTo>
                  <a:pt x="64" y="32"/>
                  <a:pt x="63" y="29"/>
                  <a:pt x="63" y="26"/>
                </a:cubicBezTo>
                <a:cubicBezTo>
                  <a:pt x="63" y="25"/>
                  <a:pt x="63" y="24"/>
                  <a:pt x="63" y="24"/>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13" name="Freeform 62"/>
          <p:cNvSpPr>
            <a:spLocks/>
          </p:cNvSpPr>
          <p:nvPr/>
        </p:nvSpPr>
        <p:spPr bwMode="auto">
          <a:xfrm>
            <a:off x="5798344" y="3111382"/>
            <a:ext cx="194510" cy="430701"/>
          </a:xfrm>
          <a:custGeom>
            <a:avLst/>
            <a:gdLst>
              <a:gd name="T0" fmla="*/ 58 w 72"/>
              <a:gd name="T1" fmla="*/ 145 h 159"/>
              <a:gd name="T2" fmla="*/ 55 w 72"/>
              <a:gd name="T3" fmla="*/ 138 h 159"/>
              <a:gd name="T4" fmla="*/ 52 w 72"/>
              <a:gd name="T5" fmla="*/ 128 h 159"/>
              <a:gd name="T6" fmla="*/ 49 w 72"/>
              <a:gd name="T7" fmla="*/ 119 h 159"/>
              <a:gd name="T8" fmla="*/ 50 w 72"/>
              <a:gd name="T9" fmla="*/ 113 h 159"/>
              <a:gd name="T10" fmla="*/ 50 w 72"/>
              <a:gd name="T11" fmla="*/ 109 h 159"/>
              <a:gd name="T12" fmla="*/ 49 w 72"/>
              <a:gd name="T13" fmla="*/ 103 h 159"/>
              <a:gd name="T14" fmla="*/ 43 w 72"/>
              <a:gd name="T15" fmla="*/ 96 h 159"/>
              <a:gd name="T16" fmla="*/ 44 w 72"/>
              <a:gd name="T17" fmla="*/ 82 h 159"/>
              <a:gd name="T18" fmla="*/ 49 w 72"/>
              <a:gd name="T19" fmla="*/ 80 h 159"/>
              <a:gd name="T20" fmla="*/ 55 w 72"/>
              <a:gd name="T21" fmla="*/ 78 h 159"/>
              <a:gd name="T22" fmla="*/ 63 w 72"/>
              <a:gd name="T23" fmla="*/ 73 h 159"/>
              <a:gd name="T24" fmla="*/ 67 w 72"/>
              <a:gd name="T25" fmla="*/ 70 h 159"/>
              <a:gd name="T26" fmla="*/ 71 w 72"/>
              <a:gd name="T27" fmla="*/ 63 h 159"/>
              <a:gd name="T28" fmla="*/ 72 w 72"/>
              <a:gd name="T29" fmla="*/ 63 h 159"/>
              <a:gd name="T30" fmla="*/ 68 w 72"/>
              <a:gd name="T31" fmla="*/ 64 h 159"/>
              <a:gd name="T32" fmla="*/ 63 w 72"/>
              <a:gd name="T33" fmla="*/ 61 h 159"/>
              <a:gd name="T34" fmla="*/ 58 w 72"/>
              <a:gd name="T35" fmla="*/ 59 h 159"/>
              <a:gd name="T36" fmla="*/ 58 w 72"/>
              <a:gd name="T37" fmla="*/ 53 h 159"/>
              <a:gd name="T38" fmla="*/ 55 w 72"/>
              <a:gd name="T39" fmla="*/ 49 h 159"/>
              <a:gd name="T40" fmla="*/ 52 w 72"/>
              <a:gd name="T41" fmla="*/ 42 h 159"/>
              <a:gd name="T42" fmla="*/ 44 w 72"/>
              <a:gd name="T43" fmla="*/ 41 h 159"/>
              <a:gd name="T44" fmla="*/ 43 w 72"/>
              <a:gd name="T45" fmla="*/ 37 h 159"/>
              <a:gd name="T46" fmla="*/ 50 w 72"/>
              <a:gd name="T47" fmla="*/ 25 h 159"/>
              <a:gd name="T48" fmla="*/ 52 w 72"/>
              <a:gd name="T49" fmla="*/ 13 h 159"/>
              <a:gd name="T50" fmla="*/ 49 w 72"/>
              <a:gd name="T51" fmla="*/ 9 h 159"/>
              <a:gd name="T52" fmla="*/ 47 w 72"/>
              <a:gd name="T53" fmla="*/ 4 h 159"/>
              <a:gd name="T54" fmla="*/ 41 w 72"/>
              <a:gd name="T55" fmla="*/ 1 h 159"/>
              <a:gd name="T56" fmla="*/ 40 w 72"/>
              <a:gd name="T57" fmla="*/ 2 h 159"/>
              <a:gd name="T58" fmla="*/ 40 w 72"/>
              <a:gd name="T59" fmla="*/ 2 h 159"/>
              <a:gd name="T60" fmla="*/ 38 w 72"/>
              <a:gd name="T61" fmla="*/ 6 h 159"/>
              <a:gd name="T62" fmla="*/ 39 w 72"/>
              <a:gd name="T63" fmla="*/ 12 h 159"/>
              <a:gd name="T64" fmla="*/ 35 w 72"/>
              <a:gd name="T65" fmla="*/ 12 h 159"/>
              <a:gd name="T66" fmla="*/ 28 w 72"/>
              <a:gd name="T67" fmla="*/ 15 h 159"/>
              <a:gd name="T68" fmla="*/ 22 w 72"/>
              <a:gd name="T69" fmla="*/ 22 h 159"/>
              <a:gd name="T70" fmla="*/ 20 w 72"/>
              <a:gd name="T71" fmla="*/ 32 h 159"/>
              <a:gd name="T72" fmla="*/ 17 w 72"/>
              <a:gd name="T73" fmla="*/ 42 h 159"/>
              <a:gd name="T74" fmla="*/ 10 w 72"/>
              <a:gd name="T75" fmla="*/ 42 h 159"/>
              <a:gd name="T76" fmla="*/ 9 w 72"/>
              <a:gd name="T77" fmla="*/ 50 h 159"/>
              <a:gd name="T78" fmla="*/ 6 w 72"/>
              <a:gd name="T79" fmla="*/ 59 h 159"/>
              <a:gd name="T80" fmla="*/ 3 w 72"/>
              <a:gd name="T81" fmla="*/ 65 h 159"/>
              <a:gd name="T82" fmla="*/ 0 w 72"/>
              <a:gd name="T83" fmla="*/ 68 h 159"/>
              <a:gd name="T84" fmla="*/ 7 w 72"/>
              <a:gd name="T85" fmla="*/ 76 h 159"/>
              <a:gd name="T86" fmla="*/ 17 w 72"/>
              <a:gd name="T87" fmla="*/ 93 h 159"/>
              <a:gd name="T88" fmla="*/ 16 w 72"/>
              <a:gd name="T89" fmla="*/ 107 h 159"/>
              <a:gd name="T90" fmla="*/ 19 w 72"/>
              <a:gd name="T91" fmla="*/ 111 h 159"/>
              <a:gd name="T92" fmla="*/ 28 w 72"/>
              <a:gd name="T93" fmla="*/ 110 h 159"/>
              <a:gd name="T94" fmla="*/ 35 w 72"/>
              <a:gd name="T95" fmla="*/ 102 h 159"/>
              <a:gd name="T96" fmla="*/ 39 w 72"/>
              <a:gd name="T97" fmla="*/ 105 h 159"/>
              <a:gd name="T98" fmla="*/ 42 w 72"/>
              <a:gd name="T99" fmla="*/ 115 h 159"/>
              <a:gd name="T100" fmla="*/ 47 w 72"/>
              <a:gd name="T101" fmla="*/ 133 h 159"/>
              <a:gd name="T102" fmla="*/ 50 w 72"/>
              <a:gd name="T103" fmla="*/ 146 h 159"/>
              <a:gd name="T104" fmla="*/ 51 w 72"/>
              <a:gd name="T105" fmla="*/ 156 h 159"/>
              <a:gd name="T106" fmla="*/ 51 w 72"/>
              <a:gd name="T107" fmla="*/ 158 h 159"/>
              <a:gd name="T108" fmla="*/ 58 w 72"/>
              <a:gd name="T109" fmla="*/ 145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2" h="159">
                <a:moveTo>
                  <a:pt x="58" y="145"/>
                </a:moveTo>
                <a:cubicBezTo>
                  <a:pt x="58" y="141"/>
                  <a:pt x="55" y="141"/>
                  <a:pt x="55" y="138"/>
                </a:cubicBezTo>
                <a:cubicBezTo>
                  <a:pt x="55" y="136"/>
                  <a:pt x="55" y="131"/>
                  <a:pt x="52" y="128"/>
                </a:cubicBezTo>
                <a:cubicBezTo>
                  <a:pt x="48" y="125"/>
                  <a:pt x="47" y="121"/>
                  <a:pt x="49" y="119"/>
                </a:cubicBezTo>
                <a:cubicBezTo>
                  <a:pt x="51" y="117"/>
                  <a:pt x="49" y="113"/>
                  <a:pt x="50" y="113"/>
                </a:cubicBezTo>
                <a:cubicBezTo>
                  <a:pt x="51" y="113"/>
                  <a:pt x="52" y="110"/>
                  <a:pt x="50" y="109"/>
                </a:cubicBezTo>
                <a:cubicBezTo>
                  <a:pt x="48" y="108"/>
                  <a:pt x="50" y="104"/>
                  <a:pt x="49" y="103"/>
                </a:cubicBezTo>
                <a:cubicBezTo>
                  <a:pt x="47" y="103"/>
                  <a:pt x="43" y="97"/>
                  <a:pt x="43" y="96"/>
                </a:cubicBezTo>
                <a:cubicBezTo>
                  <a:pt x="43" y="94"/>
                  <a:pt x="44" y="85"/>
                  <a:pt x="44" y="82"/>
                </a:cubicBezTo>
                <a:cubicBezTo>
                  <a:pt x="44" y="80"/>
                  <a:pt x="48" y="80"/>
                  <a:pt x="49" y="80"/>
                </a:cubicBezTo>
                <a:cubicBezTo>
                  <a:pt x="50" y="80"/>
                  <a:pt x="54" y="80"/>
                  <a:pt x="55" y="78"/>
                </a:cubicBezTo>
                <a:cubicBezTo>
                  <a:pt x="56" y="75"/>
                  <a:pt x="62" y="75"/>
                  <a:pt x="63" y="73"/>
                </a:cubicBezTo>
                <a:cubicBezTo>
                  <a:pt x="63" y="72"/>
                  <a:pt x="67" y="72"/>
                  <a:pt x="67" y="70"/>
                </a:cubicBezTo>
                <a:cubicBezTo>
                  <a:pt x="67" y="68"/>
                  <a:pt x="71" y="63"/>
                  <a:pt x="71" y="63"/>
                </a:cubicBezTo>
                <a:cubicBezTo>
                  <a:pt x="71" y="63"/>
                  <a:pt x="72" y="63"/>
                  <a:pt x="72" y="63"/>
                </a:cubicBezTo>
                <a:cubicBezTo>
                  <a:pt x="71" y="62"/>
                  <a:pt x="70" y="63"/>
                  <a:pt x="68" y="64"/>
                </a:cubicBezTo>
                <a:cubicBezTo>
                  <a:pt x="64" y="65"/>
                  <a:pt x="62" y="63"/>
                  <a:pt x="63" y="61"/>
                </a:cubicBezTo>
                <a:cubicBezTo>
                  <a:pt x="63" y="59"/>
                  <a:pt x="60" y="59"/>
                  <a:pt x="58" y="59"/>
                </a:cubicBezTo>
                <a:cubicBezTo>
                  <a:pt x="56" y="59"/>
                  <a:pt x="57" y="55"/>
                  <a:pt x="58" y="53"/>
                </a:cubicBezTo>
                <a:cubicBezTo>
                  <a:pt x="59" y="51"/>
                  <a:pt x="57" y="49"/>
                  <a:pt x="55" y="49"/>
                </a:cubicBezTo>
                <a:cubicBezTo>
                  <a:pt x="52" y="49"/>
                  <a:pt x="51" y="44"/>
                  <a:pt x="52" y="42"/>
                </a:cubicBezTo>
                <a:cubicBezTo>
                  <a:pt x="53" y="41"/>
                  <a:pt x="47" y="40"/>
                  <a:pt x="44" y="41"/>
                </a:cubicBezTo>
                <a:cubicBezTo>
                  <a:pt x="42" y="42"/>
                  <a:pt x="44" y="39"/>
                  <a:pt x="43" y="37"/>
                </a:cubicBezTo>
                <a:cubicBezTo>
                  <a:pt x="42" y="35"/>
                  <a:pt x="46" y="28"/>
                  <a:pt x="50" y="25"/>
                </a:cubicBezTo>
                <a:cubicBezTo>
                  <a:pt x="53" y="21"/>
                  <a:pt x="52" y="17"/>
                  <a:pt x="52" y="13"/>
                </a:cubicBezTo>
                <a:cubicBezTo>
                  <a:pt x="52" y="9"/>
                  <a:pt x="50" y="9"/>
                  <a:pt x="49" y="9"/>
                </a:cubicBezTo>
                <a:cubicBezTo>
                  <a:pt x="47" y="9"/>
                  <a:pt x="47" y="6"/>
                  <a:pt x="47" y="4"/>
                </a:cubicBezTo>
                <a:cubicBezTo>
                  <a:pt x="47" y="2"/>
                  <a:pt x="43" y="0"/>
                  <a:pt x="41" y="1"/>
                </a:cubicBezTo>
                <a:cubicBezTo>
                  <a:pt x="41" y="2"/>
                  <a:pt x="40" y="2"/>
                  <a:pt x="40" y="2"/>
                </a:cubicBezTo>
                <a:cubicBezTo>
                  <a:pt x="40" y="2"/>
                  <a:pt x="40" y="2"/>
                  <a:pt x="40" y="2"/>
                </a:cubicBezTo>
                <a:cubicBezTo>
                  <a:pt x="40" y="2"/>
                  <a:pt x="39" y="6"/>
                  <a:pt x="38" y="6"/>
                </a:cubicBezTo>
                <a:cubicBezTo>
                  <a:pt x="37" y="7"/>
                  <a:pt x="37" y="9"/>
                  <a:pt x="39" y="12"/>
                </a:cubicBezTo>
                <a:cubicBezTo>
                  <a:pt x="41" y="15"/>
                  <a:pt x="36" y="14"/>
                  <a:pt x="35" y="12"/>
                </a:cubicBezTo>
                <a:cubicBezTo>
                  <a:pt x="34" y="10"/>
                  <a:pt x="30" y="13"/>
                  <a:pt x="28" y="15"/>
                </a:cubicBezTo>
                <a:cubicBezTo>
                  <a:pt x="26" y="17"/>
                  <a:pt x="22" y="18"/>
                  <a:pt x="22" y="22"/>
                </a:cubicBezTo>
                <a:cubicBezTo>
                  <a:pt x="22" y="25"/>
                  <a:pt x="19" y="29"/>
                  <a:pt x="20" y="32"/>
                </a:cubicBezTo>
                <a:cubicBezTo>
                  <a:pt x="21" y="35"/>
                  <a:pt x="17" y="41"/>
                  <a:pt x="17" y="42"/>
                </a:cubicBezTo>
                <a:cubicBezTo>
                  <a:pt x="17" y="44"/>
                  <a:pt x="11" y="42"/>
                  <a:pt x="10" y="42"/>
                </a:cubicBezTo>
                <a:cubicBezTo>
                  <a:pt x="9" y="42"/>
                  <a:pt x="10" y="48"/>
                  <a:pt x="9" y="50"/>
                </a:cubicBezTo>
                <a:cubicBezTo>
                  <a:pt x="7" y="52"/>
                  <a:pt x="8" y="59"/>
                  <a:pt x="6" y="59"/>
                </a:cubicBezTo>
                <a:cubicBezTo>
                  <a:pt x="4" y="59"/>
                  <a:pt x="3" y="65"/>
                  <a:pt x="3" y="65"/>
                </a:cubicBezTo>
                <a:cubicBezTo>
                  <a:pt x="3" y="65"/>
                  <a:pt x="1" y="67"/>
                  <a:pt x="0" y="68"/>
                </a:cubicBezTo>
                <a:cubicBezTo>
                  <a:pt x="1" y="71"/>
                  <a:pt x="4" y="75"/>
                  <a:pt x="7" y="76"/>
                </a:cubicBezTo>
                <a:cubicBezTo>
                  <a:pt x="12" y="78"/>
                  <a:pt x="16" y="88"/>
                  <a:pt x="17" y="93"/>
                </a:cubicBezTo>
                <a:cubicBezTo>
                  <a:pt x="19" y="99"/>
                  <a:pt x="18" y="104"/>
                  <a:pt x="16" y="107"/>
                </a:cubicBezTo>
                <a:cubicBezTo>
                  <a:pt x="14" y="110"/>
                  <a:pt x="16" y="110"/>
                  <a:pt x="19" y="111"/>
                </a:cubicBezTo>
                <a:cubicBezTo>
                  <a:pt x="22" y="113"/>
                  <a:pt x="25" y="113"/>
                  <a:pt x="28" y="110"/>
                </a:cubicBezTo>
                <a:cubicBezTo>
                  <a:pt x="30" y="107"/>
                  <a:pt x="34" y="105"/>
                  <a:pt x="35" y="102"/>
                </a:cubicBezTo>
                <a:cubicBezTo>
                  <a:pt x="35" y="99"/>
                  <a:pt x="37" y="104"/>
                  <a:pt x="39" y="105"/>
                </a:cubicBezTo>
                <a:cubicBezTo>
                  <a:pt x="41" y="107"/>
                  <a:pt x="42" y="110"/>
                  <a:pt x="42" y="115"/>
                </a:cubicBezTo>
                <a:cubicBezTo>
                  <a:pt x="43" y="119"/>
                  <a:pt x="43" y="130"/>
                  <a:pt x="47" y="133"/>
                </a:cubicBezTo>
                <a:cubicBezTo>
                  <a:pt x="50" y="136"/>
                  <a:pt x="51" y="144"/>
                  <a:pt x="50" y="146"/>
                </a:cubicBezTo>
                <a:cubicBezTo>
                  <a:pt x="49" y="149"/>
                  <a:pt x="52" y="153"/>
                  <a:pt x="51" y="156"/>
                </a:cubicBezTo>
                <a:cubicBezTo>
                  <a:pt x="51" y="157"/>
                  <a:pt x="51" y="158"/>
                  <a:pt x="51" y="158"/>
                </a:cubicBezTo>
                <a:cubicBezTo>
                  <a:pt x="54" y="159"/>
                  <a:pt x="58" y="145"/>
                  <a:pt x="58" y="145"/>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14" name="Freeform 63"/>
          <p:cNvSpPr>
            <a:spLocks/>
          </p:cNvSpPr>
          <p:nvPr/>
        </p:nvSpPr>
        <p:spPr bwMode="auto">
          <a:xfrm>
            <a:off x="5744369" y="3189977"/>
            <a:ext cx="80009" cy="45719"/>
          </a:xfrm>
          <a:custGeom>
            <a:avLst/>
            <a:gdLst>
              <a:gd name="T0" fmla="*/ 25 w 26"/>
              <a:gd name="T1" fmla="*/ 5 h 15"/>
              <a:gd name="T2" fmla="*/ 15 w 26"/>
              <a:gd name="T3" fmla="*/ 2 h 15"/>
              <a:gd name="T4" fmla="*/ 8 w 26"/>
              <a:gd name="T5" fmla="*/ 1 h 15"/>
              <a:gd name="T6" fmla="*/ 2 w 26"/>
              <a:gd name="T7" fmla="*/ 6 h 15"/>
              <a:gd name="T8" fmla="*/ 0 w 26"/>
              <a:gd name="T9" fmla="*/ 10 h 15"/>
              <a:gd name="T10" fmla="*/ 2 w 26"/>
              <a:gd name="T11" fmla="*/ 12 h 15"/>
              <a:gd name="T12" fmla="*/ 8 w 26"/>
              <a:gd name="T13" fmla="*/ 13 h 15"/>
              <a:gd name="T14" fmla="*/ 16 w 26"/>
              <a:gd name="T15" fmla="*/ 14 h 15"/>
              <a:gd name="T16" fmla="*/ 24 w 26"/>
              <a:gd name="T17" fmla="*/ 13 h 15"/>
              <a:gd name="T18" fmla="*/ 23 w 26"/>
              <a:gd name="T19" fmla="*/ 5 h 15"/>
              <a:gd name="T20" fmla="*/ 25 w 26"/>
              <a:gd name="T21" fmla="*/ 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15">
                <a:moveTo>
                  <a:pt x="25" y="5"/>
                </a:moveTo>
                <a:cubicBezTo>
                  <a:pt x="20" y="0"/>
                  <a:pt x="18" y="4"/>
                  <a:pt x="15" y="2"/>
                </a:cubicBezTo>
                <a:cubicBezTo>
                  <a:pt x="11" y="0"/>
                  <a:pt x="10" y="0"/>
                  <a:pt x="8" y="1"/>
                </a:cubicBezTo>
                <a:cubicBezTo>
                  <a:pt x="6" y="2"/>
                  <a:pt x="4" y="2"/>
                  <a:pt x="2" y="6"/>
                </a:cubicBezTo>
                <a:cubicBezTo>
                  <a:pt x="2" y="7"/>
                  <a:pt x="1" y="9"/>
                  <a:pt x="0" y="10"/>
                </a:cubicBezTo>
                <a:cubicBezTo>
                  <a:pt x="1" y="11"/>
                  <a:pt x="2" y="12"/>
                  <a:pt x="2" y="12"/>
                </a:cubicBezTo>
                <a:cubicBezTo>
                  <a:pt x="4" y="11"/>
                  <a:pt x="5" y="14"/>
                  <a:pt x="8" y="13"/>
                </a:cubicBezTo>
                <a:cubicBezTo>
                  <a:pt x="11" y="12"/>
                  <a:pt x="12" y="15"/>
                  <a:pt x="16" y="14"/>
                </a:cubicBezTo>
                <a:cubicBezTo>
                  <a:pt x="20" y="13"/>
                  <a:pt x="23" y="15"/>
                  <a:pt x="24" y="13"/>
                </a:cubicBezTo>
                <a:cubicBezTo>
                  <a:pt x="26" y="10"/>
                  <a:pt x="23" y="5"/>
                  <a:pt x="23" y="5"/>
                </a:cubicBezTo>
                <a:cubicBezTo>
                  <a:pt x="23" y="5"/>
                  <a:pt x="24" y="5"/>
                  <a:pt x="25" y="5"/>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15" name="Freeform 64"/>
          <p:cNvSpPr>
            <a:spLocks/>
          </p:cNvSpPr>
          <p:nvPr/>
        </p:nvSpPr>
        <p:spPr bwMode="auto">
          <a:xfrm>
            <a:off x="5974555" y="3229271"/>
            <a:ext cx="166723" cy="349325"/>
          </a:xfrm>
          <a:custGeom>
            <a:avLst/>
            <a:gdLst>
              <a:gd name="T0" fmla="*/ 46 w 62"/>
              <a:gd name="T1" fmla="*/ 16 h 129"/>
              <a:gd name="T2" fmla="*/ 37 w 62"/>
              <a:gd name="T3" fmla="*/ 9 h 129"/>
              <a:gd name="T4" fmla="*/ 35 w 62"/>
              <a:gd name="T5" fmla="*/ 4 h 129"/>
              <a:gd name="T6" fmla="*/ 28 w 62"/>
              <a:gd name="T7" fmla="*/ 1 h 129"/>
              <a:gd name="T8" fmla="*/ 21 w 62"/>
              <a:gd name="T9" fmla="*/ 5 h 129"/>
              <a:gd name="T10" fmla="*/ 16 w 62"/>
              <a:gd name="T11" fmla="*/ 6 h 129"/>
              <a:gd name="T12" fmla="*/ 8 w 62"/>
              <a:gd name="T13" fmla="*/ 6 h 129"/>
              <a:gd name="T14" fmla="*/ 2 w 62"/>
              <a:gd name="T15" fmla="*/ 7 h 129"/>
              <a:gd name="T16" fmla="*/ 0 w 62"/>
              <a:gd name="T17" fmla="*/ 9 h 129"/>
              <a:gd name="T18" fmla="*/ 3 w 62"/>
              <a:gd name="T19" fmla="*/ 13 h 129"/>
              <a:gd name="T20" fmla="*/ 7 w 62"/>
              <a:gd name="T21" fmla="*/ 19 h 129"/>
              <a:gd name="T22" fmla="*/ 14 w 62"/>
              <a:gd name="T23" fmla="*/ 23 h 129"/>
              <a:gd name="T24" fmla="*/ 20 w 62"/>
              <a:gd name="T25" fmla="*/ 25 h 129"/>
              <a:gd name="T26" fmla="*/ 23 w 62"/>
              <a:gd name="T27" fmla="*/ 31 h 129"/>
              <a:gd name="T28" fmla="*/ 16 w 62"/>
              <a:gd name="T29" fmla="*/ 35 h 129"/>
              <a:gd name="T30" fmla="*/ 25 w 62"/>
              <a:gd name="T31" fmla="*/ 43 h 129"/>
              <a:gd name="T32" fmla="*/ 29 w 62"/>
              <a:gd name="T33" fmla="*/ 50 h 129"/>
              <a:gd name="T34" fmla="*/ 36 w 62"/>
              <a:gd name="T35" fmla="*/ 59 h 129"/>
              <a:gd name="T36" fmla="*/ 43 w 62"/>
              <a:gd name="T37" fmla="*/ 66 h 129"/>
              <a:gd name="T38" fmla="*/ 45 w 62"/>
              <a:gd name="T39" fmla="*/ 74 h 129"/>
              <a:gd name="T40" fmla="*/ 48 w 62"/>
              <a:gd name="T41" fmla="*/ 88 h 129"/>
              <a:gd name="T42" fmla="*/ 42 w 62"/>
              <a:gd name="T43" fmla="*/ 98 h 129"/>
              <a:gd name="T44" fmla="*/ 34 w 62"/>
              <a:gd name="T45" fmla="*/ 103 h 129"/>
              <a:gd name="T46" fmla="*/ 34 w 62"/>
              <a:gd name="T47" fmla="*/ 110 h 129"/>
              <a:gd name="T48" fmla="*/ 25 w 62"/>
              <a:gd name="T49" fmla="*/ 110 h 129"/>
              <a:gd name="T50" fmla="*/ 19 w 62"/>
              <a:gd name="T51" fmla="*/ 114 h 129"/>
              <a:gd name="T52" fmla="*/ 23 w 62"/>
              <a:gd name="T53" fmla="*/ 117 h 129"/>
              <a:gd name="T54" fmla="*/ 21 w 62"/>
              <a:gd name="T55" fmla="*/ 124 h 129"/>
              <a:gd name="T56" fmla="*/ 25 w 62"/>
              <a:gd name="T57" fmla="*/ 128 h 129"/>
              <a:gd name="T58" fmla="*/ 33 w 62"/>
              <a:gd name="T59" fmla="*/ 122 h 129"/>
              <a:gd name="T60" fmla="*/ 35 w 62"/>
              <a:gd name="T61" fmla="*/ 119 h 129"/>
              <a:gd name="T62" fmla="*/ 37 w 62"/>
              <a:gd name="T63" fmla="*/ 114 h 129"/>
              <a:gd name="T64" fmla="*/ 42 w 62"/>
              <a:gd name="T65" fmla="*/ 113 h 129"/>
              <a:gd name="T66" fmla="*/ 54 w 62"/>
              <a:gd name="T67" fmla="*/ 108 h 129"/>
              <a:gd name="T68" fmla="*/ 60 w 62"/>
              <a:gd name="T69" fmla="*/ 97 h 129"/>
              <a:gd name="T70" fmla="*/ 58 w 62"/>
              <a:gd name="T71" fmla="*/ 77 h 129"/>
              <a:gd name="T72" fmla="*/ 50 w 62"/>
              <a:gd name="T73" fmla="*/ 64 h 129"/>
              <a:gd name="T74" fmla="*/ 37 w 62"/>
              <a:gd name="T75" fmla="*/ 52 h 129"/>
              <a:gd name="T76" fmla="*/ 33 w 62"/>
              <a:gd name="T77" fmla="*/ 46 h 129"/>
              <a:gd name="T78" fmla="*/ 31 w 62"/>
              <a:gd name="T79" fmla="*/ 34 h 129"/>
              <a:gd name="T80" fmla="*/ 37 w 62"/>
              <a:gd name="T81" fmla="*/ 27 h 129"/>
              <a:gd name="T82" fmla="*/ 40 w 62"/>
              <a:gd name="T83" fmla="*/ 22 h 129"/>
              <a:gd name="T84" fmla="*/ 47 w 62"/>
              <a:gd name="T85" fmla="*/ 18 h 129"/>
              <a:gd name="T86" fmla="*/ 47 w 62"/>
              <a:gd name="T87" fmla="*/ 17 h 129"/>
              <a:gd name="T88" fmla="*/ 46 w 62"/>
              <a:gd name="T89" fmla="*/ 16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129">
                <a:moveTo>
                  <a:pt x="46" y="16"/>
                </a:moveTo>
                <a:cubicBezTo>
                  <a:pt x="43" y="15"/>
                  <a:pt x="37" y="11"/>
                  <a:pt x="37" y="9"/>
                </a:cubicBezTo>
                <a:cubicBezTo>
                  <a:pt x="37" y="8"/>
                  <a:pt x="40" y="5"/>
                  <a:pt x="35" y="4"/>
                </a:cubicBezTo>
                <a:cubicBezTo>
                  <a:pt x="30" y="4"/>
                  <a:pt x="29" y="2"/>
                  <a:pt x="28" y="1"/>
                </a:cubicBezTo>
                <a:cubicBezTo>
                  <a:pt x="27" y="0"/>
                  <a:pt x="23" y="3"/>
                  <a:pt x="21" y="5"/>
                </a:cubicBezTo>
                <a:cubicBezTo>
                  <a:pt x="20" y="7"/>
                  <a:pt x="19" y="4"/>
                  <a:pt x="16" y="6"/>
                </a:cubicBezTo>
                <a:cubicBezTo>
                  <a:pt x="13" y="8"/>
                  <a:pt x="10" y="4"/>
                  <a:pt x="8" y="6"/>
                </a:cubicBezTo>
                <a:cubicBezTo>
                  <a:pt x="7" y="8"/>
                  <a:pt x="4" y="5"/>
                  <a:pt x="2" y="7"/>
                </a:cubicBezTo>
                <a:cubicBezTo>
                  <a:pt x="1" y="8"/>
                  <a:pt x="1" y="8"/>
                  <a:pt x="0" y="9"/>
                </a:cubicBezTo>
                <a:cubicBezTo>
                  <a:pt x="1" y="10"/>
                  <a:pt x="3" y="12"/>
                  <a:pt x="3" y="13"/>
                </a:cubicBezTo>
                <a:cubicBezTo>
                  <a:pt x="3" y="15"/>
                  <a:pt x="7" y="17"/>
                  <a:pt x="7" y="19"/>
                </a:cubicBezTo>
                <a:cubicBezTo>
                  <a:pt x="7" y="22"/>
                  <a:pt x="12" y="24"/>
                  <a:pt x="14" y="23"/>
                </a:cubicBezTo>
                <a:cubicBezTo>
                  <a:pt x="16" y="22"/>
                  <a:pt x="19" y="21"/>
                  <a:pt x="20" y="25"/>
                </a:cubicBezTo>
                <a:cubicBezTo>
                  <a:pt x="20" y="29"/>
                  <a:pt x="23" y="29"/>
                  <a:pt x="23" y="31"/>
                </a:cubicBezTo>
                <a:cubicBezTo>
                  <a:pt x="23" y="34"/>
                  <a:pt x="17" y="32"/>
                  <a:pt x="16" y="35"/>
                </a:cubicBezTo>
                <a:cubicBezTo>
                  <a:pt x="15" y="38"/>
                  <a:pt x="25" y="41"/>
                  <a:pt x="25" y="43"/>
                </a:cubicBezTo>
                <a:cubicBezTo>
                  <a:pt x="25" y="45"/>
                  <a:pt x="28" y="48"/>
                  <a:pt x="29" y="50"/>
                </a:cubicBezTo>
                <a:cubicBezTo>
                  <a:pt x="31" y="53"/>
                  <a:pt x="35" y="56"/>
                  <a:pt x="36" y="59"/>
                </a:cubicBezTo>
                <a:cubicBezTo>
                  <a:pt x="37" y="63"/>
                  <a:pt x="42" y="64"/>
                  <a:pt x="43" y="66"/>
                </a:cubicBezTo>
                <a:cubicBezTo>
                  <a:pt x="45" y="67"/>
                  <a:pt x="45" y="71"/>
                  <a:pt x="45" y="74"/>
                </a:cubicBezTo>
                <a:cubicBezTo>
                  <a:pt x="44" y="78"/>
                  <a:pt x="44" y="83"/>
                  <a:pt x="48" y="88"/>
                </a:cubicBezTo>
                <a:cubicBezTo>
                  <a:pt x="51" y="93"/>
                  <a:pt x="44" y="95"/>
                  <a:pt x="42" y="98"/>
                </a:cubicBezTo>
                <a:cubicBezTo>
                  <a:pt x="40" y="101"/>
                  <a:pt x="41" y="104"/>
                  <a:pt x="34" y="103"/>
                </a:cubicBezTo>
                <a:cubicBezTo>
                  <a:pt x="28" y="101"/>
                  <a:pt x="35" y="108"/>
                  <a:pt x="34" y="110"/>
                </a:cubicBezTo>
                <a:cubicBezTo>
                  <a:pt x="33" y="112"/>
                  <a:pt x="25" y="108"/>
                  <a:pt x="25" y="110"/>
                </a:cubicBezTo>
                <a:cubicBezTo>
                  <a:pt x="25" y="111"/>
                  <a:pt x="22" y="113"/>
                  <a:pt x="19" y="114"/>
                </a:cubicBezTo>
                <a:cubicBezTo>
                  <a:pt x="20" y="115"/>
                  <a:pt x="22" y="116"/>
                  <a:pt x="23" y="117"/>
                </a:cubicBezTo>
                <a:cubicBezTo>
                  <a:pt x="25" y="118"/>
                  <a:pt x="21" y="120"/>
                  <a:pt x="21" y="124"/>
                </a:cubicBezTo>
                <a:cubicBezTo>
                  <a:pt x="21" y="128"/>
                  <a:pt x="24" y="129"/>
                  <a:pt x="25" y="128"/>
                </a:cubicBezTo>
                <a:cubicBezTo>
                  <a:pt x="26" y="126"/>
                  <a:pt x="31" y="122"/>
                  <a:pt x="33" y="122"/>
                </a:cubicBezTo>
                <a:cubicBezTo>
                  <a:pt x="35" y="121"/>
                  <a:pt x="33" y="118"/>
                  <a:pt x="35" y="119"/>
                </a:cubicBezTo>
                <a:cubicBezTo>
                  <a:pt x="37" y="119"/>
                  <a:pt x="36" y="116"/>
                  <a:pt x="37" y="114"/>
                </a:cubicBezTo>
                <a:cubicBezTo>
                  <a:pt x="38" y="113"/>
                  <a:pt x="39" y="113"/>
                  <a:pt x="42" y="113"/>
                </a:cubicBezTo>
                <a:cubicBezTo>
                  <a:pt x="45" y="113"/>
                  <a:pt x="49" y="111"/>
                  <a:pt x="54" y="108"/>
                </a:cubicBezTo>
                <a:cubicBezTo>
                  <a:pt x="58" y="105"/>
                  <a:pt x="59" y="104"/>
                  <a:pt x="60" y="97"/>
                </a:cubicBezTo>
                <a:cubicBezTo>
                  <a:pt x="62" y="89"/>
                  <a:pt x="58" y="79"/>
                  <a:pt x="58" y="77"/>
                </a:cubicBezTo>
                <a:cubicBezTo>
                  <a:pt x="58" y="75"/>
                  <a:pt x="52" y="64"/>
                  <a:pt x="50" y="64"/>
                </a:cubicBezTo>
                <a:cubicBezTo>
                  <a:pt x="48" y="64"/>
                  <a:pt x="38" y="54"/>
                  <a:pt x="37" y="52"/>
                </a:cubicBezTo>
                <a:cubicBezTo>
                  <a:pt x="35" y="51"/>
                  <a:pt x="35" y="48"/>
                  <a:pt x="33" y="46"/>
                </a:cubicBezTo>
                <a:cubicBezTo>
                  <a:pt x="30" y="44"/>
                  <a:pt x="30" y="38"/>
                  <a:pt x="31" y="34"/>
                </a:cubicBezTo>
                <a:cubicBezTo>
                  <a:pt x="31" y="31"/>
                  <a:pt x="37" y="30"/>
                  <a:pt x="37" y="27"/>
                </a:cubicBezTo>
                <a:cubicBezTo>
                  <a:pt x="37" y="25"/>
                  <a:pt x="37" y="22"/>
                  <a:pt x="40" y="22"/>
                </a:cubicBezTo>
                <a:cubicBezTo>
                  <a:pt x="43" y="22"/>
                  <a:pt x="45" y="20"/>
                  <a:pt x="47" y="18"/>
                </a:cubicBezTo>
                <a:cubicBezTo>
                  <a:pt x="47" y="17"/>
                  <a:pt x="47" y="17"/>
                  <a:pt x="47" y="17"/>
                </a:cubicBezTo>
                <a:cubicBezTo>
                  <a:pt x="47" y="16"/>
                  <a:pt x="46" y="16"/>
                  <a:pt x="46" y="16"/>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16" name="Freeform 65"/>
          <p:cNvSpPr>
            <a:spLocks/>
          </p:cNvSpPr>
          <p:nvPr/>
        </p:nvSpPr>
        <p:spPr bwMode="auto">
          <a:xfrm>
            <a:off x="5974556" y="3447607"/>
            <a:ext cx="136952" cy="99240"/>
          </a:xfrm>
          <a:custGeom>
            <a:avLst/>
            <a:gdLst>
              <a:gd name="T0" fmla="*/ 25 w 51"/>
              <a:gd name="T1" fmla="*/ 32 h 36"/>
              <a:gd name="T2" fmla="*/ 34 w 51"/>
              <a:gd name="T3" fmla="*/ 32 h 36"/>
              <a:gd name="T4" fmla="*/ 34 w 51"/>
              <a:gd name="T5" fmla="*/ 25 h 36"/>
              <a:gd name="T6" fmla="*/ 42 w 51"/>
              <a:gd name="T7" fmla="*/ 20 h 36"/>
              <a:gd name="T8" fmla="*/ 48 w 51"/>
              <a:gd name="T9" fmla="*/ 10 h 36"/>
              <a:gd name="T10" fmla="*/ 45 w 51"/>
              <a:gd name="T11" fmla="*/ 0 h 36"/>
              <a:gd name="T12" fmla="*/ 39 w 51"/>
              <a:gd name="T13" fmla="*/ 1 h 36"/>
              <a:gd name="T14" fmla="*/ 33 w 51"/>
              <a:gd name="T15" fmla="*/ 3 h 36"/>
              <a:gd name="T16" fmla="*/ 30 w 51"/>
              <a:gd name="T17" fmla="*/ 5 h 36"/>
              <a:gd name="T18" fmla="*/ 26 w 51"/>
              <a:gd name="T19" fmla="*/ 2 h 36"/>
              <a:gd name="T20" fmla="*/ 14 w 51"/>
              <a:gd name="T21" fmla="*/ 1 h 36"/>
              <a:gd name="T22" fmla="*/ 3 w 51"/>
              <a:gd name="T23" fmla="*/ 7 h 36"/>
              <a:gd name="T24" fmla="*/ 3 w 51"/>
              <a:gd name="T25" fmla="*/ 15 h 36"/>
              <a:gd name="T26" fmla="*/ 4 w 51"/>
              <a:gd name="T27" fmla="*/ 21 h 36"/>
              <a:gd name="T28" fmla="*/ 4 w 51"/>
              <a:gd name="T29" fmla="*/ 21 h 36"/>
              <a:gd name="T30" fmla="*/ 6 w 51"/>
              <a:gd name="T31" fmla="*/ 29 h 36"/>
              <a:gd name="T32" fmla="*/ 12 w 51"/>
              <a:gd name="T33" fmla="*/ 30 h 36"/>
              <a:gd name="T34" fmla="*/ 12 w 51"/>
              <a:gd name="T35" fmla="*/ 34 h 36"/>
              <a:gd name="T36" fmla="*/ 19 w 51"/>
              <a:gd name="T37" fmla="*/ 35 h 36"/>
              <a:gd name="T38" fmla="*/ 19 w 51"/>
              <a:gd name="T39" fmla="*/ 36 h 36"/>
              <a:gd name="T40" fmla="*/ 25 w 51"/>
              <a:gd name="T41" fmla="*/ 32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1" h="36">
                <a:moveTo>
                  <a:pt x="25" y="32"/>
                </a:moveTo>
                <a:cubicBezTo>
                  <a:pt x="25" y="30"/>
                  <a:pt x="33" y="34"/>
                  <a:pt x="34" y="32"/>
                </a:cubicBezTo>
                <a:cubicBezTo>
                  <a:pt x="35" y="30"/>
                  <a:pt x="28" y="23"/>
                  <a:pt x="34" y="25"/>
                </a:cubicBezTo>
                <a:cubicBezTo>
                  <a:pt x="41" y="26"/>
                  <a:pt x="40" y="23"/>
                  <a:pt x="42" y="20"/>
                </a:cubicBezTo>
                <a:cubicBezTo>
                  <a:pt x="44" y="17"/>
                  <a:pt x="51" y="15"/>
                  <a:pt x="48" y="10"/>
                </a:cubicBezTo>
                <a:cubicBezTo>
                  <a:pt x="45" y="7"/>
                  <a:pt x="45" y="3"/>
                  <a:pt x="45" y="0"/>
                </a:cubicBezTo>
                <a:cubicBezTo>
                  <a:pt x="43" y="1"/>
                  <a:pt x="40" y="2"/>
                  <a:pt x="39" y="1"/>
                </a:cubicBezTo>
                <a:cubicBezTo>
                  <a:pt x="37" y="0"/>
                  <a:pt x="33" y="0"/>
                  <a:pt x="33" y="3"/>
                </a:cubicBezTo>
                <a:cubicBezTo>
                  <a:pt x="33" y="6"/>
                  <a:pt x="30" y="6"/>
                  <a:pt x="30" y="5"/>
                </a:cubicBezTo>
                <a:cubicBezTo>
                  <a:pt x="31" y="3"/>
                  <a:pt x="28" y="4"/>
                  <a:pt x="26" y="2"/>
                </a:cubicBezTo>
                <a:cubicBezTo>
                  <a:pt x="24" y="0"/>
                  <a:pt x="18" y="2"/>
                  <a:pt x="14" y="1"/>
                </a:cubicBezTo>
                <a:cubicBezTo>
                  <a:pt x="11" y="0"/>
                  <a:pt x="6" y="3"/>
                  <a:pt x="3" y="7"/>
                </a:cubicBezTo>
                <a:cubicBezTo>
                  <a:pt x="0" y="11"/>
                  <a:pt x="3" y="11"/>
                  <a:pt x="3" y="15"/>
                </a:cubicBezTo>
                <a:cubicBezTo>
                  <a:pt x="3" y="18"/>
                  <a:pt x="5" y="18"/>
                  <a:pt x="4" y="21"/>
                </a:cubicBezTo>
                <a:cubicBezTo>
                  <a:pt x="4" y="21"/>
                  <a:pt x="4" y="21"/>
                  <a:pt x="4" y="21"/>
                </a:cubicBezTo>
                <a:cubicBezTo>
                  <a:pt x="7" y="23"/>
                  <a:pt x="6" y="27"/>
                  <a:pt x="6" y="29"/>
                </a:cubicBezTo>
                <a:cubicBezTo>
                  <a:pt x="7" y="31"/>
                  <a:pt x="10" y="30"/>
                  <a:pt x="12" y="30"/>
                </a:cubicBezTo>
                <a:cubicBezTo>
                  <a:pt x="13" y="30"/>
                  <a:pt x="11" y="33"/>
                  <a:pt x="12" y="34"/>
                </a:cubicBezTo>
                <a:cubicBezTo>
                  <a:pt x="14" y="36"/>
                  <a:pt x="18" y="33"/>
                  <a:pt x="19" y="35"/>
                </a:cubicBezTo>
                <a:cubicBezTo>
                  <a:pt x="19" y="35"/>
                  <a:pt x="19" y="36"/>
                  <a:pt x="19" y="36"/>
                </a:cubicBezTo>
                <a:cubicBezTo>
                  <a:pt x="22" y="35"/>
                  <a:pt x="25" y="33"/>
                  <a:pt x="25" y="32"/>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17" name="Freeform 66"/>
          <p:cNvSpPr>
            <a:spLocks/>
          </p:cNvSpPr>
          <p:nvPr/>
        </p:nvSpPr>
        <p:spPr bwMode="auto">
          <a:xfrm>
            <a:off x="5936456" y="3275339"/>
            <a:ext cx="168708" cy="206419"/>
          </a:xfrm>
          <a:custGeom>
            <a:avLst/>
            <a:gdLst>
              <a:gd name="T0" fmla="*/ 42 w 62"/>
              <a:gd name="T1" fmla="*/ 35 h 76"/>
              <a:gd name="T2" fmla="*/ 33 w 62"/>
              <a:gd name="T3" fmla="*/ 27 h 76"/>
              <a:gd name="T4" fmla="*/ 40 w 62"/>
              <a:gd name="T5" fmla="*/ 23 h 76"/>
              <a:gd name="T6" fmla="*/ 37 w 62"/>
              <a:gd name="T7" fmla="*/ 17 h 76"/>
              <a:gd name="T8" fmla="*/ 31 w 62"/>
              <a:gd name="T9" fmla="*/ 15 h 76"/>
              <a:gd name="T10" fmla="*/ 24 w 62"/>
              <a:gd name="T11" fmla="*/ 11 h 76"/>
              <a:gd name="T12" fmla="*/ 20 w 62"/>
              <a:gd name="T13" fmla="*/ 5 h 76"/>
              <a:gd name="T14" fmla="*/ 17 w 62"/>
              <a:gd name="T15" fmla="*/ 1 h 76"/>
              <a:gd name="T16" fmla="*/ 13 w 62"/>
              <a:gd name="T17" fmla="*/ 1 h 76"/>
              <a:gd name="T18" fmla="*/ 12 w 62"/>
              <a:gd name="T19" fmla="*/ 5 h 76"/>
              <a:gd name="T20" fmla="*/ 12 w 62"/>
              <a:gd name="T21" fmla="*/ 12 h 76"/>
              <a:gd name="T22" fmla="*/ 7 w 62"/>
              <a:gd name="T23" fmla="*/ 8 h 76"/>
              <a:gd name="T24" fmla="*/ 3 w 62"/>
              <a:gd name="T25" fmla="*/ 15 h 76"/>
              <a:gd name="T26" fmla="*/ 0 w 62"/>
              <a:gd name="T27" fmla="*/ 17 h 76"/>
              <a:gd name="T28" fmla="*/ 2 w 62"/>
              <a:gd name="T29" fmla="*/ 19 h 76"/>
              <a:gd name="T30" fmla="*/ 3 w 62"/>
              <a:gd name="T31" fmla="*/ 25 h 76"/>
              <a:gd name="T32" fmla="*/ 8 w 62"/>
              <a:gd name="T33" fmla="*/ 27 h 76"/>
              <a:gd name="T34" fmla="*/ 8 w 62"/>
              <a:gd name="T35" fmla="*/ 36 h 76"/>
              <a:gd name="T36" fmla="*/ 5 w 62"/>
              <a:gd name="T37" fmla="*/ 43 h 76"/>
              <a:gd name="T38" fmla="*/ 13 w 62"/>
              <a:gd name="T39" fmla="*/ 40 h 76"/>
              <a:gd name="T40" fmla="*/ 19 w 62"/>
              <a:gd name="T41" fmla="*/ 40 h 76"/>
              <a:gd name="T42" fmla="*/ 24 w 62"/>
              <a:gd name="T43" fmla="*/ 38 h 76"/>
              <a:gd name="T44" fmla="*/ 32 w 62"/>
              <a:gd name="T45" fmla="*/ 38 h 76"/>
              <a:gd name="T46" fmla="*/ 38 w 62"/>
              <a:gd name="T47" fmla="*/ 44 h 76"/>
              <a:gd name="T48" fmla="*/ 39 w 62"/>
              <a:gd name="T49" fmla="*/ 54 h 76"/>
              <a:gd name="T50" fmla="*/ 45 w 62"/>
              <a:gd name="T51" fmla="*/ 63 h 76"/>
              <a:gd name="T52" fmla="*/ 44 w 62"/>
              <a:gd name="T53" fmla="*/ 73 h 76"/>
              <a:gd name="T54" fmla="*/ 47 w 62"/>
              <a:gd name="T55" fmla="*/ 75 h 76"/>
              <a:gd name="T56" fmla="*/ 50 w 62"/>
              <a:gd name="T57" fmla="*/ 73 h 76"/>
              <a:gd name="T58" fmla="*/ 56 w 62"/>
              <a:gd name="T59" fmla="*/ 71 h 76"/>
              <a:gd name="T60" fmla="*/ 62 w 62"/>
              <a:gd name="T61" fmla="*/ 70 h 76"/>
              <a:gd name="T62" fmla="*/ 62 w 62"/>
              <a:gd name="T63" fmla="*/ 66 h 76"/>
              <a:gd name="T64" fmla="*/ 60 w 62"/>
              <a:gd name="T65" fmla="*/ 58 h 76"/>
              <a:gd name="T66" fmla="*/ 53 w 62"/>
              <a:gd name="T67" fmla="*/ 51 h 76"/>
              <a:gd name="T68" fmla="*/ 46 w 62"/>
              <a:gd name="T69" fmla="*/ 42 h 76"/>
              <a:gd name="T70" fmla="*/ 42 w 62"/>
              <a:gd name="T71" fmla="*/ 35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2" h="76">
                <a:moveTo>
                  <a:pt x="42" y="35"/>
                </a:moveTo>
                <a:cubicBezTo>
                  <a:pt x="42" y="33"/>
                  <a:pt x="32" y="30"/>
                  <a:pt x="33" y="27"/>
                </a:cubicBezTo>
                <a:cubicBezTo>
                  <a:pt x="34" y="24"/>
                  <a:pt x="40" y="26"/>
                  <a:pt x="40" y="23"/>
                </a:cubicBezTo>
                <a:cubicBezTo>
                  <a:pt x="40" y="21"/>
                  <a:pt x="37" y="21"/>
                  <a:pt x="37" y="17"/>
                </a:cubicBezTo>
                <a:cubicBezTo>
                  <a:pt x="36" y="13"/>
                  <a:pt x="33" y="14"/>
                  <a:pt x="31" y="15"/>
                </a:cubicBezTo>
                <a:cubicBezTo>
                  <a:pt x="29" y="16"/>
                  <a:pt x="24" y="14"/>
                  <a:pt x="24" y="11"/>
                </a:cubicBezTo>
                <a:cubicBezTo>
                  <a:pt x="24" y="9"/>
                  <a:pt x="20" y="7"/>
                  <a:pt x="20" y="5"/>
                </a:cubicBezTo>
                <a:cubicBezTo>
                  <a:pt x="20" y="4"/>
                  <a:pt x="18" y="2"/>
                  <a:pt x="17" y="1"/>
                </a:cubicBezTo>
                <a:cubicBezTo>
                  <a:pt x="15" y="1"/>
                  <a:pt x="14" y="1"/>
                  <a:pt x="13" y="1"/>
                </a:cubicBezTo>
                <a:cubicBezTo>
                  <a:pt x="12" y="0"/>
                  <a:pt x="11" y="4"/>
                  <a:pt x="12" y="5"/>
                </a:cubicBezTo>
                <a:cubicBezTo>
                  <a:pt x="13" y="6"/>
                  <a:pt x="14" y="12"/>
                  <a:pt x="12" y="12"/>
                </a:cubicBezTo>
                <a:cubicBezTo>
                  <a:pt x="9" y="11"/>
                  <a:pt x="9" y="7"/>
                  <a:pt x="7" y="8"/>
                </a:cubicBezTo>
                <a:cubicBezTo>
                  <a:pt x="7" y="8"/>
                  <a:pt x="3" y="13"/>
                  <a:pt x="3" y="15"/>
                </a:cubicBezTo>
                <a:cubicBezTo>
                  <a:pt x="3" y="16"/>
                  <a:pt x="1" y="17"/>
                  <a:pt x="0" y="17"/>
                </a:cubicBezTo>
                <a:cubicBezTo>
                  <a:pt x="1" y="18"/>
                  <a:pt x="2" y="19"/>
                  <a:pt x="2" y="19"/>
                </a:cubicBezTo>
                <a:cubicBezTo>
                  <a:pt x="3" y="20"/>
                  <a:pt x="1" y="23"/>
                  <a:pt x="3" y="25"/>
                </a:cubicBezTo>
                <a:cubicBezTo>
                  <a:pt x="4" y="28"/>
                  <a:pt x="7" y="24"/>
                  <a:pt x="8" y="27"/>
                </a:cubicBezTo>
                <a:cubicBezTo>
                  <a:pt x="9" y="31"/>
                  <a:pt x="8" y="33"/>
                  <a:pt x="8" y="36"/>
                </a:cubicBezTo>
                <a:cubicBezTo>
                  <a:pt x="8" y="40"/>
                  <a:pt x="5" y="40"/>
                  <a:pt x="5" y="43"/>
                </a:cubicBezTo>
                <a:cubicBezTo>
                  <a:pt x="6" y="46"/>
                  <a:pt x="10" y="42"/>
                  <a:pt x="13" y="40"/>
                </a:cubicBezTo>
                <a:cubicBezTo>
                  <a:pt x="16" y="38"/>
                  <a:pt x="18" y="38"/>
                  <a:pt x="19" y="40"/>
                </a:cubicBezTo>
                <a:cubicBezTo>
                  <a:pt x="20" y="41"/>
                  <a:pt x="24" y="40"/>
                  <a:pt x="24" y="38"/>
                </a:cubicBezTo>
                <a:cubicBezTo>
                  <a:pt x="25" y="36"/>
                  <a:pt x="31" y="36"/>
                  <a:pt x="32" y="38"/>
                </a:cubicBezTo>
                <a:cubicBezTo>
                  <a:pt x="34" y="40"/>
                  <a:pt x="36" y="43"/>
                  <a:pt x="38" y="44"/>
                </a:cubicBezTo>
                <a:cubicBezTo>
                  <a:pt x="41" y="45"/>
                  <a:pt x="37" y="53"/>
                  <a:pt x="39" y="54"/>
                </a:cubicBezTo>
                <a:cubicBezTo>
                  <a:pt x="42" y="55"/>
                  <a:pt x="45" y="59"/>
                  <a:pt x="45" y="63"/>
                </a:cubicBezTo>
                <a:cubicBezTo>
                  <a:pt x="45" y="67"/>
                  <a:pt x="47" y="69"/>
                  <a:pt x="44" y="73"/>
                </a:cubicBezTo>
                <a:cubicBezTo>
                  <a:pt x="46" y="74"/>
                  <a:pt x="48" y="74"/>
                  <a:pt x="47" y="75"/>
                </a:cubicBezTo>
                <a:cubicBezTo>
                  <a:pt x="47" y="76"/>
                  <a:pt x="50" y="76"/>
                  <a:pt x="50" y="73"/>
                </a:cubicBezTo>
                <a:cubicBezTo>
                  <a:pt x="50" y="70"/>
                  <a:pt x="54" y="70"/>
                  <a:pt x="56" y="71"/>
                </a:cubicBezTo>
                <a:cubicBezTo>
                  <a:pt x="57" y="72"/>
                  <a:pt x="60" y="71"/>
                  <a:pt x="62" y="70"/>
                </a:cubicBezTo>
                <a:cubicBezTo>
                  <a:pt x="62" y="68"/>
                  <a:pt x="62" y="67"/>
                  <a:pt x="62" y="66"/>
                </a:cubicBezTo>
                <a:cubicBezTo>
                  <a:pt x="62" y="63"/>
                  <a:pt x="62" y="59"/>
                  <a:pt x="60" y="58"/>
                </a:cubicBezTo>
                <a:cubicBezTo>
                  <a:pt x="59" y="56"/>
                  <a:pt x="54" y="55"/>
                  <a:pt x="53" y="51"/>
                </a:cubicBezTo>
                <a:cubicBezTo>
                  <a:pt x="52" y="48"/>
                  <a:pt x="48" y="45"/>
                  <a:pt x="46" y="42"/>
                </a:cubicBezTo>
                <a:cubicBezTo>
                  <a:pt x="45" y="40"/>
                  <a:pt x="42" y="37"/>
                  <a:pt x="42" y="35"/>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18" name="Freeform 67"/>
          <p:cNvSpPr>
            <a:spLocks/>
          </p:cNvSpPr>
          <p:nvPr/>
        </p:nvSpPr>
        <p:spPr bwMode="auto">
          <a:xfrm>
            <a:off x="5892005" y="3283644"/>
            <a:ext cx="184587" cy="347339"/>
          </a:xfrm>
          <a:custGeom>
            <a:avLst/>
            <a:gdLst>
              <a:gd name="T0" fmla="*/ 41 w 68"/>
              <a:gd name="T1" fmla="*/ 68 h 128"/>
              <a:gd name="T2" fmla="*/ 41 w 68"/>
              <a:gd name="T3" fmla="*/ 60 h 128"/>
              <a:gd name="T4" fmla="*/ 52 w 68"/>
              <a:gd name="T5" fmla="*/ 54 h 128"/>
              <a:gd name="T6" fmla="*/ 64 w 68"/>
              <a:gd name="T7" fmla="*/ 55 h 128"/>
              <a:gd name="T8" fmla="*/ 65 w 68"/>
              <a:gd name="T9" fmla="*/ 56 h 128"/>
              <a:gd name="T10" fmla="*/ 66 w 68"/>
              <a:gd name="T11" fmla="*/ 46 h 128"/>
              <a:gd name="T12" fmla="*/ 60 w 68"/>
              <a:gd name="T13" fmla="*/ 37 h 128"/>
              <a:gd name="T14" fmla="*/ 59 w 68"/>
              <a:gd name="T15" fmla="*/ 27 h 128"/>
              <a:gd name="T16" fmla="*/ 53 w 68"/>
              <a:gd name="T17" fmla="*/ 21 h 128"/>
              <a:gd name="T18" fmla="*/ 45 w 68"/>
              <a:gd name="T19" fmla="*/ 21 h 128"/>
              <a:gd name="T20" fmla="*/ 40 w 68"/>
              <a:gd name="T21" fmla="*/ 23 h 128"/>
              <a:gd name="T22" fmla="*/ 34 w 68"/>
              <a:gd name="T23" fmla="*/ 23 h 128"/>
              <a:gd name="T24" fmla="*/ 26 w 68"/>
              <a:gd name="T25" fmla="*/ 26 h 128"/>
              <a:gd name="T26" fmla="*/ 29 w 68"/>
              <a:gd name="T27" fmla="*/ 19 h 128"/>
              <a:gd name="T28" fmla="*/ 29 w 68"/>
              <a:gd name="T29" fmla="*/ 10 h 128"/>
              <a:gd name="T30" fmla="*/ 24 w 68"/>
              <a:gd name="T31" fmla="*/ 8 h 128"/>
              <a:gd name="T32" fmla="*/ 23 w 68"/>
              <a:gd name="T33" fmla="*/ 2 h 128"/>
              <a:gd name="T34" fmla="*/ 21 w 68"/>
              <a:gd name="T35" fmla="*/ 0 h 128"/>
              <a:gd name="T36" fmla="*/ 20 w 68"/>
              <a:gd name="T37" fmla="*/ 1 h 128"/>
              <a:gd name="T38" fmla="*/ 12 w 68"/>
              <a:gd name="T39" fmla="*/ 6 h 128"/>
              <a:gd name="T40" fmla="*/ 6 w 68"/>
              <a:gd name="T41" fmla="*/ 8 h 128"/>
              <a:gd name="T42" fmla="*/ 1 w 68"/>
              <a:gd name="T43" fmla="*/ 10 h 128"/>
              <a:gd name="T44" fmla="*/ 0 w 68"/>
              <a:gd name="T45" fmla="*/ 24 h 128"/>
              <a:gd name="T46" fmla="*/ 6 w 68"/>
              <a:gd name="T47" fmla="*/ 31 h 128"/>
              <a:gd name="T48" fmla="*/ 7 w 68"/>
              <a:gd name="T49" fmla="*/ 37 h 128"/>
              <a:gd name="T50" fmla="*/ 7 w 68"/>
              <a:gd name="T51" fmla="*/ 41 h 128"/>
              <a:gd name="T52" fmla="*/ 6 w 68"/>
              <a:gd name="T53" fmla="*/ 47 h 128"/>
              <a:gd name="T54" fmla="*/ 9 w 68"/>
              <a:gd name="T55" fmla="*/ 56 h 128"/>
              <a:gd name="T56" fmla="*/ 12 w 68"/>
              <a:gd name="T57" fmla="*/ 66 h 128"/>
              <a:gd name="T58" fmla="*/ 15 w 68"/>
              <a:gd name="T59" fmla="*/ 73 h 128"/>
              <a:gd name="T60" fmla="*/ 8 w 68"/>
              <a:gd name="T61" fmla="*/ 86 h 128"/>
              <a:gd name="T62" fmla="*/ 5 w 68"/>
              <a:gd name="T63" fmla="*/ 99 h 128"/>
              <a:gd name="T64" fmla="*/ 6 w 68"/>
              <a:gd name="T65" fmla="*/ 106 h 128"/>
              <a:gd name="T66" fmla="*/ 17 w 68"/>
              <a:gd name="T67" fmla="*/ 117 h 128"/>
              <a:gd name="T68" fmla="*/ 19 w 68"/>
              <a:gd name="T69" fmla="*/ 121 h 128"/>
              <a:gd name="T70" fmla="*/ 24 w 68"/>
              <a:gd name="T71" fmla="*/ 122 h 128"/>
              <a:gd name="T72" fmla="*/ 28 w 68"/>
              <a:gd name="T73" fmla="*/ 127 h 128"/>
              <a:gd name="T74" fmla="*/ 35 w 68"/>
              <a:gd name="T75" fmla="*/ 127 h 128"/>
              <a:gd name="T76" fmla="*/ 38 w 68"/>
              <a:gd name="T77" fmla="*/ 124 h 128"/>
              <a:gd name="T78" fmla="*/ 28 w 68"/>
              <a:gd name="T79" fmla="*/ 118 h 128"/>
              <a:gd name="T80" fmla="*/ 22 w 68"/>
              <a:gd name="T81" fmla="*/ 109 h 128"/>
              <a:gd name="T82" fmla="*/ 19 w 68"/>
              <a:gd name="T83" fmla="*/ 101 h 128"/>
              <a:gd name="T84" fmla="*/ 14 w 68"/>
              <a:gd name="T85" fmla="*/ 97 h 128"/>
              <a:gd name="T86" fmla="*/ 15 w 68"/>
              <a:gd name="T87" fmla="*/ 84 h 128"/>
              <a:gd name="T88" fmla="*/ 19 w 68"/>
              <a:gd name="T89" fmla="*/ 66 h 128"/>
              <a:gd name="T90" fmla="*/ 26 w 68"/>
              <a:gd name="T91" fmla="*/ 64 h 128"/>
              <a:gd name="T92" fmla="*/ 33 w 68"/>
              <a:gd name="T93" fmla="*/ 69 h 128"/>
              <a:gd name="T94" fmla="*/ 42 w 68"/>
              <a:gd name="T95" fmla="*/ 74 h 128"/>
              <a:gd name="T96" fmla="*/ 42 w 68"/>
              <a:gd name="T97" fmla="*/ 74 h 128"/>
              <a:gd name="T98" fmla="*/ 42 w 68"/>
              <a:gd name="T99" fmla="*/ 74 h 128"/>
              <a:gd name="T100" fmla="*/ 41 w 68"/>
              <a:gd name="T101" fmla="*/ 6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8" h="128">
                <a:moveTo>
                  <a:pt x="41" y="68"/>
                </a:moveTo>
                <a:cubicBezTo>
                  <a:pt x="41" y="64"/>
                  <a:pt x="38" y="64"/>
                  <a:pt x="41" y="60"/>
                </a:cubicBezTo>
                <a:cubicBezTo>
                  <a:pt x="44" y="56"/>
                  <a:pt x="49" y="53"/>
                  <a:pt x="52" y="54"/>
                </a:cubicBezTo>
                <a:cubicBezTo>
                  <a:pt x="56" y="55"/>
                  <a:pt x="62" y="53"/>
                  <a:pt x="64" y="55"/>
                </a:cubicBezTo>
                <a:cubicBezTo>
                  <a:pt x="64" y="55"/>
                  <a:pt x="64" y="55"/>
                  <a:pt x="65" y="56"/>
                </a:cubicBezTo>
                <a:cubicBezTo>
                  <a:pt x="68" y="52"/>
                  <a:pt x="66" y="50"/>
                  <a:pt x="66" y="46"/>
                </a:cubicBezTo>
                <a:cubicBezTo>
                  <a:pt x="66" y="42"/>
                  <a:pt x="63" y="38"/>
                  <a:pt x="60" y="37"/>
                </a:cubicBezTo>
                <a:cubicBezTo>
                  <a:pt x="58" y="36"/>
                  <a:pt x="62" y="28"/>
                  <a:pt x="59" y="27"/>
                </a:cubicBezTo>
                <a:cubicBezTo>
                  <a:pt x="57" y="26"/>
                  <a:pt x="55" y="23"/>
                  <a:pt x="53" y="21"/>
                </a:cubicBezTo>
                <a:cubicBezTo>
                  <a:pt x="52" y="19"/>
                  <a:pt x="46" y="19"/>
                  <a:pt x="45" y="21"/>
                </a:cubicBezTo>
                <a:cubicBezTo>
                  <a:pt x="45" y="23"/>
                  <a:pt x="41" y="24"/>
                  <a:pt x="40" y="23"/>
                </a:cubicBezTo>
                <a:cubicBezTo>
                  <a:pt x="39" y="21"/>
                  <a:pt x="37" y="21"/>
                  <a:pt x="34" y="23"/>
                </a:cubicBezTo>
                <a:cubicBezTo>
                  <a:pt x="31" y="25"/>
                  <a:pt x="27" y="29"/>
                  <a:pt x="26" y="26"/>
                </a:cubicBezTo>
                <a:cubicBezTo>
                  <a:pt x="26" y="23"/>
                  <a:pt x="29" y="23"/>
                  <a:pt x="29" y="19"/>
                </a:cubicBezTo>
                <a:cubicBezTo>
                  <a:pt x="29" y="16"/>
                  <a:pt x="30" y="14"/>
                  <a:pt x="29" y="10"/>
                </a:cubicBezTo>
                <a:cubicBezTo>
                  <a:pt x="28" y="7"/>
                  <a:pt x="25" y="11"/>
                  <a:pt x="24" y="8"/>
                </a:cubicBezTo>
                <a:cubicBezTo>
                  <a:pt x="22" y="6"/>
                  <a:pt x="24" y="3"/>
                  <a:pt x="23" y="2"/>
                </a:cubicBezTo>
                <a:cubicBezTo>
                  <a:pt x="23" y="2"/>
                  <a:pt x="22" y="1"/>
                  <a:pt x="21" y="0"/>
                </a:cubicBezTo>
                <a:cubicBezTo>
                  <a:pt x="21" y="1"/>
                  <a:pt x="20" y="1"/>
                  <a:pt x="20" y="1"/>
                </a:cubicBezTo>
                <a:cubicBezTo>
                  <a:pt x="19" y="3"/>
                  <a:pt x="13" y="3"/>
                  <a:pt x="12" y="6"/>
                </a:cubicBezTo>
                <a:cubicBezTo>
                  <a:pt x="11" y="8"/>
                  <a:pt x="7" y="8"/>
                  <a:pt x="6" y="8"/>
                </a:cubicBezTo>
                <a:cubicBezTo>
                  <a:pt x="5" y="8"/>
                  <a:pt x="1" y="8"/>
                  <a:pt x="1" y="10"/>
                </a:cubicBezTo>
                <a:cubicBezTo>
                  <a:pt x="1" y="13"/>
                  <a:pt x="0" y="22"/>
                  <a:pt x="0" y="24"/>
                </a:cubicBezTo>
                <a:cubicBezTo>
                  <a:pt x="0" y="25"/>
                  <a:pt x="4" y="31"/>
                  <a:pt x="6" y="31"/>
                </a:cubicBezTo>
                <a:cubicBezTo>
                  <a:pt x="7" y="32"/>
                  <a:pt x="5" y="36"/>
                  <a:pt x="7" y="37"/>
                </a:cubicBezTo>
                <a:cubicBezTo>
                  <a:pt x="9" y="38"/>
                  <a:pt x="8" y="41"/>
                  <a:pt x="7" y="41"/>
                </a:cubicBezTo>
                <a:cubicBezTo>
                  <a:pt x="6" y="41"/>
                  <a:pt x="8" y="45"/>
                  <a:pt x="6" y="47"/>
                </a:cubicBezTo>
                <a:cubicBezTo>
                  <a:pt x="4" y="49"/>
                  <a:pt x="5" y="53"/>
                  <a:pt x="9" y="56"/>
                </a:cubicBezTo>
                <a:cubicBezTo>
                  <a:pt x="12" y="59"/>
                  <a:pt x="12" y="64"/>
                  <a:pt x="12" y="66"/>
                </a:cubicBezTo>
                <a:cubicBezTo>
                  <a:pt x="12" y="69"/>
                  <a:pt x="15" y="69"/>
                  <a:pt x="15" y="73"/>
                </a:cubicBezTo>
                <a:cubicBezTo>
                  <a:pt x="15" y="73"/>
                  <a:pt x="11" y="87"/>
                  <a:pt x="8" y="86"/>
                </a:cubicBezTo>
                <a:cubicBezTo>
                  <a:pt x="7" y="90"/>
                  <a:pt x="6" y="96"/>
                  <a:pt x="5" y="99"/>
                </a:cubicBezTo>
                <a:cubicBezTo>
                  <a:pt x="4" y="103"/>
                  <a:pt x="3" y="106"/>
                  <a:pt x="6" y="106"/>
                </a:cubicBezTo>
                <a:cubicBezTo>
                  <a:pt x="8" y="107"/>
                  <a:pt x="12" y="112"/>
                  <a:pt x="17" y="117"/>
                </a:cubicBezTo>
                <a:cubicBezTo>
                  <a:pt x="18" y="118"/>
                  <a:pt x="19" y="120"/>
                  <a:pt x="19" y="121"/>
                </a:cubicBezTo>
                <a:cubicBezTo>
                  <a:pt x="21" y="121"/>
                  <a:pt x="22" y="121"/>
                  <a:pt x="24" y="122"/>
                </a:cubicBezTo>
                <a:cubicBezTo>
                  <a:pt x="27" y="122"/>
                  <a:pt x="28" y="125"/>
                  <a:pt x="28" y="127"/>
                </a:cubicBezTo>
                <a:cubicBezTo>
                  <a:pt x="28" y="128"/>
                  <a:pt x="34" y="128"/>
                  <a:pt x="35" y="127"/>
                </a:cubicBezTo>
                <a:cubicBezTo>
                  <a:pt x="36" y="127"/>
                  <a:pt x="35" y="125"/>
                  <a:pt x="38" y="124"/>
                </a:cubicBezTo>
                <a:cubicBezTo>
                  <a:pt x="36" y="122"/>
                  <a:pt x="31" y="119"/>
                  <a:pt x="28" y="118"/>
                </a:cubicBezTo>
                <a:cubicBezTo>
                  <a:pt x="24" y="118"/>
                  <a:pt x="22" y="112"/>
                  <a:pt x="22" y="109"/>
                </a:cubicBezTo>
                <a:cubicBezTo>
                  <a:pt x="22" y="106"/>
                  <a:pt x="19" y="103"/>
                  <a:pt x="19" y="101"/>
                </a:cubicBezTo>
                <a:cubicBezTo>
                  <a:pt x="19" y="98"/>
                  <a:pt x="16" y="98"/>
                  <a:pt x="14" y="97"/>
                </a:cubicBezTo>
                <a:cubicBezTo>
                  <a:pt x="11" y="96"/>
                  <a:pt x="14" y="87"/>
                  <a:pt x="15" y="84"/>
                </a:cubicBezTo>
                <a:cubicBezTo>
                  <a:pt x="15" y="80"/>
                  <a:pt x="21" y="70"/>
                  <a:pt x="19" y="66"/>
                </a:cubicBezTo>
                <a:cubicBezTo>
                  <a:pt x="17" y="63"/>
                  <a:pt x="25" y="61"/>
                  <a:pt x="26" y="64"/>
                </a:cubicBezTo>
                <a:cubicBezTo>
                  <a:pt x="27" y="68"/>
                  <a:pt x="28" y="70"/>
                  <a:pt x="33" y="69"/>
                </a:cubicBezTo>
                <a:cubicBezTo>
                  <a:pt x="38" y="69"/>
                  <a:pt x="38" y="73"/>
                  <a:pt x="42" y="74"/>
                </a:cubicBezTo>
                <a:cubicBezTo>
                  <a:pt x="42" y="74"/>
                  <a:pt x="42" y="74"/>
                  <a:pt x="42" y="74"/>
                </a:cubicBezTo>
                <a:cubicBezTo>
                  <a:pt x="42" y="74"/>
                  <a:pt x="42" y="74"/>
                  <a:pt x="42" y="74"/>
                </a:cubicBezTo>
                <a:cubicBezTo>
                  <a:pt x="43" y="71"/>
                  <a:pt x="41" y="71"/>
                  <a:pt x="41" y="68"/>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19" name="Freeform 68"/>
          <p:cNvSpPr>
            <a:spLocks/>
          </p:cNvSpPr>
          <p:nvPr/>
        </p:nvSpPr>
        <p:spPr bwMode="auto">
          <a:xfrm>
            <a:off x="4388644" y="2565731"/>
            <a:ext cx="222298" cy="182602"/>
          </a:xfrm>
          <a:custGeom>
            <a:avLst/>
            <a:gdLst>
              <a:gd name="T0" fmla="*/ 2 w 82"/>
              <a:gd name="T1" fmla="*/ 15 h 67"/>
              <a:gd name="T2" fmla="*/ 2 w 82"/>
              <a:gd name="T3" fmla="*/ 23 h 67"/>
              <a:gd name="T4" fmla="*/ 2 w 82"/>
              <a:gd name="T5" fmla="*/ 27 h 67"/>
              <a:gd name="T6" fmla="*/ 4 w 82"/>
              <a:gd name="T7" fmla="*/ 31 h 67"/>
              <a:gd name="T8" fmla="*/ 5 w 82"/>
              <a:gd name="T9" fmla="*/ 35 h 67"/>
              <a:gd name="T10" fmla="*/ 7 w 82"/>
              <a:gd name="T11" fmla="*/ 42 h 67"/>
              <a:gd name="T12" fmla="*/ 7 w 82"/>
              <a:gd name="T13" fmla="*/ 46 h 67"/>
              <a:gd name="T14" fmla="*/ 12 w 82"/>
              <a:gd name="T15" fmla="*/ 49 h 67"/>
              <a:gd name="T16" fmla="*/ 18 w 82"/>
              <a:gd name="T17" fmla="*/ 53 h 67"/>
              <a:gd name="T18" fmla="*/ 22 w 82"/>
              <a:gd name="T19" fmla="*/ 54 h 67"/>
              <a:gd name="T20" fmla="*/ 27 w 82"/>
              <a:gd name="T21" fmla="*/ 54 h 67"/>
              <a:gd name="T22" fmla="*/ 29 w 82"/>
              <a:gd name="T23" fmla="*/ 57 h 67"/>
              <a:gd name="T24" fmla="*/ 35 w 82"/>
              <a:gd name="T25" fmla="*/ 58 h 67"/>
              <a:gd name="T26" fmla="*/ 39 w 82"/>
              <a:gd name="T27" fmla="*/ 63 h 67"/>
              <a:gd name="T28" fmla="*/ 44 w 82"/>
              <a:gd name="T29" fmla="*/ 63 h 67"/>
              <a:gd name="T30" fmla="*/ 51 w 82"/>
              <a:gd name="T31" fmla="*/ 63 h 67"/>
              <a:gd name="T32" fmla="*/ 57 w 82"/>
              <a:gd name="T33" fmla="*/ 64 h 67"/>
              <a:gd name="T34" fmla="*/ 65 w 82"/>
              <a:gd name="T35" fmla="*/ 66 h 67"/>
              <a:gd name="T36" fmla="*/ 69 w 82"/>
              <a:gd name="T37" fmla="*/ 67 h 67"/>
              <a:gd name="T38" fmla="*/ 69 w 82"/>
              <a:gd name="T39" fmla="*/ 61 h 67"/>
              <a:gd name="T40" fmla="*/ 77 w 82"/>
              <a:gd name="T41" fmla="*/ 53 h 67"/>
              <a:gd name="T42" fmla="*/ 81 w 82"/>
              <a:gd name="T43" fmla="*/ 50 h 67"/>
              <a:gd name="T44" fmla="*/ 77 w 82"/>
              <a:gd name="T45" fmla="*/ 42 h 67"/>
              <a:gd name="T46" fmla="*/ 77 w 82"/>
              <a:gd name="T47" fmla="*/ 35 h 67"/>
              <a:gd name="T48" fmla="*/ 74 w 82"/>
              <a:gd name="T49" fmla="*/ 30 h 67"/>
              <a:gd name="T50" fmla="*/ 79 w 82"/>
              <a:gd name="T51" fmla="*/ 26 h 67"/>
              <a:gd name="T52" fmla="*/ 78 w 82"/>
              <a:gd name="T53" fmla="*/ 19 h 67"/>
              <a:gd name="T54" fmla="*/ 77 w 82"/>
              <a:gd name="T55" fmla="*/ 12 h 67"/>
              <a:gd name="T56" fmla="*/ 71 w 82"/>
              <a:gd name="T57" fmla="*/ 8 h 67"/>
              <a:gd name="T58" fmla="*/ 70 w 82"/>
              <a:gd name="T59" fmla="*/ 7 h 67"/>
              <a:gd name="T60" fmla="*/ 48 w 82"/>
              <a:gd name="T61" fmla="*/ 6 h 67"/>
              <a:gd name="T62" fmla="*/ 44 w 82"/>
              <a:gd name="T63" fmla="*/ 5 h 67"/>
              <a:gd name="T64" fmla="*/ 40 w 82"/>
              <a:gd name="T65" fmla="*/ 7 h 67"/>
              <a:gd name="T66" fmla="*/ 36 w 82"/>
              <a:gd name="T67" fmla="*/ 2 h 67"/>
              <a:gd name="T68" fmla="*/ 17 w 82"/>
              <a:gd name="T69" fmla="*/ 7 h 67"/>
              <a:gd name="T70" fmla="*/ 4 w 82"/>
              <a:gd name="T71" fmla="*/ 12 h 67"/>
              <a:gd name="T72" fmla="*/ 2 w 82"/>
              <a:gd name="T73" fmla="*/ 14 h 67"/>
              <a:gd name="T74" fmla="*/ 2 w 82"/>
              <a:gd name="T75" fmla="*/ 1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2" h="67">
                <a:moveTo>
                  <a:pt x="2" y="15"/>
                </a:moveTo>
                <a:cubicBezTo>
                  <a:pt x="2" y="16"/>
                  <a:pt x="3" y="21"/>
                  <a:pt x="2" y="23"/>
                </a:cubicBezTo>
                <a:cubicBezTo>
                  <a:pt x="0" y="25"/>
                  <a:pt x="1" y="26"/>
                  <a:pt x="2" y="27"/>
                </a:cubicBezTo>
                <a:cubicBezTo>
                  <a:pt x="3" y="27"/>
                  <a:pt x="4" y="29"/>
                  <a:pt x="4" y="31"/>
                </a:cubicBezTo>
                <a:cubicBezTo>
                  <a:pt x="4" y="32"/>
                  <a:pt x="5" y="32"/>
                  <a:pt x="5" y="35"/>
                </a:cubicBezTo>
                <a:cubicBezTo>
                  <a:pt x="5" y="38"/>
                  <a:pt x="6" y="41"/>
                  <a:pt x="7" y="42"/>
                </a:cubicBezTo>
                <a:cubicBezTo>
                  <a:pt x="8" y="43"/>
                  <a:pt x="8" y="45"/>
                  <a:pt x="7" y="46"/>
                </a:cubicBezTo>
                <a:cubicBezTo>
                  <a:pt x="9" y="47"/>
                  <a:pt x="11" y="48"/>
                  <a:pt x="12" y="49"/>
                </a:cubicBezTo>
                <a:cubicBezTo>
                  <a:pt x="16" y="50"/>
                  <a:pt x="18" y="51"/>
                  <a:pt x="18" y="53"/>
                </a:cubicBezTo>
                <a:cubicBezTo>
                  <a:pt x="18" y="54"/>
                  <a:pt x="21" y="56"/>
                  <a:pt x="22" y="54"/>
                </a:cubicBezTo>
                <a:cubicBezTo>
                  <a:pt x="23" y="53"/>
                  <a:pt x="25" y="54"/>
                  <a:pt x="27" y="54"/>
                </a:cubicBezTo>
                <a:cubicBezTo>
                  <a:pt x="29" y="54"/>
                  <a:pt x="29" y="56"/>
                  <a:pt x="29" y="57"/>
                </a:cubicBezTo>
                <a:cubicBezTo>
                  <a:pt x="30" y="58"/>
                  <a:pt x="33" y="57"/>
                  <a:pt x="35" y="58"/>
                </a:cubicBezTo>
                <a:cubicBezTo>
                  <a:pt x="36" y="59"/>
                  <a:pt x="37" y="62"/>
                  <a:pt x="39" y="63"/>
                </a:cubicBezTo>
                <a:cubicBezTo>
                  <a:pt x="41" y="64"/>
                  <a:pt x="42" y="62"/>
                  <a:pt x="44" y="63"/>
                </a:cubicBezTo>
                <a:cubicBezTo>
                  <a:pt x="45" y="63"/>
                  <a:pt x="49" y="64"/>
                  <a:pt x="51" y="63"/>
                </a:cubicBezTo>
                <a:cubicBezTo>
                  <a:pt x="53" y="63"/>
                  <a:pt x="55" y="64"/>
                  <a:pt x="57" y="64"/>
                </a:cubicBezTo>
                <a:cubicBezTo>
                  <a:pt x="60" y="64"/>
                  <a:pt x="64" y="65"/>
                  <a:pt x="65" y="66"/>
                </a:cubicBezTo>
                <a:cubicBezTo>
                  <a:pt x="65" y="66"/>
                  <a:pt x="67" y="66"/>
                  <a:pt x="69" y="67"/>
                </a:cubicBezTo>
                <a:cubicBezTo>
                  <a:pt x="70" y="66"/>
                  <a:pt x="69" y="62"/>
                  <a:pt x="69" y="61"/>
                </a:cubicBezTo>
                <a:cubicBezTo>
                  <a:pt x="69" y="60"/>
                  <a:pt x="76" y="55"/>
                  <a:pt x="77" y="53"/>
                </a:cubicBezTo>
                <a:cubicBezTo>
                  <a:pt x="78" y="52"/>
                  <a:pt x="80" y="52"/>
                  <a:pt x="81" y="50"/>
                </a:cubicBezTo>
                <a:cubicBezTo>
                  <a:pt x="82" y="49"/>
                  <a:pt x="78" y="43"/>
                  <a:pt x="77" y="42"/>
                </a:cubicBezTo>
                <a:cubicBezTo>
                  <a:pt x="77" y="41"/>
                  <a:pt x="76" y="36"/>
                  <a:pt x="77" y="35"/>
                </a:cubicBezTo>
                <a:cubicBezTo>
                  <a:pt x="77" y="33"/>
                  <a:pt x="74" y="32"/>
                  <a:pt x="74" y="30"/>
                </a:cubicBezTo>
                <a:cubicBezTo>
                  <a:pt x="74" y="29"/>
                  <a:pt x="77" y="27"/>
                  <a:pt x="79" y="26"/>
                </a:cubicBezTo>
                <a:cubicBezTo>
                  <a:pt x="81" y="25"/>
                  <a:pt x="80" y="20"/>
                  <a:pt x="78" y="19"/>
                </a:cubicBezTo>
                <a:cubicBezTo>
                  <a:pt x="77" y="17"/>
                  <a:pt x="76" y="15"/>
                  <a:pt x="77" y="12"/>
                </a:cubicBezTo>
                <a:cubicBezTo>
                  <a:pt x="78" y="10"/>
                  <a:pt x="72" y="8"/>
                  <a:pt x="71" y="8"/>
                </a:cubicBezTo>
                <a:cubicBezTo>
                  <a:pt x="70" y="8"/>
                  <a:pt x="70" y="8"/>
                  <a:pt x="70" y="7"/>
                </a:cubicBezTo>
                <a:cubicBezTo>
                  <a:pt x="64" y="8"/>
                  <a:pt x="50" y="7"/>
                  <a:pt x="48" y="6"/>
                </a:cubicBezTo>
                <a:cubicBezTo>
                  <a:pt x="48" y="6"/>
                  <a:pt x="46" y="5"/>
                  <a:pt x="44" y="5"/>
                </a:cubicBezTo>
                <a:cubicBezTo>
                  <a:pt x="43" y="6"/>
                  <a:pt x="42" y="7"/>
                  <a:pt x="40" y="7"/>
                </a:cubicBezTo>
                <a:cubicBezTo>
                  <a:pt x="36" y="7"/>
                  <a:pt x="36" y="4"/>
                  <a:pt x="36" y="2"/>
                </a:cubicBezTo>
                <a:cubicBezTo>
                  <a:pt x="35" y="0"/>
                  <a:pt x="21" y="3"/>
                  <a:pt x="17" y="7"/>
                </a:cubicBezTo>
                <a:cubicBezTo>
                  <a:pt x="13" y="11"/>
                  <a:pt x="4" y="10"/>
                  <a:pt x="4" y="12"/>
                </a:cubicBezTo>
                <a:cubicBezTo>
                  <a:pt x="4" y="13"/>
                  <a:pt x="3" y="14"/>
                  <a:pt x="2" y="14"/>
                </a:cubicBezTo>
                <a:cubicBezTo>
                  <a:pt x="2" y="14"/>
                  <a:pt x="2" y="14"/>
                  <a:pt x="2" y="15"/>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20" name="Freeform 69"/>
          <p:cNvSpPr>
            <a:spLocks/>
          </p:cNvSpPr>
          <p:nvPr/>
        </p:nvSpPr>
        <p:spPr bwMode="auto">
          <a:xfrm>
            <a:off x="4414044" y="2821738"/>
            <a:ext cx="85347" cy="77407"/>
          </a:xfrm>
          <a:custGeom>
            <a:avLst/>
            <a:gdLst>
              <a:gd name="T0" fmla="*/ 23 w 31"/>
              <a:gd name="T1" fmla="*/ 27 h 29"/>
              <a:gd name="T2" fmla="*/ 29 w 31"/>
              <a:gd name="T3" fmla="*/ 17 h 29"/>
              <a:gd name="T4" fmla="*/ 30 w 31"/>
              <a:gd name="T5" fmla="*/ 6 h 29"/>
              <a:gd name="T6" fmla="*/ 23 w 31"/>
              <a:gd name="T7" fmla="*/ 2 h 29"/>
              <a:gd name="T8" fmla="*/ 10 w 31"/>
              <a:gd name="T9" fmla="*/ 1 h 29"/>
              <a:gd name="T10" fmla="*/ 4 w 31"/>
              <a:gd name="T11" fmla="*/ 2 h 29"/>
              <a:gd name="T12" fmla="*/ 0 w 31"/>
              <a:gd name="T13" fmla="*/ 4 h 29"/>
              <a:gd name="T14" fmla="*/ 4 w 31"/>
              <a:gd name="T15" fmla="*/ 10 h 29"/>
              <a:gd name="T16" fmla="*/ 11 w 31"/>
              <a:gd name="T17" fmla="*/ 18 h 29"/>
              <a:gd name="T18" fmla="*/ 18 w 31"/>
              <a:gd name="T19" fmla="*/ 26 h 29"/>
              <a:gd name="T20" fmla="*/ 22 w 31"/>
              <a:gd name="T21" fmla="*/ 29 h 29"/>
              <a:gd name="T22" fmla="*/ 23 w 31"/>
              <a:gd name="T23" fmla="*/ 2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 h="29">
                <a:moveTo>
                  <a:pt x="23" y="27"/>
                </a:moveTo>
                <a:cubicBezTo>
                  <a:pt x="22" y="25"/>
                  <a:pt x="28" y="17"/>
                  <a:pt x="29" y="17"/>
                </a:cubicBezTo>
                <a:cubicBezTo>
                  <a:pt x="30" y="17"/>
                  <a:pt x="31" y="10"/>
                  <a:pt x="30" y="6"/>
                </a:cubicBezTo>
                <a:cubicBezTo>
                  <a:pt x="26" y="3"/>
                  <a:pt x="23" y="2"/>
                  <a:pt x="23" y="2"/>
                </a:cubicBezTo>
                <a:cubicBezTo>
                  <a:pt x="23" y="2"/>
                  <a:pt x="11" y="2"/>
                  <a:pt x="10" y="1"/>
                </a:cubicBezTo>
                <a:cubicBezTo>
                  <a:pt x="8" y="0"/>
                  <a:pt x="6" y="3"/>
                  <a:pt x="4" y="2"/>
                </a:cubicBezTo>
                <a:cubicBezTo>
                  <a:pt x="2" y="1"/>
                  <a:pt x="0" y="2"/>
                  <a:pt x="0" y="4"/>
                </a:cubicBezTo>
                <a:cubicBezTo>
                  <a:pt x="1" y="6"/>
                  <a:pt x="4" y="7"/>
                  <a:pt x="4" y="10"/>
                </a:cubicBezTo>
                <a:cubicBezTo>
                  <a:pt x="4" y="13"/>
                  <a:pt x="11" y="17"/>
                  <a:pt x="11" y="18"/>
                </a:cubicBezTo>
                <a:cubicBezTo>
                  <a:pt x="11" y="19"/>
                  <a:pt x="15" y="22"/>
                  <a:pt x="18" y="26"/>
                </a:cubicBezTo>
                <a:cubicBezTo>
                  <a:pt x="19" y="27"/>
                  <a:pt x="21" y="28"/>
                  <a:pt x="22" y="29"/>
                </a:cubicBezTo>
                <a:cubicBezTo>
                  <a:pt x="23" y="28"/>
                  <a:pt x="23" y="27"/>
                  <a:pt x="23" y="27"/>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21" name="Freeform 70"/>
          <p:cNvSpPr>
            <a:spLocks/>
          </p:cNvSpPr>
          <p:nvPr/>
        </p:nvSpPr>
        <p:spPr bwMode="auto">
          <a:xfrm>
            <a:off x="4382294" y="2787602"/>
            <a:ext cx="121074" cy="105194"/>
          </a:xfrm>
          <a:custGeom>
            <a:avLst/>
            <a:gdLst>
              <a:gd name="T0" fmla="*/ 26 w 45"/>
              <a:gd name="T1" fmla="*/ 31 h 39"/>
              <a:gd name="T2" fmla="*/ 19 w 45"/>
              <a:gd name="T3" fmla="*/ 23 h 39"/>
              <a:gd name="T4" fmla="*/ 15 w 45"/>
              <a:gd name="T5" fmla="*/ 17 h 39"/>
              <a:gd name="T6" fmla="*/ 19 w 45"/>
              <a:gd name="T7" fmla="*/ 15 h 39"/>
              <a:gd name="T8" fmla="*/ 25 w 45"/>
              <a:gd name="T9" fmla="*/ 14 h 39"/>
              <a:gd name="T10" fmla="*/ 38 w 45"/>
              <a:gd name="T11" fmla="*/ 15 h 39"/>
              <a:gd name="T12" fmla="*/ 45 w 45"/>
              <a:gd name="T13" fmla="*/ 19 h 39"/>
              <a:gd name="T14" fmla="*/ 45 w 45"/>
              <a:gd name="T15" fmla="*/ 17 h 39"/>
              <a:gd name="T16" fmla="*/ 42 w 45"/>
              <a:gd name="T17" fmla="*/ 11 h 39"/>
              <a:gd name="T18" fmla="*/ 40 w 45"/>
              <a:gd name="T19" fmla="*/ 6 h 39"/>
              <a:gd name="T20" fmla="*/ 37 w 45"/>
              <a:gd name="T21" fmla="*/ 7 h 39"/>
              <a:gd name="T22" fmla="*/ 28 w 45"/>
              <a:gd name="T23" fmla="*/ 5 h 39"/>
              <a:gd name="T24" fmla="*/ 21 w 45"/>
              <a:gd name="T25" fmla="*/ 0 h 39"/>
              <a:gd name="T26" fmla="*/ 16 w 45"/>
              <a:gd name="T27" fmla="*/ 3 h 39"/>
              <a:gd name="T28" fmla="*/ 14 w 45"/>
              <a:gd name="T29" fmla="*/ 7 h 39"/>
              <a:gd name="T30" fmla="*/ 11 w 45"/>
              <a:gd name="T31" fmla="*/ 11 h 39"/>
              <a:gd name="T32" fmla="*/ 6 w 45"/>
              <a:gd name="T33" fmla="*/ 11 h 39"/>
              <a:gd name="T34" fmla="*/ 0 w 45"/>
              <a:gd name="T35" fmla="*/ 12 h 39"/>
              <a:gd name="T36" fmla="*/ 2 w 45"/>
              <a:gd name="T37" fmla="*/ 16 h 39"/>
              <a:gd name="T38" fmla="*/ 8 w 45"/>
              <a:gd name="T39" fmla="*/ 18 h 39"/>
              <a:gd name="T40" fmla="*/ 16 w 45"/>
              <a:gd name="T41" fmla="*/ 30 h 39"/>
              <a:gd name="T42" fmla="*/ 22 w 45"/>
              <a:gd name="T43" fmla="*/ 34 h 39"/>
              <a:gd name="T44" fmla="*/ 30 w 45"/>
              <a:gd name="T45" fmla="*/ 38 h 39"/>
              <a:gd name="T46" fmla="*/ 33 w 45"/>
              <a:gd name="T47" fmla="*/ 39 h 39"/>
              <a:gd name="T48" fmla="*/ 26 w 45"/>
              <a:gd name="T49" fmla="*/ 31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5" h="39">
                <a:moveTo>
                  <a:pt x="26" y="31"/>
                </a:moveTo>
                <a:cubicBezTo>
                  <a:pt x="26" y="30"/>
                  <a:pt x="19" y="26"/>
                  <a:pt x="19" y="23"/>
                </a:cubicBezTo>
                <a:cubicBezTo>
                  <a:pt x="19" y="20"/>
                  <a:pt x="16" y="19"/>
                  <a:pt x="15" y="17"/>
                </a:cubicBezTo>
                <a:cubicBezTo>
                  <a:pt x="15" y="15"/>
                  <a:pt x="17" y="14"/>
                  <a:pt x="19" y="15"/>
                </a:cubicBezTo>
                <a:cubicBezTo>
                  <a:pt x="21" y="16"/>
                  <a:pt x="23" y="13"/>
                  <a:pt x="25" y="14"/>
                </a:cubicBezTo>
                <a:cubicBezTo>
                  <a:pt x="26" y="15"/>
                  <a:pt x="38" y="15"/>
                  <a:pt x="38" y="15"/>
                </a:cubicBezTo>
                <a:cubicBezTo>
                  <a:pt x="38" y="15"/>
                  <a:pt x="41" y="16"/>
                  <a:pt x="45" y="19"/>
                </a:cubicBezTo>
                <a:cubicBezTo>
                  <a:pt x="45" y="18"/>
                  <a:pt x="45" y="18"/>
                  <a:pt x="45" y="17"/>
                </a:cubicBezTo>
                <a:cubicBezTo>
                  <a:pt x="44" y="15"/>
                  <a:pt x="45" y="12"/>
                  <a:pt x="42" y="11"/>
                </a:cubicBezTo>
                <a:cubicBezTo>
                  <a:pt x="41" y="11"/>
                  <a:pt x="40" y="8"/>
                  <a:pt x="40" y="6"/>
                </a:cubicBezTo>
                <a:cubicBezTo>
                  <a:pt x="39" y="7"/>
                  <a:pt x="38" y="7"/>
                  <a:pt x="37" y="7"/>
                </a:cubicBezTo>
                <a:cubicBezTo>
                  <a:pt x="35" y="8"/>
                  <a:pt x="30" y="7"/>
                  <a:pt x="28" y="5"/>
                </a:cubicBezTo>
                <a:cubicBezTo>
                  <a:pt x="27" y="3"/>
                  <a:pt x="23" y="1"/>
                  <a:pt x="21" y="0"/>
                </a:cubicBezTo>
                <a:cubicBezTo>
                  <a:pt x="21" y="1"/>
                  <a:pt x="18" y="3"/>
                  <a:pt x="16" y="3"/>
                </a:cubicBezTo>
                <a:cubicBezTo>
                  <a:pt x="15" y="3"/>
                  <a:pt x="16" y="7"/>
                  <a:pt x="14" y="7"/>
                </a:cubicBezTo>
                <a:cubicBezTo>
                  <a:pt x="13" y="7"/>
                  <a:pt x="12" y="10"/>
                  <a:pt x="11" y="11"/>
                </a:cubicBezTo>
                <a:cubicBezTo>
                  <a:pt x="11" y="12"/>
                  <a:pt x="8" y="10"/>
                  <a:pt x="6" y="11"/>
                </a:cubicBezTo>
                <a:cubicBezTo>
                  <a:pt x="5" y="11"/>
                  <a:pt x="2" y="12"/>
                  <a:pt x="0" y="12"/>
                </a:cubicBezTo>
                <a:cubicBezTo>
                  <a:pt x="0" y="14"/>
                  <a:pt x="0" y="16"/>
                  <a:pt x="2" y="16"/>
                </a:cubicBezTo>
                <a:cubicBezTo>
                  <a:pt x="4" y="16"/>
                  <a:pt x="8" y="15"/>
                  <a:pt x="8" y="18"/>
                </a:cubicBezTo>
                <a:cubicBezTo>
                  <a:pt x="8" y="21"/>
                  <a:pt x="14" y="28"/>
                  <a:pt x="16" y="30"/>
                </a:cubicBezTo>
                <a:cubicBezTo>
                  <a:pt x="18" y="32"/>
                  <a:pt x="22" y="32"/>
                  <a:pt x="22" y="34"/>
                </a:cubicBezTo>
                <a:cubicBezTo>
                  <a:pt x="23" y="36"/>
                  <a:pt x="26" y="37"/>
                  <a:pt x="30" y="38"/>
                </a:cubicBezTo>
                <a:cubicBezTo>
                  <a:pt x="31" y="38"/>
                  <a:pt x="32" y="38"/>
                  <a:pt x="33" y="39"/>
                </a:cubicBezTo>
                <a:cubicBezTo>
                  <a:pt x="30" y="35"/>
                  <a:pt x="26" y="32"/>
                  <a:pt x="26" y="31"/>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22" name="Freeform 71"/>
          <p:cNvSpPr>
            <a:spLocks/>
          </p:cNvSpPr>
          <p:nvPr/>
        </p:nvSpPr>
        <p:spPr bwMode="auto">
          <a:xfrm>
            <a:off x="4474369" y="2876952"/>
            <a:ext cx="45719" cy="87282"/>
          </a:xfrm>
          <a:custGeom>
            <a:avLst/>
            <a:gdLst>
              <a:gd name="T0" fmla="*/ 11 w 16"/>
              <a:gd name="T1" fmla="*/ 26 h 31"/>
              <a:gd name="T2" fmla="*/ 13 w 16"/>
              <a:gd name="T3" fmla="*/ 23 h 31"/>
              <a:gd name="T4" fmla="*/ 16 w 16"/>
              <a:gd name="T5" fmla="*/ 18 h 31"/>
              <a:gd name="T6" fmla="*/ 16 w 16"/>
              <a:gd name="T7" fmla="*/ 18 h 31"/>
              <a:gd name="T8" fmla="*/ 11 w 16"/>
              <a:gd name="T9" fmla="*/ 13 h 31"/>
              <a:gd name="T10" fmla="*/ 12 w 16"/>
              <a:gd name="T11" fmla="*/ 4 h 31"/>
              <a:gd name="T12" fmla="*/ 5 w 16"/>
              <a:gd name="T13" fmla="*/ 0 h 31"/>
              <a:gd name="T14" fmla="*/ 1 w 16"/>
              <a:gd name="T15" fmla="*/ 6 h 31"/>
              <a:gd name="T16" fmla="*/ 3 w 16"/>
              <a:gd name="T17" fmla="*/ 11 h 31"/>
              <a:gd name="T18" fmla="*/ 3 w 16"/>
              <a:gd name="T19" fmla="*/ 24 h 31"/>
              <a:gd name="T20" fmla="*/ 8 w 16"/>
              <a:gd name="T21" fmla="*/ 31 h 31"/>
              <a:gd name="T22" fmla="*/ 11 w 16"/>
              <a:gd name="T23" fmla="*/ 26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 h="31">
                <a:moveTo>
                  <a:pt x="11" y="26"/>
                </a:moveTo>
                <a:cubicBezTo>
                  <a:pt x="13" y="26"/>
                  <a:pt x="12" y="24"/>
                  <a:pt x="13" y="23"/>
                </a:cubicBezTo>
                <a:cubicBezTo>
                  <a:pt x="14" y="22"/>
                  <a:pt x="16" y="19"/>
                  <a:pt x="16" y="18"/>
                </a:cubicBezTo>
                <a:cubicBezTo>
                  <a:pt x="16" y="18"/>
                  <a:pt x="16" y="18"/>
                  <a:pt x="16" y="18"/>
                </a:cubicBezTo>
                <a:cubicBezTo>
                  <a:pt x="14" y="16"/>
                  <a:pt x="12" y="15"/>
                  <a:pt x="11" y="13"/>
                </a:cubicBezTo>
                <a:cubicBezTo>
                  <a:pt x="11" y="11"/>
                  <a:pt x="11" y="7"/>
                  <a:pt x="12" y="4"/>
                </a:cubicBezTo>
                <a:cubicBezTo>
                  <a:pt x="11" y="3"/>
                  <a:pt x="6" y="0"/>
                  <a:pt x="5" y="0"/>
                </a:cubicBezTo>
                <a:cubicBezTo>
                  <a:pt x="3" y="0"/>
                  <a:pt x="1" y="3"/>
                  <a:pt x="1" y="6"/>
                </a:cubicBezTo>
                <a:cubicBezTo>
                  <a:pt x="4" y="8"/>
                  <a:pt x="5" y="9"/>
                  <a:pt x="3" y="11"/>
                </a:cubicBezTo>
                <a:cubicBezTo>
                  <a:pt x="1" y="14"/>
                  <a:pt x="0" y="22"/>
                  <a:pt x="3" y="24"/>
                </a:cubicBezTo>
                <a:cubicBezTo>
                  <a:pt x="5" y="26"/>
                  <a:pt x="6" y="30"/>
                  <a:pt x="8" y="31"/>
                </a:cubicBezTo>
                <a:cubicBezTo>
                  <a:pt x="9" y="29"/>
                  <a:pt x="10" y="27"/>
                  <a:pt x="11" y="26"/>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23" name="Freeform 72"/>
          <p:cNvSpPr>
            <a:spLocks/>
          </p:cNvSpPr>
          <p:nvPr/>
        </p:nvSpPr>
        <p:spPr bwMode="auto">
          <a:xfrm>
            <a:off x="4307681" y="2734825"/>
            <a:ext cx="168708" cy="75422"/>
          </a:xfrm>
          <a:custGeom>
            <a:avLst/>
            <a:gdLst>
              <a:gd name="T0" fmla="*/ 52 w 62"/>
              <a:gd name="T1" fmla="*/ 2 h 28"/>
              <a:gd name="T2" fmla="*/ 45 w 62"/>
              <a:gd name="T3" fmla="*/ 0 h 28"/>
              <a:gd name="T4" fmla="*/ 43 w 62"/>
              <a:gd name="T5" fmla="*/ 4 h 28"/>
              <a:gd name="T6" fmla="*/ 36 w 62"/>
              <a:gd name="T7" fmla="*/ 4 h 28"/>
              <a:gd name="T8" fmla="*/ 31 w 62"/>
              <a:gd name="T9" fmla="*/ 7 h 28"/>
              <a:gd name="T10" fmla="*/ 28 w 62"/>
              <a:gd name="T11" fmla="*/ 12 h 28"/>
              <a:gd name="T12" fmla="*/ 25 w 62"/>
              <a:gd name="T13" fmla="*/ 15 h 28"/>
              <a:gd name="T14" fmla="*/ 16 w 62"/>
              <a:gd name="T15" fmla="*/ 17 h 28"/>
              <a:gd name="T16" fmla="*/ 11 w 62"/>
              <a:gd name="T17" fmla="*/ 17 h 28"/>
              <a:gd name="T18" fmla="*/ 6 w 62"/>
              <a:gd name="T19" fmla="*/ 18 h 28"/>
              <a:gd name="T20" fmla="*/ 1 w 62"/>
              <a:gd name="T21" fmla="*/ 16 h 28"/>
              <a:gd name="T22" fmla="*/ 0 w 62"/>
              <a:gd name="T23" fmla="*/ 21 h 28"/>
              <a:gd name="T24" fmla="*/ 5 w 62"/>
              <a:gd name="T25" fmla="*/ 23 h 28"/>
              <a:gd name="T26" fmla="*/ 10 w 62"/>
              <a:gd name="T27" fmla="*/ 24 h 28"/>
              <a:gd name="T28" fmla="*/ 15 w 62"/>
              <a:gd name="T29" fmla="*/ 23 h 28"/>
              <a:gd name="T30" fmla="*/ 22 w 62"/>
              <a:gd name="T31" fmla="*/ 22 h 28"/>
              <a:gd name="T32" fmla="*/ 23 w 62"/>
              <a:gd name="T33" fmla="*/ 25 h 28"/>
              <a:gd name="T34" fmla="*/ 31 w 62"/>
              <a:gd name="T35" fmla="*/ 26 h 28"/>
              <a:gd name="T36" fmla="*/ 40 w 62"/>
              <a:gd name="T37" fmla="*/ 28 h 28"/>
              <a:gd name="T38" fmla="*/ 48 w 62"/>
              <a:gd name="T39" fmla="*/ 25 h 28"/>
              <a:gd name="T40" fmla="*/ 53 w 62"/>
              <a:gd name="T41" fmla="*/ 24 h 28"/>
              <a:gd name="T42" fmla="*/ 54 w 62"/>
              <a:gd name="T43" fmla="*/ 24 h 28"/>
              <a:gd name="T44" fmla="*/ 55 w 62"/>
              <a:gd name="T45" fmla="*/ 22 h 28"/>
              <a:gd name="T46" fmla="*/ 56 w 62"/>
              <a:gd name="T47" fmla="*/ 18 h 28"/>
              <a:gd name="T48" fmla="*/ 57 w 62"/>
              <a:gd name="T49" fmla="*/ 15 h 28"/>
              <a:gd name="T50" fmla="*/ 61 w 62"/>
              <a:gd name="T51" fmla="*/ 12 h 28"/>
              <a:gd name="T52" fmla="*/ 62 w 62"/>
              <a:gd name="T53" fmla="*/ 10 h 28"/>
              <a:gd name="T54" fmla="*/ 59 w 62"/>
              <a:gd name="T55" fmla="*/ 3 h 28"/>
              <a:gd name="T56" fmla="*/ 52 w 62"/>
              <a:gd name="T57" fmla="*/ 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2" h="28">
                <a:moveTo>
                  <a:pt x="52" y="2"/>
                </a:moveTo>
                <a:cubicBezTo>
                  <a:pt x="50" y="0"/>
                  <a:pt x="45" y="0"/>
                  <a:pt x="45" y="0"/>
                </a:cubicBezTo>
                <a:cubicBezTo>
                  <a:pt x="45" y="0"/>
                  <a:pt x="44" y="2"/>
                  <a:pt x="43" y="4"/>
                </a:cubicBezTo>
                <a:cubicBezTo>
                  <a:pt x="42" y="5"/>
                  <a:pt x="38" y="5"/>
                  <a:pt x="36" y="4"/>
                </a:cubicBezTo>
                <a:cubicBezTo>
                  <a:pt x="35" y="5"/>
                  <a:pt x="32" y="6"/>
                  <a:pt x="31" y="7"/>
                </a:cubicBezTo>
                <a:cubicBezTo>
                  <a:pt x="31" y="9"/>
                  <a:pt x="27" y="8"/>
                  <a:pt x="28" y="12"/>
                </a:cubicBezTo>
                <a:cubicBezTo>
                  <a:pt x="29" y="17"/>
                  <a:pt x="26" y="15"/>
                  <a:pt x="25" y="15"/>
                </a:cubicBezTo>
                <a:cubicBezTo>
                  <a:pt x="23" y="14"/>
                  <a:pt x="17" y="15"/>
                  <a:pt x="16" y="17"/>
                </a:cubicBezTo>
                <a:cubicBezTo>
                  <a:pt x="14" y="18"/>
                  <a:pt x="12" y="18"/>
                  <a:pt x="11" y="17"/>
                </a:cubicBezTo>
                <a:cubicBezTo>
                  <a:pt x="10" y="16"/>
                  <a:pt x="7" y="16"/>
                  <a:pt x="6" y="18"/>
                </a:cubicBezTo>
                <a:cubicBezTo>
                  <a:pt x="5" y="20"/>
                  <a:pt x="3" y="16"/>
                  <a:pt x="1" y="16"/>
                </a:cubicBezTo>
                <a:cubicBezTo>
                  <a:pt x="0" y="17"/>
                  <a:pt x="0" y="20"/>
                  <a:pt x="0" y="21"/>
                </a:cubicBezTo>
                <a:cubicBezTo>
                  <a:pt x="0" y="22"/>
                  <a:pt x="3" y="24"/>
                  <a:pt x="5" y="23"/>
                </a:cubicBezTo>
                <a:cubicBezTo>
                  <a:pt x="6" y="22"/>
                  <a:pt x="8" y="23"/>
                  <a:pt x="10" y="24"/>
                </a:cubicBezTo>
                <a:cubicBezTo>
                  <a:pt x="11" y="25"/>
                  <a:pt x="14" y="24"/>
                  <a:pt x="15" y="23"/>
                </a:cubicBezTo>
                <a:cubicBezTo>
                  <a:pt x="16" y="22"/>
                  <a:pt x="21" y="22"/>
                  <a:pt x="22" y="22"/>
                </a:cubicBezTo>
                <a:cubicBezTo>
                  <a:pt x="22" y="22"/>
                  <a:pt x="22" y="25"/>
                  <a:pt x="23" y="25"/>
                </a:cubicBezTo>
                <a:cubicBezTo>
                  <a:pt x="24" y="26"/>
                  <a:pt x="28" y="26"/>
                  <a:pt x="31" y="26"/>
                </a:cubicBezTo>
                <a:cubicBezTo>
                  <a:pt x="34" y="26"/>
                  <a:pt x="39" y="28"/>
                  <a:pt x="40" y="28"/>
                </a:cubicBezTo>
                <a:cubicBezTo>
                  <a:pt x="42" y="28"/>
                  <a:pt x="44" y="25"/>
                  <a:pt x="48" y="25"/>
                </a:cubicBezTo>
                <a:cubicBezTo>
                  <a:pt x="51" y="25"/>
                  <a:pt x="53" y="23"/>
                  <a:pt x="53" y="24"/>
                </a:cubicBezTo>
                <a:cubicBezTo>
                  <a:pt x="54" y="24"/>
                  <a:pt x="54" y="24"/>
                  <a:pt x="54" y="24"/>
                </a:cubicBezTo>
                <a:cubicBezTo>
                  <a:pt x="54" y="22"/>
                  <a:pt x="54" y="22"/>
                  <a:pt x="55" y="22"/>
                </a:cubicBezTo>
                <a:cubicBezTo>
                  <a:pt x="56" y="21"/>
                  <a:pt x="55" y="19"/>
                  <a:pt x="56" y="18"/>
                </a:cubicBezTo>
                <a:cubicBezTo>
                  <a:pt x="57" y="17"/>
                  <a:pt x="55" y="14"/>
                  <a:pt x="57" y="15"/>
                </a:cubicBezTo>
                <a:cubicBezTo>
                  <a:pt x="59" y="15"/>
                  <a:pt x="61" y="15"/>
                  <a:pt x="61" y="12"/>
                </a:cubicBezTo>
                <a:cubicBezTo>
                  <a:pt x="61" y="12"/>
                  <a:pt x="61" y="11"/>
                  <a:pt x="62" y="10"/>
                </a:cubicBezTo>
                <a:cubicBezTo>
                  <a:pt x="60" y="7"/>
                  <a:pt x="59" y="3"/>
                  <a:pt x="59" y="3"/>
                </a:cubicBezTo>
                <a:cubicBezTo>
                  <a:pt x="59" y="3"/>
                  <a:pt x="55" y="5"/>
                  <a:pt x="52" y="2"/>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24" name="Freeform 73"/>
          <p:cNvSpPr>
            <a:spLocks/>
          </p:cNvSpPr>
          <p:nvPr/>
        </p:nvSpPr>
        <p:spPr bwMode="auto">
          <a:xfrm>
            <a:off x="4425156" y="2738790"/>
            <a:ext cx="146875" cy="87331"/>
          </a:xfrm>
          <a:custGeom>
            <a:avLst/>
            <a:gdLst>
              <a:gd name="T0" fmla="*/ 52 w 54"/>
              <a:gd name="T1" fmla="*/ 6 h 32"/>
              <a:gd name="T2" fmla="*/ 50 w 54"/>
              <a:gd name="T3" fmla="*/ 5 h 32"/>
              <a:gd name="T4" fmla="*/ 45 w 54"/>
              <a:gd name="T5" fmla="*/ 3 h 32"/>
              <a:gd name="T6" fmla="*/ 37 w 54"/>
              <a:gd name="T7" fmla="*/ 1 h 32"/>
              <a:gd name="T8" fmla="*/ 29 w 54"/>
              <a:gd name="T9" fmla="*/ 6 h 32"/>
              <a:gd name="T10" fmla="*/ 21 w 54"/>
              <a:gd name="T11" fmla="*/ 8 h 32"/>
              <a:gd name="T12" fmla="*/ 9 w 54"/>
              <a:gd name="T13" fmla="*/ 8 h 32"/>
              <a:gd name="T14" fmla="*/ 8 w 54"/>
              <a:gd name="T15" fmla="*/ 7 h 32"/>
              <a:gd name="T16" fmla="*/ 7 w 54"/>
              <a:gd name="T17" fmla="*/ 9 h 32"/>
              <a:gd name="T18" fmla="*/ 3 w 54"/>
              <a:gd name="T19" fmla="*/ 12 h 32"/>
              <a:gd name="T20" fmla="*/ 2 w 54"/>
              <a:gd name="T21" fmla="*/ 15 h 32"/>
              <a:gd name="T22" fmla="*/ 1 w 54"/>
              <a:gd name="T23" fmla="*/ 19 h 32"/>
              <a:gd name="T24" fmla="*/ 0 w 54"/>
              <a:gd name="T25" fmla="*/ 21 h 32"/>
              <a:gd name="T26" fmla="*/ 2 w 54"/>
              <a:gd name="T27" fmla="*/ 24 h 32"/>
              <a:gd name="T28" fmla="*/ 1 w 54"/>
              <a:gd name="T29" fmla="*/ 24 h 32"/>
              <a:gd name="T30" fmla="*/ 8 w 54"/>
              <a:gd name="T31" fmla="*/ 29 h 32"/>
              <a:gd name="T32" fmla="*/ 17 w 54"/>
              <a:gd name="T33" fmla="*/ 31 h 32"/>
              <a:gd name="T34" fmla="*/ 29 w 54"/>
              <a:gd name="T35" fmla="*/ 27 h 32"/>
              <a:gd name="T36" fmla="*/ 32 w 54"/>
              <a:gd name="T37" fmla="*/ 29 h 32"/>
              <a:gd name="T38" fmla="*/ 35 w 54"/>
              <a:gd name="T39" fmla="*/ 29 h 32"/>
              <a:gd name="T40" fmla="*/ 40 w 54"/>
              <a:gd name="T41" fmla="*/ 25 h 32"/>
              <a:gd name="T42" fmla="*/ 47 w 54"/>
              <a:gd name="T43" fmla="*/ 13 h 32"/>
              <a:gd name="T44" fmla="*/ 53 w 54"/>
              <a:gd name="T45" fmla="*/ 9 h 32"/>
              <a:gd name="T46" fmla="*/ 52 w 54"/>
              <a:gd name="T47" fmla="*/ 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4" h="32">
                <a:moveTo>
                  <a:pt x="52" y="6"/>
                </a:moveTo>
                <a:cubicBezTo>
                  <a:pt x="52" y="6"/>
                  <a:pt x="51" y="6"/>
                  <a:pt x="50" y="5"/>
                </a:cubicBezTo>
                <a:cubicBezTo>
                  <a:pt x="48" y="5"/>
                  <a:pt x="46" y="4"/>
                  <a:pt x="45" y="3"/>
                </a:cubicBezTo>
                <a:cubicBezTo>
                  <a:pt x="44" y="2"/>
                  <a:pt x="38" y="1"/>
                  <a:pt x="37" y="1"/>
                </a:cubicBezTo>
                <a:cubicBezTo>
                  <a:pt x="36" y="0"/>
                  <a:pt x="31" y="6"/>
                  <a:pt x="29" y="6"/>
                </a:cubicBezTo>
                <a:cubicBezTo>
                  <a:pt x="28" y="6"/>
                  <a:pt x="21" y="7"/>
                  <a:pt x="21" y="8"/>
                </a:cubicBezTo>
                <a:cubicBezTo>
                  <a:pt x="21" y="10"/>
                  <a:pt x="12" y="11"/>
                  <a:pt x="9" y="8"/>
                </a:cubicBezTo>
                <a:cubicBezTo>
                  <a:pt x="9" y="8"/>
                  <a:pt x="8" y="8"/>
                  <a:pt x="8" y="7"/>
                </a:cubicBezTo>
                <a:cubicBezTo>
                  <a:pt x="7" y="8"/>
                  <a:pt x="7" y="9"/>
                  <a:pt x="7" y="9"/>
                </a:cubicBezTo>
                <a:cubicBezTo>
                  <a:pt x="7" y="12"/>
                  <a:pt x="5" y="12"/>
                  <a:pt x="3" y="12"/>
                </a:cubicBezTo>
                <a:cubicBezTo>
                  <a:pt x="1" y="11"/>
                  <a:pt x="3" y="14"/>
                  <a:pt x="2" y="15"/>
                </a:cubicBezTo>
                <a:cubicBezTo>
                  <a:pt x="1" y="16"/>
                  <a:pt x="2" y="18"/>
                  <a:pt x="1" y="19"/>
                </a:cubicBezTo>
                <a:cubicBezTo>
                  <a:pt x="0" y="19"/>
                  <a:pt x="0" y="19"/>
                  <a:pt x="0" y="21"/>
                </a:cubicBezTo>
                <a:cubicBezTo>
                  <a:pt x="0" y="21"/>
                  <a:pt x="2" y="24"/>
                  <a:pt x="2" y="24"/>
                </a:cubicBezTo>
                <a:cubicBezTo>
                  <a:pt x="2" y="24"/>
                  <a:pt x="1" y="24"/>
                  <a:pt x="1" y="24"/>
                </a:cubicBezTo>
                <a:cubicBezTo>
                  <a:pt x="3" y="25"/>
                  <a:pt x="7" y="27"/>
                  <a:pt x="8" y="29"/>
                </a:cubicBezTo>
                <a:cubicBezTo>
                  <a:pt x="10" y="31"/>
                  <a:pt x="15" y="32"/>
                  <a:pt x="17" y="31"/>
                </a:cubicBezTo>
                <a:cubicBezTo>
                  <a:pt x="19" y="30"/>
                  <a:pt x="29" y="27"/>
                  <a:pt x="29" y="27"/>
                </a:cubicBezTo>
                <a:cubicBezTo>
                  <a:pt x="29" y="27"/>
                  <a:pt x="31" y="28"/>
                  <a:pt x="32" y="29"/>
                </a:cubicBezTo>
                <a:cubicBezTo>
                  <a:pt x="33" y="29"/>
                  <a:pt x="33" y="29"/>
                  <a:pt x="35" y="29"/>
                </a:cubicBezTo>
                <a:cubicBezTo>
                  <a:pt x="35" y="28"/>
                  <a:pt x="37" y="28"/>
                  <a:pt x="40" y="25"/>
                </a:cubicBezTo>
                <a:cubicBezTo>
                  <a:pt x="42" y="23"/>
                  <a:pt x="46" y="13"/>
                  <a:pt x="47" y="13"/>
                </a:cubicBezTo>
                <a:cubicBezTo>
                  <a:pt x="48" y="12"/>
                  <a:pt x="51" y="10"/>
                  <a:pt x="53" y="9"/>
                </a:cubicBezTo>
                <a:cubicBezTo>
                  <a:pt x="54" y="8"/>
                  <a:pt x="54" y="7"/>
                  <a:pt x="52" y="6"/>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25" name="Freeform 74"/>
          <p:cNvSpPr>
            <a:spLocks/>
          </p:cNvSpPr>
          <p:nvPr/>
        </p:nvSpPr>
        <p:spPr bwMode="auto">
          <a:xfrm>
            <a:off x="4353719" y="2687596"/>
            <a:ext cx="146875" cy="73437"/>
          </a:xfrm>
          <a:custGeom>
            <a:avLst/>
            <a:gdLst>
              <a:gd name="T0" fmla="*/ 51 w 54"/>
              <a:gd name="T1" fmla="*/ 12 h 27"/>
              <a:gd name="T2" fmla="*/ 45 w 54"/>
              <a:gd name="T3" fmla="*/ 11 h 27"/>
              <a:gd name="T4" fmla="*/ 43 w 54"/>
              <a:gd name="T5" fmla="*/ 8 h 27"/>
              <a:gd name="T6" fmla="*/ 38 w 54"/>
              <a:gd name="T7" fmla="*/ 8 h 27"/>
              <a:gd name="T8" fmla="*/ 34 w 54"/>
              <a:gd name="T9" fmla="*/ 7 h 27"/>
              <a:gd name="T10" fmla="*/ 28 w 54"/>
              <a:gd name="T11" fmla="*/ 3 h 27"/>
              <a:gd name="T12" fmla="*/ 23 w 54"/>
              <a:gd name="T13" fmla="*/ 0 h 27"/>
              <a:gd name="T14" fmla="*/ 23 w 54"/>
              <a:gd name="T15" fmla="*/ 1 h 27"/>
              <a:gd name="T16" fmla="*/ 18 w 54"/>
              <a:gd name="T17" fmla="*/ 1 h 27"/>
              <a:gd name="T18" fmla="*/ 12 w 54"/>
              <a:gd name="T19" fmla="*/ 4 h 27"/>
              <a:gd name="T20" fmla="*/ 3 w 54"/>
              <a:gd name="T21" fmla="*/ 7 h 27"/>
              <a:gd name="T22" fmla="*/ 3 w 54"/>
              <a:gd name="T23" fmla="*/ 12 h 27"/>
              <a:gd name="T24" fmla="*/ 6 w 54"/>
              <a:gd name="T25" fmla="*/ 19 h 27"/>
              <a:gd name="T26" fmla="*/ 15 w 54"/>
              <a:gd name="T27" fmla="*/ 26 h 27"/>
              <a:gd name="T28" fmla="*/ 15 w 54"/>
              <a:gd name="T29" fmla="*/ 26 h 27"/>
              <a:gd name="T30" fmla="*/ 22 w 54"/>
              <a:gd name="T31" fmla="*/ 26 h 27"/>
              <a:gd name="T32" fmla="*/ 24 w 54"/>
              <a:gd name="T33" fmla="*/ 22 h 27"/>
              <a:gd name="T34" fmla="*/ 31 w 54"/>
              <a:gd name="T35" fmla="*/ 24 h 27"/>
              <a:gd name="T36" fmla="*/ 38 w 54"/>
              <a:gd name="T37" fmla="*/ 25 h 27"/>
              <a:gd name="T38" fmla="*/ 38 w 54"/>
              <a:gd name="T39" fmla="*/ 27 h 27"/>
              <a:gd name="T40" fmla="*/ 41 w 54"/>
              <a:gd name="T41" fmla="*/ 24 h 27"/>
              <a:gd name="T42" fmla="*/ 49 w 54"/>
              <a:gd name="T43" fmla="*/ 20 h 27"/>
              <a:gd name="T44" fmla="*/ 54 w 54"/>
              <a:gd name="T45" fmla="*/ 16 h 27"/>
              <a:gd name="T46" fmla="*/ 51 w 54"/>
              <a:gd name="T47" fmla="*/ 12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4" h="27">
                <a:moveTo>
                  <a:pt x="51" y="12"/>
                </a:moveTo>
                <a:cubicBezTo>
                  <a:pt x="49" y="11"/>
                  <a:pt x="46" y="12"/>
                  <a:pt x="45" y="11"/>
                </a:cubicBezTo>
                <a:cubicBezTo>
                  <a:pt x="45" y="10"/>
                  <a:pt x="45" y="8"/>
                  <a:pt x="43" y="8"/>
                </a:cubicBezTo>
                <a:cubicBezTo>
                  <a:pt x="41" y="8"/>
                  <a:pt x="39" y="7"/>
                  <a:pt x="38" y="8"/>
                </a:cubicBezTo>
                <a:cubicBezTo>
                  <a:pt x="37" y="10"/>
                  <a:pt x="34" y="8"/>
                  <a:pt x="34" y="7"/>
                </a:cubicBezTo>
                <a:cubicBezTo>
                  <a:pt x="34" y="5"/>
                  <a:pt x="32" y="4"/>
                  <a:pt x="28" y="3"/>
                </a:cubicBezTo>
                <a:cubicBezTo>
                  <a:pt x="27" y="2"/>
                  <a:pt x="25" y="1"/>
                  <a:pt x="23" y="0"/>
                </a:cubicBezTo>
                <a:cubicBezTo>
                  <a:pt x="23" y="0"/>
                  <a:pt x="23" y="0"/>
                  <a:pt x="23" y="1"/>
                </a:cubicBezTo>
                <a:cubicBezTo>
                  <a:pt x="22" y="2"/>
                  <a:pt x="20" y="0"/>
                  <a:pt x="18" y="1"/>
                </a:cubicBezTo>
                <a:cubicBezTo>
                  <a:pt x="17" y="2"/>
                  <a:pt x="14" y="2"/>
                  <a:pt x="12" y="4"/>
                </a:cubicBezTo>
                <a:cubicBezTo>
                  <a:pt x="10" y="6"/>
                  <a:pt x="5" y="7"/>
                  <a:pt x="3" y="7"/>
                </a:cubicBezTo>
                <a:cubicBezTo>
                  <a:pt x="0" y="8"/>
                  <a:pt x="2" y="10"/>
                  <a:pt x="3" y="12"/>
                </a:cubicBezTo>
                <a:cubicBezTo>
                  <a:pt x="4" y="14"/>
                  <a:pt x="4" y="18"/>
                  <a:pt x="6" y="19"/>
                </a:cubicBezTo>
                <a:cubicBezTo>
                  <a:pt x="8" y="20"/>
                  <a:pt x="14" y="24"/>
                  <a:pt x="15" y="26"/>
                </a:cubicBezTo>
                <a:cubicBezTo>
                  <a:pt x="15" y="26"/>
                  <a:pt x="15" y="26"/>
                  <a:pt x="15" y="26"/>
                </a:cubicBezTo>
                <a:cubicBezTo>
                  <a:pt x="17" y="27"/>
                  <a:pt x="21" y="27"/>
                  <a:pt x="22" y="26"/>
                </a:cubicBezTo>
                <a:cubicBezTo>
                  <a:pt x="23" y="24"/>
                  <a:pt x="24" y="22"/>
                  <a:pt x="24" y="22"/>
                </a:cubicBezTo>
                <a:cubicBezTo>
                  <a:pt x="24" y="22"/>
                  <a:pt x="29" y="22"/>
                  <a:pt x="31" y="24"/>
                </a:cubicBezTo>
                <a:cubicBezTo>
                  <a:pt x="34" y="27"/>
                  <a:pt x="38" y="25"/>
                  <a:pt x="38" y="25"/>
                </a:cubicBezTo>
                <a:cubicBezTo>
                  <a:pt x="38" y="25"/>
                  <a:pt x="38" y="26"/>
                  <a:pt x="38" y="27"/>
                </a:cubicBezTo>
                <a:cubicBezTo>
                  <a:pt x="39" y="25"/>
                  <a:pt x="40" y="24"/>
                  <a:pt x="41" y="24"/>
                </a:cubicBezTo>
                <a:cubicBezTo>
                  <a:pt x="43" y="24"/>
                  <a:pt x="46" y="23"/>
                  <a:pt x="49" y="20"/>
                </a:cubicBezTo>
                <a:cubicBezTo>
                  <a:pt x="50" y="18"/>
                  <a:pt x="52" y="17"/>
                  <a:pt x="54" y="16"/>
                </a:cubicBezTo>
                <a:cubicBezTo>
                  <a:pt x="52" y="15"/>
                  <a:pt x="52" y="13"/>
                  <a:pt x="51" y="12"/>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26" name="Freeform 75"/>
          <p:cNvSpPr>
            <a:spLocks/>
          </p:cNvSpPr>
          <p:nvPr/>
        </p:nvSpPr>
        <p:spPr bwMode="auto">
          <a:xfrm>
            <a:off x="4436268" y="2726494"/>
            <a:ext cx="127027" cy="53589"/>
          </a:xfrm>
          <a:custGeom>
            <a:avLst/>
            <a:gdLst>
              <a:gd name="T0" fmla="*/ 35 w 47"/>
              <a:gd name="T1" fmla="*/ 2 h 20"/>
              <a:gd name="T2" fmla="*/ 29 w 47"/>
              <a:gd name="T3" fmla="*/ 1 h 20"/>
              <a:gd name="T4" fmla="*/ 22 w 47"/>
              <a:gd name="T5" fmla="*/ 1 h 20"/>
              <a:gd name="T6" fmla="*/ 17 w 47"/>
              <a:gd name="T7" fmla="*/ 1 h 20"/>
              <a:gd name="T8" fmla="*/ 16 w 47"/>
              <a:gd name="T9" fmla="*/ 0 h 20"/>
              <a:gd name="T10" fmla="*/ 11 w 47"/>
              <a:gd name="T11" fmla="*/ 4 h 20"/>
              <a:gd name="T12" fmla="*/ 3 w 47"/>
              <a:gd name="T13" fmla="*/ 8 h 20"/>
              <a:gd name="T14" fmla="*/ 0 w 47"/>
              <a:gd name="T15" fmla="*/ 11 h 20"/>
              <a:gd name="T16" fmla="*/ 4 w 47"/>
              <a:gd name="T17" fmla="*/ 17 h 20"/>
              <a:gd name="T18" fmla="*/ 16 w 47"/>
              <a:gd name="T19" fmla="*/ 17 h 20"/>
              <a:gd name="T20" fmla="*/ 24 w 47"/>
              <a:gd name="T21" fmla="*/ 15 h 20"/>
              <a:gd name="T22" fmla="*/ 32 w 47"/>
              <a:gd name="T23" fmla="*/ 10 h 20"/>
              <a:gd name="T24" fmla="*/ 40 w 47"/>
              <a:gd name="T25" fmla="*/ 12 h 20"/>
              <a:gd name="T26" fmla="*/ 45 w 47"/>
              <a:gd name="T27" fmla="*/ 14 h 20"/>
              <a:gd name="T28" fmla="*/ 44 w 47"/>
              <a:gd name="T29" fmla="*/ 11 h 20"/>
              <a:gd name="T30" fmla="*/ 47 w 47"/>
              <a:gd name="T31" fmla="*/ 5 h 20"/>
              <a:gd name="T32" fmla="*/ 47 w 47"/>
              <a:gd name="T33" fmla="*/ 5 h 20"/>
              <a:gd name="T34" fmla="*/ 43 w 47"/>
              <a:gd name="T35" fmla="*/ 4 h 20"/>
              <a:gd name="T36" fmla="*/ 35 w 47"/>
              <a:gd name="T37" fmla="*/ 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7" h="20">
                <a:moveTo>
                  <a:pt x="35" y="2"/>
                </a:moveTo>
                <a:cubicBezTo>
                  <a:pt x="33" y="2"/>
                  <a:pt x="31" y="1"/>
                  <a:pt x="29" y="1"/>
                </a:cubicBezTo>
                <a:cubicBezTo>
                  <a:pt x="27" y="2"/>
                  <a:pt x="23" y="1"/>
                  <a:pt x="22" y="1"/>
                </a:cubicBezTo>
                <a:cubicBezTo>
                  <a:pt x="20" y="0"/>
                  <a:pt x="19" y="2"/>
                  <a:pt x="17" y="1"/>
                </a:cubicBezTo>
                <a:cubicBezTo>
                  <a:pt x="16" y="1"/>
                  <a:pt x="16" y="0"/>
                  <a:pt x="16" y="0"/>
                </a:cubicBezTo>
                <a:cubicBezTo>
                  <a:pt x="14" y="1"/>
                  <a:pt x="12" y="2"/>
                  <a:pt x="11" y="4"/>
                </a:cubicBezTo>
                <a:cubicBezTo>
                  <a:pt x="8" y="7"/>
                  <a:pt x="5" y="8"/>
                  <a:pt x="3" y="8"/>
                </a:cubicBezTo>
                <a:cubicBezTo>
                  <a:pt x="2" y="8"/>
                  <a:pt x="1" y="9"/>
                  <a:pt x="0" y="11"/>
                </a:cubicBezTo>
                <a:cubicBezTo>
                  <a:pt x="1" y="13"/>
                  <a:pt x="3" y="16"/>
                  <a:pt x="4" y="17"/>
                </a:cubicBezTo>
                <a:cubicBezTo>
                  <a:pt x="7" y="20"/>
                  <a:pt x="16" y="19"/>
                  <a:pt x="16" y="17"/>
                </a:cubicBezTo>
                <a:cubicBezTo>
                  <a:pt x="16" y="16"/>
                  <a:pt x="23" y="15"/>
                  <a:pt x="24" y="15"/>
                </a:cubicBezTo>
                <a:cubicBezTo>
                  <a:pt x="26" y="15"/>
                  <a:pt x="31" y="9"/>
                  <a:pt x="32" y="10"/>
                </a:cubicBezTo>
                <a:cubicBezTo>
                  <a:pt x="33" y="10"/>
                  <a:pt x="39" y="11"/>
                  <a:pt x="40" y="12"/>
                </a:cubicBezTo>
                <a:cubicBezTo>
                  <a:pt x="41" y="13"/>
                  <a:pt x="43" y="14"/>
                  <a:pt x="45" y="14"/>
                </a:cubicBezTo>
                <a:cubicBezTo>
                  <a:pt x="44" y="13"/>
                  <a:pt x="44" y="12"/>
                  <a:pt x="44" y="11"/>
                </a:cubicBezTo>
                <a:cubicBezTo>
                  <a:pt x="44" y="10"/>
                  <a:pt x="46" y="6"/>
                  <a:pt x="47" y="5"/>
                </a:cubicBezTo>
                <a:cubicBezTo>
                  <a:pt x="47" y="5"/>
                  <a:pt x="47" y="5"/>
                  <a:pt x="47" y="5"/>
                </a:cubicBezTo>
                <a:cubicBezTo>
                  <a:pt x="45" y="4"/>
                  <a:pt x="43" y="4"/>
                  <a:pt x="43" y="4"/>
                </a:cubicBezTo>
                <a:cubicBezTo>
                  <a:pt x="42" y="3"/>
                  <a:pt x="38" y="2"/>
                  <a:pt x="35" y="2"/>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27" name="Freeform 76"/>
          <p:cNvSpPr>
            <a:spLocks/>
          </p:cNvSpPr>
          <p:nvPr/>
        </p:nvSpPr>
        <p:spPr bwMode="auto">
          <a:xfrm>
            <a:off x="3952081" y="2880463"/>
            <a:ext cx="85347" cy="140920"/>
          </a:xfrm>
          <a:custGeom>
            <a:avLst/>
            <a:gdLst>
              <a:gd name="T0" fmla="*/ 23 w 31"/>
              <a:gd name="T1" fmla="*/ 42 h 52"/>
              <a:gd name="T2" fmla="*/ 21 w 31"/>
              <a:gd name="T3" fmla="*/ 38 h 52"/>
              <a:gd name="T4" fmla="*/ 23 w 31"/>
              <a:gd name="T5" fmla="*/ 34 h 52"/>
              <a:gd name="T6" fmla="*/ 20 w 31"/>
              <a:gd name="T7" fmla="*/ 29 h 52"/>
              <a:gd name="T8" fmla="*/ 23 w 31"/>
              <a:gd name="T9" fmla="*/ 26 h 52"/>
              <a:gd name="T10" fmla="*/ 24 w 31"/>
              <a:gd name="T11" fmla="*/ 20 h 52"/>
              <a:gd name="T12" fmla="*/ 24 w 31"/>
              <a:gd name="T13" fmla="*/ 12 h 52"/>
              <a:gd name="T14" fmla="*/ 29 w 31"/>
              <a:gd name="T15" fmla="*/ 7 h 52"/>
              <a:gd name="T16" fmla="*/ 27 w 31"/>
              <a:gd name="T17" fmla="*/ 4 h 52"/>
              <a:gd name="T18" fmla="*/ 22 w 31"/>
              <a:gd name="T19" fmla="*/ 3 h 52"/>
              <a:gd name="T20" fmla="*/ 18 w 31"/>
              <a:gd name="T21" fmla="*/ 3 h 52"/>
              <a:gd name="T22" fmla="*/ 13 w 31"/>
              <a:gd name="T23" fmla="*/ 2 h 52"/>
              <a:gd name="T24" fmla="*/ 10 w 31"/>
              <a:gd name="T25" fmla="*/ 1 h 52"/>
              <a:gd name="T26" fmla="*/ 8 w 31"/>
              <a:gd name="T27" fmla="*/ 2 h 52"/>
              <a:gd name="T28" fmla="*/ 8 w 31"/>
              <a:gd name="T29" fmla="*/ 8 h 52"/>
              <a:gd name="T30" fmla="*/ 3 w 31"/>
              <a:gd name="T31" fmla="*/ 28 h 52"/>
              <a:gd name="T32" fmla="*/ 6 w 31"/>
              <a:gd name="T33" fmla="*/ 36 h 52"/>
              <a:gd name="T34" fmla="*/ 7 w 31"/>
              <a:gd name="T35" fmla="*/ 50 h 52"/>
              <a:gd name="T36" fmla="*/ 14 w 31"/>
              <a:gd name="T37" fmla="*/ 52 h 52"/>
              <a:gd name="T38" fmla="*/ 21 w 31"/>
              <a:gd name="T39" fmla="*/ 50 h 52"/>
              <a:gd name="T40" fmla="*/ 19 w 31"/>
              <a:gd name="T41" fmla="*/ 47 h 52"/>
              <a:gd name="T42" fmla="*/ 23 w 31"/>
              <a:gd name="T43" fmla="*/ 4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1" h="52">
                <a:moveTo>
                  <a:pt x="23" y="42"/>
                </a:moveTo>
                <a:cubicBezTo>
                  <a:pt x="26" y="42"/>
                  <a:pt x="22" y="39"/>
                  <a:pt x="21" y="38"/>
                </a:cubicBezTo>
                <a:cubicBezTo>
                  <a:pt x="20" y="37"/>
                  <a:pt x="21" y="34"/>
                  <a:pt x="23" y="34"/>
                </a:cubicBezTo>
                <a:cubicBezTo>
                  <a:pt x="25" y="34"/>
                  <a:pt x="23" y="31"/>
                  <a:pt x="20" y="29"/>
                </a:cubicBezTo>
                <a:cubicBezTo>
                  <a:pt x="18" y="27"/>
                  <a:pt x="20" y="26"/>
                  <a:pt x="23" y="26"/>
                </a:cubicBezTo>
                <a:cubicBezTo>
                  <a:pt x="25" y="26"/>
                  <a:pt x="22" y="22"/>
                  <a:pt x="24" y="20"/>
                </a:cubicBezTo>
                <a:cubicBezTo>
                  <a:pt x="26" y="18"/>
                  <a:pt x="24" y="14"/>
                  <a:pt x="24" y="12"/>
                </a:cubicBezTo>
                <a:cubicBezTo>
                  <a:pt x="24" y="10"/>
                  <a:pt x="27" y="10"/>
                  <a:pt x="29" y="7"/>
                </a:cubicBezTo>
                <a:cubicBezTo>
                  <a:pt x="31" y="5"/>
                  <a:pt x="27" y="6"/>
                  <a:pt x="27" y="4"/>
                </a:cubicBezTo>
                <a:cubicBezTo>
                  <a:pt x="27" y="2"/>
                  <a:pt x="24" y="1"/>
                  <a:pt x="22" y="3"/>
                </a:cubicBezTo>
                <a:cubicBezTo>
                  <a:pt x="20" y="4"/>
                  <a:pt x="20" y="3"/>
                  <a:pt x="18" y="3"/>
                </a:cubicBezTo>
                <a:cubicBezTo>
                  <a:pt x="17" y="3"/>
                  <a:pt x="13" y="4"/>
                  <a:pt x="13" y="2"/>
                </a:cubicBezTo>
                <a:cubicBezTo>
                  <a:pt x="13" y="0"/>
                  <a:pt x="12" y="0"/>
                  <a:pt x="10" y="1"/>
                </a:cubicBezTo>
                <a:cubicBezTo>
                  <a:pt x="10" y="2"/>
                  <a:pt x="9" y="2"/>
                  <a:pt x="8" y="2"/>
                </a:cubicBezTo>
                <a:cubicBezTo>
                  <a:pt x="8" y="5"/>
                  <a:pt x="7" y="7"/>
                  <a:pt x="8" y="8"/>
                </a:cubicBezTo>
                <a:cubicBezTo>
                  <a:pt x="10" y="11"/>
                  <a:pt x="6" y="25"/>
                  <a:pt x="3" y="28"/>
                </a:cubicBezTo>
                <a:cubicBezTo>
                  <a:pt x="0" y="32"/>
                  <a:pt x="3" y="33"/>
                  <a:pt x="6" y="36"/>
                </a:cubicBezTo>
                <a:cubicBezTo>
                  <a:pt x="10" y="38"/>
                  <a:pt x="7" y="48"/>
                  <a:pt x="7" y="50"/>
                </a:cubicBezTo>
                <a:cubicBezTo>
                  <a:pt x="7" y="52"/>
                  <a:pt x="10" y="52"/>
                  <a:pt x="14" y="52"/>
                </a:cubicBezTo>
                <a:cubicBezTo>
                  <a:pt x="16" y="52"/>
                  <a:pt x="18" y="51"/>
                  <a:pt x="21" y="50"/>
                </a:cubicBezTo>
                <a:cubicBezTo>
                  <a:pt x="20" y="49"/>
                  <a:pt x="19" y="48"/>
                  <a:pt x="19" y="47"/>
                </a:cubicBezTo>
                <a:cubicBezTo>
                  <a:pt x="19" y="46"/>
                  <a:pt x="19" y="43"/>
                  <a:pt x="23" y="42"/>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28" name="Freeform 77"/>
          <p:cNvSpPr>
            <a:spLocks/>
          </p:cNvSpPr>
          <p:nvPr/>
        </p:nvSpPr>
        <p:spPr bwMode="auto">
          <a:xfrm>
            <a:off x="4188619" y="2625683"/>
            <a:ext cx="95270" cy="81376"/>
          </a:xfrm>
          <a:custGeom>
            <a:avLst/>
            <a:gdLst>
              <a:gd name="T0" fmla="*/ 11 w 35"/>
              <a:gd name="T1" fmla="*/ 24 h 30"/>
              <a:gd name="T2" fmla="*/ 17 w 35"/>
              <a:gd name="T3" fmla="*/ 24 h 30"/>
              <a:gd name="T4" fmla="*/ 23 w 35"/>
              <a:gd name="T5" fmla="*/ 29 h 30"/>
              <a:gd name="T6" fmla="*/ 25 w 35"/>
              <a:gd name="T7" fmla="*/ 30 h 30"/>
              <a:gd name="T8" fmla="*/ 26 w 35"/>
              <a:gd name="T9" fmla="*/ 24 h 30"/>
              <a:gd name="T10" fmla="*/ 27 w 35"/>
              <a:gd name="T11" fmla="*/ 20 h 30"/>
              <a:gd name="T12" fmla="*/ 31 w 35"/>
              <a:gd name="T13" fmla="*/ 17 h 30"/>
              <a:gd name="T14" fmla="*/ 33 w 35"/>
              <a:gd name="T15" fmla="*/ 15 h 30"/>
              <a:gd name="T16" fmla="*/ 30 w 35"/>
              <a:gd name="T17" fmla="*/ 10 h 30"/>
              <a:gd name="T18" fmla="*/ 34 w 35"/>
              <a:gd name="T19" fmla="*/ 6 h 30"/>
              <a:gd name="T20" fmla="*/ 34 w 35"/>
              <a:gd name="T21" fmla="*/ 1 h 30"/>
              <a:gd name="T22" fmla="*/ 32 w 35"/>
              <a:gd name="T23" fmla="*/ 1 h 30"/>
              <a:gd name="T24" fmla="*/ 24 w 35"/>
              <a:gd name="T25" fmla="*/ 2 h 30"/>
              <a:gd name="T26" fmla="*/ 20 w 35"/>
              <a:gd name="T27" fmla="*/ 7 h 30"/>
              <a:gd name="T28" fmla="*/ 16 w 35"/>
              <a:gd name="T29" fmla="*/ 8 h 30"/>
              <a:gd name="T30" fmla="*/ 12 w 35"/>
              <a:gd name="T31" fmla="*/ 10 h 30"/>
              <a:gd name="T32" fmla="*/ 8 w 35"/>
              <a:gd name="T33" fmla="*/ 17 h 30"/>
              <a:gd name="T34" fmla="*/ 2 w 35"/>
              <a:gd name="T35" fmla="*/ 24 h 30"/>
              <a:gd name="T36" fmla="*/ 0 w 35"/>
              <a:gd name="T37" fmla="*/ 25 h 30"/>
              <a:gd name="T38" fmla="*/ 3 w 35"/>
              <a:gd name="T39" fmla="*/ 26 h 30"/>
              <a:gd name="T40" fmla="*/ 11 w 35"/>
              <a:gd name="T41" fmla="*/ 2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0">
                <a:moveTo>
                  <a:pt x="11" y="24"/>
                </a:moveTo>
                <a:cubicBezTo>
                  <a:pt x="13" y="22"/>
                  <a:pt x="16" y="23"/>
                  <a:pt x="17" y="24"/>
                </a:cubicBezTo>
                <a:cubicBezTo>
                  <a:pt x="19" y="26"/>
                  <a:pt x="21" y="26"/>
                  <a:pt x="23" y="29"/>
                </a:cubicBezTo>
                <a:cubicBezTo>
                  <a:pt x="24" y="29"/>
                  <a:pt x="24" y="30"/>
                  <a:pt x="25" y="30"/>
                </a:cubicBezTo>
                <a:cubicBezTo>
                  <a:pt x="25" y="29"/>
                  <a:pt x="25" y="25"/>
                  <a:pt x="26" y="24"/>
                </a:cubicBezTo>
                <a:cubicBezTo>
                  <a:pt x="27" y="22"/>
                  <a:pt x="25" y="20"/>
                  <a:pt x="27" y="20"/>
                </a:cubicBezTo>
                <a:cubicBezTo>
                  <a:pt x="28" y="20"/>
                  <a:pt x="31" y="20"/>
                  <a:pt x="31" y="17"/>
                </a:cubicBezTo>
                <a:cubicBezTo>
                  <a:pt x="31" y="15"/>
                  <a:pt x="32" y="16"/>
                  <a:pt x="33" y="15"/>
                </a:cubicBezTo>
                <a:cubicBezTo>
                  <a:pt x="34" y="13"/>
                  <a:pt x="31" y="11"/>
                  <a:pt x="30" y="10"/>
                </a:cubicBezTo>
                <a:cubicBezTo>
                  <a:pt x="30" y="9"/>
                  <a:pt x="32" y="9"/>
                  <a:pt x="34" y="6"/>
                </a:cubicBezTo>
                <a:cubicBezTo>
                  <a:pt x="35" y="5"/>
                  <a:pt x="35" y="3"/>
                  <a:pt x="34" y="1"/>
                </a:cubicBezTo>
                <a:cubicBezTo>
                  <a:pt x="34" y="1"/>
                  <a:pt x="33" y="2"/>
                  <a:pt x="32" y="1"/>
                </a:cubicBezTo>
                <a:cubicBezTo>
                  <a:pt x="30" y="0"/>
                  <a:pt x="27" y="1"/>
                  <a:pt x="24" y="2"/>
                </a:cubicBezTo>
                <a:cubicBezTo>
                  <a:pt x="20" y="2"/>
                  <a:pt x="19" y="6"/>
                  <a:pt x="20" y="7"/>
                </a:cubicBezTo>
                <a:cubicBezTo>
                  <a:pt x="22" y="9"/>
                  <a:pt x="17" y="10"/>
                  <a:pt x="16" y="8"/>
                </a:cubicBezTo>
                <a:cubicBezTo>
                  <a:pt x="16" y="6"/>
                  <a:pt x="12" y="7"/>
                  <a:pt x="12" y="10"/>
                </a:cubicBezTo>
                <a:cubicBezTo>
                  <a:pt x="13" y="12"/>
                  <a:pt x="8" y="13"/>
                  <a:pt x="8" y="17"/>
                </a:cubicBezTo>
                <a:cubicBezTo>
                  <a:pt x="9" y="20"/>
                  <a:pt x="4" y="23"/>
                  <a:pt x="2" y="24"/>
                </a:cubicBezTo>
                <a:cubicBezTo>
                  <a:pt x="1" y="25"/>
                  <a:pt x="1" y="25"/>
                  <a:pt x="0" y="25"/>
                </a:cubicBezTo>
                <a:cubicBezTo>
                  <a:pt x="2" y="26"/>
                  <a:pt x="3" y="26"/>
                  <a:pt x="3" y="26"/>
                </a:cubicBezTo>
                <a:cubicBezTo>
                  <a:pt x="6" y="26"/>
                  <a:pt x="10" y="25"/>
                  <a:pt x="11" y="24"/>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29" name="Freeform 78"/>
          <p:cNvSpPr>
            <a:spLocks/>
          </p:cNvSpPr>
          <p:nvPr/>
        </p:nvSpPr>
        <p:spPr bwMode="auto">
          <a:xfrm>
            <a:off x="4236243" y="2679121"/>
            <a:ext cx="45719" cy="62862"/>
          </a:xfrm>
          <a:custGeom>
            <a:avLst/>
            <a:gdLst>
              <a:gd name="T0" fmla="*/ 4 w 6"/>
              <a:gd name="T1" fmla="*/ 0 h 8"/>
              <a:gd name="T2" fmla="*/ 1 w 6"/>
              <a:gd name="T3" fmla="*/ 7 h 8"/>
              <a:gd name="T4" fmla="*/ 6 w 6"/>
              <a:gd name="T5" fmla="*/ 8 h 8"/>
              <a:gd name="T6" fmla="*/ 4 w 6"/>
              <a:gd name="T7" fmla="*/ 1 h 8"/>
              <a:gd name="T8" fmla="*/ 4 w 6"/>
              <a:gd name="T9" fmla="*/ 0 h 8"/>
            </a:gdLst>
            <a:ahLst/>
            <a:cxnLst>
              <a:cxn ang="0">
                <a:pos x="T0" y="T1"/>
              </a:cxn>
              <a:cxn ang="0">
                <a:pos x="T2" y="T3"/>
              </a:cxn>
              <a:cxn ang="0">
                <a:pos x="T4" y="T5"/>
              </a:cxn>
              <a:cxn ang="0">
                <a:pos x="T6" y="T7"/>
              </a:cxn>
              <a:cxn ang="0">
                <a:pos x="T8" y="T9"/>
              </a:cxn>
            </a:cxnLst>
            <a:rect l="0" t="0" r="r" b="b"/>
            <a:pathLst>
              <a:path w="6" h="8">
                <a:moveTo>
                  <a:pt x="4" y="0"/>
                </a:moveTo>
                <a:cubicBezTo>
                  <a:pt x="2" y="1"/>
                  <a:pt x="0" y="3"/>
                  <a:pt x="1" y="7"/>
                </a:cubicBezTo>
                <a:cubicBezTo>
                  <a:pt x="2" y="7"/>
                  <a:pt x="5" y="7"/>
                  <a:pt x="6" y="8"/>
                </a:cubicBezTo>
                <a:cubicBezTo>
                  <a:pt x="6" y="3"/>
                  <a:pt x="4" y="2"/>
                  <a:pt x="4" y="1"/>
                </a:cubicBezTo>
                <a:cubicBezTo>
                  <a:pt x="3" y="1"/>
                  <a:pt x="3" y="0"/>
                  <a:pt x="4" y="0"/>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30" name="Freeform 79"/>
          <p:cNvSpPr>
            <a:spLocks/>
          </p:cNvSpPr>
          <p:nvPr/>
        </p:nvSpPr>
        <p:spPr bwMode="auto">
          <a:xfrm>
            <a:off x="4177505" y="2676486"/>
            <a:ext cx="89317" cy="65498"/>
          </a:xfrm>
          <a:custGeom>
            <a:avLst/>
            <a:gdLst>
              <a:gd name="T0" fmla="*/ 1 w 33"/>
              <a:gd name="T1" fmla="*/ 7 h 24"/>
              <a:gd name="T2" fmla="*/ 4 w 33"/>
              <a:gd name="T3" fmla="*/ 10 h 24"/>
              <a:gd name="T4" fmla="*/ 8 w 33"/>
              <a:gd name="T5" fmla="*/ 12 h 24"/>
              <a:gd name="T6" fmla="*/ 13 w 33"/>
              <a:gd name="T7" fmla="*/ 16 h 24"/>
              <a:gd name="T8" fmla="*/ 16 w 33"/>
              <a:gd name="T9" fmla="*/ 18 h 24"/>
              <a:gd name="T10" fmla="*/ 20 w 33"/>
              <a:gd name="T11" fmla="*/ 17 h 24"/>
              <a:gd name="T12" fmla="*/ 22 w 33"/>
              <a:gd name="T13" fmla="*/ 21 h 24"/>
              <a:gd name="T14" fmla="*/ 26 w 33"/>
              <a:gd name="T15" fmla="*/ 23 h 24"/>
              <a:gd name="T16" fmla="*/ 28 w 33"/>
              <a:gd name="T17" fmla="*/ 23 h 24"/>
              <a:gd name="T18" fmla="*/ 31 w 33"/>
              <a:gd name="T19" fmla="*/ 16 h 24"/>
              <a:gd name="T20" fmla="*/ 32 w 33"/>
              <a:gd name="T21" fmla="*/ 14 h 24"/>
              <a:gd name="T22" fmla="*/ 30 w 33"/>
              <a:gd name="T23" fmla="*/ 8 h 24"/>
              <a:gd name="T24" fmla="*/ 30 w 33"/>
              <a:gd name="T25" fmla="*/ 8 h 24"/>
              <a:gd name="T26" fmla="*/ 28 w 33"/>
              <a:gd name="T27" fmla="*/ 7 h 24"/>
              <a:gd name="T28" fmla="*/ 22 w 33"/>
              <a:gd name="T29" fmla="*/ 2 h 24"/>
              <a:gd name="T30" fmla="*/ 16 w 33"/>
              <a:gd name="T31" fmla="*/ 2 h 24"/>
              <a:gd name="T32" fmla="*/ 8 w 33"/>
              <a:gd name="T33" fmla="*/ 4 h 24"/>
              <a:gd name="T34" fmla="*/ 5 w 33"/>
              <a:gd name="T35" fmla="*/ 3 h 24"/>
              <a:gd name="T36" fmla="*/ 0 w 33"/>
              <a:gd name="T37" fmla="*/ 6 h 24"/>
              <a:gd name="T38" fmla="*/ 1 w 33"/>
              <a:gd name="T39" fmla="*/ 7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3" h="24">
                <a:moveTo>
                  <a:pt x="1" y="7"/>
                </a:moveTo>
                <a:cubicBezTo>
                  <a:pt x="1" y="8"/>
                  <a:pt x="3" y="11"/>
                  <a:pt x="4" y="10"/>
                </a:cubicBezTo>
                <a:cubicBezTo>
                  <a:pt x="5" y="9"/>
                  <a:pt x="7" y="12"/>
                  <a:pt x="8" y="12"/>
                </a:cubicBezTo>
                <a:cubicBezTo>
                  <a:pt x="10" y="13"/>
                  <a:pt x="13" y="15"/>
                  <a:pt x="13" y="16"/>
                </a:cubicBezTo>
                <a:cubicBezTo>
                  <a:pt x="14" y="17"/>
                  <a:pt x="14" y="19"/>
                  <a:pt x="16" y="18"/>
                </a:cubicBezTo>
                <a:cubicBezTo>
                  <a:pt x="18" y="18"/>
                  <a:pt x="20" y="15"/>
                  <a:pt x="20" y="17"/>
                </a:cubicBezTo>
                <a:cubicBezTo>
                  <a:pt x="20" y="18"/>
                  <a:pt x="20" y="21"/>
                  <a:pt x="22" y="21"/>
                </a:cubicBezTo>
                <a:cubicBezTo>
                  <a:pt x="24" y="20"/>
                  <a:pt x="24" y="24"/>
                  <a:pt x="26" y="23"/>
                </a:cubicBezTo>
                <a:cubicBezTo>
                  <a:pt x="27" y="23"/>
                  <a:pt x="27" y="23"/>
                  <a:pt x="28" y="23"/>
                </a:cubicBezTo>
                <a:cubicBezTo>
                  <a:pt x="27" y="19"/>
                  <a:pt x="29" y="17"/>
                  <a:pt x="31" y="16"/>
                </a:cubicBezTo>
                <a:cubicBezTo>
                  <a:pt x="31" y="15"/>
                  <a:pt x="32" y="15"/>
                  <a:pt x="32" y="14"/>
                </a:cubicBezTo>
                <a:cubicBezTo>
                  <a:pt x="33" y="12"/>
                  <a:pt x="30" y="10"/>
                  <a:pt x="30" y="8"/>
                </a:cubicBezTo>
                <a:cubicBezTo>
                  <a:pt x="30" y="8"/>
                  <a:pt x="30" y="8"/>
                  <a:pt x="30" y="8"/>
                </a:cubicBezTo>
                <a:cubicBezTo>
                  <a:pt x="29" y="8"/>
                  <a:pt x="29" y="7"/>
                  <a:pt x="28" y="7"/>
                </a:cubicBezTo>
                <a:cubicBezTo>
                  <a:pt x="26" y="4"/>
                  <a:pt x="24" y="4"/>
                  <a:pt x="22" y="2"/>
                </a:cubicBezTo>
                <a:cubicBezTo>
                  <a:pt x="21" y="1"/>
                  <a:pt x="18" y="0"/>
                  <a:pt x="16" y="2"/>
                </a:cubicBezTo>
                <a:cubicBezTo>
                  <a:pt x="15" y="3"/>
                  <a:pt x="11" y="4"/>
                  <a:pt x="8" y="4"/>
                </a:cubicBezTo>
                <a:cubicBezTo>
                  <a:pt x="8" y="4"/>
                  <a:pt x="7" y="4"/>
                  <a:pt x="5" y="3"/>
                </a:cubicBezTo>
                <a:cubicBezTo>
                  <a:pt x="4" y="4"/>
                  <a:pt x="2" y="5"/>
                  <a:pt x="0" y="6"/>
                </a:cubicBezTo>
                <a:cubicBezTo>
                  <a:pt x="0" y="6"/>
                  <a:pt x="1" y="6"/>
                  <a:pt x="1" y="7"/>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31" name="Freeform 80"/>
          <p:cNvSpPr>
            <a:spLocks/>
          </p:cNvSpPr>
          <p:nvPr/>
        </p:nvSpPr>
        <p:spPr bwMode="auto">
          <a:xfrm>
            <a:off x="4499769" y="2738780"/>
            <a:ext cx="208404" cy="134966"/>
          </a:xfrm>
          <a:custGeom>
            <a:avLst/>
            <a:gdLst>
              <a:gd name="T0" fmla="*/ 69 w 77"/>
              <a:gd name="T1" fmla="*/ 33 h 50"/>
              <a:gd name="T2" fmla="*/ 65 w 77"/>
              <a:gd name="T3" fmla="*/ 31 h 50"/>
              <a:gd name="T4" fmla="*/ 65 w 77"/>
              <a:gd name="T5" fmla="*/ 31 h 50"/>
              <a:gd name="T6" fmla="*/ 64 w 77"/>
              <a:gd name="T7" fmla="*/ 21 h 50"/>
              <a:gd name="T8" fmla="*/ 59 w 77"/>
              <a:gd name="T9" fmla="*/ 10 h 50"/>
              <a:gd name="T10" fmla="*/ 53 w 77"/>
              <a:gd name="T11" fmla="*/ 0 h 50"/>
              <a:gd name="T12" fmla="*/ 49 w 77"/>
              <a:gd name="T13" fmla="*/ 2 h 50"/>
              <a:gd name="T14" fmla="*/ 44 w 77"/>
              <a:gd name="T15" fmla="*/ 5 h 50"/>
              <a:gd name="T16" fmla="*/ 40 w 77"/>
              <a:gd name="T17" fmla="*/ 5 h 50"/>
              <a:gd name="T18" fmla="*/ 36 w 77"/>
              <a:gd name="T19" fmla="*/ 6 h 50"/>
              <a:gd name="T20" fmla="*/ 31 w 77"/>
              <a:gd name="T21" fmla="*/ 5 h 50"/>
              <a:gd name="T22" fmla="*/ 23 w 77"/>
              <a:gd name="T23" fmla="*/ 3 h 50"/>
              <a:gd name="T24" fmla="*/ 20 w 77"/>
              <a:gd name="T25" fmla="*/ 3 h 50"/>
              <a:gd name="T26" fmla="*/ 19 w 77"/>
              <a:gd name="T27" fmla="*/ 5 h 50"/>
              <a:gd name="T28" fmla="*/ 13 w 77"/>
              <a:gd name="T29" fmla="*/ 9 h 50"/>
              <a:gd name="T30" fmla="*/ 6 w 77"/>
              <a:gd name="T31" fmla="*/ 21 h 50"/>
              <a:gd name="T32" fmla="*/ 0 w 77"/>
              <a:gd name="T33" fmla="*/ 25 h 50"/>
              <a:gd name="T34" fmla="*/ 3 w 77"/>
              <a:gd name="T35" fmla="*/ 30 h 50"/>
              <a:gd name="T36" fmla="*/ 6 w 77"/>
              <a:gd name="T37" fmla="*/ 33 h 50"/>
              <a:gd name="T38" fmla="*/ 7 w 77"/>
              <a:gd name="T39" fmla="*/ 38 h 50"/>
              <a:gd name="T40" fmla="*/ 17 w 77"/>
              <a:gd name="T41" fmla="*/ 41 h 50"/>
              <a:gd name="T42" fmla="*/ 17 w 77"/>
              <a:gd name="T43" fmla="*/ 45 h 50"/>
              <a:gd name="T44" fmla="*/ 22 w 77"/>
              <a:gd name="T45" fmla="*/ 48 h 50"/>
              <a:gd name="T46" fmla="*/ 31 w 77"/>
              <a:gd name="T47" fmla="*/ 49 h 50"/>
              <a:gd name="T48" fmla="*/ 40 w 77"/>
              <a:gd name="T49" fmla="*/ 49 h 50"/>
              <a:gd name="T50" fmla="*/ 46 w 77"/>
              <a:gd name="T51" fmla="*/ 47 h 50"/>
              <a:gd name="T52" fmla="*/ 56 w 77"/>
              <a:gd name="T53" fmla="*/ 45 h 50"/>
              <a:gd name="T54" fmla="*/ 63 w 77"/>
              <a:gd name="T55" fmla="*/ 47 h 50"/>
              <a:gd name="T56" fmla="*/ 68 w 77"/>
              <a:gd name="T57" fmla="*/ 49 h 50"/>
              <a:gd name="T58" fmla="*/ 68 w 77"/>
              <a:gd name="T59" fmla="*/ 45 h 50"/>
              <a:gd name="T60" fmla="*/ 72 w 77"/>
              <a:gd name="T61" fmla="*/ 38 h 50"/>
              <a:gd name="T62" fmla="*/ 76 w 77"/>
              <a:gd name="T63" fmla="*/ 34 h 50"/>
              <a:gd name="T64" fmla="*/ 76 w 77"/>
              <a:gd name="T65" fmla="*/ 33 h 50"/>
              <a:gd name="T66" fmla="*/ 73 w 77"/>
              <a:gd name="T67" fmla="*/ 31 h 50"/>
              <a:gd name="T68" fmla="*/ 69 w 77"/>
              <a:gd name="T69" fmla="*/ 33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7" h="50">
                <a:moveTo>
                  <a:pt x="69" y="33"/>
                </a:moveTo>
                <a:cubicBezTo>
                  <a:pt x="67" y="33"/>
                  <a:pt x="65" y="32"/>
                  <a:pt x="65" y="31"/>
                </a:cubicBezTo>
                <a:cubicBezTo>
                  <a:pt x="65" y="31"/>
                  <a:pt x="65" y="31"/>
                  <a:pt x="65" y="31"/>
                </a:cubicBezTo>
                <a:cubicBezTo>
                  <a:pt x="63" y="29"/>
                  <a:pt x="63" y="23"/>
                  <a:pt x="64" y="21"/>
                </a:cubicBezTo>
                <a:cubicBezTo>
                  <a:pt x="66" y="19"/>
                  <a:pt x="61" y="12"/>
                  <a:pt x="59" y="10"/>
                </a:cubicBezTo>
                <a:cubicBezTo>
                  <a:pt x="58" y="8"/>
                  <a:pt x="55" y="4"/>
                  <a:pt x="53" y="0"/>
                </a:cubicBezTo>
                <a:cubicBezTo>
                  <a:pt x="51" y="1"/>
                  <a:pt x="49" y="1"/>
                  <a:pt x="49" y="2"/>
                </a:cubicBezTo>
                <a:cubicBezTo>
                  <a:pt x="48" y="3"/>
                  <a:pt x="46" y="5"/>
                  <a:pt x="44" y="5"/>
                </a:cubicBezTo>
                <a:cubicBezTo>
                  <a:pt x="43" y="5"/>
                  <a:pt x="41" y="4"/>
                  <a:pt x="40" y="5"/>
                </a:cubicBezTo>
                <a:cubicBezTo>
                  <a:pt x="39" y="6"/>
                  <a:pt x="37" y="7"/>
                  <a:pt x="36" y="6"/>
                </a:cubicBezTo>
                <a:cubicBezTo>
                  <a:pt x="36" y="5"/>
                  <a:pt x="33" y="5"/>
                  <a:pt x="31" y="5"/>
                </a:cubicBezTo>
                <a:cubicBezTo>
                  <a:pt x="30" y="5"/>
                  <a:pt x="24" y="3"/>
                  <a:pt x="23" y="3"/>
                </a:cubicBezTo>
                <a:cubicBezTo>
                  <a:pt x="22" y="3"/>
                  <a:pt x="21" y="3"/>
                  <a:pt x="20" y="3"/>
                </a:cubicBezTo>
                <a:cubicBezTo>
                  <a:pt x="20" y="4"/>
                  <a:pt x="20" y="4"/>
                  <a:pt x="19" y="5"/>
                </a:cubicBezTo>
                <a:cubicBezTo>
                  <a:pt x="17" y="6"/>
                  <a:pt x="14" y="8"/>
                  <a:pt x="13" y="9"/>
                </a:cubicBezTo>
                <a:cubicBezTo>
                  <a:pt x="12" y="9"/>
                  <a:pt x="8" y="19"/>
                  <a:pt x="6" y="21"/>
                </a:cubicBezTo>
                <a:cubicBezTo>
                  <a:pt x="3" y="24"/>
                  <a:pt x="1" y="24"/>
                  <a:pt x="0" y="25"/>
                </a:cubicBezTo>
                <a:cubicBezTo>
                  <a:pt x="0" y="26"/>
                  <a:pt x="3" y="29"/>
                  <a:pt x="3" y="30"/>
                </a:cubicBezTo>
                <a:cubicBezTo>
                  <a:pt x="3" y="32"/>
                  <a:pt x="4" y="33"/>
                  <a:pt x="6" y="33"/>
                </a:cubicBezTo>
                <a:cubicBezTo>
                  <a:pt x="8" y="33"/>
                  <a:pt x="6" y="38"/>
                  <a:pt x="7" y="38"/>
                </a:cubicBezTo>
                <a:cubicBezTo>
                  <a:pt x="9" y="39"/>
                  <a:pt x="17" y="39"/>
                  <a:pt x="17" y="41"/>
                </a:cubicBezTo>
                <a:cubicBezTo>
                  <a:pt x="17" y="43"/>
                  <a:pt x="18" y="44"/>
                  <a:pt x="17" y="45"/>
                </a:cubicBezTo>
                <a:cubicBezTo>
                  <a:pt x="19" y="45"/>
                  <a:pt x="21" y="48"/>
                  <a:pt x="22" y="48"/>
                </a:cubicBezTo>
                <a:cubicBezTo>
                  <a:pt x="23" y="48"/>
                  <a:pt x="30" y="49"/>
                  <a:pt x="31" y="49"/>
                </a:cubicBezTo>
                <a:cubicBezTo>
                  <a:pt x="32" y="49"/>
                  <a:pt x="38" y="49"/>
                  <a:pt x="40" y="49"/>
                </a:cubicBezTo>
                <a:cubicBezTo>
                  <a:pt x="42" y="50"/>
                  <a:pt x="44" y="49"/>
                  <a:pt x="46" y="47"/>
                </a:cubicBezTo>
                <a:cubicBezTo>
                  <a:pt x="48" y="45"/>
                  <a:pt x="54" y="45"/>
                  <a:pt x="56" y="45"/>
                </a:cubicBezTo>
                <a:cubicBezTo>
                  <a:pt x="58" y="45"/>
                  <a:pt x="62" y="46"/>
                  <a:pt x="63" y="47"/>
                </a:cubicBezTo>
                <a:cubicBezTo>
                  <a:pt x="63" y="48"/>
                  <a:pt x="65" y="49"/>
                  <a:pt x="68" y="49"/>
                </a:cubicBezTo>
                <a:cubicBezTo>
                  <a:pt x="68" y="48"/>
                  <a:pt x="68" y="47"/>
                  <a:pt x="68" y="45"/>
                </a:cubicBezTo>
                <a:cubicBezTo>
                  <a:pt x="68" y="42"/>
                  <a:pt x="69" y="38"/>
                  <a:pt x="72" y="38"/>
                </a:cubicBezTo>
                <a:cubicBezTo>
                  <a:pt x="74" y="38"/>
                  <a:pt x="77" y="38"/>
                  <a:pt x="76" y="34"/>
                </a:cubicBezTo>
                <a:cubicBezTo>
                  <a:pt x="76" y="33"/>
                  <a:pt x="76" y="33"/>
                  <a:pt x="76" y="33"/>
                </a:cubicBezTo>
                <a:cubicBezTo>
                  <a:pt x="75" y="32"/>
                  <a:pt x="74" y="31"/>
                  <a:pt x="73" y="31"/>
                </a:cubicBezTo>
                <a:cubicBezTo>
                  <a:pt x="72" y="31"/>
                  <a:pt x="69" y="33"/>
                  <a:pt x="69" y="33"/>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32" name="Freeform 81"/>
          <p:cNvSpPr>
            <a:spLocks/>
          </p:cNvSpPr>
          <p:nvPr/>
        </p:nvSpPr>
        <p:spPr bwMode="auto">
          <a:xfrm>
            <a:off x="4614069" y="2743155"/>
            <a:ext cx="69468" cy="89315"/>
          </a:xfrm>
          <a:custGeom>
            <a:avLst/>
            <a:gdLst>
              <a:gd name="T0" fmla="*/ 19 w 26"/>
              <a:gd name="T1" fmla="*/ 9 h 33"/>
              <a:gd name="T2" fmla="*/ 13 w 26"/>
              <a:gd name="T3" fmla="*/ 4 h 33"/>
              <a:gd name="T4" fmla="*/ 6 w 26"/>
              <a:gd name="T5" fmla="*/ 1 h 33"/>
              <a:gd name="T6" fmla="*/ 0 w 26"/>
              <a:gd name="T7" fmla="*/ 2 h 33"/>
              <a:gd name="T8" fmla="*/ 6 w 26"/>
              <a:gd name="T9" fmla="*/ 12 h 33"/>
              <a:gd name="T10" fmla="*/ 11 w 26"/>
              <a:gd name="T11" fmla="*/ 23 h 33"/>
              <a:gd name="T12" fmla="*/ 12 w 26"/>
              <a:gd name="T13" fmla="*/ 33 h 33"/>
              <a:gd name="T14" fmla="*/ 17 w 26"/>
              <a:gd name="T15" fmla="*/ 25 h 33"/>
              <a:gd name="T16" fmla="*/ 20 w 26"/>
              <a:gd name="T17" fmla="*/ 22 h 33"/>
              <a:gd name="T18" fmla="*/ 26 w 26"/>
              <a:gd name="T19" fmla="*/ 23 h 33"/>
              <a:gd name="T20" fmla="*/ 24 w 26"/>
              <a:gd name="T21" fmla="*/ 17 h 33"/>
              <a:gd name="T22" fmla="*/ 19 w 26"/>
              <a:gd name="T23" fmla="*/ 9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 h="33">
                <a:moveTo>
                  <a:pt x="19" y="9"/>
                </a:moveTo>
                <a:cubicBezTo>
                  <a:pt x="18" y="6"/>
                  <a:pt x="15" y="4"/>
                  <a:pt x="13" y="4"/>
                </a:cubicBezTo>
                <a:cubicBezTo>
                  <a:pt x="11" y="4"/>
                  <a:pt x="8" y="0"/>
                  <a:pt x="6" y="1"/>
                </a:cubicBezTo>
                <a:cubicBezTo>
                  <a:pt x="5" y="1"/>
                  <a:pt x="3" y="1"/>
                  <a:pt x="0" y="2"/>
                </a:cubicBezTo>
                <a:cubicBezTo>
                  <a:pt x="2" y="6"/>
                  <a:pt x="5" y="10"/>
                  <a:pt x="6" y="12"/>
                </a:cubicBezTo>
                <a:cubicBezTo>
                  <a:pt x="8" y="14"/>
                  <a:pt x="13" y="21"/>
                  <a:pt x="11" y="23"/>
                </a:cubicBezTo>
                <a:cubicBezTo>
                  <a:pt x="10" y="25"/>
                  <a:pt x="10" y="31"/>
                  <a:pt x="12" y="33"/>
                </a:cubicBezTo>
                <a:cubicBezTo>
                  <a:pt x="14" y="31"/>
                  <a:pt x="17" y="27"/>
                  <a:pt x="17" y="25"/>
                </a:cubicBezTo>
                <a:cubicBezTo>
                  <a:pt x="17" y="24"/>
                  <a:pt x="17" y="21"/>
                  <a:pt x="20" y="22"/>
                </a:cubicBezTo>
                <a:cubicBezTo>
                  <a:pt x="23" y="22"/>
                  <a:pt x="26" y="24"/>
                  <a:pt x="26" y="23"/>
                </a:cubicBezTo>
                <a:cubicBezTo>
                  <a:pt x="26" y="22"/>
                  <a:pt x="25" y="18"/>
                  <a:pt x="24" y="17"/>
                </a:cubicBezTo>
                <a:cubicBezTo>
                  <a:pt x="23" y="16"/>
                  <a:pt x="20" y="12"/>
                  <a:pt x="19" y="9"/>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33" name="Freeform 82"/>
          <p:cNvSpPr>
            <a:spLocks/>
          </p:cNvSpPr>
          <p:nvPr/>
        </p:nvSpPr>
        <p:spPr bwMode="auto">
          <a:xfrm>
            <a:off x="4531519" y="2846741"/>
            <a:ext cx="142906" cy="79392"/>
          </a:xfrm>
          <a:custGeom>
            <a:avLst/>
            <a:gdLst>
              <a:gd name="T0" fmla="*/ 41 w 53"/>
              <a:gd name="T1" fmla="*/ 0 h 29"/>
              <a:gd name="T2" fmla="*/ 31 w 53"/>
              <a:gd name="T3" fmla="*/ 2 h 29"/>
              <a:gd name="T4" fmla="*/ 25 w 53"/>
              <a:gd name="T5" fmla="*/ 4 h 29"/>
              <a:gd name="T6" fmla="*/ 16 w 53"/>
              <a:gd name="T7" fmla="*/ 4 h 29"/>
              <a:gd name="T8" fmla="*/ 7 w 53"/>
              <a:gd name="T9" fmla="*/ 3 h 29"/>
              <a:gd name="T10" fmla="*/ 2 w 53"/>
              <a:gd name="T11" fmla="*/ 0 h 29"/>
              <a:gd name="T12" fmla="*/ 1 w 53"/>
              <a:gd name="T13" fmla="*/ 1 h 29"/>
              <a:gd name="T14" fmla="*/ 1 w 53"/>
              <a:gd name="T15" fmla="*/ 6 h 29"/>
              <a:gd name="T16" fmla="*/ 4 w 53"/>
              <a:gd name="T17" fmla="*/ 12 h 29"/>
              <a:gd name="T18" fmla="*/ 1 w 53"/>
              <a:gd name="T19" fmla="*/ 15 h 29"/>
              <a:gd name="T20" fmla="*/ 1 w 53"/>
              <a:gd name="T21" fmla="*/ 19 h 29"/>
              <a:gd name="T22" fmla="*/ 6 w 53"/>
              <a:gd name="T23" fmla="*/ 25 h 29"/>
              <a:gd name="T24" fmla="*/ 8 w 53"/>
              <a:gd name="T25" fmla="*/ 27 h 29"/>
              <a:gd name="T26" fmla="*/ 19 w 53"/>
              <a:gd name="T27" fmla="*/ 27 h 29"/>
              <a:gd name="T28" fmla="*/ 28 w 53"/>
              <a:gd name="T29" fmla="*/ 29 h 29"/>
              <a:gd name="T30" fmla="*/ 31 w 53"/>
              <a:gd name="T31" fmla="*/ 27 h 29"/>
              <a:gd name="T32" fmla="*/ 35 w 53"/>
              <a:gd name="T33" fmla="*/ 25 h 29"/>
              <a:gd name="T34" fmla="*/ 35 w 53"/>
              <a:gd name="T35" fmla="*/ 22 h 29"/>
              <a:gd name="T36" fmla="*/ 44 w 53"/>
              <a:gd name="T37" fmla="*/ 22 h 29"/>
              <a:gd name="T38" fmla="*/ 47 w 53"/>
              <a:gd name="T39" fmla="*/ 22 h 29"/>
              <a:gd name="T40" fmla="*/ 46 w 53"/>
              <a:gd name="T41" fmla="*/ 20 h 29"/>
              <a:gd name="T42" fmla="*/ 44 w 53"/>
              <a:gd name="T43" fmla="*/ 14 h 29"/>
              <a:gd name="T44" fmla="*/ 51 w 53"/>
              <a:gd name="T45" fmla="*/ 6 h 29"/>
              <a:gd name="T46" fmla="*/ 53 w 53"/>
              <a:gd name="T47" fmla="*/ 4 h 29"/>
              <a:gd name="T48" fmla="*/ 48 w 53"/>
              <a:gd name="T49" fmla="*/ 2 h 29"/>
              <a:gd name="T50" fmla="*/ 41 w 53"/>
              <a:gd name="T5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3" h="29">
                <a:moveTo>
                  <a:pt x="41" y="0"/>
                </a:moveTo>
                <a:cubicBezTo>
                  <a:pt x="39" y="0"/>
                  <a:pt x="33" y="0"/>
                  <a:pt x="31" y="2"/>
                </a:cubicBezTo>
                <a:cubicBezTo>
                  <a:pt x="29" y="4"/>
                  <a:pt x="27" y="5"/>
                  <a:pt x="25" y="4"/>
                </a:cubicBezTo>
                <a:cubicBezTo>
                  <a:pt x="23" y="4"/>
                  <a:pt x="17" y="4"/>
                  <a:pt x="16" y="4"/>
                </a:cubicBezTo>
                <a:cubicBezTo>
                  <a:pt x="15" y="4"/>
                  <a:pt x="8" y="3"/>
                  <a:pt x="7" y="3"/>
                </a:cubicBezTo>
                <a:cubicBezTo>
                  <a:pt x="6" y="3"/>
                  <a:pt x="4" y="0"/>
                  <a:pt x="2" y="0"/>
                </a:cubicBezTo>
                <a:cubicBezTo>
                  <a:pt x="2" y="0"/>
                  <a:pt x="2" y="0"/>
                  <a:pt x="1" y="1"/>
                </a:cubicBezTo>
                <a:cubicBezTo>
                  <a:pt x="0" y="2"/>
                  <a:pt x="0" y="5"/>
                  <a:pt x="1" y="6"/>
                </a:cubicBezTo>
                <a:cubicBezTo>
                  <a:pt x="3" y="8"/>
                  <a:pt x="6" y="12"/>
                  <a:pt x="4" y="12"/>
                </a:cubicBezTo>
                <a:cubicBezTo>
                  <a:pt x="2" y="12"/>
                  <a:pt x="1" y="14"/>
                  <a:pt x="1" y="15"/>
                </a:cubicBezTo>
                <a:cubicBezTo>
                  <a:pt x="1" y="16"/>
                  <a:pt x="1" y="19"/>
                  <a:pt x="1" y="19"/>
                </a:cubicBezTo>
                <a:cubicBezTo>
                  <a:pt x="2" y="20"/>
                  <a:pt x="6" y="24"/>
                  <a:pt x="6" y="25"/>
                </a:cubicBezTo>
                <a:cubicBezTo>
                  <a:pt x="6" y="26"/>
                  <a:pt x="8" y="26"/>
                  <a:pt x="8" y="27"/>
                </a:cubicBezTo>
                <a:cubicBezTo>
                  <a:pt x="11" y="27"/>
                  <a:pt x="17" y="26"/>
                  <a:pt x="19" y="27"/>
                </a:cubicBezTo>
                <a:cubicBezTo>
                  <a:pt x="21" y="28"/>
                  <a:pt x="28" y="29"/>
                  <a:pt x="28" y="29"/>
                </a:cubicBezTo>
                <a:cubicBezTo>
                  <a:pt x="30" y="29"/>
                  <a:pt x="32" y="28"/>
                  <a:pt x="31" y="27"/>
                </a:cubicBezTo>
                <a:cubicBezTo>
                  <a:pt x="31" y="26"/>
                  <a:pt x="33" y="25"/>
                  <a:pt x="35" y="25"/>
                </a:cubicBezTo>
                <a:cubicBezTo>
                  <a:pt x="35" y="24"/>
                  <a:pt x="35" y="23"/>
                  <a:pt x="35" y="22"/>
                </a:cubicBezTo>
                <a:cubicBezTo>
                  <a:pt x="36" y="22"/>
                  <a:pt x="41" y="21"/>
                  <a:pt x="44" y="22"/>
                </a:cubicBezTo>
                <a:cubicBezTo>
                  <a:pt x="45" y="23"/>
                  <a:pt x="46" y="23"/>
                  <a:pt x="47" y="22"/>
                </a:cubicBezTo>
                <a:cubicBezTo>
                  <a:pt x="47" y="21"/>
                  <a:pt x="46" y="20"/>
                  <a:pt x="46" y="20"/>
                </a:cubicBezTo>
                <a:cubicBezTo>
                  <a:pt x="45" y="20"/>
                  <a:pt x="42" y="14"/>
                  <a:pt x="44" y="14"/>
                </a:cubicBezTo>
                <a:cubicBezTo>
                  <a:pt x="46" y="13"/>
                  <a:pt x="48" y="7"/>
                  <a:pt x="51" y="6"/>
                </a:cubicBezTo>
                <a:cubicBezTo>
                  <a:pt x="52" y="6"/>
                  <a:pt x="52" y="5"/>
                  <a:pt x="53" y="4"/>
                </a:cubicBezTo>
                <a:cubicBezTo>
                  <a:pt x="50" y="4"/>
                  <a:pt x="48" y="3"/>
                  <a:pt x="48" y="2"/>
                </a:cubicBezTo>
                <a:cubicBezTo>
                  <a:pt x="47" y="1"/>
                  <a:pt x="43" y="0"/>
                  <a:pt x="41" y="0"/>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34" name="Freeform 83"/>
          <p:cNvSpPr>
            <a:spLocks/>
          </p:cNvSpPr>
          <p:nvPr/>
        </p:nvSpPr>
        <p:spPr bwMode="auto">
          <a:xfrm>
            <a:off x="4499769" y="2891527"/>
            <a:ext cx="64423" cy="45719"/>
          </a:xfrm>
          <a:custGeom>
            <a:avLst/>
            <a:gdLst>
              <a:gd name="T0" fmla="*/ 5 w 23"/>
              <a:gd name="T1" fmla="*/ 16 h 16"/>
              <a:gd name="T2" fmla="*/ 5 w 23"/>
              <a:gd name="T3" fmla="*/ 16 h 16"/>
              <a:gd name="T4" fmla="*/ 5 w 23"/>
              <a:gd name="T5" fmla="*/ 16 h 16"/>
              <a:gd name="T6" fmla="*/ 5 w 23"/>
              <a:gd name="T7" fmla="*/ 16 h 16"/>
              <a:gd name="T8" fmla="*/ 6 w 23"/>
              <a:gd name="T9" fmla="*/ 16 h 16"/>
              <a:gd name="T10" fmla="*/ 6 w 23"/>
              <a:gd name="T11" fmla="*/ 16 h 16"/>
              <a:gd name="T12" fmla="*/ 9 w 23"/>
              <a:gd name="T13" fmla="*/ 16 h 16"/>
              <a:gd name="T14" fmla="*/ 9 w 23"/>
              <a:gd name="T15" fmla="*/ 16 h 16"/>
              <a:gd name="T16" fmla="*/ 10 w 23"/>
              <a:gd name="T17" fmla="*/ 16 h 16"/>
              <a:gd name="T18" fmla="*/ 10 w 23"/>
              <a:gd name="T19" fmla="*/ 16 h 16"/>
              <a:gd name="T20" fmla="*/ 11 w 23"/>
              <a:gd name="T21" fmla="*/ 15 h 16"/>
              <a:gd name="T22" fmla="*/ 15 w 23"/>
              <a:gd name="T23" fmla="*/ 13 h 16"/>
              <a:gd name="T24" fmla="*/ 22 w 23"/>
              <a:gd name="T25" fmla="*/ 9 h 16"/>
              <a:gd name="T26" fmla="*/ 23 w 23"/>
              <a:gd name="T27" fmla="*/ 9 h 16"/>
              <a:gd name="T28" fmla="*/ 21 w 23"/>
              <a:gd name="T29" fmla="*/ 7 h 16"/>
              <a:gd name="T30" fmla="*/ 16 w 23"/>
              <a:gd name="T31" fmla="*/ 1 h 16"/>
              <a:gd name="T32" fmla="*/ 16 w 23"/>
              <a:gd name="T33" fmla="*/ 1 h 16"/>
              <a:gd name="T34" fmla="*/ 16 w 23"/>
              <a:gd name="T35" fmla="*/ 1 h 16"/>
              <a:gd name="T36" fmla="*/ 16 w 23"/>
              <a:gd name="T37" fmla="*/ 0 h 16"/>
              <a:gd name="T38" fmla="*/ 2 w 23"/>
              <a:gd name="T39" fmla="*/ 2 h 16"/>
              <a:gd name="T40" fmla="*/ 1 w 23"/>
              <a:gd name="T41" fmla="*/ 2 h 16"/>
              <a:gd name="T42" fmla="*/ 0 w 23"/>
              <a:gd name="T43" fmla="*/ 11 h 16"/>
              <a:gd name="T44" fmla="*/ 5 w 23"/>
              <a:gd name="T45"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16">
                <a:moveTo>
                  <a:pt x="5" y="16"/>
                </a:moveTo>
                <a:cubicBezTo>
                  <a:pt x="5" y="16"/>
                  <a:pt x="5" y="16"/>
                  <a:pt x="5" y="16"/>
                </a:cubicBezTo>
                <a:cubicBezTo>
                  <a:pt x="5" y="16"/>
                  <a:pt x="5" y="16"/>
                  <a:pt x="5" y="16"/>
                </a:cubicBezTo>
                <a:cubicBezTo>
                  <a:pt x="5" y="16"/>
                  <a:pt x="5" y="16"/>
                  <a:pt x="5" y="16"/>
                </a:cubicBezTo>
                <a:cubicBezTo>
                  <a:pt x="6" y="16"/>
                  <a:pt x="6" y="16"/>
                  <a:pt x="6" y="16"/>
                </a:cubicBezTo>
                <a:cubicBezTo>
                  <a:pt x="6" y="16"/>
                  <a:pt x="6" y="16"/>
                  <a:pt x="6" y="16"/>
                </a:cubicBezTo>
                <a:cubicBezTo>
                  <a:pt x="7" y="16"/>
                  <a:pt x="8" y="16"/>
                  <a:pt x="9" y="16"/>
                </a:cubicBezTo>
                <a:cubicBezTo>
                  <a:pt x="9" y="16"/>
                  <a:pt x="9" y="16"/>
                  <a:pt x="9" y="16"/>
                </a:cubicBezTo>
                <a:cubicBezTo>
                  <a:pt x="9" y="16"/>
                  <a:pt x="9" y="16"/>
                  <a:pt x="10" y="16"/>
                </a:cubicBezTo>
                <a:cubicBezTo>
                  <a:pt x="10" y="16"/>
                  <a:pt x="10" y="16"/>
                  <a:pt x="10" y="16"/>
                </a:cubicBezTo>
                <a:cubicBezTo>
                  <a:pt x="10" y="16"/>
                  <a:pt x="10" y="16"/>
                  <a:pt x="11" y="15"/>
                </a:cubicBezTo>
                <a:cubicBezTo>
                  <a:pt x="13" y="15"/>
                  <a:pt x="13" y="13"/>
                  <a:pt x="15" y="13"/>
                </a:cubicBezTo>
                <a:cubicBezTo>
                  <a:pt x="16" y="14"/>
                  <a:pt x="22" y="11"/>
                  <a:pt x="22" y="9"/>
                </a:cubicBezTo>
                <a:cubicBezTo>
                  <a:pt x="23" y="9"/>
                  <a:pt x="23" y="9"/>
                  <a:pt x="23" y="9"/>
                </a:cubicBezTo>
                <a:cubicBezTo>
                  <a:pt x="23" y="8"/>
                  <a:pt x="21" y="8"/>
                  <a:pt x="21" y="7"/>
                </a:cubicBezTo>
                <a:cubicBezTo>
                  <a:pt x="21" y="6"/>
                  <a:pt x="17" y="2"/>
                  <a:pt x="16" y="1"/>
                </a:cubicBezTo>
                <a:cubicBezTo>
                  <a:pt x="16" y="1"/>
                  <a:pt x="16" y="1"/>
                  <a:pt x="16" y="1"/>
                </a:cubicBezTo>
                <a:cubicBezTo>
                  <a:pt x="16" y="1"/>
                  <a:pt x="16" y="1"/>
                  <a:pt x="16" y="1"/>
                </a:cubicBezTo>
                <a:cubicBezTo>
                  <a:pt x="16" y="0"/>
                  <a:pt x="16" y="0"/>
                  <a:pt x="16" y="0"/>
                </a:cubicBezTo>
                <a:cubicBezTo>
                  <a:pt x="10" y="1"/>
                  <a:pt x="2" y="2"/>
                  <a:pt x="2" y="2"/>
                </a:cubicBezTo>
                <a:cubicBezTo>
                  <a:pt x="2" y="2"/>
                  <a:pt x="1" y="2"/>
                  <a:pt x="1" y="2"/>
                </a:cubicBezTo>
                <a:cubicBezTo>
                  <a:pt x="0" y="5"/>
                  <a:pt x="0" y="9"/>
                  <a:pt x="0" y="11"/>
                </a:cubicBezTo>
                <a:cubicBezTo>
                  <a:pt x="1" y="13"/>
                  <a:pt x="3" y="14"/>
                  <a:pt x="5" y="16"/>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35" name="Freeform 84"/>
          <p:cNvSpPr>
            <a:spLocks/>
          </p:cNvSpPr>
          <p:nvPr/>
        </p:nvSpPr>
        <p:spPr bwMode="auto">
          <a:xfrm>
            <a:off x="4531518" y="2620092"/>
            <a:ext cx="406885" cy="236191"/>
          </a:xfrm>
          <a:custGeom>
            <a:avLst/>
            <a:gdLst>
              <a:gd name="T0" fmla="*/ 140 w 150"/>
              <a:gd name="T1" fmla="*/ 50 h 87"/>
              <a:gd name="T2" fmla="*/ 148 w 150"/>
              <a:gd name="T3" fmla="*/ 45 h 87"/>
              <a:gd name="T4" fmla="*/ 149 w 150"/>
              <a:gd name="T5" fmla="*/ 40 h 87"/>
              <a:gd name="T6" fmla="*/ 150 w 150"/>
              <a:gd name="T7" fmla="*/ 34 h 87"/>
              <a:gd name="T8" fmla="*/ 138 w 150"/>
              <a:gd name="T9" fmla="*/ 29 h 87"/>
              <a:gd name="T10" fmla="*/ 127 w 150"/>
              <a:gd name="T11" fmla="*/ 23 h 87"/>
              <a:gd name="T12" fmla="*/ 118 w 150"/>
              <a:gd name="T13" fmla="*/ 24 h 87"/>
              <a:gd name="T14" fmla="*/ 111 w 150"/>
              <a:gd name="T15" fmla="*/ 21 h 87"/>
              <a:gd name="T16" fmla="*/ 101 w 150"/>
              <a:gd name="T17" fmla="*/ 13 h 87"/>
              <a:gd name="T18" fmla="*/ 98 w 150"/>
              <a:gd name="T19" fmla="*/ 2 h 87"/>
              <a:gd name="T20" fmla="*/ 85 w 150"/>
              <a:gd name="T21" fmla="*/ 1 h 87"/>
              <a:gd name="T22" fmla="*/ 79 w 150"/>
              <a:gd name="T23" fmla="*/ 2 h 87"/>
              <a:gd name="T24" fmla="*/ 69 w 150"/>
              <a:gd name="T25" fmla="*/ 9 h 87"/>
              <a:gd name="T26" fmla="*/ 59 w 150"/>
              <a:gd name="T27" fmla="*/ 11 h 87"/>
              <a:gd name="T28" fmla="*/ 49 w 150"/>
              <a:gd name="T29" fmla="*/ 9 h 87"/>
              <a:gd name="T30" fmla="*/ 35 w 150"/>
              <a:gd name="T31" fmla="*/ 7 h 87"/>
              <a:gd name="T32" fmla="*/ 15 w 150"/>
              <a:gd name="T33" fmla="*/ 8 h 87"/>
              <a:gd name="T34" fmla="*/ 11 w 150"/>
              <a:gd name="T35" fmla="*/ 12 h 87"/>
              <a:gd name="T36" fmla="*/ 11 w 150"/>
              <a:gd name="T37" fmla="*/ 23 h 87"/>
              <a:gd name="T38" fmla="*/ 3 w 150"/>
              <a:gd name="T39" fmla="*/ 37 h 87"/>
              <a:gd name="T40" fmla="*/ 3 w 150"/>
              <a:gd name="T41" fmla="*/ 47 h 87"/>
              <a:gd name="T42" fmla="*/ 8 w 150"/>
              <a:gd name="T43" fmla="*/ 48 h 87"/>
              <a:gd name="T44" fmla="*/ 21 w 150"/>
              <a:gd name="T45" fmla="*/ 51 h 87"/>
              <a:gd name="T46" fmla="*/ 29 w 150"/>
              <a:gd name="T47" fmla="*/ 50 h 87"/>
              <a:gd name="T48" fmla="*/ 44 w 150"/>
              <a:gd name="T49" fmla="*/ 44 h 87"/>
              <a:gd name="T50" fmla="*/ 57 w 150"/>
              <a:gd name="T51" fmla="*/ 52 h 87"/>
              <a:gd name="T52" fmla="*/ 64 w 150"/>
              <a:gd name="T53" fmla="*/ 66 h 87"/>
              <a:gd name="T54" fmla="*/ 55 w 150"/>
              <a:gd name="T55" fmla="*/ 68 h 87"/>
              <a:gd name="T56" fmla="*/ 54 w 150"/>
              <a:gd name="T57" fmla="*/ 78 h 87"/>
              <a:gd name="T58" fmla="*/ 61 w 150"/>
              <a:gd name="T59" fmla="*/ 78 h 87"/>
              <a:gd name="T60" fmla="*/ 72 w 150"/>
              <a:gd name="T61" fmla="*/ 63 h 87"/>
              <a:gd name="T62" fmla="*/ 83 w 150"/>
              <a:gd name="T63" fmla="*/ 68 h 87"/>
              <a:gd name="T64" fmla="*/ 85 w 150"/>
              <a:gd name="T65" fmla="*/ 76 h 87"/>
              <a:gd name="T66" fmla="*/ 94 w 150"/>
              <a:gd name="T67" fmla="*/ 86 h 87"/>
              <a:gd name="T68" fmla="*/ 109 w 150"/>
              <a:gd name="T69" fmla="*/ 81 h 87"/>
              <a:gd name="T70" fmla="*/ 112 w 150"/>
              <a:gd name="T71" fmla="*/ 77 h 87"/>
              <a:gd name="T72" fmla="*/ 115 w 150"/>
              <a:gd name="T73" fmla="*/ 64 h 87"/>
              <a:gd name="T74" fmla="*/ 133 w 150"/>
              <a:gd name="T75" fmla="*/ 58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0" h="87">
                <a:moveTo>
                  <a:pt x="133" y="54"/>
                </a:moveTo>
                <a:cubicBezTo>
                  <a:pt x="134" y="54"/>
                  <a:pt x="138" y="50"/>
                  <a:pt x="140" y="50"/>
                </a:cubicBezTo>
                <a:cubicBezTo>
                  <a:pt x="141" y="50"/>
                  <a:pt x="147" y="51"/>
                  <a:pt x="147" y="50"/>
                </a:cubicBezTo>
                <a:cubicBezTo>
                  <a:pt x="147" y="49"/>
                  <a:pt x="148" y="46"/>
                  <a:pt x="148" y="45"/>
                </a:cubicBezTo>
                <a:cubicBezTo>
                  <a:pt x="148" y="44"/>
                  <a:pt x="146" y="43"/>
                  <a:pt x="146" y="42"/>
                </a:cubicBezTo>
                <a:cubicBezTo>
                  <a:pt x="147" y="41"/>
                  <a:pt x="149" y="41"/>
                  <a:pt x="149" y="40"/>
                </a:cubicBezTo>
                <a:cubicBezTo>
                  <a:pt x="149" y="39"/>
                  <a:pt x="147" y="38"/>
                  <a:pt x="147" y="37"/>
                </a:cubicBezTo>
                <a:cubicBezTo>
                  <a:pt x="147" y="37"/>
                  <a:pt x="150" y="35"/>
                  <a:pt x="150" y="34"/>
                </a:cubicBezTo>
                <a:cubicBezTo>
                  <a:pt x="149" y="32"/>
                  <a:pt x="147" y="32"/>
                  <a:pt x="145" y="31"/>
                </a:cubicBezTo>
                <a:cubicBezTo>
                  <a:pt x="142" y="30"/>
                  <a:pt x="140" y="30"/>
                  <a:pt x="138" y="29"/>
                </a:cubicBezTo>
                <a:cubicBezTo>
                  <a:pt x="135" y="28"/>
                  <a:pt x="131" y="29"/>
                  <a:pt x="131" y="28"/>
                </a:cubicBezTo>
                <a:cubicBezTo>
                  <a:pt x="131" y="27"/>
                  <a:pt x="128" y="25"/>
                  <a:pt x="127" y="23"/>
                </a:cubicBezTo>
                <a:cubicBezTo>
                  <a:pt x="126" y="22"/>
                  <a:pt x="124" y="23"/>
                  <a:pt x="122" y="24"/>
                </a:cubicBezTo>
                <a:cubicBezTo>
                  <a:pt x="121" y="25"/>
                  <a:pt x="119" y="25"/>
                  <a:pt x="118" y="24"/>
                </a:cubicBezTo>
                <a:cubicBezTo>
                  <a:pt x="116" y="23"/>
                  <a:pt x="115" y="22"/>
                  <a:pt x="114" y="22"/>
                </a:cubicBezTo>
                <a:cubicBezTo>
                  <a:pt x="113" y="23"/>
                  <a:pt x="110" y="22"/>
                  <a:pt x="111" y="21"/>
                </a:cubicBezTo>
                <a:cubicBezTo>
                  <a:pt x="111" y="19"/>
                  <a:pt x="108" y="15"/>
                  <a:pt x="107" y="14"/>
                </a:cubicBezTo>
                <a:cubicBezTo>
                  <a:pt x="106" y="14"/>
                  <a:pt x="102" y="14"/>
                  <a:pt x="101" y="13"/>
                </a:cubicBezTo>
                <a:cubicBezTo>
                  <a:pt x="100" y="11"/>
                  <a:pt x="98" y="9"/>
                  <a:pt x="99" y="8"/>
                </a:cubicBezTo>
                <a:cubicBezTo>
                  <a:pt x="100" y="7"/>
                  <a:pt x="99" y="3"/>
                  <a:pt x="98" y="2"/>
                </a:cubicBezTo>
                <a:cubicBezTo>
                  <a:pt x="97" y="0"/>
                  <a:pt x="92" y="0"/>
                  <a:pt x="91" y="1"/>
                </a:cubicBezTo>
                <a:cubicBezTo>
                  <a:pt x="90" y="1"/>
                  <a:pt x="87" y="0"/>
                  <a:pt x="85" y="1"/>
                </a:cubicBezTo>
                <a:cubicBezTo>
                  <a:pt x="84" y="2"/>
                  <a:pt x="83" y="3"/>
                  <a:pt x="81" y="3"/>
                </a:cubicBezTo>
                <a:cubicBezTo>
                  <a:pt x="80" y="3"/>
                  <a:pt x="80" y="3"/>
                  <a:pt x="79" y="2"/>
                </a:cubicBezTo>
                <a:cubicBezTo>
                  <a:pt x="77" y="3"/>
                  <a:pt x="74" y="3"/>
                  <a:pt x="74" y="3"/>
                </a:cubicBezTo>
                <a:cubicBezTo>
                  <a:pt x="74" y="3"/>
                  <a:pt x="69" y="7"/>
                  <a:pt x="69" y="9"/>
                </a:cubicBezTo>
                <a:cubicBezTo>
                  <a:pt x="69" y="10"/>
                  <a:pt x="68" y="13"/>
                  <a:pt x="67" y="11"/>
                </a:cubicBezTo>
                <a:cubicBezTo>
                  <a:pt x="66" y="10"/>
                  <a:pt x="61" y="10"/>
                  <a:pt x="59" y="11"/>
                </a:cubicBezTo>
                <a:cubicBezTo>
                  <a:pt x="58" y="12"/>
                  <a:pt x="56" y="8"/>
                  <a:pt x="54" y="9"/>
                </a:cubicBezTo>
                <a:cubicBezTo>
                  <a:pt x="52" y="10"/>
                  <a:pt x="49" y="7"/>
                  <a:pt x="49" y="9"/>
                </a:cubicBezTo>
                <a:cubicBezTo>
                  <a:pt x="48" y="10"/>
                  <a:pt x="45" y="9"/>
                  <a:pt x="43" y="8"/>
                </a:cubicBezTo>
                <a:cubicBezTo>
                  <a:pt x="41" y="7"/>
                  <a:pt x="37" y="8"/>
                  <a:pt x="35" y="7"/>
                </a:cubicBezTo>
                <a:cubicBezTo>
                  <a:pt x="34" y="5"/>
                  <a:pt x="24" y="5"/>
                  <a:pt x="21" y="5"/>
                </a:cubicBezTo>
                <a:cubicBezTo>
                  <a:pt x="17" y="5"/>
                  <a:pt x="17" y="7"/>
                  <a:pt x="15" y="8"/>
                </a:cubicBezTo>
                <a:cubicBezTo>
                  <a:pt x="14" y="10"/>
                  <a:pt x="12" y="9"/>
                  <a:pt x="11" y="9"/>
                </a:cubicBezTo>
                <a:cubicBezTo>
                  <a:pt x="11" y="10"/>
                  <a:pt x="11" y="12"/>
                  <a:pt x="11" y="12"/>
                </a:cubicBezTo>
                <a:cubicBezTo>
                  <a:pt x="12" y="13"/>
                  <a:pt x="16" y="19"/>
                  <a:pt x="15" y="20"/>
                </a:cubicBezTo>
                <a:cubicBezTo>
                  <a:pt x="14" y="22"/>
                  <a:pt x="12" y="22"/>
                  <a:pt x="11" y="23"/>
                </a:cubicBezTo>
                <a:cubicBezTo>
                  <a:pt x="10" y="25"/>
                  <a:pt x="3" y="30"/>
                  <a:pt x="3" y="31"/>
                </a:cubicBezTo>
                <a:cubicBezTo>
                  <a:pt x="3" y="32"/>
                  <a:pt x="4" y="36"/>
                  <a:pt x="3" y="37"/>
                </a:cubicBezTo>
                <a:cubicBezTo>
                  <a:pt x="2" y="38"/>
                  <a:pt x="0" y="42"/>
                  <a:pt x="0" y="43"/>
                </a:cubicBezTo>
                <a:cubicBezTo>
                  <a:pt x="0" y="45"/>
                  <a:pt x="2" y="47"/>
                  <a:pt x="3" y="47"/>
                </a:cubicBezTo>
                <a:cubicBezTo>
                  <a:pt x="4" y="48"/>
                  <a:pt x="4" y="48"/>
                  <a:pt x="5" y="48"/>
                </a:cubicBezTo>
                <a:cubicBezTo>
                  <a:pt x="6" y="48"/>
                  <a:pt x="7" y="48"/>
                  <a:pt x="8" y="48"/>
                </a:cubicBezTo>
                <a:cubicBezTo>
                  <a:pt x="9" y="48"/>
                  <a:pt x="15" y="50"/>
                  <a:pt x="16" y="50"/>
                </a:cubicBezTo>
                <a:cubicBezTo>
                  <a:pt x="18" y="50"/>
                  <a:pt x="21" y="50"/>
                  <a:pt x="21" y="51"/>
                </a:cubicBezTo>
                <a:cubicBezTo>
                  <a:pt x="22" y="52"/>
                  <a:pt x="24" y="51"/>
                  <a:pt x="25" y="50"/>
                </a:cubicBezTo>
                <a:cubicBezTo>
                  <a:pt x="26" y="49"/>
                  <a:pt x="28" y="50"/>
                  <a:pt x="29" y="50"/>
                </a:cubicBezTo>
                <a:cubicBezTo>
                  <a:pt x="31" y="50"/>
                  <a:pt x="33" y="48"/>
                  <a:pt x="34" y="47"/>
                </a:cubicBezTo>
                <a:cubicBezTo>
                  <a:pt x="35" y="46"/>
                  <a:pt x="42" y="44"/>
                  <a:pt x="44" y="44"/>
                </a:cubicBezTo>
                <a:cubicBezTo>
                  <a:pt x="46" y="43"/>
                  <a:pt x="49" y="47"/>
                  <a:pt x="51" y="47"/>
                </a:cubicBezTo>
                <a:cubicBezTo>
                  <a:pt x="53" y="47"/>
                  <a:pt x="56" y="49"/>
                  <a:pt x="57" y="52"/>
                </a:cubicBezTo>
                <a:cubicBezTo>
                  <a:pt x="58" y="55"/>
                  <a:pt x="61" y="59"/>
                  <a:pt x="62" y="60"/>
                </a:cubicBezTo>
                <a:cubicBezTo>
                  <a:pt x="63" y="61"/>
                  <a:pt x="64" y="65"/>
                  <a:pt x="64" y="66"/>
                </a:cubicBezTo>
                <a:cubicBezTo>
                  <a:pt x="64" y="67"/>
                  <a:pt x="61" y="65"/>
                  <a:pt x="58" y="65"/>
                </a:cubicBezTo>
                <a:cubicBezTo>
                  <a:pt x="55" y="64"/>
                  <a:pt x="55" y="67"/>
                  <a:pt x="55" y="68"/>
                </a:cubicBezTo>
                <a:cubicBezTo>
                  <a:pt x="55" y="70"/>
                  <a:pt x="51" y="75"/>
                  <a:pt x="50" y="76"/>
                </a:cubicBezTo>
                <a:cubicBezTo>
                  <a:pt x="50" y="77"/>
                  <a:pt x="52" y="78"/>
                  <a:pt x="54" y="78"/>
                </a:cubicBezTo>
                <a:cubicBezTo>
                  <a:pt x="54" y="78"/>
                  <a:pt x="57" y="76"/>
                  <a:pt x="58" y="76"/>
                </a:cubicBezTo>
                <a:cubicBezTo>
                  <a:pt x="59" y="76"/>
                  <a:pt x="60" y="77"/>
                  <a:pt x="61" y="78"/>
                </a:cubicBezTo>
                <a:cubicBezTo>
                  <a:pt x="61" y="74"/>
                  <a:pt x="62" y="75"/>
                  <a:pt x="65" y="72"/>
                </a:cubicBezTo>
                <a:cubicBezTo>
                  <a:pt x="69" y="69"/>
                  <a:pt x="69" y="64"/>
                  <a:pt x="72" y="63"/>
                </a:cubicBezTo>
                <a:cubicBezTo>
                  <a:pt x="76" y="63"/>
                  <a:pt x="77" y="61"/>
                  <a:pt x="82" y="62"/>
                </a:cubicBezTo>
                <a:cubicBezTo>
                  <a:pt x="86" y="63"/>
                  <a:pt x="79" y="66"/>
                  <a:pt x="83" y="68"/>
                </a:cubicBezTo>
                <a:cubicBezTo>
                  <a:pt x="86" y="69"/>
                  <a:pt x="96" y="67"/>
                  <a:pt x="96" y="70"/>
                </a:cubicBezTo>
                <a:cubicBezTo>
                  <a:pt x="97" y="72"/>
                  <a:pt x="85" y="75"/>
                  <a:pt x="85" y="76"/>
                </a:cubicBezTo>
                <a:cubicBezTo>
                  <a:pt x="85" y="77"/>
                  <a:pt x="91" y="78"/>
                  <a:pt x="94" y="80"/>
                </a:cubicBezTo>
                <a:cubicBezTo>
                  <a:pt x="96" y="81"/>
                  <a:pt x="93" y="85"/>
                  <a:pt x="94" y="86"/>
                </a:cubicBezTo>
                <a:cubicBezTo>
                  <a:pt x="95" y="87"/>
                  <a:pt x="98" y="86"/>
                  <a:pt x="101" y="84"/>
                </a:cubicBezTo>
                <a:cubicBezTo>
                  <a:pt x="103" y="83"/>
                  <a:pt x="106" y="83"/>
                  <a:pt x="109" y="81"/>
                </a:cubicBezTo>
                <a:cubicBezTo>
                  <a:pt x="112" y="79"/>
                  <a:pt x="119" y="81"/>
                  <a:pt x="120" y="79"/>
                </a:cubicBezTo>
                <a:cubicBezTo>
                  <a:pt x="121" y="78"/>
                  <a:pt x="118" y="77"/>
                  <a:pt x="112" y="77"/>
                </a:cubicBezTo>
                <a:cubicBezTo>
                  <a:pt x="105" y="78"/>
                  <a:pt x="105" y="72"/>
                  <a:pt x="105" y="70"/>
                </a:cubicBezTo>
                <a:cubicBezTo>
                  <a:pt x="105" y="69"/>
                  <a:pt x="112" y="64"/>
                  <a:pt x="115" y="64"/>
                </a:cubicBezTo>
                <a:cubicBezTo>
                  <a:pt x="119" y="63"/>
                  <a:pt x="122" y="62"/>
                  <a:pt x="126" y="60"/>
                </a:cubicBezTo>
                <a:cubicBezTo>
                  <a:pt x="128" y="60"/>
                  <a:pt x="130" y="59"/>
                  <a:pt x="133" y="58"/>
                </a:cubicBezTo>
                <a:cubicBezTo>
                  <a:pt x="133" y="57"/>
                  <a:pt x="132" y="55"/>
                  <a:pt x="133" y="54"/>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36" name="Freeform 85"/>
          <p:cNvSpPr>
            <a:spLocks/>
          </p:cNvSpPr>
          <p:nvPr/>
        </p:nvSpPr>
        <p:spPr bwMode="auto">
          <a:xfrm>
            <a:off x="4548981" y="2541133"/>
            <a:ext cx="214358" cy="154814"/>
          </a:xfrm>
          <a:custGeom>
            <a:avLst/>
            <a:gdLst>
              <a:gd name="T0" fmla="*/ 74 w 79"/>
              <a:gd name="T1" fmla="*/ 27 h 57"/>
              <a:gd name="T2" fmla="*/ 69 w 79"/>
              <a:gd name="T3" fmla="*/ 23 h 57"/>
              <a:gd name="T4" fmla="*/ 65 w 79"/>
              <a:gd name="T5" fmla="*/ 18 h 57"/>
              <a:gd name="T6" fmla="*/ 64 w 79"/>
              <a:gd name="T7" fmla="*/ 12 h 57"/>
              <a:gd name="T8" fmla="*/ 64 w 79"/>
              <a:gd name="T9" fmla="*/ 6 h 57"/>
              <a:gd name="T10" fmla="*/ 56 w 79"/>
              <a:gd name="T11" fmla="*/ 4 h 57"/>
              <a:gd name="T12" fmla="*/ 51 w 79"/>
              <a:gd name="T13" fmla="*/ 4 h 57"/>
              <a:gd name="T14" fmla="*/ 47 w 79"/>
              <a:gd name="T15" fmla="*/ 2 h 57"/>
              <a:gd name="T16" fmla="*/ 43 w 79"/>
              <a:gd name="T17" fmla="*/ 0 h 57"/>
              <a:gd name="T18" fmla="*/ 42 w 79"/>
              <a:gd name="T19" fmla="*/ 0 h 57"/>
              <a:gd name="T20" fmla="*/ 40 w 79"/>
              <a:gd name="T21" fmla="*/ 1 h 57"/>
              <a:gd name="T22" fmla="*/ 36 w 79"/>
              <a:gd name="T23" fmla="*/ 4 h 57"/>
              <a:gd name="T24" fmla="*/ 31 w 79"/>
              <a:gd name="T25" fmla="*/ 4 h 57"/>
              <a:gd name="T26" fmla="*/ 28 w 79"/>
              <a:gd name="T27" fmla="*/ 9 h 57"/>
              <a:gd name="T28" fmla="*/ 27 w 79"/>
              <a:gd name="T29" fmla="*/ 12 h 57"/>
              <a:gd name="T30" fmla="*/ 25 w 79"/>
              <a:gd name="T31" fmla="*/ 14 h 57"/>
              <a:gd name="T32" fmla="*/ 20 w 79"/>
              <a:gd name="T33" fmla="*/ 18 h 57"/>
              <a:gd name="T34" fmla="*/ 19 w 79"/>
              <a:gd name="T35" fmla="*/ 22 h 57"/>
              <a:gd name="T36" fmla="*/ 14 w 79"/>
              <a:gd name="T37" fmla="*/ 24 h 57"/>
              <a:gd name="T38" fmla="*/ 9 w 79"/>
              <a:gd name="T39" fmla="*/ 26 h 57"/>
              <a:gd name="T40" fmla="*/ 3 w 79"/>
              <a:gd name="T41" fmla="*/ 26 h 57"/>
              <a:gd name="T42" fmla="*/ 3 w 79"/>
              <a:gd name="T43" fmla="*/ 26 h 57"/>
              <a:gd name="T44" fmla="*/ 4 w 79"/>
              <a:gd name="T45" fmla="*/ 33 h 57"/>
              <a:gd name="T46" fmla="*/ 5 w 79"/>
              <a:gd name="T47" fmla="*/ 40 h 57"/>
              <a:gd name="T48" fmla="*/ 0 w 79"/>
              <a:gd name="T49" fmla="*/ 44 h 57"/>
              <a:gd name="T50" fmla="*/ 3 w 79"/>
              <a:gd name="T51" fmla="*/ 49 h 57"/>
              <a:gd name="T52" fmla="*/ 3 w 79"/>
              <a:gd name="T53" fmla="*/ 53 h 57"/>
              <a:gd name="T54" fmla="*/ 7 w 79"/>
              <a:gd name="T55" fmla="*/ 52 h 57"/>
              <a:gd name="T56" fmla="*/ 13 w 79"/>
              <a:gd name="T57" fmla="*/ 49 h 57"/>
              <a:gd name="T58" fmla="*/ 27 w 79"/>
              <a:gd name="T59" fmla="*/ 51 h 57"/>
              <a:gd name="T60" fmla="*/ 35 w 79"/>
              <a:gd name="T61" fmla="*/ 52 h 57"/>
              <a:gd name="T62" fmla="*/ 41 w 79"/>
              <a:gd name="T63" fmla="*/ 53 h 57"/>
              <a:gd name="T64" fmla="*/ 46 w 79"/>
              <a:gd name="T65" fmla="*/ 53 h 57"/>
              <a:gd name="T66" fmla="*/ 51 w 79"/>
              <a:gd name="T67" fmla="*/ 55 h 57"/>
              <a:gd name="T68" fmla="*/ 59 w 79"/>
              <a:gd name="T69" fmla="*/ 55 h 57"/>
              <a:gd name="T70" fmla="*/ 61 w 79"/>
              <a:gd name="T71" fmla="*/ 53 h 57"/>
              <a:gd name="T72" fmla="*/ 66 w 79"/>
              <a:gd name="T73" fmla="*/ 47 h 57"/>
              <a:gd name="T74" fmla="*/ 71 w 79"/>
              <a:gd name="T75" fmla="*/ 46 h 57"/>
              <a:gd name="T76" fmla="*/ 70 w 79"/>
              <a:gd name="T77" fmla="*/ 43 h 57"/>
              <a:gd name="T78" fmla="*/ 69 w 79"/>
              <a:gd name="T79" fmla="*/ 35 h 57"/>
              <a:gd name="T80" fmla="*/ 74 w 79"/>
              <a:gd name="T81" fmla="*/ 36 h 57"/>
              <a:gd name="T82" fmla="*/ 79 w 79"/>
              <a:gd name="T83" fmla="*/ 32 h 57"/>
              <a:gd name="T84" fmla="*/ 74 w 79"/>
              <a:gd name="T85" fmla="*/ 2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9" h="57">
                <a:moveTo>
                  <a:pt x="74" y="27"/>
                </a:moveTo>
                <a:cubicBezTo>
                  <a:pt x="73" y="27"/>
                  <a:pt x="72" y="24"/>
                  <a:pt x="69" y="23"/>
                </a:cubicBezTo>
                <a:cubicBezTo>
                  <a:pt x="67" y="22"/>
                  <a:pt x="67" y="19"/>
                  <a:pt x="65" y="18"/>
                </a:cubicBezTo>
                <a:cubicBezTo>
                  <a:pt x="63" y="16"/>
                  <a:pt x="65" y="14"/>
                  <a:pt x="64" y="12"/>
                </a:cubicBezTo>
                <a:cubicBezTo>
                  <a:pt x="64" y="10"/>
                  <a:pt x="65" y="6"/>
                  <a:pt x="64" y="6"/>
                </a:cubicBezTo>
                <a:cubicBezTo>
                  <a:pt x="63" y="5"/>
                  <a:pt x="58" y="3"/>
                  <a:pt x="56" y="4"/>
                </a:cubicBezTo>
                <a:cubicBezTo>
                  <a:pt x="54" y="4"/>
                  <a:pt x="52" y="5"/>
                  <a:pt x="51" y="4"/>
                </a:cubicBezTo>
                <a:cubicBezTo>
                  <a:pt x="50" y="2"/>
                  <a:pt x="49" y="1"/>
                  <a:pt x="47" y="2"/>
                </a:cubicBezTo>
                <a:cubicBezTo>
                  <a:pt x="45" y="2"/>
                  <a:pt x="44" y="1"/>
                  <a:pt x="43" y="0"/>
                </a:cubicBezTo>
                <a:cubicBezTo>
                  <a:pt x="42" y="0"/>
                  <a:pt x="42" y="0"/>
                  <a:pt x="42" y="0"/>
                </a:cubicBezTo>
                <a:cubicBezTo>
                  <a:pt x="41" y="0"/>
                  <a:pt x="40" y="0"/>
                  <a:pt x="40" y="1"/>
                </a:cubicBezTo>
                <a:cubicBezTo>
                  <a:pt x="38" y="2"/>
                  <a:pt x="38" y="4"/>
                  <a:pt x="36" y="4"/>
                </a:cubicBezTo>
                <a:cubicBezTo>
                  <a:pt x="35" y="4"/>
                  <a:pt x="33" y="3"/>
                  <a:pt x="31" y="4"/>
                </a:cubicBezTo>
                <a:cubicBezTo>
                  <a:pt x="29" y="6"/>
                  <a:pt x="28" y="8"/>
                  <a:pt x="28" y="9"/>
                </a:cubicBezTo>
                <a:cubicBezTo>
                  <a:pt x="29" y="10"/>
                  <a:pt x="29" y="12"/>
                  <a:pt x="27" y="12"/>
                </a:cubicBezTo>
                <a:cubicBezTo>
                  <a:pt x="26" y="12"/>
                  <a:pt x="26" y="14"/>
                  <a:pt x="25" y="14"/>
                </a:cubicBezTo>
                <a:cubicBezTo>
                  <a:pt x="23" y="15"/>
                  <a:pt x="21" y="17"/>
                  <a:pt x="20" y="18"/>
                </a:cubicBezTo>
                <a:cubicBezTo>
                  <a:pt x="20" y="20"/>
                  <a:pt x="20" y="22"/>
                  <a:pt x="19" y="22"/>
                </a:cubicBezTo>
                <a:cubicBezTo>
                  <a:pt x="18" y="22"/>
                  <a:pt x="15" y="23"/>
                  <a:pt x="14" y="24"/>
                </a:cubicBezTo>
                <a:cubicBezTo>
                  <a:pt x="13" y="25"/>
                  <a:pt x="11" y="27"/>
                  <a:pt x="9" y="26"/>
                </a:cubicBezTo>
                <a:cubicBezTo>
                  <a:pt x="8" y="26"/>
                  <a:pt x="6" y="26"/>
                  <a:pt x="3" y="26"/>
                </a:cubicBezTo>
                <a:cubicBezTo>
                  <a:pt x="3" y="26"/>
                  <a:pt x="3" y="26"/>
                  <a:pt x="3" y="26"/>
                </a:cubicBezTo>
                <a:cubicBezTo>
                  <a:pt x="2" y="29"/>
                  <a:pt x="3" y="31"/>
                  <a:pt x="4" y="33"/>
                </a:cubicBezTo>
                <a:cubicBezTo>
                  <a:pt x="6" y="34"/>
                  <a:pt x="7" y="39"/>
                  <a:pt x="5" y="40"/>
                </a:cubicBezTo>
                <a:cubicBezTo>
                  <a:pt x="3" y="41"/>
                  <a:pt x="0" y="43"/>
                  <a:pt x="0" y="44"/>
                </a:cubicBezTo>
                <a:cubicBezTo>
                  <a:pt x="0" y="46"/>
                  <a:pt x="3" y="47"/>
                  <a:pt x="3" y="49"/>
                </a:cubicBezTo>
                <a:cubicBezTo>
                  <a:pt x="2" y="50"/>
                  <a:pt x="2" y="52"/>
                  <a:pt x="3" y="53"/>
                </a:cubicBezTo>
                <a:cubicBezTo>
                  <a:pt x="4" y="53"/>
                  <a:pt x="6" y="54"/>
                  <a:pt x="7" y="52"/>
                </a:cubicBezTo>
                <a:cubicBezTo>
                  <a:pt x="9" y="51"/>
                  <a:pt x="9" y="49"/>
                  <a:pt x="13" y="49"/>
                </a:cubicBezTo>
                <a:cubicBezTo>
                  <a:pt x="16" y="49"/>
                  <a:pt x="26" y="49"/>
                  <a:pt x="27" y="51"/>
                </a:cubicBezTo>
                <a:cubicBezTo>
                  <a:pt x="29" y="52"/>
                  <a:pt x="33" y="51"/>
                  <a:pt x="35" y="52"/>
                </a:cubicBezTo>
                <a:cubicBezTo>
                  <a:pt x="37" y="53"/>
                  <a:pt x="40" y="54"/>
                  <a:pt x="41" y="53"/>
                </a:cubicBezTo>
                <a:cubicBezTo>
                  <a:pt x="41" y="51"/>
                  <a:pt x="44" y="54"/>
                  <a:pt x="46" y="53"/>
                </a:cubicBezTo>
                <a:cubicBezTo>
                  <a:pt x="48" y="52"/>
                  <a:pt x="50" y="56"/>
                  <a:pt x="51" y="55"/>
                </a:cubicBezTo>
                <a:cubicBezTo>
                  <a:pt x="53" y="54"/>
                  <a:pt x="58" y="54"/>
                  <a:pt x="59" y="55"/>
                </a:cubicBezTo>
                <a:cubicBezTo>
                  <a:pt x="60" y="57"/>
                  <a:pt x="61" y="54"/>
                  <a:pt x="61" y="53"/>
                </a:cubicBezTo>
                <a:cubicBezTo>
                  <a:pt x="61" y="51"/>
                  <a:pt x="66" y="47"/>
                  <a:pt x="66" y="47"/>
                </a:cubicBezTo>
                <a:cubicBezTo>
                  <a:pt x="66" y="47"/>
                  <a:pt x="69" y="47"/>
                  <a:pt x="71" y="46"/>
                </a:cubicBezTo>
                <a:cubicBezTo>
                  <a:pt x="71" y="45"/>
                  <a:pt x="70" y="44"/>
                  <a:pt x="70" y="43"/>
                </a:cubicBezTo>
                <a:cubicBezTo>
                  <a:pt x="69" y="38"/>
                  <a:pt x="67" y="36"/>
                  <a:pt x="69" y="35"/>
                </a:cubicBezTo>
                <a:cubicBezTo>
                  <a:pt x="70" y="33"/>
                  <a:pt x="73" y="36"/>
                  <a:pt x="74" y="36"/>
                </a:cubicBezTo>
                <a:cubicBezTo>
                  <a:pt x="76" y="35"/>
                  <a:pt x="79" y="33"/>
                  <a:pt x="79" y="32"/>
                </a:cubicBezTo>
                <a:cubicBezTo>
                  <a:pt x="78" y="30"/>
                  <a:pt x="76" y="28"/>
                  <a:pt x="74" y="27"/>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37" name="Freeform 86"/>
          <p:cNvSpPr>
            <a:spLocks/>
          </p:cNvSpPr>
          <p:nvPr/>
        </p:nvSpPr>
        <p:spPr bwMode="auto">
          <a:xfrm>
            <a:off x="4506119" y="2507413"/>
            <a:ext cx="166724" cy="77407"/>
          </a:xfrm>
          <a:custGeom>
            <a:avLst/>
            <a:gdLst>
              <a:gd name="T0" fmla="*/ 21 w 62"/>
              <a:gd name="T1" fmla="*/ 20 h 29"/>
              <a:gd name="T2" fmla="*/ 32 w 62"/>
              <a:gd name="T3" fmla="*/ 20 h 29"/>
              <a:gd name="T4" fmla="*/ 37 w 62"/>
              <a:gd name="T5" fmla="*/ 22 h 29"/>
              <a:gd name="T6" fmla="*/ 45 w 62"/>
              <a:gd name="T7" fmla="*/ 26 h 29"/>
              <a:gd name="T8" fmla="*/ 49 w 62"/>
              <a:gd name="T9" fmla="*/ 29 h 29"/>
              <a:gd name="T10" fmla="*/ 51 w 62"/>
              <a:gd name="T11" fmla="*/ 27 h 29"/>
              <a:gd name="T12" fmla="*/ 56 w 62"/>
              <a:gd name="T13" fmla="*/ 27 h 29"/>
              <a:gd name="T14" fmla="*/ 60 w 62"/>
              <a:gd name="T15" fmla="*/ 24 h 29"/>
              <a:gd name="T16" fmla="*/ 62 w 62"/>
              <a:gd name="T17" fmla="*/ 23 h 29"/>
              <a:gd name="T18" fmla="*/ 60 w 62"/>
              <a:gd name="T19" fmla="*/ 17 h 29"/>
              <a:gd name="T20" fmla="*/ 58 w 62"/>
              <a:gd name="T21" fmla="*/ 13 h 29"/>
              <a:gd name="T22" fmla="*/ 57 w 62"/>
              <a:gd name="T23" fmla="*/ 8 h 29"/>
              <a:gd name="T24" fmla="*/ 55 w 62"/>
              <a:gd name="T25" fmla="*/ 6 h 29"/>
              <a:gd name="T26" fmla="*/ 47 w 62"/>
              <a:gd name="T27" fmla="*/ 5 h 29"/>
              <a:gd name="T28" fmla="*/ 39 w 62"/>
              <a:gd name="T29" fmla="*/ 0 h 29"/>
              <a:gd name="T30" fmla="*/ 30 w 62"/>
              <a:gd name="T31" fmla="*/ 0 h 29"/>
              <a:gd name="T32" fmla="*/ 29 w 62"/>
              <a:gd name="T33" fmla="*/ 9 h 29"/>
              <a:gd name="T34" fmla="*/ 22 w 62"/>
              <a:gd name="T35" fmla="*/ 12 h 29"/>
              <a:gd name="T36" fmla="*/ 15 w 62"/>
              <a:gd name="T37" fmla="*/ 3 h 29"/>
              <a:gd name="T38" fmla="*/ 7 w 62"/>
              <a:gd name="T39" fmla="*/ 7 h 29"/>
              <a:gd name="T40" fmla="*/ 3 w 62"/>
              <a:gd name="T41" fmla="*/ 14 h 29"/>
              <a:gd name="T42" fmla="*/ 2 w 62"/>
              <a:gd name="T43" fmla="*/ 22 h 29"/>
              <a:gd name="T44" fmla="*/ 2 w 62"/>
              <a:gd name="T45" fmla="*/ 22 h 29"/>
              <a:gd name="T46" fmla="*/ 9 w 62"/>
              <a:gd name="T47" fmla="*/ 20 h 29"/>
              <a:gd name="T48" fmla="*/ 21 w 62"/>
              <a:gd name="T49" fmla="*/ 2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2" h="29">
                <a:moveTo>
                  <a:pt x="21" y="20"/>
                </a:moveTo>
                <a:cubicBezTo>
                  <a:pt x="23" y="20"/>
                  <a:pt x="29" y="21"/>
                  <a:pt x="32" y="20"/>
                </a:cubicBezTo>
                <a:cubicBezTo>
                  <a:pt x="35" y="19"/>
                  <a:pt x="35" y="23"/>
                  <a:pt x="37" y="22"/>
                </a:cubicBezTo>
                <a:cubicBezTo>
                  <a:pt x="39" y="22"/>
                  <a:pt x="42" y="25"/>
                  <a:pt x="45" y="26"/>
                </a:cubicBezTo>
                <a:cubicBezTo>
                  <a:pt x="46" y="27"/>
                  <a:pt x="47" y="28"/>
                  <a:pt x="49" y="29"/>
                </a:cubicBezTo>
                <a:cubicBezTo>
                  <a:pt x="49" y="29"/>
                  <a:pt x="50" y="28"/>
                  <a:pt x="51" y="27"/>
                </a:cubicBezTo>
                <a:cubicBezTo>
                  <a:pt x="53" y="26"/>
                  <a:pt x="55" y="27"/>
                  <a:pt x="56" y="27"/>
                </a:cubicBezTo>
                <a:cubicBezTo>
                  <a:pt x="58" y="27"/>
                  <a:pt x="58" y="25"/>
                  <a:pt x="60" y="24"/>
                </a:cubicBezTo>
                <a:cubicBezTo>
                  <a:pt x="60" y="23"/>
                  <a:pt x="61" y="23"/>
                  <a:pt x="62" y="23"/>
                </a:cubicBezTo>
                <a:cubicBezTo>
                  <a:pt x="61" y="21"/>
                  <a:pt x="61" y="19"/>
                  <a:pt x="60" y="17"/>
                </a:cubicBezTo>
                <a:cubicBezTo>
                  <a:pt x="59" y="16"/>
                  <a:pt x="57" y="14"/>
                  <a:pt x="58" y="13"/>
                </a:cubicBezTo>
                <a:cubicBezTo>
                  <a:pt x="58" y="11"/>
                  <a:pt x="58" y="9"/>
                  <a:pt x="57" y="8"/>
                </a:cubicBezTo>
                <a:cubicBezTo>
                  <a:pt x="56" y="7"/>
                  <a:pt x="56" y="6"/>
                  <a:pt x="55" y="6"/>
                </a:cubicBezTo>
                <a:cubicBezTo>
                  <a:pt x="52" y="5"/>
                  <a:pt x="48" y="5"/>
                  <a:pt x="47" y="5"/>
                </a:cubicBezTo>
                <a:cubicBezTo>
                  <a:pt x="46" y="6"/>
                  <a:pt x="40" y="1"/>
                  <a:pt x="39" y="0"/>
                </a:cubicBezTo>
                <a:cubicBezTo>
                  <a:pt x="38" y="0"/>
                  <a:pt x="34" y="0"/>
                  <a:pt x="30" y="0"/>
                </a:cubicBezTo>
                <a:cubicBezTo>
                  <a:pt x="27" y="3"/>
                  <a:pt x="29" y="5"/>
                  <a:pt x="29" y="9"/>
                </a:cubicBezTo>
                <a:cubicBezTo>
                  <a:pt x="29" y="13"/>
                  <a:pt x="25" y="12"/>
                  <a:pt x="22" y="12"/>
                </a:cubicBezTo>
                <a:cubicBezTo>
                  <a:pt x="20" y="12"/>
                  <a:pt x="16" y="5"/>
                  <a:pt x="15" y="3"/>
                </a:cubicBezTo>
                <a:cubicBezTo>
                  <a:pt x="13" y="2"/>
                  <a:pt x="9" y="5"/>
                  <a:pt x="7" y="7"/>
                </a:cubicBezTo>
                <a:cubicBezTo>
                  <a:pt x="4" y="9"/>
                  <a:pt x="5" y="12"/>
                  <a:pt x="3" y="14"/>
                </a:cubicBezTo>
                <a:cubicBezTo>
                  <a:pt x="1" y="15"/>
                  <a:pt x="0" y="18"/>
                  <a:pt x="2" y="22"/>
                </a:cubicBezTo>
                <a:cubicBezTo>
                  <a:pt x="2" y="22"/>
                  <a:pt x="2" y="22"/>
                  <a:pt x="2" y="22"/>
                </a:cubicBezTo>
                <a:cubicBezTo>
                  <a:pt x="5" y="22"/>
                  <a:pt x="7" y="21"/>
                  <a:pt x="9" y="20"/>
                </a:cubicBezTo>
                <a:cubicBezTo>
                  <a:pt x="12" y="18"/>
                  <a:pt x="19" y="20"/>
                  <a:pt x="21" y="20"/>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38" name="Freeform 87"/>
          <p:cNvSpPr>
            <a:spLocks/>
          </p:cNvSpPr>
          <p:nvPr/>
        </p:nvSpPr>
        <p:spPr bwMode="auto">
          <a:xfrm>
            <a:off x="4506119" y="2543527"/>
            <a:ext cx="132982" cy="87331"/>
          </a:xfrm>
          <a:custGeom>
            <a:avLst/>
            <a:gdLst>
              <a:gd name="T0" fmla="*/ 7 w 49"/>
              <a:gd name="T1" fmla="*/ 16 h 32"/>
              <a:gd name="T2" fmla="*/ 12 w 49"/>
              <a:gd name="T3" fmla="*/ 18 h 32"/>
              <a:gd name="T4" fmla="*/ 17 w 49"/>
              <a:gd name="T5" fmla="*/ 21 h 32"/>
              <a:gd name="T6" fmla="*/ 17 w 49"/>
              <a:gd name="T7" fmla="*/ 27 h 32"/>
              <a:gd name="T8" fmla="*/ 23 w 49"/>
              <a:gd name="T9" fmla="*/ 31 h 32"/>
              <a:gd name="T10" fmla="*/ 29 w 49"/>
              <a:gd name="T11" fmla="*/ 31 h 32"/>
              <a:gd name="T12" fmla="*/ 34 w 49"/>
              <a:gd name="T13" fmla="*/ 29 h 32"/>
              <a:gd name="T14" fmla="*/ 39 w 49"/>
              <a:gd name="T15" fmla="*/ 27 h 32"/>
              <a:gd name="T16" fmla="*/ 40 w 49"/>
              <a:gd name="T17" fmla="*/ 23 h 32"/>
              <a:gd name="T18" fmla="*/ 45 w 49"/>
              <a:gd name="T19" fmla="*/ 19 h 32"/>
              <a:gd name="T20" fmla="*/ 47 w 49"/>
              <a:gd name="T21" fmla="*/ 17 h 32"/>
              <a:gd name="T22" fmla="*/ 48 w 49"/>
              <a:gd name="T23" fmla="*/ 14 h 32"/>
              <a:gd name="T24" fmla="*/ 49 w 49"/>
              <a:gd name="T25" fmla="*/ 11 h 32"/>
              <a:gd name="T26" fmla="*/ 45 w 49"/>
              <a:gd name="T27" fmla="*/ 8 h 32"/>
              <a:gd name="T28" fmla="*/ 37 w 49"/>
              <a:gd name="T29" fmla="*/ 4 h 32"/>
              <a:gd name="T30" fmla="*/ 32 w 49"/>
              <a:gd name="T31" fmla="*/ 2 h 32"/>
              <a:gd name="T32" fmla="*/ 21 w 49"/>
              <a:gd name="T33" fmla="*/ 2 h 32"/>
              <a:gd name="T34" fmla="*/ 9 w 49"/>
              <a:gd name="T35" fmla="*/ 2 h 32"/>
              <a:gd name="T36" fmla="*/ 2 w 49"/>
              <a:gd name="T37" fmla="*/ 4 h 32"/>
              <a:gd name="T38" fmla="*/ 1 w 49"/>
              <a:gd name="T39" fmla="*/ 13 h 32"/>
              <a:gd name="T40" fmla="*/ 2 w 49"/>
              <a:gd name="T41" fmla="*/ 16 h 32"/>
              <a:gd name="T42" fmla="*/ 7 w 49"/>
              <a:gd name="T43" fmla="*/ 1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9" h="32">
                <a:moveTo>
                  <a:pt x="7" y="16"/>
                </a:moveTo>
                <a:cubicBezTo>
                  <a:pt x="8" y="17"/>
                  <a:pt x="11" y="18"/>
                  <a:pt x="12" y="18"/>
                </a:cubicBezTo>
                <a:cubicBezTo>
                  <a:pt x="13" y="17"/>
                  <a:pt x="17" y="19"/>
                  <a:pt x="17" y="21"/>
                </a:cubicBezTo>
                <a:cubicBezTo>
                  <a:pt x="17" y="22"/>
                  <a:pt x="16" y="27"/>
                  <a:pt x="17" y="27"/>
                </a:cubicBezTo>
                <a:cubicBezTo>
                  <a:pt x="17" y="27"/>
                  <a:pt x="23" y="28"/>
                  <a:pt x="23" y="31"/>
                </a:cubicBezTo>
                <a:cubicBezTo>
                  <a:pt x="26" y="31"/>
                  <a:pt x="28" y="31"/>
                  <a:pt x="29" y="31"/>
                </a:cubicBezTo>
                <a:cubicBezTo>
                  <a:pt x="31" y="32"/>
                  <a:pt x="33" y="30"/>
                  <a:pt x="34" y="29"/>
                </a:cubicBezTo>
                <a:cubicBezTo>
                  <a:pt x="35" y="28"/>
                  <a:pt x="38" y="27"/>
                  <a:pt x="39" y="27"/>
                </a:cubicBezTo>
                <a:cubicBezTo>
                  <a:pt x="40" y="27"/>
                  <a:pt x="40" y="25"/>
                  <a:pt x="40" y="23"/>
                </a:cubicBezTo>
                <a:cubicBezTo>
                  <a:pt x="41" y="22"/>
                  <a:pt x="43" y="20"/>
                  <a:pt x="45" y="19"/>
                </a:cubicBezTo>
                <a:cubicBezTo>
                  <a:pt x="46" y="19"/>
                  <a:pt x="46" y="17"/>
                  <a:pt x="47" y="17"/>
                </a:cubicBezTo>
                <a:cubicBezTo>
                  <a:pt x="49" y="17"/>
                  <a:pt x="49" y="15"/>
                  <a:pt x="48" y="14"/>
                </a:cubicBezTo>
                <a:cubicBezTo>
                  <a:pt x="48" y="13"/>
                  <a:pt x="48" y="12"/>
                  <a:pt x="49" y="11"/>
                </a:cubicBezTo>
                <a:cubicBezTo>
                  <a:pt x="47" y="10"/>
                  <a:pt x="46" y="9"/>
                  <a:pt x="45" y="8"/>
                </a:cubicBezTo>
                <a:cubicBezTo>
                  <a:pt x="42" y="7"/>
                  <a:pt x="39" y="4"/>
                  <a:pt x="37" y="4"/>
                </a:cubicBezTo>
                <a:cubicBezTo>
                  <a:pt x="35" y="5"/>
                  <a:pt x="35" y="1"/>
                  <a:pt x="32" y="2"/>
                </a:cubicBezTo>
                <a:cubicBezTo>
                  <a:pt x="29" y="3"/>
                  <a:pt x="23" y="2"/>
                  <a:pt x="21" y="2"/>
                </a:cubicBezTo>
                <a:cubicBezTo>
                  <a:pt x="19" y="2"/>
                  <a:pt x="12" y="0"/>
                  <a:pt x="9" y="2"/>
                </a:cubicBezTo>
                <a:cubicBezTo>
                  <a:pt x="7" y="3"/>
                  <a:pt x="5" y="4"/>
                  <a:pt x="2" y="4"/>
                </a:cubicBezTo>
                <a:cubicBezTo>
                  <a:pt x="4" y="8"/>
                  <a:pt x="3" y="11"/>
                  <a:pt x="1" y="13"/>
                </a:cubicBezTo>
                <a:cubicBezTo>
                  <a:pt x="0" y="15"/>
                  <a:pt x="1" y="15"/>
                  <a:pt x="2" y="16"/>
                </a:cubicBezTo>
                <a:cubicBezTo>
                  <a:pt x="4" y="15"/>
                  <a:pt x="6" y="15"/>
                  <a:pt x="7" y="16"/>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39" name="Freeform 88"/>
          <p:cNvSpPr>
            <a:spLocks/>
          </p:cNvSpPr>
          <p:nvPr/>
        </p:nvSpPr>
        <p:spPr bwMode="auto">
          <a:xfrm>
            <a:off x="4245769" y="2768165"/>
            <a:ext cx="103210" cy="59544"/>
          </a:xfrm>
          <a:custGeom>
            <a:avLst/>
            <a:gdLst>
              <a:gd name="T0" fmla="*/ 34 w 38"/>
              <a:gd name="T1" fmla="*/ 9 h 22"/>
              <a:gd name="T2" fmla="*/ 29 w 38"/>
              <a:gd name="T3" fmla="*/ 7 h 22"/>
              <a:gd name="T4" fmla="*/ 29 w 38"/>
              <a:gd name="T5" fmla="*/ 3 h 22"/>
              <a:gd name="T6" fmla="*/ 24 w 38"/>
              <a:gd name="T7" fmla="*/ 1 h 22"/>
              <a:gd name="T8" fmla="*/ 19 w 38"/>
              <a:gd name="T9" fmla="*/ 1 h 22"/>
              <a:gd name="T10" fmla="*/ 12 w 38"/>
              <a:gd name="T11" fmla="*/ 2 h 22"/>
              <a:gd name="T12" fmla="*/ 10 w 38"/>
              <a:gd name="T13" fmla="*/ 3 h 22"/>
              <a:gd name="T14" fmla="*/ 6 w 38"/>
              <a:gd name="T15" fmla="*/ 7 h 22"/>
              <a:gd name="T16" fmla="*/ 1 w 38"/>
              <a:gd name="T17" fmla="*/ 13 h 22"/>
              <a:gd name="T18" fmla="*/ 2 w 38"/>
              <a:gd name="T19" fmla="*/ 16 h 22"/>
              <a:gd name="T20" fmla="*/ 6 w 38"/>
              <a:gd name="T21" fmla="*/ 16 h 22"/>
              <a:gd name="T22" fmla="*/ 7 w 38"/>
              <a:gd name="T23" fmla="*/ 21 h 22"/>
              <a:gd name="T24" fmla="*/ 7 w 38"/>
              <a:gd name="T25" fmla="*/ 21 h 22"/>
              <a:gd name="T26" fmla="*/ 14 w 38"/>
              <a:gd name="T27" fmla="*/ 20 h 22"/>
              <a:gd name="T28" fmla="*/ 18 w 38"/>
              <a:gd name="T29" fmla="*/ 14 h 22"/>
              <a:gd name="T30" fmla="*/ 23 w 38"/>
              <a:gd name="T31" fmla="*/ 20 h 22"/>
              <a:gd name="T32" fmla="*/ 25 w 38"/>
              <a:gd name="T33" fmla="*/ 17 h 22"/>
              <a:gd name="T34" fmla="*/ 28 w 38"/>
              <a:gd name="T35" fmla="*/ 15 h 22"/>
              <a:gd name="T36" fmla="*/ 32 w 38"/>
              <a:gd name="T37" fmla="*/ 14 h 22"/>
              <a:gd name="T38" fmla="*/ 35 w 38"/>
              <a:gd name="T39" fmla="*/ 13 h 22"/>
              <a:gd name="T40" fmla="*/ 36 w 38"/>
              <a:gd name="T41" fmla="*/ 11 h 22"/>
              <a:gd name="T42" fmla="*/ 38 w 38"/>
              <a:gd name="T43" fmla="*/ 10 h 22"/>
              <a:gd name="T44" fmla="*/ 34 w 38"/>
              <a:gd name="T45" fmla="*/ 9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8" h="22">
                <a:moveTo>
                  <a:pt x="34" y="9"/>
                </a:moveTo>
                <a:cubicBezTo>
                  <a:pt x="32" y="10"/>
                  <a:pt x="29" y="8"/>
                  <a:pt x="29" y="7"/>
                </a:cubicBezTo>
                <a:cubicBezTo>
                  <a:pt x="29" y="6"/>
                  <a:pt x="29" y="5"/>
                  <a:pt x="29" y="3"/>
                </a:cubicBezTo>
                <a:cubicBezTo>
                  <a:pt x="28" y="3"/>
                  <a:pt x="26" y="2"/>
                  <a:pt x="24" y="1"/>
                </a:cubicBezTo>
                <a:cubicBezTo>
                  <a:pt x="22" y="0"/>
                  <a:pt x="21" y="0"/>
                  <a:pt x="19" y="1"/>
                </a:cubicBezTo>
                <a:cubicBezTo>
                  <a:pt x="17" y="2"/>
                  <a:pt x="14" y="2"/>
                  <a:pt x="12" y="2"/>
                </a:cubicBezTo>
                <a:cubicBezTo>
                  <a:pt x="11" y="2"/>
                  <a:pt x="11" y="3"/>
                  <a:pt x="10" y="3"/>
                </a:cubicBezTo>
                <a:cubicBezTo>
                  <a:pt x="9" y="3"/>
                  <a:pt x="6" y="5"/>
                  <a:pt x="6" y="7"/>
                </a:cubicBezTo>
                <a:cubicBezTo>
                  <a:pt x="6" y="8"/>
                  <a:pt x="2" y="10"/>
                  <a:pt x="1" y="13"/>
                </a:cubicBezTo>
                <a:cubicBezTo>
                  <a:pt x="0" y="17"/>
                  <a:pt x="0" y="18"/>
                  <a:pt x="2" y="16"/>
                </a:cubicBezTo>
                <a:cubicBezTo>
                  <a:pt x="4" y="14"/>
                  <a:pt x="6" y="15"/>
                  <a:pt x="6" y="16"/>
                </a:cubicBezTo>
                <a:cubicBezTo>
                  <a:pt x="6" y="18"/>
                  <a:pt x="8" y="18"/>
                  <a:pt x="7" y="21"/>
                </a:cubicBezTo>
                <a:cubicBezTo>
                  <a:pt x="7" y="21"/>
                  <a:pt x="7" y="21"/>
                  <a:pt x="7" y="21"/>
                </a:cubicBezTo>
                <a:cubicBezTo>
                  <a:pt x="10" y="20"/>
                  <a:pt x="13" y="20"/>
                  <a:pt x="14" y="20"/>
                </a:cubicBezTo>
                <a:cubicBezTo>
                  <a:pt x="16" y="20"/>
                  <a:pt x="18" y="15"/>
                  <a:pt x="18" y="14"/>
                </a:cubicBezTo>
                <a:cubicBezTo>
                  <a:pt x="19" y="14"/>
                  <a:pt x="21" y="18"/>
                  <a:pt x="23" y="20"/>
                </a:cubicBezTo>
                <a:cubicBezTo>
                  <a:pt x="25" y="22"/>
                  <a:pt x="25" y="18"/>
                  <a:pt x="25" y="17"/>
                </a:cubicBezTo>
                <a:cubicBezTo>
                  <a:pt x="25" y="15"/>
                  <a:pt x="27" y="15"/>
                  <a:pt x="28" y="15"/>
                </a:cubicBezTo>
                <a:cubicBezTo>
                  <a:pt x="30" y="15"/>
                  <a:pt x="32" y="16"/>
                  <a:pt x="32" y="14"/>
                </a:cubicBezTo>
                <a:cubicBezTo>
                  <a:pt x="32" y="12"/>
                  <a:pt x="34" y="13"/>
                  <a:pt x="35" y="13"/>
                </a:cubicBezTo>
                <a:cubicBezTo>
                  <a:pt x="36" y="13"/>
                  <a:pt x="36" y="11"/>
                  <a:pt x="36" y="11"/>
                </a:cubicBezTo>
                <a:cubicBezTo>
                  <a:pt x="38" y="10"/>
                  <a:pt x="38" y="10"/>
                  <a:pt x="38" y="10"/>
                </a:cubicBezTo>
                <a:cubicBezTo>
                  <a:pt x="36" y="9"/>
                  <a:pt x="35" y="9"/>
                  <a:pt x="34" y="9"/>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40" name="Freeform 89"/>
          <p:cNvSpPr>
            <a:spLocks/>
          </p:cNvSpPr>
          <p:nvPr/>
        </p:nvSpPr>
        <p:spPr bwMode="auto">
          <a:xfrm>
            <a:off x="4242594" y="2560562"/>
            <a:ext cx="204435" cy="232221"/>
          </a:xfrm>
          <a:custGeom>
            <a:avLst/>
            <a:gdLst>
              <a:gd name="T0" fmla="*/ 9 w 75"/>
              <a:gd name="T1" fmla="*/ 22 h 86"/>
              <a:gd name="T2" fmla="*/ 5 w 75"/>
              <a:gd name="T3" fmla="*/ 26 h 86"/>
              <a:gd name="T4" fmla="*/ 8 w 75"/>
              <a:gd name="T5" fmla="*/ 31 h 86"/>
              <a:gd name="T6" fmla="*/ 6 w 75"/>
              <a:gd name="T7" fmla="*/ 33 h 86"/>
              <a:gd name="T8" fmla="*/ 2 w 75"/>
              <a:gd name="T9" fmla="*/ 36 h 86"/>
              <a:gd name="T10" fmla="*/ 1 w 75"/>
              <a:gd name="T11" fmla="*/ 40 h 86"/>
              <a:gd name="T12" fmla="*/ 0 w 75"/>
              <a:gd name="T13" fmla="*/ 46 h 86"/>
              <a:gd name="T14" fmla="*/ 2 w 75"/>
              <a:gd name="T15" fmla="*/ 52 h 86"/>
              <a:gd name="T16" fmla="*/ 1 w 75"/>
              <a:gd name="T17" fmla="*/ 55 h 86"/>
              <a:gd name="T18" fmla="*/ 3 w 75"/>
              <a:gd name="T19" fmla="*/ 62 h 86"/>
              <a:gd name="T20" fmla="*/ 5 w 75"/>
              <a:gd name="T21" fmla="*/ 63 h 86"/>
              <a:gd name="T22" fmla="*/ 10 w 75"/>
              <a:gd name="T23" fmla="*/ 65 h 86"/>
              <a:gd name="T24" fmla="*/ 15 w 75"/>
              <a:gd name="T25" fmla="*/ 67 h 86"/>
              <a:gd name="T26" fmla="*/ 17 w 75"/>
              <a:gd name="T27" fmla="*/ 70 h 86"/>
              <a:gd name="T28" fmla="*/ 13 w 75"/>
              <a:gd name="T29" fmla="*/ 77 h 86"/>
              <a:gd name="T30" fmla="*/ 13 w 75"/>
              <a:gd name="T31" fmla="*/ 82 h 86"/>
              <a:gd name="T32" fmla="*/ 20 w 75"/>
              <a:gd name="T33" fmla="*/ 81 h 86"/>
              <a:gd name="T34" fmla="*/ 25 w 75"/>
              <a:gd name="T35" fmla="*/ 81 h 86"/>
              <a:gd name="T36" fmla="*/ 30 w 75"/>
              <a:gd name="T37" fmla="*/ 83 h 86"/>
              <a:gd name="T38" fmla="*/ 31 w 75"/>
              <a:gd name="T39" fmla="*/ 82 h 86"/>
              <a:gd name="T40" fmla="*/ 36 w 75"/>
              <a:gd name="T41" fmla="*/ 84 h 86"/>
              <a:gd name="T42" fmla="*/ 41 w 75"/>
              <a:gd name="T43" fmla="*/ 83 h 86"/>
              <a:gd name="T44" fmla="*/ 46 w 75"/>
              <a:gd name="T45" fmla="*/ 83 h 86"/>
              <a:gd name="T46" fmla="*/ 55 w 75"/>
              <a:gd name="T47" fmla="*/ 81 h 86"/>
              <a:gd name="T48" fmla="*/ 58 w 75"/>
              <a:gd name="T49" fmla="*/ 78 h 86"/>
              <a:gd name="T50" fmla="*/ 61 w 75"/>
              <a:gd name="T51" fmla="*/ 73 h 86"/>
              <a:gd name="T52" fmla="*/ 66 w 75"/>
              <a:gd name="T53" fmla="*/ 70 h 86"/>
              <a:gd name="T54" fmla="*/ 57 w 75"/>
              <a:gd name="T55" fmla="*/ 63 h 86"/>
              <a:gd name="T56" fmla="*/ 54 w 75"/>
              <a:gd name="T57" fmla="*/ 56 h 86"/>
              <a:gd name="T58" fmla="*/ 54 w 75"/>
              <a:gd name="T59" fmla="*/ 51 h 86"/>
              <a:gd name="T60" fmla="*/ 63 w 75"/>
              <a:gd name="T61" fmla="*/ 48 h 86"/>
              <a:gd name="T62" fmla="*/ 69 w 75"/>
              <a:gd name="T63" fmla="*/ 45 h 86"/>
              <a:gd name="T64" fmla="*/ 74 w 75"/>
              <a:gd name="T65" fmla="*/ 45 h 86"/>
              <a:gd name="T66" fmla="*/ 74 w 75"/>
              <a:gd name="T67" fmla="*/ 40 h 86"/>
              <a:gd name="T68" fmla="*/ 72 w 75"/>
              <a:gd name="T69" fmla="*/ 33 h 86"/>
              <a:gd name="T70" fmla="*/ 71 w 75"/>
              <a:gd name="T71" fmla="*/ 29 h 86"/>
              <a:gd name="T72" fmla="*/ 69 w 75"/>
              <a:gd name="T73" fmla="*/ 25 h 86"/>
              <a:gd name="T74" fmla="*/ 69 w 75"/>
              <a:gd name="T75" fmla="*/ 21 h 86"/>
              <a:gd name="T76" fmla="*/ 69 w 75"/>
              <a:gd name="T77" fmla="*/ 13 h 86"/>
              <a:gd name="T78" fmla="*/ 69 w 75"/>
              <a:gd name="T79" fmla="*/ 12 h 86"/>
              <a:gd name="T80" fmla="*/ 68 w 75"/>
              <a:gd name="T81" fmla="*/ 11 h 86"/>
              <a:gd name="T82" fmla="*/ 63 w 75"/>
              <a:gd name="T83" fmla="*/ 8 h 86"/>
              <a:gd name="T84" fmla="*/ 64 w 75"/>
              <a:gd name="T85" fmla="*/ 3 h 86"/>
              <a:gd name="T86" fmla="*/ 56 w 75"/>
              <a:gd name="T87" fmla="*/ 5 h 86"/>
              <a:gd name="T88" fmla="*/ 47 w 75"/>
              <a:gd name="T89" fmla="*/ 10 h 86"/>
              <a:gd name="T90" fmla="*/ 42 w 75"/>
              <a:gd name="T91" fmla="*/ 7 h 86"/>
              <a:gd name="T92" fmla="*/ 39 w 75"/>
              <a:gd name="T93" fmla="*/ 6 h 86"/>
              <a:gd name="T94" fmla="*/ 33 w 75"/>
              <a:gd name="T95" fmla="*/ 3 h 86"/>
              <a:gd name="T96" fmla="*/ 33 w 75"/>
              <a:gd name="T97" fmla="*/ 1 h 86"/>
              <a:gd name="T98" fmla="*/ 30 w 75"/>
              <a:gd name="T99" fmla="*/ 1 h 86"/>
              <a:gd name="T100" fmla="*/ 22 w 75"/>
              <a:gd name="T101" fmla="*/ 0 h 86"/>
              <a:gd name="T102" fmla="*/ 23 w 75"/>
              <a:gd name="T103" fmla="*/ 4 h 86"/>
              <a:gd name="T104" fmla="*/ 26 w 75"/>
              <a:gd name="T105" fmla="*/ 11 h 86"/>
              <a:gd name="T106" fmla="*/ 22 w 75"/>
              <a:gd name="T107" fmla="*/ 15 h 86"/>
              <a:gd name="T108" fmla="*/ 16 w 75"/>
              <a:gd name="T109" fmla="*/ 14 h 86"/>
              <a:gd name="T110" fmla="*/ 9 w 75"/>
              <a:gd name="T111" fmla="*/ 15 h 86"/>
              <a:gd name="T112" fmla="*/ 9 w 75"/>
              <a:gd name="T113" fmla="*/ 17 h 86"/>
              <a:gd name="T114" fmla="*/ 9 w 75"/>
              <a:gd name="T115" fmla="*/ 2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5" h="86">
                <a:moveTo>
                  <a:pt x="9" y="22"/>
                </a:moveTo>
                <a:cubicBezTo>
                  <a:pt x="7" y="25"/>
                  <a:pt x="5" y="25"/>
                  <a:pt x="5" y="26"/>
                </a:cubicBezTo>
                <a:cubicBezTo>
                  <a:pt x="6" y="27"/>
                  <a:pt x="9" y="29"/>
                  <a:pt x="8" y="31"/>
                </a:cubicBezTo>
                <a:cubicBezTo>
                  <a:pt x="7" y="32"/>
                  <a:pt x="6" y="31"/>
                  <a:pt x="6" y="33"/>
                </a:cubicBezTo>
                <a:cubicBezTo>
                  <a:pt x="6" y="36"/>
                  <a:pt x="3" y="36"/>
                  <a:pt x="2" y="36"/>
                </a:cubicBezTo>
                <a:cubicBezTo>
                  <a:pt x="0" y="36"/>
                  <a:pt x="2" y="38"/>
                  <a:pt x="1" y="40"/>
                </a:cubicBezTo>
                <a:cubicBezTo>
                  <a:pt x="0" y="41"/>
                  <a:pt x="0" y="45"/>
                  <a:pt x="0" y="46"/>
                </a:cubicBezTo>
                <a:cubicBezTo>
                  <a:pt x="0" y="48"/>
                  <a:pt x="3" y="50"/>
                  <a:pt x="2" y="52"/>
                </a:cubicBezTo>
                <a:cubicBezTo>
                  <a:pt x="2" y="53"/>
                  <a:pt x="0" y="54"/>
                  <a:pt x="1" y="55"/>
                </a:cubicBezTo>
                <a:cubicBezTo>
                  <a:pt x="1" y="56"/>
                  <a:pt x="3" y="57"/>
                  <a:pt x="3" y="62"/>
                </a:cubicBezTo>
                <a:cubicBezTo>
                  <a:pt x="4" y="62"/>
                  <a:pt x="5" y="62"/>
                  <a:pt x="5" y="63"/>
                </a:cubicBezTo>
                <a:cubicBezTo>
                  <a:pt x="6" y="64"/>
                  <a:pt x="8" y="65"/>
                  <a:pt x="10" y="65"/>
                </a:cubicBezTo>
                <a:cubicBezTo>
                  <a:pt x="13" y="65"/>
                  <a:pt x="14" y="67"/>
                  <a:pt x="15" y="67"/>
                </a:cubicBezTo>
                <a:cubicBezTo>
                  <a:pt x="16" y="67"/>
                  <a:pt x="19" y="68"/>
                  <a:pt x="17" y="70"/>
                </a:cubicBezTo>
                <a:cubicBezTo>
                  <a:pt x="14" y="72"/>
                  <a:pt x="14" y="74"/>
                  <a:pt x="13" y="77"/>
                </a:cubicBezTo>
                <a:cubicBezTo>
                  <a:pt x="13" y="78"/>
                  <a:pt x="13" y="80"/>
                  <a:pt x="13" y="82"/>
                </a:cubicBezTo>
                <a:cubicBezTo>
                  <a:pt x="15" y="82"/>
                  <a:pt x="18" y="82"/>
                  <a:pt x="20" y="81"/>
                </a:cubicBezTo>
                <a:cubicBezTo>
                  <a:pt x="22" y="80"/>
                  <a:pt x="23" y="80"/>
                  <a:pt x="25" y="81"/>
                </a:cubicBezTo>
                <a:cubicBezTo>
                  <a:pt x="27" y="82"/>
                  <a:pt x="29" y="83"/>
                  <a:pt x="30" y="83"/>
                </a:cubicBezTo>
                <a:cubicBezTo>
                  <a:pt x="30" y="83"/>
                  <a:pt x="31" y="82"/>
                  <a:pt x="31" y="82"/>
                </a:cubicBezTo>
                <a:cubicBezTo>
                  <a:pt x="33" y="82"/>
                  <a:pt x="35" y="86"/>
                  <a:pt x="36" y="84"/>
                </a:cubicBezTo>
                <a:cubicBezTo>
                  <a:pt x="37" y="82"/>
                  <a:pt x="40" y="82"/>
                  <a:pt x="41" y="83"/>
                </a:cubicBezTo>
                <a:cubicBezTo>
                  <a:pt x="42" y="84"/>
                  <a:pt x="44" y="84"/>
                  <a:pt x="46" y="83"/>
                </a:cubicBezTo>
                <a:cubicBezTo>
                  <a:pt x="47" y="81"/>
                  <a:pt x="53" y="80"/>
                  <a:pt x="55" y="81"/>
                </a:cubicBezTo>
                <a:cubicBezTo>
                  <a:pt x="56" y="81"/>
                  <a:pt x="59" y="83"/>
                  <a:pt x="58" y="78"/>
                </a:cubicBezTo>
                <a:cubicBezTo>
                  <a:pt x="57" y="74"/>
                  <a:pt x="61" y="75"/>
                  <a:pt x="61" y="73"/>
                </a:cubicBezTo>
                <a:cubicBezTo>
                  <a:pt x="62" y="72"/>
                  <a:pt x="67" y="71"/>
                  <a:pt x="66" y="70"/>
                </a:cubicBezTo>
                <a:cubicBezTo>
                  <a:pt x="65" y="68"/>
                  <a:pt x="59" y="64"/>
                  <a:pt x="57" y="63"/>
                </a:cubicBezTo>
                <a:cubicBezTo>
                  <a:pt x="55" y="62"/>
                  <a:pt x="55" y="58"/>
                  <a:pt x="54" y="56"/>
                </a:cubicBezTo>
                <a:cubicBezTo>
                  <a:pt x="53" y="54"/>
                  <a:pt x="51" y="52"/>
                  <a:pt x="54" y="51"/>
                </a:cubicBezTo>
                <a:cubicBezTo>
                  <a:pt x="56" y="51"/>
                  <a:pt x="61" y="50"/>
                  <a:pt x="63" y="48"/>
                </a:cubicBezTo>
                <a:cubicBezTo>
                  <a:pt x="65" y="46"/>
                  <a:pt x="68" y="46"/>
                  <a:pt x="69" y="45"/>
                </a:cubicBezTo>
                <a:cubicBezTo>
                  <a:pt x="71" y="44"/>
                  <a:pt x="73" y="46"/>
                  <a:pt x="74" y="45"/>
                </a:cubicBezTo>
                <a:cubicBezTo>
                  <a:pt x="75" y="44"/>
                  <a:pt x="75" y="41"/>
                  <a:pt x="74" y="40"/>
                </a:cubicBezTo>
                <a:cubicBezTo>
                  <a:pt x="73" y="39"/>
                  <a:pt x="72" y="36"/>
                  <a:pt x="72" y="33"/>
                </a:cubicBezTo>
                <a:cubicBezTo>
                  <a:pt x="72" y="30"/>
                  <a:pt x="71" y="30"/>
                  <a:pt x="71" y="29"/>
                </a:cubicBezTo>
                <a:cubicBezTo>
                  <a:pt x="71" y="27"/>
                  <a:pt x="70" y="25"/>
                  <a:pt x="69" y="25"/>
                </a:cubicBezTo>
                <a:cubicBezTo>
                  <a:pt x="68" y="24"/>
                  <a:pt x="67" y="23"/>
                  <a:pt x="69" y="21"/>
                </a:cubicBezTo>
                <a:cubicBezTo>
                  <a:pt x="70" y="19"/>
                  <a:pt x="69" y="14"/>
                  <a:pt x="69" y="13"/>
                </a:cubicBezTo>
                <a:cubicBezTo>
                  <a:pt x="69" y="12"/>
                  <a:pt x="69" y="12"/>
                  <a:pt x="69" y="12"/>
                </a:cubicBezTo>
                <a:cubicBezTo>
                  <a:pt x="68" y="11"/>
                  <a:pt x="68" y="11"/>
                  <a:pt x="68" y="11"/>
                </a:cubicBezTo>
                <a:cubicBezTo>
                  <a:pt x="68" y="9"/>
                  <a:pt x="66" y="8"/>
                  <a:pt x="63" y="8"/>
                </a:cubicBezTo>
                <a:cubicBezTo>
                  <a:pt x="60" y="8"/>
                  <a:pt x="65" y="5"/>
                  <a:pt x="64" y="3"/>
                </a:cubicBezTo>
                <a:cubicBezTo>
                  <a:pt x="63" y="1"/>
                  <a:pt x="59" y="6"/>
                  <a:pt x="56" y="5"/>
                </a:cubicBezTo>
                <a:cubicBezTo>
                  <a:pt x="53" y="4"/>
                  <a:pt x="49" y="8"/>
                  <a:pt x="47" y="10"/>
                </a:cubicBezTo>
                <a:cubicBezTo>
                  <a:pt x="44" y="12"/>
                  <a:pt x="40" y="10"/>
                  <a:pt x="42" y="7"/>
                </a:cubicBezTo>
                <a:cubicBezTo>
                  <a:pt x="44" y="4"/>
                  <a:pt x="42" y="5"/>
                  <a:pt x="39" y="6"/>
                </a:cubicBezTo>
                <a:cubicBezTo>
                  <a:pt x="37" y="7"/>
                  <a:pt x="33" y="5"/>
                  <a:pt x="33" y="3"/>
                </a:cubicBezTo>
                <a:cubicBezTo>
                  <a:pt x="33" y="2"/>
                  <a:pt x="33" y="1"/>
                  <a:pt x="33" y="1"/>
                </a:cubicBezTo>
                <a:cubicBezTo>
                  <a:pt x="31" y="1"/>
                  <a:pt x="30" y="1"/>
                  <a:pt x="30" y="1"/>
                </a:cubicBezTo>
                <a:cubicBezTo>
                  <a:pt x="28" y="0"/>
                  <a:pt x="25" y="0"/>
                  <a:pt x="22" y="0"/>
                </a:cubicBezTo>
                <a:cubicBezTo>
                  <a:pt x="23" y="2"/>
                  <a:pt x="24" y="3"/>
                  <a:pt x="23" y="4"/>
                </a:cubicBezTo>
                <a:cubicBezTo>
                  <a:pt x="22" y="6"/>
                  <a:pt x="24" y="8"/>
                  <a:pt x="26" y="11"/>
                </a:cubicBezTo>
                <a:cubicBezTo>
                  <a:pt x="27" y="14"/>
                  <a:pt x="22" y="13"/>
                  <a:pt x="22" y="15"/>
                </a:cubicBezTo>
                <a:cubicBezTo>
                  <a:pt x="22" y="17"/>
                  <a:pt x="17" y="15"/>
                  <a:pt x="16" y="14"/>
                </a:cubicBezTo>
                <a:cubicBezTo>
                  <a:pt x="14" y="13"/>
                  <a:pt x="9" y="14"/>
                  <a:pt x="9" y="15"/>
                </a:cubicBezTo>
                <a:cubicBezTo>
                  <a:pt x="10" y="15"/>
                  <a:pt x="9" y="16"/>
                  <a:pt x="9" y="17"/>
                </a:cubicBezTo>
                <a:cubicBezTo>
                  <a:pt x="10" y="19"/>
                  <a:pt x="10" y="21"/>
                  <a:pt x="9" y="22"/>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41" name="Freeform 90"/>
          <p:cNvSpPr>
            <a:spLocks/>
          </p:cNvSpPr>
          <p:nvPr/>
        </p:nvSpPr>
        <p:spPr bwMode="auto">
          <a:xfrm>
            <a:off x="4509294" y="2087455"/>
            <a:ext cx="240162" cy="383066"/>
          </a:xfrm>
          <a:custGeom>
            <a:avLst/>
            <a:gdLst>
              <a:gd name="T0" fmla="*/ 75 w 88"/>
              <a:gd name="T1" fmla="*/ 118 h 141"/>
              <a:gd name="T2" fmla="*/ 87 w 88"/>
              <a:gd name="T3" fmla="*/ 106 h 141"/>
              <a:gd name="T4" fmla="*/ 85 w 88"/>
              <a:gd name="T5" fmla="*/ 99 h 141"/>
              <a:gd name="T6" fmla="*/ 74 w 88"/>
              <a:gd name="T7" fmla="*/ 91 h 141"/>
              <a:gd name="T8" fmla="*/ 80 w 88"/>
              <a:gd name="T9" fmla="*/ 86 h 141"/>
              <a:gd name="T10" fmla="*/ 75 w 88"/>
              <a:gd name="T11" fmla="*/ 82 h 141"/>
              <a:gd name="T12" fmla="*/ 76 w 88"/>
              <a:gd name="T13" fmla="*/ 78 h 141"/>
              <a:gd name="T14" fmla="*/ 72 w 88"/>
              <a:gd name="T15" fmla="*/ 75 h 141"/>
              <a:gd name="T16" fmla="*/ 74 w 88"/>
              <a:gd name="T17" fmla="*/ 72 h 141"/>
              <a:gd name="T18" fmla="*/ 73 w 88"/>
              <a:gd name="T19" fmla="*/ 66 h 141"/>
              <a:gd name="T20" fmla="*/ 76 w 88"/>
              <a:gd name="T21" fmla="*/ 61 h 141"/>
              <a:gd name="T22" fmla="*/ 68 w 88"/>
              <a:gd name="T23" fmla="*/ 48 h 141"/>
              <a:gd name="T24" fmla="*/ 70 w 88"/>
              <a:gd name="T25" fmla="*/ 43 h 141"/>
              <a:gd name="T26" fmla="*/ 75 w 88"/>
              <a:gd name="T27" fmla="*/ 37 h 141"/>
              <a:gd name="T28" fmla="*/ 69 w 88"/>
              <a:gd name="T29" fmla="*/ 31 h 141"/>
              <a:gd name="T30" fmla="*/ 64 w 88"/>
              <a:gd name="T31" fmla="*/ 28 h 141"/>
              <a:gd name="T32" fmla="*/ 63 w 88"/>
              <a:gd name="T33" fmla="*/ 23 h 141"/>
              <a:gd name="T34" fmla="*/ 64 w 88"/>
              <a:gd name="T35" fmla="*/ 19 h 141"/>
              <a:gd name="T36" fmla="*/ 67 w 88"/>
              <a:gd name="T37" fmla="*/ 16 h 141"/>
              <a:gd name="T38" fmla="*/ 69 w 88"/>
              <a:gd name="T39" fmla="*/ 13 h 141"/>
              <a:gd name="T40" fmla="*/ 69 w 88"/>
              <a:gd name="T41" fmla="*/ 8 h 141"/>
              <a:gd name="T42" fmla="*/ 61 w 88"/>
              <a:gd name="T43" fmla="*/ 2 h 141"/>
              <a:gd name="T44" fmla="*/ 54 w 88"/>
              <a:gd name="T45" fmla="*/ 2 h 141"/>
              <a:gd name="T46" fmla="*/ 45 w 88"/>
              <a:gd name="T47" fmla="*/ 4 h 141"/>
              <a:gd name="T48" fmla="*/ 40 w 88"/>
              <a:gd name="T49" fmla="*/ 10 h 141"/>
              <a:gd name="T50" fmla="*/ 39 w 88"/>
              <a:gd name="T51" fmla="*/ 17 h 141"/>
              <a:gd name="T52" fmla="*/ 35 w 88"/>
              <a:gd name="T53" fmla="*/ 22 h 141"/>
              <a:gd name="T54" fmla="*/ 30 w 88"/>
              <a:gd name="T55" fmla="*/ 21 h 141"/>
              <a:gd name="T56" fmla="*/ 24 w 88"/>
              <a:gd name="T57" fmla="*/ 20 h 141"/>
              <a:gd name="T58" fmla="*/ 15 w 88"/>
              <a:gd name="T59" fmla="*/ 20 h 141"/>
              <a:gd name="T60" fmla="*/ 5 w 88"/>
              <a:gd name="T61" fmla="*/ 13 h 141"/>
              <a:gd name="T62" fmla="*/ 0 w 88"/>
              <a:gd name="T63" fmla="*/ 17 h 141"/>
              <a:gd name="T64" fmla="*/ 9 w 88"/>
              <a:gd name="T65" fmla="*/ 24 h 141"/>
              <a:gd name="T66" fmla="*/ 21 w 88"/>
              <a:gd name="T67" fmla="*/ 31 h 141"/>
              <a:gd name="T68" fmla="*/ 21 w 88"/>
              <a:gd name="T69" fmla="*/ 39 h 141"/>
              <a:gd name="T70" fmla="*/ 23 w 88"/>
              <a:gd name="T71" fmla="*/ 47 h 141"/>
              <a:gd name="T72" fmla="*/ 23 w 88"/>
              <a:gd name="T73" fmla="*/ 54 h 141"/>
              <a:gd name="T74" fmla="*/ 25 w 88"/>
              <a:gd name="T75" fmla="*/ 58 h 141"/>
              <a:gd name="T76" fmla="*/ 26 w 88"/>
              <a:gd name="T77" fmla="*/ 62 h 141"/>
              <a:gd name="T78" fmla="*/ 33 w 88"/>
              <a:gd name="T79" fmla="*/ 65 h 141"/>
              <a:gd name="T80" fmla="*/ 35 w 88"/>
              <a:gd name="T81" fmla="*/ 72 h 141"/>
              <a:gd name="T82" fmla="*/ 34 w 88"/>
              <a:gd name="T83" fmla="*/ 75 h 141"/>
              <a:gd name="T84" fmla="*/ 29 w 88"/>
              <a:gd name="T85" fmla="*/ 78 h 141"/>
              <a:gd name="T86" fmla="*/ 21 w 88"/>
              <a:gd name="T87" fmla="*/ 87 h 141"/>
              <a:gd name="T88" fmla="*/ 16 w 88"/>
              <a:gd name="T89" fmla="*/ 91 h 141"/>
              <a:gd name="T90" fmla="*/ 11 w 88"/>
              <a:gd name="T91" fmla="*/ 95 h 141"/>
              <a:gd name="T92" fmla="*/ 5 w 88"/>
              <a:gd name="T93" fmla="*/ 98 h 141"/>
              <a:gd name="T94" fmla="*/ 2 w 88"/>
              <a:gd name="T95" fmla="*/ 104 h 141"/>
              <a:gd name="T96" fmla="*/ 2 w 88"/>
              <a:gd name="T97" fmla="*/ 108 h 141"/>
              <a:gd name="T98" fmla="*/ 3 w 88"/>
              <a:gd name="T99" fmla="*/ 114 h 141"/>
              <a:gd name="T100" fmla="*/ 4 w 88"/>
              <a:gd name="T101" fmla="*/ 124 h 141"/>
              <a:gd name="T102" fmla="*/ 2 w 88"/>
              <a:gd name="T103" fmla="*/ 132 h 141"/>
              <a:gd name="T104" fmla="*/ 10 w 88"/>
              <a:gd name="T105" fmla="*/ 136 h 141"/>
              <a:gd name="T106" fmla="*/ 15 w 88"/>
              <a:gd name="T107" fmla="*/ 138 h 141"/>
              <a:gd name="T108" fmla="*/ 24 w 88"/>
              <a:gd name="T109" fmla="*/ 140 h 141"/>
              <a:gd name="T110" fmla="*/ 50 w 88"/>
              <a:gd name="T111" fmla="*/ 134 h 141"/>
              <a:gd name="T112" fmla="*/ 58 w 88"/>
              <a:gd name="T113" fmla="*/ 134 h 141"/>
              <a:gd name="T114" fmla="*/ 62 w 88"/>
              <a:gd name="T115" fmla="*/ 128 h 141"/>
              <a:gd name="T116" fmla="*/ 75 w 88"/>
              <a:gd name="T117" fmla="*/ 118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8" h="141">
                <a:moveTo>
                  <a:pt x="75" y="118"/>
                </a:moveTo>
                <a:cubicBezTo>
                  <a:pt x="77" y="113"/>
                  <a:pt x="86" y="110"/>
                  <a:pt x="87" y="106"/>
                </a:cubicBezTo>
                <a:cubicBezTo>
                  <a:pt x="88" y="104"/>
                  <a:pt x="88" y="103"/>
                  <a:pt x="85" y="99"/>
                </a:cubicBezTo>
                <a:cubicBezTo>
                  <a:pt x="82" y="96"/>
                  <a:pt x="75" y="93"/>
                  <a:pt x="74" y="91"/>
                </a:cubicBezTo>
                <a:cubicBezTo>
                  <a:pt x="74" y="89"/>
                  <a:pt x="80" y="89"/>
                  <a:pt x="80" y="86"/>
                </a:cubicBezTo>
                <a:cubicBezTo>
                  <a:pt x="79" y="84"/>
                  <a:pt x="76" y="84"/>
                  <a:pt x="75" y="82"/>
                </a:cubicBezTo>
                <a:cubicBezTo>
                  <a:pt x="74" y="80"/>
                  <a:pt x="77" y="79"/>
                  <a:pt x="76" y="78"/>
                </a:cubicBezTo>
                <a:cubicBezTo>
                  <a:pt x="76" y="77"/>
                  <a:pt x="72" y="76"/>
                  <a:pt x="72" y="75"/>
                </a:cubicBezTo>
                <a:cubicBezTo>
                  <a:pt x="72" y="74"/>
                  <a:pt x="75" y="74"/>
                  <a:pt x="74" y="72"/>
                </a:cubicBezTo>
                <a:cubicBezTo>
                  <a:pt x="74" y="71"/>
                  <a:pt x="71" y="68"/>
                  <a:pt x="73" y="66"/>
                </a:cubicBezTo>
                <a:cubicBezTo>
                  <a:pt x="75" y="64"/>
                  <a:pt x="78" y="66"/>
                  <a:pt x="76" y="61"/>
                </a:cubicBezTo>
                <a:cubicBezTo>
                  <a:pt x="73" y="56"/>
                  <a:pt x="69" y="50"/>
                  <a:pt x="68" y="48"/>
                </a:cubicBezTo>
                <a:cubicBezTo>
                  <a:pt x="67" y="47"/>
                  <a:pt x="69" y="44"/>
                  <a:pt x="70" y="43"/>
                </a:cubicBezTo>
                <a:cubicBezTo>
                  <a:pt x="72" y="42"/>
                  <a:pt x="75" y="39"/>
                  <a:pt x="75" y="37"/>
                </a:cubicBezTo>
                <a:cubicBezTo>
                  <a:pt x="75" y="36"/>
                  <a:pt x="71" y="32"/>
                  <a:pt x="69" y="31"/>
                </a:cubicBezTo>
                <a:cubicBezTo>
                  <a:pt x="68" y="30"/>
                  <a:pt x="65" y="30"/>
                  <a:pt x="64" y="28"/>
                </a:cubicBezTo>
                <a:cubicBezTo>
                  <a:pt x="63" y="25"/>
                  <a:pt x="62" y="25"/>
                  <a:pt x="63" y="23"/>
                </a:cubicBezTo>
                <a:cubicBezTo>
                  <a:pt x="64" y="22"/>
                  <a:pt x="64" y="20"/>
                  <a:pt x="64" y="19"/>
                </a:cubicBezTo>
                <a:cubicBezTo>
                  <a:pt x="64" y="17"/>
                  <a:pt x="67" y="18"/>
                  <a:pt x="67" y="16"/>
                </a:cubicBezTo>
                <a:cubicBezTo>
                  <a:pt x="68" y="15"/>
                  <a:pt x="68" y="14"/>
                  <a:pt x="69" y="13"/>
                </a:cubicBezTo>
                <a:cubicBezTo>
                  <a:pt x="69" y="11"/>
                  <a:pt x="70" y="10"/>
                  <a:pt x="69" y="8"/>
                </a:cubicBezTo>
                <a:cubicBezTo>
                  <a:pt x="69" y="6"/>
                  <a:pt x="62" y="5"/>
                  <a:pt x="61" y="2"/>
                </a:cubicBezTo>
                <a:cubicBezTo>
                  <a:pt x="59" y="0"/>
                  <a:pt x="55" y="1"/>
                  <a:pt x="54" y="2"/>
                </a:cubicBezTo>
                <a:cubicBezTo>
                  <a:pt x="53" y="4"/>
                  <a:pt x="45" y="2"/>
                  <a:pt x="45" y="4"/>
                </a:cubicBezTo>
                <a:cubicBezTo>
                  <a:pt x="45" y="7"/>
                  <a:pt x="40" y="7"/>
                  <a:pt x="40" y="10"/>
                </a:cubicBezTo>
                <a:cubicBezTo>
                  <a:pt x="40" y="13"/>
                  <a:pt x="43" y="18"/>
                  <a:pt x="39" y="17"/>
                </a:cubicBezTo>
                <a:cubicBezTo>
                  <a:pt x="35" y="17"/>
                  <a:pt x="37" y="19"/>
                  <a:pt x="35" y="22"/>
                </a:cubicBezTo>
                <a:cubicBezTo>
                  <a:pt x="33" y="25"/>
                  <a:pt x="33" y="20"/>
                  <a:pt x="30" y="21"/>
                </a:cubicBezTo>
                <a:cubicBezTo>
                  <a:pt x="28" y="22"/>
                  <a:pt x="25" y="18"/>
                  <a:pt x="24" y="20"/>
                </a:cubicBezTo>
                <a:cubicBezTo>
                  <a:pt x="23" y="22"/>
                  <a:pt x="19" y="21"/>
                  <a:pt x="15" y="20"/>
                </a:cubicBezTo>
                <a:cubicBezTo>
                  <a:pt x="11" y="19"/>
                  <a:pt x="9" y="14"/>
                  <a:pt x="5" y="13"/>
                </a:cubicBezTo>
                <a:cubicBezTo>
                  <a:pt x="3" y="13"/>
                  <a:pt x="1" y="15"/>
                  <a:pt x="0" y="17"/>
                </a:cubicBezTo>
                <a:cubicBezTo>
                  <a:pt x="3" y="19"/>
                  <a:pt x="5" y="22"/>
                  <a:pt x="9" y="24"/>
                </a:cubicBezTo>
                <a:cubicBezTo>
                  <a:pt x="13" y="26"/>
                  <a:pt x="21" y="28"/>
                  <a:pt x="21" y="31"/>
                </a:cubicBezTo>
                <a:cubicBezTo>
                  <a:pt x="21" y="34"/>
                  <a:pt x="19" y="38"/>
                  <a:pt x="21" y="39"/>
                </a:cubicBezTo>
                <a:cubicBezTo>
                  <a:pt x="23" y="40"/>
                  <a:pt x="21" y="46"/>
                  <a:pt x="23" y="47"/>
                </a:cubicBezTo>
                <a:cubicBezTo>
                  <a:pt x="26" y="48"/>
                  <a:pt x="25" y="54"/>
                  <a:pt x="23" y="54"/>
                </a:cubicBezTo>
                <a:cubicBezTo>
                  <a:pt x="21" y="54"/>
                  <a:pt x="23" y="57"/>
                  <a:pt x="25" y="58"/>
                </a:cubicBezTo>
                <a:cubicBezTo>
                  <a:pt x="25" y="59"/>
                  <a:pt x="26" y="61"/>
                  <a:pt x="26" y="62"/>
                </a:cubicBezTo>
                <a:cubicBezTo>
                  <a:pt x="28" y="63"/>
                  <a:pt x="30" y="64"/>
                  <a:pt x="33" y="65"/>
                </a:cubicBezTo>
                <a:cubicBezTo>
                  <a:pt x="36" y="67"/>
                  <a:pt x="35" y="69"/>
                  <a:pt x="35" y="72"/>
                </a:cubicBezTo>
                <a:cubicBezTo>
                  <a:pt x="36" y="74"/>
                  <a:pt x="36" y="76"/>
                  <a:pt x="34" y="75"/>
                </a:cubicBezTo>
                <a:cubicBezTo>
                  <a:pt x="32" y="74"/>
                  <a:pt x="30" y="75"/>
                  <a:pt x="29" y="78"/>
                </a:cubicBezTo>
                <a:cubicBezTo>
                  <a:pt x="28" y="82"/>
                  <a:pt x="24" y="87"/>
                  <a:pt x="21" y="87"/>
                </a:cubicBezTo>
                <a:cubicBezTo>
                  <a:pt x="18" y="87"/>
                  <a:pt x="18" y="90"/>
                  <a:pt x="16" y="91"/>
                </a:cubicBezTo>
                <a:cubicBezTo>
                  <a:pt x="13" y="91"/>
                  <a:pt x="11" y="93"/>
                  <a:pt x="11" y="95"/>
                </a:cubicBezTo>
                <a:cubicBezTo>
                  <a:pt x="11" y="98"/>
                  <a:pt x="8" y="98"/>
                  <a:pt x="5" y="98"/>
                </a:cubicBezTo>
                <a:cubicBezTo>
                  <a:pt x="3" y="98"/>
                  <a:pt x="4" y="102"/>
                  <a:pt x="2" y="104"/>
                </a:cubicBezTo>
                <a:cubicBezTo>
                  <a:pt x="0" y="105"/>
                  <a:pt x="0" y="106"/>
                  <a:pt x="2" y="108"/>
                </a:cubicBezTo>
                <a:cubicBezTo>
                  <a:pt x="4" y="111"/>
                  <a:pt x="2" y="113"/>
                  <a:pt x="3" y="114"/>
                </a:cubicBezTo>
                <a:cubicBezTo>
                  <a:pt x="4" y="116"/>
                  <a:pt x="6" y="120"/>
                  <a:pt x="4" y="124"/>
                </a:cubicBezTo>
                <a:cubicBezTo>
                  <a:pt x="3" y="128"/>
                  <a:pt x="1" y="133"/>
                  <a:pt x="2" y="132"/>
                </a:cubicBezTo>
                <a:cubicBezTo>
                  <a:pt x="4" y="132"/>
                  <a:pt x="7" y="136"/>
                  <a:pt x="10" y="136"/>
                </a:cubicBezTo>
                <a:cubicBezTo>
                  <a:pt x="12" y="135"/>
                  <a:pt x="13" y="139"/>
                  <a:pt x="15" y="138"/>
                </a:cubicBezTo>
                <a:cubicBezTo>
                  <a:pt x="17" y="138"/>
                  <a:pt x="17" y="141"/>
                  <a:pt x="24" y="140"/>
                </a:cubicBezTo>
                <a:cubicBezTo>
                  <a:pt x="31" y="140"/>
                  <a:pt x="45" y="134"/>
                  <a:pt x="50" y="134"/>
                </a:cubicBezTo>
                <a:cubicBezTo>
                  <a:pt x="54" y="134"/>
                  <a:pt x="56" y="134"/>
                  <a:pt x="58" y="134"/>
                </a:cubicBezTo>
                <a:cubicBezTo>
                  <a:pt x="59" y="132"/>
                  <a:pt x="61" y="130"/>
                  <a:pt x="62" y="128"/>
                </a:cubicBezTo>
                <a:cubicBezTo>
                  <a:pt x="65" y="125"/>
                  <a:pt x="73" y="122"/>
                  <a:pt x="75" y="118"/>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42" name="Freeform 91"/>
          <p:cNvSpPr>
            <a:spLocks/>
          </p:cNvSpPr>
          <p:nvPr/>
        </p:nvSpPr>
        <p:spPr bwMode="auto">
          <a:xfrm>
            <a:off x="4755356" y="3044320"/>
            <a:ext cx="480321" cy="385051"/>
          </a:xfrm>
          <a:custGeom>
            <a:avLst/>
            <a:gdLst>
              <a:gd name="T0" fmla="*/ 106 w 177"/>
              <a:gd name="T1" fmla="*/ 30 h 142"/>
              <a:gd name="T2" fmla="*/ 91 w 177"/>
              <a:gd name="T3" fmla="*/ 28 h 142"/>
              <a:gd name="T4" fmla="*/ 81 w 177"/>
              <a:gd name="T5" fmla="*/ 25 h 142"/>
              <a:gd name="T6" fmla="*/ 61 w 177"/>
              <a:gd name="T7" fmla="*/ 10 h 142"/>
              <a:gd name="T8" fmla="*/ 44 w 177"/>
              <a:gd name="T9" fmla="*/ 0 h 142"/>
              <a:gd name="T10" fmla="*/ 37 w 177"/>
              <a:gd name="T11" fmla="*/ 0 h 142"/>
              <a:gd name="T12" fmla="*/ 29 w 177"/>
              <a:gd name="T13" fmla="*/ 3 h 142"/>
              <a:gd name="T14" fmla="*/ 20 w 177"/>
              <a:gd name="T15" fmla="*/ 8 h 142"/>
              <a:gd name="T16" fmla="*/ 27 w 177"/>
              <a:gd name="T17" fmla="*/ 16 h 142"/>
              <a:gd name="T18" fmla="*/ 22 w 177"/>
              <a:gd name="T19" fmla="*/ 20 h 142"/>
              <a:gd name="T20" fmla="*/ 16 w 177"/>
              <a:gd name="T21" fmla="*/ 22 h 142"/>
              <a:gd name="T22" fmla="*/ 10 w 177"/>
              <a:gd name="T23" fmla="*/ 27 h 142"/>
              <a:gd name="T24" fmla="*/ 1 w 177"/>
              <a:gd name="T25" fmla="*/ 23 h 142"/>
              <a:gd name="T26" fmla="*/ 0 w 177"/>
              <a:gd name="T27" fmla="*/ 26 h 142"/>
              <a:gd name="T28" fmla="*/ 0 w 177"/>
              <a:gd name="T29" fmla="*/ 28 h 142"/>
              <a:gd name="T30" fmla="*/ 1 w 177"/>
              <a:gd name="T31" fmla="*/ 38 h 142"/>
              <a:gd name="T32" fmla="*/ 8 w 177"/>
              <a:gd name="T33" fmla="*/ 46 h 142"/>
              <a:gd name="T34" fmla="*/ 20 w 177"/>
              <a:gd name="T35" fmla="*/ 65 h 142"/>
              <a:gd name="T36" fmla="*/ 27 w 177"/>
              <a:gd name="T37" fmla="*/ 74 h 142"/>
              <a:gd name="T38" fmla="*/ 35 w 177"/>
              <a:gd name="T39" fmla="*/ 84 h 142"/>
              <a:gd name="T40" fmla="*/ 37 w 177"/>
              <a:gd name="T41" fmla="*/ 93 h 142"/>
              <a:gd name="T42" fmla="*/ 43 w 177"/>
              <a:gd name="T43" fmla="*/ 107 h 142"/>
              <a:gd name="T44" fmla="*/ 53 w 177"/>
              <a:gd name="T45" fmla="*/ 118 h 142"/>
              <a:gd name="T46" fmla="*/ 61 w 177"/>
              <a:gd name="T47" fmla="*/ 131 h 142"/>
              <a:gd name="T48" fmla="*/ 64 w 177"/>
              <a:gd name="T49" fmla="*/ 138 h 142"/>
              <a:gd name="T50" fmla="*/ 67 w 177"/>
              <a:gd name="T51" fmla="*/ 142 h 142"/>
              <a:gd name="T52" fmla="*/ 70 w 177"/>
              <a:gd name="T53" fmla="*/ 140 h 142"/>
              <a:gd name="T54" fmla="*/ 70 w 177"/>
              <a:gd name="T55" fmla="*/ 136 h 142"/>
              <a:gd name="T56" fmla="*/ 74 w 177"/>
              <a:gd name="T57" fmla="*/ 133 h 142"/>
              <a:gd name="T58" fmla="*/ 80 w 177"/>
              <a:gd name="T59" fmla="*/ 134 h 142"/>
              <a:gd name="T60" fmla="*/ 90 w 177"/>
              <a:gd name="T61" fmla="*/ 134 h 142"/>
              <a:gd name="T62" fmla="*/ 102 w 177"/>
              <a:gd name="T63" fmla="*/ 136 h 142"/>
              <a:gd name="T64" fmla="*/ 108 w 177"/>
              <a:gd name="T65" fmla="*/ 134 h 142"/>
              <a:gd name="T66" fmla="*/ 121 w 177"/>
              <a:gd name="T67" fmla="*/ 123 h 142"/>
              <a:gd name="T68" fmla="*/ 138 w 177"/>
              <a:gd name="T69" fmla="*/ 122 h 142"/>
              <a:gd name="T70" fmla="*/ 171 w 177"/>
              <a:gd name="T71" fmla="*/ 111 h 142"/>
              <a:gd name="T72" fmla="*/ 177 w 177"/>
              <a:gd name="T73" fmla="*/ 93 h 142"/>
              <a:gd name="T74" fmla="*/ 173 w 177"/>
              <a:gd name="T75" fmla="*/ 87 h 142"/>
              <a:gd name="T76" fmla="*/ 152 w 177"/>
              <a:gd name="T77" fmla="*/ 85 h 142"/>
              <a:gd name="T78" fmla="*/ 145 w 177"/>
              <a:gd name="T79" fmla="*/ 76 h 142"/>
              <a:gd name="T80" fmla="*/ 142 w 177"/>
              <a:gd name="T81" fmla="*/ 71 h 142"/>
              <a:gd name="T82" fmla="*/ 135 w 177"/>
              <a:gd name="T83" fmla="*/ 66 h 142"/>
              <a:gd name="T84" fmla="*/ 130 w 177"/>
              <a:gd name="T85" fmla="*/ 57 h 142"/>
              <a:gd name="T86" fmla="*/ 127 w 177"/>
              <a:gd name="T87" fmla="*/ 48 h 142"/>
              <a:gd name="T88" fmla="*/ 118 w 177"/>
              <a:gd name="T89" fmla="*/ 38 h 142"/>
              <a:gd name="T90" fmla="*/ 117 w 177"/>
              <a:gd name="T91" fmla="*/ 34 h 142"/>
              <a:gd name="T92" fmla="*/ 110 w 177"/>
              <a:gd name="T93" fmla="*/ 34 h 142"/>
              <a:gd name="T94" fmla="*/ 106 w 177"/>
              <a:gd name="T95" fmla="*/ 30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7" h="142">
                <a:moveTo>
                  <a:pt x="106" y="30"/>
                </a:moveTo>
                <a:cubicBezTo>
                  <a:pt x="106" y="30"/>
                  <a:pt x="93" y="28"/>
                  <a:pt x="91" y="28"/>
                </a:cubicBezTo>
                <a:cubicBezTo>
                  <a:pt x="89" y="28"/>
                  <a:pt x="84" y="28"/>
                  <a:pt x="81" y="25"/>
                </a:cubicBezTo>
                <a:cubicBezTo>
                  <a:pt x="78" y="22"/>
                  <a:pt x="63" y="11"/>
                  <a:pt x="61" y="10"/>
                </a:cubicBezTo>
                <a:cubicBezTo>
                  <a:pt x="58" y="9"/>
                  <a:pt x="47" y="1"/>
                  <a:pt x="44" y="0"/>
                </a:cubicBezTo>
                <a:cubicBezTo>
                  <a:pt x="41" y="0"/>
                  <a:pt x="41" y="0"/>
                  <a:pt x="37" y="0"/>
                </a:cubicBezTo>
                <a:cubicBezTo>
                  <a:pt x="34" y="0"/>
                  <a:pt x="35" y="3"/>
                  <a:pt x="29" y="3"/>
                </a:cubicBezTo>
                <a:cubicBezTo>
                  <a:pt x="22" y="3"/>
                  <a:pt x="18" y="8"/>
                  <a:pt x="20" y="8"/>
                </a:cubicBezTo>
                <a:cubicBezTo>
                  <a:pt x="22" y="9"/>
                  <a:pt x="29" y="15"/>
                  <a:pt x="27" y="16"/>
                </a:cubicBezTo>
                <a:cubicBezTo>
                  <a:pt x="25" y="17"/>
                  <a:pt x="24" y="20"/>
                  <a:pt x="22" y="20"/>
                </a:cubicBezTo>
                <a:cubicBezTo>
                  <a:pt x="19" y="20"/>
                  <a:pt x="16" y="20"/>
                  <a:pt x="16" y="22"/>
                </a:cubicBezTo>
                <a:cubicBezTo>
                  <a:pt x="16" y="24"/>
                  <a:pt x="13" y="27"/>
                  <a:pt x="10" y="27"/>
                </a:cubicBezTo>
                <a:cubicBezTo>
                  <a:pt x="8" y="27"/>
                  <a:pt x="4" y="25"/>
                  <a:pt x="1" y="23"/>
                </a:cubicBezTo>
                <a:cubicBezTo>
                  <a:pt x="0" y="26"/>
                  <a:pt x="0" y="26"/>
                  <a:pt x="0" y="26"/>
                </a:cubicBezTo>
                <a:cubicBezTo>
                  <a:pt x="0" y="28"/>
                  <a:pt x="0" y="28"/>
                  <a:pt x="0" y="28"/>
                </a:cubicBezTo>
                <a:cubicBezTo>
                  <a:pt x="1" y="30"/>
                  <a:pt x="0" y="37"/>
                  <a:pt x="1" y="38"/>
                </a:cubicBezTo>
                <a:cubicBezTo>
                  <a:pt x="3" y="38"/>
                  <a:pt x="4" y="42"/>
                  <a:pt x="8" y="46"/>
                </a:cubicBezTo>
                <a:cubicBezTo>
                  <a:pt x="12" y="50"/>
                  <a:pt x="20" y="62"/>
                  <a:pt x="20" y="65"/>
                </a:cubicBezTo>
                <a:cubicBezTo>
                  <a:pt x="21" y="68"/>
                  <a:pt x="22" y="71"/>
                  <a:pt x="27" y="74"/>
                </a:cubicBezTo>
                <a:cubicBezTo>
                  <a:pt x="32" y="78"/>
                  <a:pt x="32" y="82"/>
                  <a:pt x="35" y="84"/>
                </a:cubicBezTo>
                <a:cubicBezTo>
                  <a:pt x="37" y="86"/>
                  <a:pt x="37" y="88"/>
                  <a:pt x="37" y="93"/>
                </a:cubicBezTo>
                <a:cubicBezTo>
                  <a:pt x="37" y="98"/>
                  <a:pt x="39" y="104"/>
                  <a:pt x="43" y="107"/>
                </a:cubicBezTo>
                <a:cubicBezTo>
                  <a:pt x="48" y="110"/>
                  <a:pt x="51" y="113"/>
                  <a:pt x="53" y="118"/>
                </a:cubicBezTo>
                <a:cubicBezTo>
                  <a:pt x="55" y="124"/>
                  <a:pt x="58" y="128"/>
                  <a:pt x="61" y="131"/>
                </a:cubicBezTo>
                <a:cubicBezTo>
                  <a:pt x="64" y="134"/>
                  <a:pt x="62" y="135"/>
                  <a:pt x="64" y="138"/>
                </a:cubicBezTo>
                <a:cubicBezTo>
                  <a:pt x="65" y="139"/>
                  <a:pt x="66" y="140"/>
                  <a:pt x="67" y="142"/>
                </a:cubicBezTo>
                <a:cubicBezTo>
                  <a:pt x="69" y="141"/>
                  <a:pt x="70" y="141"/>
                  <a:pt x="70" y="140"/>
                </a:cubicBezTo>
                <a:cubicBezTo>
                  <a:pt x="71" y="139"/>
                  <a:pt x="69" y="137"/>
                  <a:pt x="70" y="136"/>
                </a:cubicBezTo>
                <a:cubicBezTo>
                  <a:pt x="71" y="135"/>
                  <a:pt x="72" y="133"/>
                  <a:pt x="74" y="133"/>
                </a:cubicBezTo>
                <a:cubicBezTo>
                  <a:pt x="75" y="132"/>
                  <a:pt x="77" y="134"/>
                  <a:pt x="80" y="134"/>
                </a:cubicBezTo>
                <a:cubicBezTo>
                  <a:pt x="83" y="133"/>
                  <a:pt x="90" y="134"/>
                  <a:pt x="90" y="134"/>
                </a:cubicBezTo>
                <a:cubicBezTo>
                  <a:pt x="91" y="135"/>
                  <a:pt x="100" y="135"/>
                  <a:pt x="102" y="136"/>
                </a:cubicBezTo>
                <a:cubicBezTo>
                  <a:pt x="104" y="138"/>
                  <a:pt x="107" y="138"/>
                  <a:pt x="108" y="134"/>
                </a:cubicBezTo>
                <a:cubicBezTo>
                  <a:pt x="109" y="131"/>
                  <a:pt x="120" y="124"/>
                  <a:pt x="121" y="123"/>
                </a:cubicBezTo>
                <a:cubicBezTo>
                  <a:pt x="122" y="122"/>
                  <a:pt x="133" y="123"/>
                  <a:pt x="138" y="122"/>
                </a:cubicBezTo>
                <a:cubicBezTo>
                  <a:pt x="142" y="121"/>
                  <a:pt x="170" y="112"/>
                  <a:pt x="171" y="111"/>
                </a:cubicBezTo>
                <a:cubicBezTo>
                  <a:pt x="173" y="110"/>
                  <a:pt x="177" y="95"/>
                  <a:pt x="177" y="93"/>
                </a:cubicBezTo>
                <a:cubicBezTo>
                  <a:pt x="177" y="92"/>
                  <a:pt x="175" y="87"/>
                  <a:pt x="173" y="87"/>
                </a:cubicBezTo>
                <a:cubicBezTo>
                  <a:pt x="171" y="88"/>
                  <a:pt x="153" y="86"/>
                  <a:pt x="152" y="85"/>
                </a:cubicBezTo>
                <a:cubicBezTo>
                  <a:pt x="151" y="84"/>
                  <a:pt x="146" y="81"/>
                  <a:pt x="145" y="76"/>
                </a:cubicBezTo>
                <a:cubicBezTo>
                  <a:pt x="144" y="75"/>
                  <a:pt x="142" y="73"/>
                  <a:pt x="142" y="71"/>
                </a:cubicBezTo>
                <a:cubicBezTo>
                  <a:pt x="140" y="71"/>
                  <a:pt x="137" y="70"/>
                  <a:pt x="135" y="66"/>
                </a:cubicBezTo>
                <a:cubicBezTo>
                  <a:pt x="133" y="65"/>
                  <a:pt x="129" y="58"/>
                  <a:pt x="130" y="57"/>
                </a:cubicBezTo>
                <a:cubicBezTo>
                  <a:pt x="132" y="54"/>
                  <a:pt x="129" y="50"/>
                  <a:pt x="127" y="48"/>
                </a:cubicBezTo>
                <a:cubicBezTo>
                  <a:pt x="124" y="45"/>
                  <a:pt x="118" y="40"/>
                  <a:pt x="118" y="38"/>
                </a:cubicBezTo>
                <a:cubicBezTo>
                  <a:pt x="118" y="37"/>
                  <a:pt x="118" y="35"/>
                  <a:pt x="117" y="34"/>
                </a:cubicBezTo>
                <a:cubicBezTo>
                  <a:pt x="110" y="34"/>
                  <a:pt x="110" y="34"/>
                  <a:pt x="110" y="34"/>
                </a:cubicBezTo>
                <a:lnTo>
                  <a:pt x="106" y="30"/>
                </a:ln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43" name="Freeform 92"/>
          <p:cNvSpPr>
            <a:spLocks/>
          </p:cNvSpPr>
          <p:nvPr/>
        </p:nvSpPr>
        <p:spPr bwMode="auto">
          <a:xfrm>
            <a:off x="5071268" y="3221761"/>
            <a:ext cx="184587" cy="204434"/>
          </a:xfrm>
          <a:custGeom>
            <a:avLst/>
            <a:gdLst>
              <a:gd name="T0" fmla="*/ 33 w 68"/>
              <a:gd name="T1" fmla="*/ 2 h 76"/>
              <a:gd name="T2" fmla="*/ 33 w 68"/>
              <a:gd name="T3" fmla="*/ 8 h 76"/>
              <a:gd name="T4" fmla="*/ 28 w 68"/>
              <a:gd name="T5" fmla="*/ 15 h 76"/>
              <a:gd name="T6" fmla="*/ 25 w 68"/>
              <a:gd name="T7" fmla="*/ 22 h 76"/>
              <a:gd name="T8" fmla="*/ 27 w 68"/>
              <a:gd name="T9" fmla="*/ 22 h 76"/>
              <a:gd name="T10" fmla="*/ 31 w 68"/>
              <a:gd name="T11" fmla="*/ 28 h 76"/>
              <a:gd name="T12" fmla="*/ 25 w 68"/>
              <a:gd name="T13" fmla="*/ 46 h 76"/>
              <a:gd name="T14" fmla="*/ 0 w 68"/>
              <a:gd name="T15" fmla="*/ 55 h 76"/>
              <a:gd name="T16" fmla="*/ 10 w 68"/>
              <a:gd name="T17" fmla="*/ 76 h 76"/>
              <a:gd name="T18" fmla="*/ 12 w 68"/>
              <a:gd name="T19" fmla="*/ 75 h 76"/>
              <a:gd name="T20" fmla="*/ 26 w 68"/>
              <a:gd name="T21" fmla="*/ 73 h 76"/>
              <a:gd name="T22" fmla="*/ 29 w 68"/>
              <a:gd name="T23" fmla="*/ 66 h 76"/>
              <a:gd name="T24" fmla="*/ 38 w 68"/>
              <a:gd name="T25" fmla="*/ 64 h 76"/>
              <a:gd name="T26" fmla="*/ 44 w 68"/>
              <a:gd name="T27" fmla="*/ 57 h 76"/>
              <a:gd name="T28" fmla="*/ 49 w 68"/>
              <a:gd name="T29" fmla="*/ 54 h 76"/>
              <a:gd name="T30" fmla="*/ 52 w 68"/>
              <a:gd name="T31" fmla="*/ 43 h 76"/>
              <a:gd name="T32" fmla="*/ 59 w 68"/>
              <a:gd name="T33" fmla="*/ 38 h 76"/>
              <a:gd name="T34" fmla="*/ 66 w 68"/>
              <a:gd name="T35" fmla="*/ 28 h 76"/>
              <a:gd name="T36" fmla="*/ 65 w 68"/>
              <a:gd name="T37" fmla="*/ 23 h 76"/>
              <a:gd name="T38" fmla="*/ 58 w 68"/>
              <a:gd name="T39" fmla="*/ 15 h 76"/>
              <a:gd name="T40" fmla="*/ 44 w 68"/>
              <a:gd name="T41" fmla="*/ 9 h 76"/>
              <a:gd name="T42" fmla="*/ 39 w 68"/>
              <a:gd name="T43" fmla="*/ 0 h 76"/>
              <a:gd name="T44" fmla="*/ 37 w 68"/>
              <a:gd name="T45" fmla="*/ 2 h 76"/>
              <a:gd name="T46" fmla="*/ 33 w 68"/>
              <a:gd name="T47" fmla="*/ 2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8" h="76">
                <a:moveTo>
                  <a:pt x="33" y="2"/>
                </a:moveTo>
                <a:cubicBezTo>
                  <a:pt x="33" y="8"/>
                  <a:pt x="33" y="8"/>
                  <a:pt x="33" y="8"/>
                </a:cubicBezTo>
                <a:cubicBezTo>
                  <a:pt x="28" y="15"/>
                  <a:pt x="28" y="15"/>
                  <a:pt x="28" y="15"/>
                </a:cubicBezTo>
                <a:cubicBezTo>
                  <a:pt x="25" y="22"/>
                  <a:pt x="25" y="22"/>
                  <a:pt x="25" y="22"/>
                </a:cubicBezTo>
                <a:cubicBezTo>
                  <a:pt x="26" y="22"/>
                  <a:pt x="27" y="22"/>
                  <a:pt x="27" y="22"/>
                </a:cubicBezTo>
                <a:cubicBezTo>
                  <a:pt x="29" y="22"/>
                  <a:pt x="31" y="27"/>
                  <a:pt x="31" y="28"/>
                </a:cubicBezTo>
                <a:cubicBezTo>
                  <a:pt x="31" y="30"/>
                  <a:pt x="27" y="45"/>
                  <a:pt x="25" y="46"/>
                </a:cubicBezTo>
                <a:cubicBezTo>
                  <a:pt x="25" y="47"/>
                  <a:pt x="10" y="52"/>
                  <a:pt x="0" y="55"/>
                </a:cubicBezTo>
                <a:cubicBezTo>
                  <a:pt x="2" y="59"/>
                  <a:pt x="6" y="68"/>
                  <a:pt x="10" y="76"/>
                </a:cubicBezTo>
                <a:cubicBezTo>
                  <a:pt x="11" y="76"/>
                  <a:pt x="11" y="75"/>
                  <a:pt x="12" y="75"/>
                </a:cubicBezTo>
                <a:cubicBezTo>
                  <a:pt x="17" y="72"/>
                  <a:pt x="22" y="74"/>
                  <a:pt x="26" y="73"/>
                </a:cubicBezTo>
                <a:cubicBezTo>
                  <a:pt x="29" y="72"/>
                  <a:pt x="26" y="69"/>
                  <a:pt x="29" y="66"/>
                </a:cubicBezTo>
                <a:cubicBezTo>
                  <a:pt x="32" y="63"/>
                  <a:pt x="37" y="65"/>
                  <a:pt x="38" y="64"/>
                </a:cubicBezTo>
                <a:cubicBezTo>
                  <a:pt x="40" y="64"/>
                  <a:pt x="41" y="58"/>
                  <a:pt x="44" y="57"/>
                </a:cubicBezTo>
                <a:cubicBezTo>
                  <a:pt x="46" y="56"/>
                  <a:pt x="49" y="56"/>
                  <a:pt x="49" y="54"/>
                </a:cubicBezTo>
                <a:cubicBezTo>
                  <a:pt x="49" y="52"/>
                  <a:pt x="49" y="43"/>
                  <a:pt x="52" y="43"/>
                </a:cubicBezTo>
                <a:cubicBezTo>
                  <a:pt x="55" y="42"/>
                  <a:pt x="59" y="39"/>
                  <a:pt x="59" y="38"/>
                </a:cubicBezTo>
                <a:cubicBezTo>
                  <a:pt x="59" y="36"/>
                  <a:pt x="64" y="31"/>
                  <a:pt x="66" y="28"/>
                </a:cubicBezTo>
                <a:cubicBezTo>
                  <a:pt x="67" y="25"/>
                  <a:pt x="68" y="24"/>
                  <a:pt x="65" y="23"/>
                </a:cubicBezTo>
                <a:cubicBezTo>
                  <a:pt x="63" y="23"/>
                  <a:pt x="59" y="16"/>
                  <a:pt x="58" y="15"/>
                </a:cubicBezTo>
                <a:cubicBezTo>
                  <a:pt x="57" y="13"/>
                  <a:pt x="50" y="14"/>
                  <a:pt x="44" y="9"/>
                </a:cubicBezTo>
                <a:cubicBezTo>
                  <a:pt x="42" y="8"/>
                  <a:pt x="40" y="4"/>
                  <a:pt x="39" y="0"/>
                </a:cubicBezTo>
                <a:cubicBezTo>
                  <a:pt x="37" y="2"/>
                  <a:pt x="37" y="2"/>
                  <a:pt x="37" y="2"/>
                </a:cubicBezTo>
                <a:lnTo>
                  <a:pt x="33" y="2"/>
                </a:ln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44" name="Freeform 93"/>
          <p:cNvSpPr>
            <a:spLocks/>
          </p:cNvSpPr>
          <p:nvPr/>
        </p:nvSpPr>
        <p:spPr bwMode="auto">
          <a:xfrm>
            <a:off x="5047456" y="3206806"/>
            <a:ext cx="45719" cy="68577"/>
          </a:xfrm>
          <a:custGeom>
            <a:avLst/>
            <a:gdLst>
              <a:gd name="T0" fmla="*/ 7 w 10"/>
              <a:gd name="T1" fmla="*/ 15 h 15"/>
              <a:gd name="T2" fmla="*/ 7 w 10"/>
              <a:gd name="T3" fmla="*/ 12 h 15"/>
              <a:gd name="T4" fmla="*/ 6 w 10"/>
              <a:gd name="T5" fmla="*/ 1 h 15"/>
              <a:gd name="T6" fmla="*/ 0 w 10"/>
              <a:gd name="T7" fmla="*/ 10 h 15"/>
              <a:gd name="T8" fmla="*/ 0 w 10"/>
              <a:gd name="T9" fmla="*/ 10 h 15"/>
              <a:gd name="T10" fmla="*/ 7 w 10"/>
              <a:gd name="T11" fmla="*/ 15 h 15"/>
            </a:gdLst>
            <a:ahLst/>
            <a:cxnLst>
              <a:cxn ang="0">
                <a:pos x="T0" y="T1"/>
              </a:cxn>
              <a:cxn ang="0">
                <a:pos x="T2" y="T3"/>
              </a:cxn>
              <a:cxn ang="0">
                <a:pos x="T4" y="T5"/>
              </a:cxn>
              <a:cxn ang="0">
                <a:pos x="T6" y="T7"/>
              </a:cxn>
              <a:cxn ang="0">
                <a:pos x="T8" y="T9"/>
              </a:cxn>
              <a:cxn ang="0">
                <a:pos x="T10" y="T11"/>
              </a:cxn>
            </a:cxnLst>
            <a:rect l="0" t="0" r="r" b="b"/>
            <a:pathLst>
              <a:path w="10" h="15">
                <a:moveTo>
                  <a:pt x="7" y="15"/>
                </a:moveTo>
                <a:cubicBezTo>
                  <a:pt x="7" y="14"/>
                  <a:pt x="7" y="13"/>
                  <a:pt x="7" y="12"/>
                </a:cubicBezTo>
                <a:cubicBezTo>
                  <a:pt x="9" y="9"/>
                  <a:pt x="10" y="2"/>
                  <a:pt x="6" y="1"/>
                </a:cubicBezTo>
                <a:cubicBezTo>
                  <a:pt x="2" y="0"/>
                  <a:pt x="0" y="8"/>
                  <a:pt x="0" y="10"/>
                </a:cubicBezTo>
                <a:cubicBezTo>
                  <a:pt x="0" y="10"/>
                  <a:pt x="0" y="10"/>
                  <a:pt x="0" y="10"/>
                </a:cubicBezTo>
                <a:cubicBezTo>
                  <a:pt x="2" y="14"/>
                  <a:pt x="5" y="15"/>
                  <a:pt x="7" y="15"/>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45" name="Freeform 94"/>
          <p:cNvSpPr>
            <a:spLocks/>
          </p:cNvSpPr>
          <p:nvPr/>
        </p:nvSpPr>
        <p:spPr bwMode="auto">
          <a:xfrm>
            <a:off x="5069681" y="3222977"/>
            <a:ext cx="109164" cy="87331"/>
          </a:xfrm>
          <a:custGeom>
            <a:avLst/>
            <a:gdLst>
              <a:gd name="T0" fmla="*/ 7 w 40"/>
              <a:gd name="T1" fmla="*/ 30 h 32"/>
              <a:gd name="T2" fmla="*/ 26 w 40"/>
              <a:gd name="T3" fmla="*/ 32 h 32"/>
              <a:gd name="T4" fmla="*/ 29 w 40"/>
              <a:gd name="T5" fmla="*/ 25 h 32"/>
              <a:gd name="T6" fmla="*/ 34 w 40"/>
              <a:gd name="T7" fmla="*/ 18 h 32"/>
              <a:gd name="T8" fmla="*/ 34 w 40"/>
              <a:gd name="T9" fmla="*/ 12 h 32"/>
              <a:gd name="T10" fmla="*/ 38 w 40"/>
              <a:gd name="T11" fmla="*/ 12 h 32"/>
              <a:gd name="T12" fmla="*/ 40 w 40"/>
              <a:gd name="T13" fmla="*/ 10 h 32"/>
              <a:gd name="T14" fmla="*/ 38 w 40"/>
              <a:gd name="T15" fmla="*/ 0 h 32"/>
              <a:gd name="T16" fmla="*/ 28 w 40"/>
              <a:gd name="T17" fmla="*/ 11 h 32"/>
              <a:gd name="T18" fmla="*/ 12 w 40"/>
              <a:gd name="T19" fmla="*/ 19 h 32"/>
              <a:gd name="T20" fmla="*/ 2 w 40"/>
              <a:gd name="T21" fmla="*/ 21 h 32"/>
              <a:gd name="T22" fmla="*/ 0 w 40"/>
              <a:gd name="T23" fmla="*/ 21 h 32"/>
              <a:gd name="T24" fmla="*/ 7 w 40"/>
              <a:gd name="T25" fmla="*/ 3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32">
                <a:moveTo>
                  <a:pt x="7" y="30"/>
                </a:moveTo>
                <a:cubicBezTo>
                  <a:pt x="8" y="31"/>
                  <a:pt x="21" y="32"/>
                  <a:pt x="26" y="32"/>
                </a:cubicBezTo>
                <a:cubicBezTo>
                  <a:pt x="29" y="25"/>
                  <a:pt x="29" y="25"/>
                  <a:pt x="29" y="25"/>
                </a:cubicBezTo>
                <a:cubicBezTo>
                  <a:pt x="34" y="18"/>
                  <a:pt x="34" y="18"/>
                  <a:pt x="34" y="18"/>
                </a:cubicBezTo>
                <a:cubicBezTo>
                  <a:pt x="34" y="12"/>
                  <a:pt x="34" y="12"/>
                  <a:pt x="34" y="12"/>
                </a:cubicBezTo>
                <a:cubicBezTo>
                  <a:pt x="38" y="12"/>
                  <a:pt x="38" y="12"/>
                  <a:pt x="38" y="12"/>
                </a:cubicBezTo>
                <a:cubicBezTo>
                  <a:pt x="40" y="10"/>
                  <a:pt x="40" y="10"/>
                  <a:pt x="40" y="10"/>
                </a:cubicBezTo>
                <a:cubicBezTo>
                  <a:pt x="39" y="5"/>
                  <a:pt x="39" y="0"/>
                  <a:pt x="38" y="0"/>
                </a:cubicBezTo>
                <a:cubicBezTo>
                  <a:pt x="37" y="0"/>
                  <a:pt x="31" y="6"/>
                  <a:pt x="28" y="11"/>
                </a:cubicBezTo>
                <a:cubicBezTo>
                  <a:pt x="26" y="16"/>
                  <a:pt x="18" y="20"/>
                  <a:pt x="12" y="19"/>
                </a:cubicBezTo>
                <a:cubicBezTo>
                  <a:pt x="6" y="18"/>
                  <a:pt x="4" y="20"/>
                  <a:pt x="2" y="21"/>
                </a:cubicBezTo>
                <a:cubicBezTo>
                  <a:pt x="2" y="22"/>
                  <a:pt x="1" y="21"/>
                  <a:pt x="0" y="21"/>
                </a:cubicBezTo>
                <a:cubicBezTo>
                  <a:pt x="1" y="26"/>
                  <a:pt x="6" y="29"/>
                  <a:pt x="7" y="30"/>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46" name="Freeform 95"/>
          <p:cNvSpPr>
            <a:spLocks noEditPoints="1"/>
          </p:cNvSpPr>
          <p:nvPr/>
        </p:nvSpPr>
        <p:spPr bwMode="auto">
          <a:xfrm>
            <a:off x="5933280" y="3585711"/>
            <a:ext cx="444595" cy="138936"/>
          </a:xfrm>
          <a:custGeom>
            <a:avLst/>
            <a:gdLst>
              <a:gd name="T0" fmla="*/ 30 w 164"/>
              <a:gd name="T1" fmla="*/ 18 h 51"/>
              <a:gd name="T2" fmla="*/ 23 w 164"/>
              <a:gd name="T3" fmla="*/ 9 h 51"/>
              <a:gd name="T4" fmla="*/ 19 w 164"/>
              <a:gd name="T5" fmla="*/ 5 h 51"/>
              <a:gd name="T6" fmla="*/ 19 w 164"/>
              <a:gd name="T7" fmla="*/ 4 h 51"/>
              <a:gd name="T8" fmla="*/ 16 w 164"/>
              <a:gd name="T9" fmla="*/ 7 h 51"/>
              <a:gd name="T10" fmla="*/ 9 w 164"/>
              <a:gd name="T11" fmla="*/ 7 h 51"/>
              <a:gd name="T12" fmla="*/ 5 w 164"/>
              <a:gd name="T13" fmla="*/ 2 h 51"/>
              <a:gd name="T14" fmla="*/ 0 w 164"/>
              <a:gd name="T15" fmla="*/ 1 h 51"/>
              <a:gd name="T16" fmla="*/ 3 w 164"/>
              <a:gd name="T17" fmla="*/ 14 h 51"/>
              <a:gd name="T18" fmla="*/ 11 w 164"/>
              <a:gd name="T19" fmla="*/ 30 h 51"/>
              <a:gd name="T20" fmla="*/ 19 w 164"/>
              <a:gd name="T21" fmla="*/ 38 h 51"/>
              <a:gd name="T22" fmla="*/ 35 w 164"/>
              <a:gd name="T23" fmla="*/ 46 h 51"/>
              <a:gd name="T24" fmla="*/ 30 w 164"/>
              <a:gd name="T25" fmla="*/ 34 h 51"/>
              <a:gd name="T26" fmla="*/ 30 w 164"/>
              <a:gd name="T27" fmla="*/ 18 h 51"/>
              <a:gd name="T28" fmla="*/ 157 w 164"/>
              <a:gd name="T29" fmla="*/ 9 h 51"/>
              <a:gd name="T30" fmla="*/ 150 w 164"/>
              <a:gd name="T31" fmla="*/ 7 h 51"/>
              <a:gd name="T32" fmla="*/ 142 w 164"/>
              <a:gd name="T33" fmla="*/ 0 h 51"/>
              <a:gd name="T34" fmla="*/ 135 w 164"/>
              <a:gd name="T35" fmla="*/ 9 h 51"/>
              <a:gd name="T36" fmla="*/ 131 w 164"/>
              <a:gd name="T37" fmla="*/ 14 h 51"/>
              <a:gd name="T38" fmla="*/ 129 w 164"/>
              <a:gd name="T39" fmla="*/ 17 h 51"/>
              <a:gd name="T40" fmla="*/ 129 w 164"/>
              <a:gd name="T41" fmla="*/ 22 h 51"/>
              <a:gd name="T42" fmla="*/ 124 w 164"/>
              <a:gd name="T43" fmla="*/ 24 h 51"/>
              <a:gd name="T44" fmla="*/ 119 w 164"/>
              <a:gd name="T45" fmla="*/ 18 h 51"/>
              <a:gd name="T46" fmla="*/ 119 w 164"/>
              <a:gd name="T47" fmla="*/ 18 h 51"/>
              <a:gd name="T48" fmla="*/ 111 w 164"/>
              <a:gd name="T49" fmla="*/ 29 h 51"/>
              <a:gd name="T50" fmla="*/ 99 w 164"/>
              <a:gd name="T51" fmla="*/ 33 h 51"/>
              <a:gd name="T52" fmla="*/ 94 w 164"/>
              <a:gd name="T53" fmla="*/ 44 h 51"/>
              <a:gd name="T54" fmla="*/ 81 w 164"/>
              <a:gd name="T55" fmla="*/ 41 h 51"/>
              <a:gd name="T56" fmla="*/ 84 w 164"/>
              <a:gd name="T57" fmla="*/ 46 h 51"/>
              <a:gd name="T58" fmla="*/ 91 w 164"/>
              <a:gd name="T59" fmla="*/ 49 h 51"/>
              <a:gd name="T60" fmla="*/ 102 w 164"/>
              <a:gd name="T61" fmla="*/ 48 h 51"/>
              <a:gd name="T62" fmla="*/ 110 w 164"/>
              <a:gd name="T63" fmla="*/ 45 h 51"/>
              <a:gd name="T64" fmla="*/ 118 w 164"/>
              <a:gd name="T65" fmla="*/ 46 h 51"/>
              <a:gd name="T66" fmla="*/ 125 w 164"/>
              <a:gd name="T67" fmla="*/ 41 h 51"/>
              <a:gd name="T68" fmla="*/ 128 w 164"/>
              <a:gd name="T69" fmla="*/ 33 h 51"/>
              <a:gd name="T70" fmla="*/ 133 w 164"/>
              <a:gd name="T71" fmla="*/ 26 h 51"/>
              <a:gd name="T72" fmla="*/ 146 w 164"/>
              <a:gd name="T73" fmla="*/ 21 h 51"/>
              <a:gd name="T74" fmla="*/ 150 w 164"/>
              <a:gd name="T75" fmla="*/ 22 h 51"/>
              <a:gd name="T76" fmla="*/ 155 w 164"/>
              <a:gd name="T77" fmla="*/ 17 h 51"/>
              <a:gd name="T78" fmla="*/ 163 w 164"/>
              <a:gd name="T79" fmla="*/ 14 h 51"/>
              <a:gd name="T80" fmla="*/ 157 w 164"/>
              <a:gd name="T81" fmla="*/ 9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4" h="51">
                <a:moveTo>
                  <a:pt x="30" y="18"/>
                </a:moveTo>
                <a:cubicBezTo>
                  <a:pt x="30" y="13"/>
                  <a:pt x="25" y="13"/>
                  <a:pt x="23" y="9"/>
                </a:cubicBezTo>
                <a:cubicBezTo>
                  <a:pt x="22" y="5"/>
                  <a:pt x="20" y="8"/>
                  <a:pt x="19" y="5"/>
                </a:cubicBezTo>
                <a:cubicBezTo>
                  <a:pt x="19" y="5"/>
                  <a:pt x="19" y="4"/>
                  <a:pt x="19" y="4"/>
                </a:cubicBezTo>
                <a:cubicBezTo>
                  <a:pt x="16" y="5"/>
                  <a:pt x="17" y="7"/>
                  <a:pt x="16" y="7"/>
                </a:cubicBezTo>
                <a:cubicBezTo>
                  <a:pt x="15" y="8"/>
                  <a:pt x="9" y="8"/>
                  <a:pt x="9" y="7"/>
                </a:cubicBezTo>
                <a:cubicBezTo>
                  <a:pt x="9" y="5"/>
                  <a:pt x="8" y="2"/>
                  <a:pt x="5" y="2"/>
                </a:cubicBezTo>
                <a:cubicBezTo>
                  <a:pt x="3" y="1"/>
                  <a:pt x="2" y="1"/>
                  <a:pt x="0" y="1"/>
                </a:cubicBezTo>
                <a:cubicBezTo>
                  <a:pt x="2" y="6"/>
                  <a:pt x="3" y="10"/>
                  <a:pt x="3" y="14"/>
                </a:cubicBezTo>
                <a:cubicBezTo>
                  <a:pt x="3" y="19"/>
                  <a:pt x="10" y="27"/>
                  <a:pt x="11" y="30"/>
                </a:cubicBezTo>
                <a:cubicBezTo>
                  <a:pt x="12" y="34"/>
                  <a:pt x="14" y="35"/>
                  <a:pt x="19" y="38"/>
                </a:cubicBezTo>
                <a:cubicBezTo>
                  <a:pt x="24" y="42"/>
                  <a:pt x="34" y="47"/>
                  <a:pt x="35" y="46"/>
                </a:cubicBezTo>
                <a:cubicBezTo>
                  <a:pt x="37" y="45"/>
                  <a:pt x="33" y="37"/>
                  <a:pt x="30" y="34"/>
                </a:cubicBezTo>
                <a:cubicBezTo>
                  <a:pt x="27" y="31"/>
                  <a:pt x="30" y="24"/>
                  <a:pt x="30" y="18"/>
                </a:cubicBezTo>
                <a:close/>
                <a:moveTo>
                  <a:pt x="157" y="9"/>
                </a:moveTo>
                <a:cubicBezTo>
                  <a:pt x="155" y="9"/>
                  <a:pt x="150" y="9"/>
                  <a:pt x="150" y="7"/>
                </a:cubicBezTo>
                <a:cubicBezTo>
                  <a:pt x="150" y="4"/>
                  <a:pt x="145" y="0"/>
                  <a:pt x="142" y="0"/>
                </a:cubicBezTo>
                <a:cubicBezTo>
                  <a:pt x="139" y="0"/>
                  <a:pt x="135" y="6"/>
                  <a:pt x="135" y="9"/>
                </a:cubicBezTo>
                <a:cubicBezTo>
                  <a:pt x="135" y="11"/>
                  <a:pt x="130" y="11"/>
                  <a:pt x="131" y="14"/>
                </a:cubicBezTo>
                <a:cubicBezTo>
                  <a:pt x="131" y="16"/>
                  <a:pt x="130" y="16"/>
                  <a:pt x="129" y="17"/>
                </a:cubicBezTo>
                <a:cubicBezTo>
                  <a:pt x="130" y="20"/>
                  <a:pt x="130" y="22"/>
                  <a:pt x="129" y="22"/>
                </a:cubicBezTo>
                <a:cubicBezTo>
                  <a:pt x="127" y="21"/>
                  <a:pt x="126" y="24"/>
                  <a:pt x="124" y="24"/>
                </a:cubicBezTo>
                <a:cubicBezTo>
                  <a:pt x="122" y="24"/>
                  <a:pt x="121" y="21"/>
                  <a:pt x="119" y="18"/>
                </a:cubicBezTo>
                <a:cubicBezTo>
                  <a:pt x="119" y="18"/>
                  <a:pt x="119" y="18"/>
                  <a:pt x="119" y="18"/>
                </a:cubicBezTo>
                <a:cubicBezTo>
                  <a:pt x="117" y="18"/>
                  <a:pt x="112" y="25"/>
                  <a:pt x="111" y="29"/>
                </a:cubicBezTo>
                <a:cubicBezTo>
                  <a:pt x="110" y="34"/>
                  <a:pt x="106" y="32"/>
                  <a:pt x="99" y="33"/>
                </a:cubicBezTo>
                <a:cubicBezTo>
                  <a:pt x="92" y="33"/>
                  <a:pt x="95" y="40"/>
                  <a:pt x="94" y="44"/>
                </a:cubicBezTo>
                <a:cubicBezTo>
                  <a:pt x="92" y="47"/>
                  <a:pt x="85" y="41"/>
                  <a:pt x="81" y="41"/>
                </a:cubicBezTo>
                <a:cubicBezTo>
                  <a:pt x="82" y="43"/>
                  <a:pt x="83" y="46"/>
                  <a:pt x="84" y="46"/>
                </a:cubicBezTo>
                <a:cubicBezTo>
                  <a:pt x="86" y="46"/>
                  <a:pt x="89" y="51"/>
                  <a:pt x="91" y="49"/>
                </a:cubicBezTo>
                <a:cubicBezTo>
                  <a:pt x="93" y="48"/>
                  <a:pt x="99" y="49"/>
                  <a:pt x="102" y="48"/>
                </a:cubicBezTo>
                <a:cubicBezTo>
                  <a:pt x="105" y="47"/>
                  <a:pt x="105" y="45"/>
                  <a:pt x="110" y="45"/>
                </a:cubicBezTo>
                <a:cubicBezTo>
                  <a:pt x="115" y="45"/>
                  <a:pt x="113" y="49"/>
                  <a:pt x="118" y="46"/>
                </a:cubicBezTo>
                <a:cubicBezTo>
                  <a:pt x="123" y="44"/>
                  <a:pt x="126" y="46"/>
                  <a:pt x="125" y="41"/>
                </a:cubicBezTo>
                <a:cubicBezTo>
                  <a:pt x="125" y="37"/>
                  <a:pt x="128" y="37"/>
                  <a:pt x="128" y="33"/>
                </a:cubicBezTo>
                <a:cubicBezTo>
                  <a:pt x="127" y="30"/>
                  <a:pt x="133" y="32"/>
                  <a:pt x="133" y="26"/>
                </a:cubicBezTo>
                <a:cubicBezTo>
                  <a:pt x="132" y="20"/>
                  <a:pt x="142" y="21"/>
                  <a:pt x="146" y="21"/>
                </a:cubicBezTo>
                <a:cubicBezTo>
                  <a:pt x="147" y="21"/>
                  <a:pt x="148" y="21"/>
                  <a:pt x="150" y="22"/>
                </a:cubicBezTo>
                <a:cubicBezTo>
                  <a:pt x="153" y="20"/>
                  <a:pt x="157" y="19"/>
                  <a:pt x="155" y="17"/>
                </a:cubicBezTo>
                <a:cubicBezTo>
                  <a:pt x="153" y="15"/>
                  <a:pt x="162" y="17"/>
                  <a:pt x="163" y="14"/>
                </a:cubicBezTo>
                <a:cubicBezTo>
                  <a:pt x="164" y="11"/>
                  <a:pt x="159" y="8"/>
                  <a:pt x="157" y="9"/>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47" name="Freeform 96"/>
          <p:cNvSpPr>
            <a:spLocks/>
          </p:cNvSpPr>
          <p:nvPr/>
        </p:nvSpPr>
        <p:spPr bwMode="auto">
          <a:xfrm>
            <a:off x="6190456" y="3620189"/>
            <a:ext cx="68580" cy="45719"/>
          </a:xfrm>
          <a:custGeom>
            <a:avLst/>
            <a:gdLst>
              <a:gd name="T0" fmla="*/ 5 w 11"/>
              <a:gd name="T1" fmla="*/ 7 h 7"/>
              <a:gd name="T2" fmla="*/ 10 w 11"/>
              <a:gd name="T3" fmla="*/ 5 h 7"/>
              <a:gd name="T4" fmla="*/ 10 w 11"/>
              <a:gd name="T5" fmla="*/ 0 h 7"/>
              <a:gd name="T6" fmla="*/ 6 w 11"/>
              <a:gd name="T7" fmla="*/ 2 h 7"/>
              <a:gd name="T8" fmla="*/ 0 w 11"/>
              <a:gd name="T9" fmla="*/ 1 h 7"/>
              <a:gd name="T10" fmla="*/ 5 w 11"/>
              <a:gd name="T11" fmla="*/ 7 h 7"/>
            </a:gdLst>
            <a:ahLst/>
            <a:cxnLst>
              <a:cxn ang="0">
                <a:pos x="T0" y="T1"/>
              </a:cxn>
              <a:cxn ang="0">
                <a:pos x="T2" y="T3"/>
              </a:cxn>
              <a:cxn ang="0">
                <a:pos x="T4" y="T5"/>
              </a:cxn>
              <a:cxn ang="0">
                <a:pos x="T6" y="T7"/>
              </a:cxn>
              <a:cxn ang="0">
                <a:pos x="T8" y="T9"/>
              </a:cxn>
              <a:cxn ang="0">
                <a:pos x="T10" y="T11"/>
              </a:cxn>
            </a:cxnLst>
            <a:rect l="0" t="0" r="r" b="b"/>
            <a:pathLst>
              <a:path w="11" h="7">
                <a:moveTo>
                  <a:pt x="5" y="7"/>
                </a:moveTo>
                <a:cubicBezTo>
                  <a:pt x="7" y="7"/>
                  <a:pt x="8" y="4"/>
                  <a:pt x="10" y="5"/>
                </a:cubicBezTo>
                <a:cubicBezTo>
                  <a:pt x="11" y="5"/>
                  <a:pt x="11" y="3"/>
                  <a:pt x="10" y="0"/>
                </a:cubicBezTo>
                <a:cubicBezTo>
                  <a:pt x="8" y="0"/>
                  <a:pt x="6" y="0"/>
                  <a:pt x="6" y="2"/>
                </a:cubicBezTo>
                <a:cubicBezTo>
                  <a:pt x="6" y="4"/>
                  <a:pt x="2" y="1"/>
                  <a:pt x="0" y="1"/>
                </a:cubicBezTo>
                <a:cubicBezTo>
                  <a:pt x="2" y="4"/>
                  <a:pt x="3" y="7"/>
                  <a:pt x="5" y="7"/>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48" name="Freeform 97"/>
          <p:cNvSpPr>
            <a:spLocks/>
          </p:cNvSpPr>
          <p:nvPr/>
        </p:nvSpPr>
        <p:spPr bwMode="auto">
          <a:xfrm>
            <a:off x="4831556" y="2966965"/>
            <a:ext cx="222298" cy="216343"/>
          </a:xfrm>
          <a:custGeom>
            <a:avLst/>
            <a:gdLst>
              <a:gd name="T0" fmla="*/ 69 w 82"/>
              <a:gd name="T1" fmla="*/ 73 h 80"/>
              <a:gd name="T2" fmla="*/ 73 w 82"/>
              <a:gd name="T3" fmla="*/ 70 h 80"/>
              <a:gd name="T4" fmla="*/ 79 w 82"/>
              <a:gd name="T5" fmla="*/ 73 h 80"/>
              <a:gd name="T6" fmla="*/ 82 w 82"/>
              <a:gd name="T7" fmla="*/ 71 h 80"/>
              <a:gd name="T8" fmla="*/ 78 w 82"/>
              <a:gd name="T9" fmla="*/ 64 h 80"/>
              <a:gd name="T10" fmla="*/ 75 w 82"/>
              <a:gd name="T11" fmla="*/ 59 h 80"/>
              <a:gd name="T12" fmla="*/ 75 w 82"/>
              <a:gd name="T13" fmla="*/ 53 h 80"/>
              <a:gd name="T14" fmla="*/ 71 w 82"/>
              <a:gd name="T15" fmla="*/ 48 h 80"/>
              <a:gd name="T16" fmla="*/ 62 w 82"/>
              <a:gd name="T17" fmla="*/ 42 h 80"/>
              <a:gd name="T18" fmla="*/ 58 w 82"/>
              <a:gd name="T19" fmla="*/ 37 h 80"/>
              <a:gd name="T20" fmla="*/ 57 w 82"/>
              <a:gd name="T21" fmla="*/ 29 h 80"/>
              <a:gd name="T22" fmla="*/ 60 w 82"/>
              <a:gd name="T23" fmla="*/ 23 h 80"/>
              <a:gd name="T24" fmla="*/ 61 w 82"/>
              <a:gd name="T25" fmla="*/ 18 h 80"/>
              <a:gd name="T26" fmla="*/ 58 w 82"/>
              <a:gd name="T27" fmla="*/ 15 h 80"/>
              <a:gd name="T28" fmla="*/ 53 w 82"/>
              <a:gd name="T29" fmla="*/ 10 h 80"/>
              <a:gd name="T30" fmla="*/ 50 w 82"/>
              <a:gd name="T31" fmla="*/ 3 h 80"/>
              <a:gd name="T32" fmla="*/ 41 w 82"/>
              <a:gd name="T33" fmla="*/ 2 h 80"/>
              <a:gd name="T34" fmla="*/ 34 w 82"/>
              <a:gd name="T35" fmla="*/ 0 h 80"/>
              <a:gd name="T36" fmla="*/ 30 w 82"/>
              <a:gd name="T37" fmla="*/ 3 h 80"/>
              <a:gd name="T38" fmla="*/ 30 w 82"/>
              <a:gd name="T39" fmla="*/ 3 h 80"/>
              <a:gd name="T40" fmla="*/ 25 w 82"/>
              <a:gd name="T41" fmla="*/ 7 h 80"/>
              <a:gd name="T42" fmla="*/ 20 w 82"/>
              <a:gd name="T43" fmla="*/ 11 h 80"/>
              <a:gd name="T44" fmla="*/ 21 w 82"/>
              <a:gd name="T45" fmla="*/ 18 h 80"/>
              <a:gd name="T46" fmla="*/ 20 w 82"/>
              <a:gd name="T47" fmla="*/ 24 h 80"/>
              <a:gd name="T48" fmla="*/ 18 w 82"/>
              <a:gd name="T49" fmla="*/ 29 h 80"/>
              <a:gd name="T50" fmla="*/ 0 w 82"/>
              <a:gd name="T51" fmla="*/ 39 h 80"/>
              <a:gd name="T52" fmla="*/ 1 w 82"/>
              <a:gd name="T53" fmla="*/ 43 h 80"/>
              <a:gd name="T54" fmla="*/ 3 w 82"/>
              <a:gd name="T55" fmla="*/ 51 h 80"/>
              <a:gd name="T56" fmla="*/ 9 w 82"/>
              <a:gd name="T57" fmla="*/ 51 h 80"/>
              <a:gd name="T58" fmla="*/ 26 w 82"/>
              <a:gd name="T59" fmla="*/ 61 h 80"/>
              <a:gd name="T60" fmla="*/ 46 w 82"/>
              <a:gd name="T61" fmla="*/ 76 h 80"/>
              <a:gd name="T62" fmla="*/ 56 w 82"/>
              <a:gd name="T63" fmla="*/ 79 h 80"/>
              <a:gd name="T64" fmla="*/ 66 w 82"/>
              <a:gd name="T65" fmla="*/ 80 h 80"/>
              <a:gd name="T66" fmla="*/ 69 w 82"/>
              <a:gd name="T67" fmla="*/ 73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2" h="80">
                <a:moveTo>
                  <a:pt x="69" y="73"/>
                </a:moveTo>
                <a:cubicBezTo>
                  <a:pt x="70" y="72"/>
                  <a:pt x="71" y="70"/>
                  <a:pt x="73" y="70"/>
                </a:cubicBezTo>
                <a:cubicBezTo>
                  <a:pt x="75" y="70"/>
                  <a:pt x="76" y="71"/>
                  <a:pt x="79" y="73"/>
                </a:cubicBezTo>
                <a:cubicBezTo>
                  <a:pt x="80" y="72"/>
                  <a:pt x="81" y="71"/>
                  <a:pt x="82" y="71"/>
                </a:cubicBezTo>
                <a:cubicBezTo>
                  <a:pt x="80" y="69"/>
                  <a:pt x="77" y="66"/>
                  <a:pt x="78" y="64"/>
                </a:cubicBezTo>
                <a:cubicBezTo>
                  <a:pt x="78" y="62"/>
                  <a:pt x="75" y="60"/>
                  <a:pt x="75" y="59"/>
                </a:cubicBezTo>
                <a:cubicBezTo>
                  <a:pt x="74" y="57"/>
                  <a:pt x="77" y="54"/>
                  <a:pt x="75" y="53"/>
                </a:cubicBezTo>
                <a:cubicBezTo>
                  <a:pt x="74" y="52"/>
                  <a:pt x="74" y="48"/>
                  <a:pt x="71" y="48"/>
                </a:cubicBezTo>
                <a:cubicBezTo>
                  <a:pt x="69" y="48"/>
                  <a:pt x="62" y="44"/>
                  <a:pt x="62" y="42"/>
                </a:cubicBezTo>
                <a:cubicBezTo>
                  <a:pt x="62" y="39"/>
                  <a:pt x="59" y="38"/>
                  <a:pt x="58" y="37"/>
                </a:cubicBezTo>
                <a:cubicBezTo>
                  <a:pt x="57" y="36"/>
                  <a:pt x="55" y="30"/>
                  <a:pt x="57" y="29"/>
                </a:cubicBezTo>
                <a:cubicBezTo>
                  <a:pt x="59" y="28"/>
                  <a:pt x="58" y="23"/>
                  <a:pt x="60" y="23"/>
                </a:cubicBezTo>
                <a:cubicBezTo>
                  <a:pt x="62" y="23"/>
                  <a:pt x="61" y="20"/>
                  <a:pt x="61" y="18"/>
                </a:cubicBezTo>
                <a:cubicBezTo>
                  <a:pt x="62" y="16"/>
                  <a:pt x="60" y="15"/>
                  <a:pt x="58" y="15"/>
                </a:cubicBezTo>
                <a:cubicBezTo>
                  <a:pt x="56" y="15"/>
                  <a:pt x="53" y="12"/>
                  <a:pt x="53" y="10"/>
                </a:cubicBezTo>
                <a:cubicBezTo>
                  <a:pt x="53" y="8"/>
                  <a:pt x="50" y="4"/>
                  <a:pt x="50" y="3"/>
                </a:cubicBezTo>
                <a:cubicBezTo>
                  <a:pt x="50" y="8"/>
                  <a:pt x="43" y="1"/>
                  <a:pt x="41" y="2"/>
                </a:cubicBezTo>
                <a:cubicBezTo>
                  <a:pt x="39" y="3"/>
                  <a:pt x="38" y="0"/>
                  <a:pt x="34" y="0"/>
                </a:cubicBezTo>
                <a:cubicBezTo>
                  <a:pt x="31" y="1"/>
                  <a:pt x="32" y="2"/>
                  <a:pt x="30" y="3"/>
                </a:cubicBezTo>
                <a:cubicBezTo>
                  <a:pt x="30" y="3"/>
                  <a:pt x="30" y="3"/>
                  <a:pt x="30" y="3"/>
                </a:cubicBezTo>
                <a:cubicBezTo>
                  <a:pt x="25" y="7"/>
                  <a:pt x="25" y="7"/>
                  <a:pt x="25" y="7"/>
                </a:cubicBezTo>
                <a:cubicBezTo>
                  <a:pt x="25" y="7"/>
                  <a:pt x="21" y="8"/>
                  <a:pt x="20" y="11"/>
                </a:cubicBezTo>
                <a:cubicBezTo>
                  <a:pt x="19" y="13"/>
                  <a:pt x="22" y="16"/>
                  <a:pt x="21" y="18"/>
                </a:cubicBezTo>
                <a:cubicBezTo>
                  <a:pt x="19" y="19"/>
                  <a:pt x="20" y="23"/>
                  <a:pt x="20" y="24"/>
                </a:cubicBezTo>
                <a:cubicBezTo>
                  <a:pt x="20" y="26"/>
                  <a:pt x="18" y="29"/>
                  <a:pt x="18" y="29"/>
                </a:cubicBezTo>
                <a:cubicBezTo>
                  <a:pt x="18" y="29"/>
                  <a:pt x="8" y="35"/>
                  <a:pt x="0" y="39"/>
                </a:cubicBezTo>
                <a:cubicBezTo>
                  <a:pt x="0" y="41"/>
                  <a:pt x="0" y="42"/>
                  <a:pt x="1" y="43"/>
                </a:cubicBezTo>
                <a:cubicBezTo>
                  <a:pt x="1" y="45"/>
                  <a:pt x="2" y="48"/>
                  <a:pt x="3" y="51"/>
                </a:cubicBezTo>
                <a:cubicBezTo>
                  <a:pt x="6" y="51"/>
                  <a:pt x="6" y="51"/>
                  <a:pt x="9" y="51"/>
                </a:cubicBezTo>
                <a:cubicBezTo>
                  <a:pt x="12" y="52"/>
                  <a:pt x="23" y="60"/>
                  <a:pt x="26" y="61"/>
                </a:cubicBezTo>
                <a:cubicBezTo>
                  <a:pt x="28" y="62"/>
                  <a:pt x="43" y="73"/>
                  <a:pt x="46" y="76"/>
                </a:cubicBezTo>
                <a:cubicBezTo>
                  <a:pt x="49" y="79"/>
                  <a:pt x="54" y="79"/>
                  <a:pt x="56" y="79"/>
                </a:cubicBezTo>
                <a:cubicBezTo>
                  <a:pt x="57" y="79"/>
                  <a:pt x="62" y="80"/>
                  <a:pt x="66" y="80"/>
                </a:cubicBezTo>
                <a:cubicBezTo>
                  <a:pt x="67" y="77"/>
                  <a:pt x="69" y="74"/>
                  <a:pt x="69" y="73"/>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49" name="Freeform 98"/>
          <p:cNvSpPr>
            <a:spLocks/>
          </p:cNvSpPr>
          <p:nvPr/>
        </p:nvSpPr>
        <p:spPr bwMode="auto">
          <a:xfrm>
            <a:off x="4974431" y="3148702"/>
            <a:ext cx="50291" cy="45719"/>
          </a:xfrm>
          <a:custGeom>
            <a:avLst/>
            <a:gdLst>
              <a:gd name="T0" fmla="*/ 5 w 16"/>
              <a:gd name="T1" fmla="*/ 11 h 15"/>
              <a:gd name="T2" fmla="*/ 9 w 16"/>
              <a:gd name="T3" fmla="*/ 15 h 15"/>
              <a:gd name="T4" fmla="*/ 16 w 16"/>
              <a:gd name="T5" fmla="*/ 15 h 15"/>
              <a:gd name="T6" fmla="*/ 12 w 16"/>
              <a:gd name="T7" fmla="*/ 4 h 15"/>
              <a:gd name="T8" fmla="*/ 13 w 16"/>
              <a:gd name="T9" fmla="*/ 3 h 15"/>
              <a:gd name="T10" fmla="*/ 7 w 16"/>
              <a:gd name="T11" fmla="*/ 0 h 15"/>
              <a:gd name="T12" fmla="*/ 3 w 16"/>
              <a:gd name="T13" fmla="*/ 3 h 15"/>
              <a:gd name="T14" fmla="*/ 0 w 16"/>
              <a:gd name="T15" fmla="*/ 10 h 15"/>
              <a:gd name="T16" fmla="*/ 5 w 16"/>
              <a:gd name="T17" fmla="*/ 1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5">
                <a:moveTo>
                  <a:pt x="5" y="11"/>
                </a:moveTo>
                <a:cubicBezTo>
                  <a:pt x="9" y="15"/>
                  <a:pt x="9" y="15"/>
                  <a:pt x="9" y="15"/>
                </a:cubicBezTo>
                <a:cubicBezTo>
                  <a:pt x="16" y="15"/>
                  <a:pt x="16" y="15"/>
                  <a:pt x="16" y="15"/>
                </a:cubicBezTo>
                <a:cubicBezTo>
                  <a:pt x="14" y="11"/>
                  <a:pt x="12" y="6"/>
                  <a:pt x="12" y="4"/>
                </a:cubicBezTo>
                <a:cubicBezTo>
                  <a:pt x="12" y="4"/>
                  <a:pt x="12" y="3"/>
                  <a:pt x="13" y="3"/>
                </a:cubicBezTo>
                <a:cubicBezTo>
                  <a:pt x="10" y="1"/>
                  <a:pt x="9" y="0"/>
                  <a:pt x="7" y="0"/>
                </a:cubicBezTo>
                <a:cubicBezTo>
                  <a:pt x="5" y="0"/>
                  <a:pt x="4" y="2"/>
                  <a:pt x="3" y="3"/>
                </a:cubicBezTo>
                <a:cubicBezTo>
                  <a:pt x="3" y="4"/>
                  <a:pt x="1" y="7"/>
                  <a:pt x="0" y="10"/>
                </a:cubicBezTo>
                <a:cubicBezTo>
                  <a:pt x="3" y="11"/>
                  <a:pt x="5" y="11"/>
                  <a:pt x="5" y="11"/>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50" name="Freeform 99"/>
          <p:cNvSpPr>
            <a:spLocks noEditPoints="1"/>
          </p:cNvSpPr>
          <p:nvPr/>
        </p:nvSpPr>
        <p:spPr bwMode="auto">
          <a:xfrm>
            <a:off x="4040980" y="2647071"/>
            <a:ext cx="333447" cy="275887"/>
          </a:xfrm>
          <a:custGeom>
            <a:avLst/>
            <a:gdLst>
              <a:gd name="T0" fmla="*/ 108 w 123"/>
              <a:gd name="T1" fmla="*/ 23 h 102"/>
              <a:gd name="T2" fmla="*/ 103 w 123"/>
              <a:gd name="T3" fmla="*/ 21 h 102"/>
              <a:gd name="T4" fmla="*/ 98 w 123"/>
              <a:gd name="T5" fmla="*/ 19 h 102"/>
              <a:gd name="T6" fmla="*/ 89 w 123"/>
              <a:gd name="T7" fmla="*/ 17 h 102"/>
              <a:gd name="T8" fmla="*/ 85 w 123"/>
              <a:gd name="T9" fmla="*/ 15 h 102"/>
              <a:gd name="T10" fmla="*/ 83 w 123"/>
              <a:gd name="T11" fmla="*/ 11 h 102"/>
              <a:gd name="T12" fmla="*/ 79 w 123"/>
              <a:gd name="T13" fmla="*/ 12 h 102"/>
              <a:gd name="T14" fmla="*/ 76 w 123"/>
              <a:gd name="T15" fmla="*/ 10 h 102"/>
              <a:gd name="T16" fmla="*/ 71 w 123"/>
              <a:gd name="T17" fmla="*/ 6 h 102"/>
              <a:gd name="T18" fmla="*/ 67 w 123"/>
              <a:gd name="T19" fmla="*/ 4 h 102"/>
              <a:gd name="T20" fmla="*/ 64 w 123"/>
              <a:gd name="T21" fmla="*/ 1 h 102"/>
              <a:gd name="T22" fmla="*/ 63 w 123"/>
              <a:gd name="T23" fmla="*/ 0 h 102"/>
              <a:gd name="T24" fmla="*/ 61 w 123"/>
              <a:gd name="T25" fmla="*/ 0 h 102"/>
              <a:gd name="T26" fmla="*/ 56 w 123"/>
              <a:gd name="T27" fmla="*/ 7 h 102"/>
              <a:gd name="T28" fmla="*/ 47 w 123"/>
              <a:gd name="T29" fmla="*/ 13 h 102"/>
              <a:gd name="T30" fmla="*/ 42 w 123"/>
              <a:gd name="T31" fmla="*/ 19 h 102"/>
              <a:gd name="T32" fmla="*/ 31 w 123"/>
              <a:gd name="T33" fmla="*/ 15 h 102"/>
              <a:gd name="T34" fmla="*/ 26 w 123"/>
              <a:gd name="T35" fmla="*/ 18 h 102"/>
              <a:gd name="T36" fmla="*/ 27 w 123"/>
              <a:gd name="T37" fmla="*/ 27 h 102"/>
              <a:gd name="T38" fmla="*/ 20 w 123"/>
              <a:gd name="T39" fmla="*/ 27 h 102"/>
              <a:gd name="T40" fmla="*/ 15 w 123"/>
              <a:gd name="T41" fmla="*/ 25 h 102"/>
              <a:gd name="T42" fmla="*/ 7 w 123"/>
              <a:gd name="T43" fmla="*/ 25 h 102"/>
              <a:gd name="T44" fmla="*/ 1 w 123"/>
              <a:gd name="T45" fmla="*/ 29 h 102"/>
              <a:gd name="T46" fmla="*/ 2 w 123"/>
              <a:gd name="T47" fmla="*/ 35 h 102"/>
              <a:gd name="T48" fmla="*/ 14 w 123"/>
              <a:gd name="T49" fmla="*/ 38 h 102"/>
              <a:gd name="T50" fmla="*/ 21 w 123"/>
              <a:gd name="T51" fmla="*/ 40 h 102"/>
              <a:gd name="T52" fmla="*/ 24 w 123"/>
              <a:gd name="T53" fmla="*/ 44 h 102"/>
              <a:gd name="T54" fmla="*/ 30 w 123"/>
              <a:gd name="T55" fmla="*/ 51 h 102"/>
              <a:gd name="T56" fmla="*/ 33 w 123"/>
              <a:gd name="T57" fmla="*/ 58 h 102"/>
              <a:gd name="T58" fmla="*/ 31 w 123"/>
              <a:gd name="T59" fmla="*/ 68 h 102"/>
              <a:gd name="T60" fmla="*/ 27 w 123"/>
              <a:gd name="T61" fmla="*/ 83 h 102"/>
              <a:gd name="T62" fmla="*/ 27 w 123"/>
              <a:gd name="T63" fmla="*/ 83 h 102"/>
              <a:gd name="T64" fmla="*/ 32 w 123"/>
              <a:gd name="T65" fmla="*/ 86 h 102"/>
              <a:gd name="T66" fmla="*/ 40 w 123"/>
              <a:gd name="T67" fmla="*/ 89 h 102"/>
              <a:gd name="T68" fmla="*/ 46 w 123"/>
              <a:gd name="T69" fmla="*/ 89 h 102"/>
              <a:gd name="T70" fmla="*/ 50 w 123"/>
              <a:gd name="T71" fmla="*/ 90 h 102"/>
              <a:gd name="T72" fmla="*/ 60 w 123"/>
              <a:gd name="T73" fmla="*/ 92 h 102"/>
              <a:gd name="T74" fmla="*/ 69 w 123"/>
              <a:gd name="T75" fmla="*/ 92 h 102"/>
              <a:gd name="T76" fmla="*/ 69 w 123"/>
              <a:gd name="T77" fmla="*/ 90 h 102"/>
              <a:gd name="T78" fmla="*/ 75 w 123"/>
              <a:gd name="T79" fmla="*/ 82 h 102"/>
              <a:gd name="T80" fmla="*/ 91 w 123"/>
              <a:gd name="T81" fmla="*/ 85 h 102"/>
              <a:gd name="T82" fmla="*/ 101 w 123"/>
              <a:gd name="T83" fmla="*/ 82 h 102"/>
              <a:gd name="T84" fmla="*/ 106 w 123"/>
              <a:gd name="T85" fmla="*/ 79 h 102"/>
              <a:gd name="T86" fmla="*/ 107 w 123"/>
              <a:gd name="T87" fmla="*/ 76 h 102"/>
              <a:gd name="T88" fmla="*/ 103 w 123"/>
              <a:gd name="T89" fmla="*/ 74 h 102"/>
              <a:gd name="T90" fmla="*/ 101 w 123"/>
              <a:gd name="T91" fmla="*/ 70 h 102"/>
              <a:gd name="T92" fmla="*/ 99 w 123"/>
              <a:gd name="T93" fmla="*/ 66 h 102"/>
              <a:gd name="T94" fmla="*/ 100 w 123"/>
              <a:gd name="T95" fmla="*/ 64 h 102"/>
              <a:gd name="T96" fmla="*/ 102 w 123"/>
              <a:gd name="T97" fmla="*/ 61 h 102"/>
              <a:gd name="T98" fmla="*/ 101 w 123"/>
              <a:gd name="T99" fmla="*/ 57 h 102"/>
              <a:gd name="T100" fmla="*/ 100 w 123"/>
              <a:gd name="T101" fmla="*/ 52 h 102"/>
              <a:gd name="T102" fmla="*/ 96 w 123"/>
              <a:gd name="T103" fmla="*/ 52 h 102"/>
              <a:gd name="T104" fmla="*/ 95 w 123"/>
              <a:gd name="T105" fmla="*/ 49 h 102"/>
              <a:gd name="T106" fmla="*/ 100 w 123"/>
              <a:gd name="T107" fmla="*/ 43 h 102"/>
              <a:gd name="T108" fmla="*/ 104 w 123"/>
              <a:gd name="T109" fmla="*/ 39 h 102"/>
              <a:gd name="T110" fmla="*/ 106 w 123"/>
              <a:gd name="T111" fmla="*/ 33 h 102"/>
              <a:gd name="T112" fmla="*/ 110 w 123"/>
              <a:gd name="T113" fmla="*/ 26 h 102"/>
              <a:gd name="T114" fmla="*/ 108 w 123"/>
              <a:gd name="T115" fmla="*/ 23 h 102"/>
              <a:gd name="T116" fmla="*/ 121 w 123"/>
              <a:gd name="T117" fmla="*/ 86 h 102"/>
              <a:gd name="T118" fmla="*/ 116 w 123"/>
              <a:gd name="T119" fmla="*/ 91 h 102"/>
              <a:gd name="T120" fmla="*/ 120 w 123"/>
              <a:gd name="T121" fmla="*/ 102 h 102"/>
              <a:gd name="T122" fmla="*/ 121 w 123"/>
              <a:gd name="T123" fmla="*/ 86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3" h="102">
                <a:moveTo>
                  <a:pt x="108" y="23"/>
                </a:moveTo>
                <a:cubicBezTo>
                  <a:pt x="107" y="23"/>
                  <a:pt x="106" y="21"/>
                  <a:pt x="103" y="21"/>
                </a:cubicBezTo>
                <a:cubicBezTo>
                  <a:pt x="101" y="21"/>
                  <a:pt x="99" y="20"/>
                  <a:pt x="98" y="19"/>
                </a:cubicBezTo>
                <a:cubicBezTo>
                  <a:pt x="97" y="17"/>
                  <a:pt x="91" y="17"/>
                  <a:pt x="89" y="17"/>
                </a:cubicBezTo>
                <a:cubicBezTo>
                  <a:pt x="87" y="18"/>
                  <a:pt x="87" y="14"/>
                  <a:pt x="85" y="15"/>
                </a:cubicBezTo>
                <a:cubicBezTo>
                  <a:pt x="83" y="15"/>
                  <a:pt x="83" y="12"/>
                  <a:pt x="83" y="11"/>
                </a:cubicBezTo>
                <a:cubicBezTo>
                  <a:pt x="83" y="9"/>
                  <a:pt x="81" y="12"/>
                  <a:pt x="79" y="12"/>
                </a:cubicBezTo>
                <a:cubicBezTo>
                  <a:pt x="77" y="13"/>
                  <a:pt x="77" y="11"/>
                  <a:pt x="76" y="10"/>
                </a:cubicBezTo>
                <a:cubicBezTo>
                  <a:pt x="76" y="9"/>
                  <a:pt x="73" y="7"/>
                  <a:pt x="71" y="6"/>
                </a:cubicBezTo>
                <a:cubicBezTo>
                  <a:pt x="70" y="6"/>
                  <a:pt x="68" y="3"/>
                  <a:pt x="67" y="4"/>
                </a:cubicBezTo>
                <a:cubicBezTo>
                  <a:pt x="66" y="5"/>
                  <a:pt x="64" y="2"/>
                  <a:pt x="64" y="1"/>
                </a:cubicBezTo>
                <a:cubicBezTo>
                  <a:pt x="64" y="0"/>
                  <a:pt x="63" y="0"/>
                  <a:pt x="63" y="0"/>
                </a:cubicBezTo>
                <a:cubicBezTo>
                  <a:pt x="62" y="0"/>
                  <a:pt x="62" y="0"/>
                  <a:pt x="61" y="0"/>
                </a:cubicBezTo>
                <a:cubicBezTo>
                  <a:pt x="58" y="0"/>
                  <a:pt x="55" y="2"/>
                  <a:pt x="56" y="7"/>
                </a:cubicBezTo>
                <a:cubicBezTo>
                  <a:pt x="56" y="12"/>
                  <a:pt x="52" y="12"/>
                  <a:pt x="47" y="13"/>
                </a:cubicBezTo>
                <a:cubicBezTo>
                  <a:pt x="42" y="13"/>
                  <a:pt x="44" y="17"/>
                  <a:pt x="42" y="19"/>
                </a:cubicBezTo>
                <a:cubicBezTo>
                  <a:pt x="40" y="20"/>
                  <a:pt x="32" y="18"/>
                  <a:pt x="31" y="15"/>
                </a:cubicBezTo>
                <a:cubicBezTo>
                  <a:pt x="30" y="12"/>
                  <a:pt x="23" y="15"/>
                  <a:pt x="26" y="18"/>
                </a:cubicBezTo>
                <a:cubicBezTo>
                  <a:pt x="29" y="22"/>
                  <a:pt x="29" y="26"/>
                  <a:pt x="27" y="27"/>
                </a:cubicBezTo>
                <a:cubicBezTo>
                  <a:pt x="26" y="29"/>
                  <a:pt x="22" y="25"/>
                  <a:pt x="20" y="27"/>
                </a:cubicBezTo>
                <a:cubicBezTo>
                  <a:pt x="18" y="29"/>
                  <a:pt x="18" y="26"/>
                  <a:pt x="15" y="25"/>
                </a:cubicBezTo>
                <a:cubicBezTo>
                  <a:pt x="12" y="24"/>
                  <a:pt x="11" y="26"/>
                  <a:pt x="7" y="25"/>
                </a:cubicBezTo>
                <a:cubicBezTo>
                  <a:pt x="2" y="25"/>
                  <a:pt x="0" y="28"/>
                  <a:pt x="1" y="29"/>
                </a:cubicBezTo>
                <a:cubicBezTo>
                  <a:pt x="3" y="31"/>
                  <a:pt x="1" y="33"/>
                  <a:pt x="2" y="35"/>
                </a:cubicBezTo>
                <a:cubicBezTo>
                  <a:pt x="4" y="36"/>
                  <a:pt x="9" y="36"/>
                  <a:pt x="14" y="38"/>
                </a:cubicBezTo>
                <a:cubicBezTo>
                  <a:pt x="18" y="40"/>
                  <a:pt x="19" y="39"/>
                  <a:pt x="21" y="40"/>
                </a:cubicBezTo>
                <a:cubicBezTo>
                  <a:pt x="23" y="42"/>
                  <a:pt x="24" y="41"/>
                  <a:pt x="24" y="44"/>
                </a:cubicBezTo>
                <a:cubicBezTo>
                  <a:pt x="24" y="47"/>
                  <a:pt x="26" y="50"/>
                  <a:pt x="30" y="51"/>
                </a:cubicBezTo>
                <a:cubicBezTo>
                  <a:pt x="34" y="52"/>
                  <a:pt x="31" y="55"/>
                  <a:pt x="33" y="58"/>
                </a:cubicBezTo>
                <a:cubicBezTo>
                  <a:pt x="34" y="61"/>
                  <a:pt x="31" y="64"/>
                  <a:pt x="31" y="68"/>
                </a:cubicBezTo>
                <a:cubicBezTo>
                  <a:pt x="32" y="71"/>
                  <a:pt x="29" y="82"/>
                  <a:pt x="27" y="83"/>
                </a:cubicBezTo>
                <a:cubicBezTo>
                  <a:pt x="27" y="83"/>
                  <a:pt x="27" y="83"/>
                  <a:pt x="27" y="83"/>
                </a:cubicBezTo>
                <a:cubicBezTo>
                  <a:pt x="29" y="84"/>
                  <a:pt x="31" y="85"/>
                  <a:pt x="32" y="86"/>
                </a:cubicBezTo>
                <a:cubicBezTo>
                  <a:pt x="33" y="87"/>
                  <a:pt x="37" y="88"/>
                  <a:pt x="40" y="89"/>
                </a:cubicBezTo>
                <a:cubicBezTo>
                  <a:pt x="42" y="91"/>
                  <a:pt x="46" y="91"/>
                  <a:pt x="46" y="89"/>
                </a:cubicBezTo>
                <a:cubicBezTo>
                  <a:pt x="46" y="87"/>
                  <a:pt x="49" y="88"/>
                  <a:pt x="50" y="90"/>
                </a:cubicBezTo>
                <a:cubicBezTo>
                  <a:pt x="52" y="91"/>
                  <a:pt x="58" y="92"/>
                  <a:pt x="60" y="92"/>
                </a:cubicBezTo>
                <a:cubicBezTo>
                  <a:pt x="63" y="93"/>
                  <a:pt x="66" y="92"/>
                  <a:pt x="69" y="92"/>
                </a:cubicBezTo>
                <a:cubicBezTo>
                  <a:pt x="69" y="92"/>
                  <a:pt x="69" y="91"/>
                  <a:pt x="69" y="90"/>
                </a:cubicBezTo>
                <a:cubicBezTo>
                  <a:pt x="67" y="85"/>
                  <a:pt x="71" y="83"/>
                  <a:pt x="75" y="82"/>
                </a:cubicBezTo>
                <a:cubicBezTo>
                  <a:pt x="80" y="81"/>
                  <a:pt x="89" y="84"/>
                  <a:pt x="91" y="85"/>
                </a:cubicBezTo>
                <a:cubicBezTo>
                  <a:pt x="93" y="87"/>
                  <a:pt x="97" y="86"/>
                  <a:pt x="101" y="82"/>
                </a:cubicBezTo>
                <a:cubicBezTo>
                  <a:pt x="103" y="80"/>
                  <a:pt x="104" y="79"/>
                  <a:pt x="106" y="79"/>
                </a:cubicBezTo>
                <a:cubicBezTo>
                  <a:pt x="106" y="78"/>
                  <a:pt x="107" y="77"/>
                  <a:pt x="107" y="76"/>
                </a:cubicBezTo>
                <a:cubicBezTo>
                  <a:pt x="107" y="74"/>
                  <a:pt x="105" y="75"/>
                  <a:pt x="103" y="74"/>
                </a:cubicBezTo>
                <a:cubicBezTo>
                  <a:pt x="101" y="74"/>
                  <a:pt x="100" y="72"/>
                  <a:pt x="101" y="70"/>
                </a:cubicBezTo>
                <a:cubicBezTo>
                  <a:pt x="102" y="68"/>
                  <a:pt x="100" y="68"/>
                  <a:pt x="99" y="66"/>
                </a:cubicBezTo>
                <a:cubicBezTo>
                  <a:pt x="97" y="64"/>
                  <a:pt x="99" y="65"/>
                  <a:pt x="100" y="64"/>
                </a:cubicBezTo>
                <a:cubicBezTo>
                  <a:pt x="101" y="63"/>
                  <a:pt x="103" y="61"/>
                  <a:pt x="102" y="61"/>
                </a:cubicBezTo>
                <a:cubicBezTo>
                  <a:pt x="101" y="60"/>
                  <a:pt x="100" y="59"/>
                  <a:pt x="101" y="57"/>
                </a:cubicBezTo>
                <a:cubicBezTo>
                  <a:pt x="102" y="54"/>
                  <a:pt x="100" y="54"/>
                  <a:pt x="100" y="52"/>
                </a:cubicBezTo>
                <a:cubicBezTo>
                  <a:pt x="100" y="51"/>
                  <a:pt x="98" y="50"/>
                  <a:pt x="96" y="52"/>
                </a:cubicBezTo>
                <a:cubicBezTo>
                  <a:pt x="94" y="54"/>
                  <a:pt x="94" y="53"/>
                  <a:pt x="95" y="49"/>
                </a:cubicBezTo>
                <a:cubicBezTo>
                  <a:pt x="96" y="46"/>
                  <a:pt x="100" y="44"/>
                  <a:pt x="100" y="43"/>
                </a:cubicBezTo>
                <a:cubicBezTo>
                  <a:pt x="100" y="41"/>
                  <a:pt x="103" y="39"/>
                  <a:pt x="104" y="39"/>
                </a:cubicBezTo>
                <a:cubicBezTo>
                  <a:pt x="106" y="39"/>
                  <a:pt x="106" y="35"/>
                  <a:pt x="106" y="33"/>
                </a:cubicBezTo>
                <a:cubicBezTo>
                  <a:pt x="107" y="30"/>
                  <a:pt x="107" y="28"/>
                  <a:pt x="110" y="26"/>
                </a:cubicBezTo>
                <a:cubicBezTo>
                  <a:pt x="112" y="24"/>
                  <a:pt x="109" y="23"/>
                  <a:pt x="108" y="23"/>
                </a:cubicBezTo>
                <a:close/>
                <a:moveTo>
                  <a:pt x="121" y="86"/>
                </a:moveTo>
                <a:cubicBezTo>
                  <a:pt x="120" y="86"/>
                  <a:pt x="120" y="89"/>
                  <a:pt x="116" y="91"/>
                </a:cubicBezTo>
                <a:cubicBezTo>
                  <a:pt x="113" y="93"/>
                  <a:pt x="116" y="102"/>
                  <a:pt x="120" y="102"/>
                </a:cubicBezTo>
                <a:cubicBezTo>
                  <a:pt x="123" y="101"/>
                  <a:pt x="123" y="86"/>
                  <a:pt x="121" y="86"/>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51" name="Freeform 100"/>
          <p:cNvSpPr>
            <a:spLocks/>
          </p:cNvSpPr>
          <p:nvPr/>
        </p:nvSpPr>
        <p:spPr bwMode="auto">
          <a:xfrm>
            <a:off x="2472531" y="3445564"/>
            <a:ext cx="79248" cy="45719"/>
          </a:xfrm>
          <a:custGeom>
            <a:avLst/>
            <a:gdLst>
              <a:gd name="T0" fmla="*/ 19 w 19"/>
              <a:gd name="T1" fmla="*/ 4 h 11"/>
              <a:gd name="T2" fmla="*/ 10 w 19"/>
              <a:gd name="T3" fmla="*/ 2 h 11"/>
              <a:gd name="T4" fmla="*/ 6 w 19"/>
              <a:gd name="T5" fmla="*/ 0 h 11"/>
              <a:gd name="T6" fmla="*/ 6 w 19"/>
              <a:gd name="T7" fmla="*/ 0 h 11"/>
              <a:gd name="T8" fmla="*/ 0 w 19"/>
              <a:gd name="T9" fmla="*/ 5 h 11"/>
              <a:gd name="T10" fmla="*/ 16 w 19"/>
              <a:gd name="T11" fmla="*/ 11 h 11"/>
              <a:gd name="T12" fmla="*/ 19 w 19"/>
              <a:gd name="T13" fmla="*/ 10 h 11"/>
              <a:gd name="T14" fmla="*/ 19 w 19"/>
              <a:gd name="T15" fmla="*/ 4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1">
                <a:moveTo>
                  <a:pt x="19" y="4"/>
                </a:moveTo>
                <a:cubicBezTo>
                  <a:pt x="17" y="2"/>
                  <a:pt x="14" y="4"/>
                  <a:pt x="10" y="2"/>
                </a:cubicBezTo>
                <a:cubicBezTo>
                  <a:pt x="9" y="1"/>
                  <a:pt x="7" y="0"/>
                  <a:pt x="6" y="0"/>
                </a:cubicBezTo>
                <a:cubicBezTo>
                  <a:pt x="6" y="0"/>
                  <a:pt x="6" y="0"/>
                  <a:pt x="6" y="0"/>
                </a:cubicBezTo>
                <a:cubicBezTo>
                  <a:pt x="5" y="0"/>
                  <a:pt x="2" y="3"/>
                  <a:pt x="0" y="5"/>
                </a:cubicBezTo>
                <a:cubicBezTo>
                  <a:pt x="2" y="7"/>
                  <a:pt x="13" y="11"/>
                  <a:pt x="16" y="11"/>
                </a:cubicBezTo>
                <a:cubicBezTo>
                  <a:pt x="17" y="11"/>
                  <a:pt x="18" y="10"/>
                  <a:pt x="19" y="10"/>
                </a:cubicBezTo>
                <a:cubicBezTo>
                  <a:pt x="19" y="7"/>
                  <a:pt x="19" y="5"/>
                  <a:pt x="19" y="4"/>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52" name="Freeform 101"/>
          <p:cNvSpPr>
            <a:spLocks/>
          </p:cNvSpPr>
          <p:nvPr/>
        </p:nvSpPr>
        <p:spPr bwMode="auto">
          <a:xfrm>
            <a:off x="2486819" y="3416654"/>
            <a:ext cx="136952" cy="79392"/>
          </a:xfrm>
          <a:custGeom>
            <a:avLst/>
            <a:gdLst>
              <a:gd name="T0" fmla="*/ 22 w 51"/>
              <a:gd name="T1" fmla="*/ 26 h 29"/>
              <a:gd name="T2" fmla="*/ 24 w 51"/>
              <a:gd name="T3" fmla="*/ 20 h 29"/>
              <a:gd name="T4" fmla="*/ 33 w 51"/>
              <a:gd name="T5" fmla="*/ 16 h 29"/>
              <a:gd name="T6" fmla="*/ 42 w 51"/>
              <a:gd name="T7" fmla="*/ 15 h 29"/>
              <a:gd name="T8" fmla="*/ 51 w 51"/>
              <a:gd name="T9" fmla="*/ 11 h 29"/>
              <a:gd name="T10" fmla="*/ 42 w 51"/>
              <a:gd name="T11" fmla="*/ 4 h 29"/>
              <a:gd name="T12" fmla="*/ 24 w 51"/>
              <a:gd name="T13" fmla="*/ 4 h 29"/>
              <a:gd name="T14" fmla="*/ 8 w 51"/>
              <a:gd name="T15" fmla="*/ 5 h 29"/>
              <a:gd name="T16" fmla="*/ 8 w 51"/>
              <a:gd name="T17" fmla="*/ 5 h 29"/>
              <a:gd name="T18" fmla="*/ 4 w 51"/>
              <a:gd name="T19" fmla="*/ 9 h 29"/>
              <a:gd name="T20" fmla="*/ 0 w 51"/>
              <a:gd name="T21" fmla="*/ 16 h 29"/>
              <a:gd name="T22" fmla="*/ 4 w 51"/>
              <a:gd name="T23" fmla="*/ 18 h 29"/>
              <a:gd name="T24" fmla="*/ 13 w 51"/>
              <a:gd name="T25" fmla="*/ 20 h 29"/>
              <a:gd name="T26" fmla="*/ 13 w 51"/>
              <a:gd name="T27" fmla="*/ 26 h 29"/>
              <a:gd name="T28" fmla="*/ 15 w 51"/>
              <a:gd name="T29" fmla="*/ 26 h 29"/>
              <a:gd name="T30" fmla="*/ 16 w 51"/>
              <a:gd name="T31" fmla="*/ 29 h 29"/>
              <a:gd name="T32" fmla="*/ 19 w 51"/>
              <a:gd name="T33" fmla="*/ 28 h 29"/>
              <a:gd name="T34" fmla="*/ 22 w 51"/>
              <a:gd name="T35" fmla="*/ 2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1" h="29">
                <a:moveTo>
                  <a:pt x="22" y="26"/>
                </a:moveTo>
                <a:cubicBezTo>
                  <a:pt x="22" y="25"/>
                  <a:pt x="19" y="21"/>
                  <a:pt x="24" y="20"/>
                </a:cubicBezTo>
                <a:cubicBezTo>
                  <a:pt x="29" y="20"/>
                  <a:pt x="33" y="20"/>
                  <a:pt x="33" y="16"/>
                </a:cubicBezTo>
                <a:cubicBezTo>
                  <a:pt x="34" y="13"/>
                  <a:pt x="40" y="15"/>
                  <a:pt x="42" y="15"/>
                </a:cubicBezTo>
                <a:cubicBezTo>
                  <a:pt x="43" y="15"/>
                  <a:pt x="47" y="11"/>
                  <a:pt x="51" y="11"/>
                </a:cubicBezTo>
                <a:cubicBezTo>
                  <a:pt x="51" y="7"/>
                  <a:pt x="46" y="8"/>
                  <a:pt x="42" y="4"/>
                </a:cubicBezTo>
                <a:cubicBezTo>
                  <a:pt x="38" y="0"/>
                  <a:pt x="29" y="2"/>
                  <a:pt x="24" y="4"/>
                </a:cubicBezTo>
                <a:cubicBezTo>
                  <a:pt x="19" y="6"/>
                  <a:pt x="14" y="2"/>
                  <a:pt x="8" y="5"/>
                </a:cubicBezTo>
                <a:cubicBezTo>
                  <a:pt x="8" y="5"/>
                  <a:pt x="8" y="5"/>
                  <a:pt x="8" y="5"/>
                </a:cubicBezTo>
                <a:cubicBezTo>
                  <a:pt x="7" y="6"/>
                  <a:pt x="6" y="8"/>
                  <a:pt x="4" y="9"/>
                </a:cubicBezTo>
                <a:cubicBezTo>
                  <a:pt x="0" y="12"/>
                  <a:pt x="1" y="15"/>
                  <a:pt x="0" y="16"/>
                </a:cubicBezTo>
                <a:cubicBezTo>
                  <a:pt x="1" y="16"/>
                  <a:pt x="3" y="17"/>
                  <a:pt x="4" y="18"/>
                </a:cubicBezTo>
                <a:cubicBezTo>
                  <a:pt x="8" y="20"/>
                  <a:pt x="11" y="18"/>
                  <a:pt x="13" y="20"/>
                </a:cubicBezTo>
                <a:cubicBezTo>
                  <a:pt x="13" y="21"/>
                  <a:pt x="13" y="23"/>
                  <a:pt x="13" y="26"/>
                </a:cubicBezTo>
                <a:cubicBezTo>
                  <a:pt x="13" y="25"/>
                  <a:pt x="14" y="25"/>
                  <a:pt x="15" y="26"/>
                </a:cubicBezTo>
                <a:cubicBezTo>
                  <a:pt x="16" y="26"/>
                  <a:pt x="16" y="28"/>
                  <a:pt x="16" y="29"/>
                </a:cubicBezTo>
                <a:cubicBezTo>
                  <a:pt x="19" y="28"/>
                  <a:pt x="19" y="28"/>
                  <a:pt x="19" y="28"/>
                </a:cubicBezTo>
                <a:cubicBezTo>
                  <a:pt x="19" y="28"/>
                  <a:pt x="21" y="26"/>
                  <a:pt x="22" y="26"/>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53" name="Freeform 102"/>
          <p:cNvSpPr>
            <a:spLocks/>
          </p:cNvSpPr>
          <p:nvPr/>
        </p:nvSpPr>
        <p:spPr bwMode="auto">
          <a:xfrm>
            <a:off x="1978819" y="3025657"/>
            <a:ext cx="694680" cy="430701"/>
          </a:xfrm>
          <a:custGeom>
            <a:avLst/>
            <a:gdLst>
              <a:gd name="T0" fmla="*/ 224 w 256"/>
              <a:gd name="T1" fmla="*/ 149 h 159"/>
              <a:gd name="T2" fmla="*/ 221 w 256"/>
              <a:gd name="T3" fmla="*/ 134 h 159"/>
              <a:gd name="T4" fmla="*/ 242 w 256"/>
              <a:gd name="T5" fmla="*/ 129 h 159"/>
              <a:gd name="T6" fmla="*/ 249 w 256"/>
              <a:gd name="T7" fmla="*/ 120 h 159"/>
              <a:gd name="T8" fmla="*/ 256 w 256"/>
              <a:gd name="T9" fmla="*/ 104 h 159"/>
              <a:gd name="T10" fmla="*/ 235 w 256"/>
              <a:gd name="T11" fmla="*/ 102 h 159"/>
              <a:gd name="T12" fmla="*/ 222 w 256"/>
              <a:gd name="T13" fmla="*/ 120 h 159"/>
              <a:gd name="T14" fmla="*/ 210 w 256"/>
              <a:gd name="T15" fmla="*/ 126 h 159"/>
              <a:gd name="T16" fmla="*/ 180 w 256"/>
              <a:gd name="T17" fmla="*/ 126 h 159"/>
              <a:gd name="T18" fmla="*/ 167 w 256"/>
              <a:gd name="T19" fmla="*/ 107 h 159"/>
              <a:gd name="T20" fmla="*/ 166 w 256"/>
              <a:gd name="T21" fmla="*/ 67 h 159"/>
              <a:gd name="T22" fmla="*/ 164 w 256"/>
              <a:gd name="T23" fmla="*/ 62 h 159"/>
              <a:gd name="T24" fmla="*/ 149 w 256"/>
              <a:gd name="T25" fmla="*/ 52 h 159"/>
              <a:gd name="T26" fmla="*/ 139 w 256"/>
              <a:gd name="T27" fmla="*/ 35 h 159"/>
              <a:gd name="T28" fmla="*/ 118 w 256"/>
              <a:gd name="T29" fmla="*/ 34 h 159"/>
              <a:gd name="T30" fmla="*/ 105 w 256"/>
              <a:gd name="T31" fmla="*/ 23 h 159"/>
              <a:gd name="T32" fmla="*/ 90 w 256"/>
              <a:gd name="T33" fmla="*/ 8 h 159"/>
              <a:gd name="T34" fmla="*/ 74 w 256"/>
              <a:gd name="T35" fmla="*/ 12 h 159"/>
              <a:gd name="T36" fmla="*/ 28 w 256"/>
              <a:gd name="T37" fmla="*/ 4 h 159"/>
              <a:gd name="T38" fmla="*/ 0 w 256"/>
              <a:gd name="T39" fmla="*/ 2 h 159"/>
              <a:gd name="T40" fmla="*/ 11 w 256"/>
              <a:gd name="T41" fmla="*/ 25 h 159"/>
              <a:gd name="T42" fmla="*/ 26 w 256"/>
              <a:gd name="T43" fmla="*/ 45 h 159"/>
              <a:gd name="T44" fmla="*/ 30 w 256"/>
              <a:gd name="T45" fmla="*/ 54 h 159"/>
              <a:gd name="T46" fmla="*/ 41 w 256"/>
              <a:gd name="T47" fmla="*/ 70 h 159"/>
              <a:gd name="T48" fmla="*/ 60 w 256"/>
              <a:gd name="T49" fmla="*/ 89 h 159"/>
              <a:gd name="T50" fmla="*/ 62 w 256"/>
              <a:gd name="T51" fmla="*/ 80 h 159"/>
              <a:gd name="T52" fmla="*/ 53 w 256"/>
              <a:gd name="T53" fmla="*/ 69 h 159"/>
              <a:gd name="T54" fmla="*/ 38 w 256"/>
              <a:gd name="T55" fmla="*/ 45 h 159"/>
              <a:gd name="T56" fmla="*/ 32 w 256"/>
              <a:gd name="T57" fmla="*/ 31 h 159"/>
              <a:gd name="T58" fmla="*/ 21 w 256"/>
              <a:gd name="T59" fmla="*/ 22 h 159"/>
              <a:gd name="T60" fmla="*/ 21 w 256"/>
              <a:gd name="T61" fmla="*/ 8 h 159"/>
              <a:gd name="T62" fmla="*/ 29 w 256"/>
              <a:gd name="T63" fmla="*/ 11 h 159"/>
              <a:gd name="T64" fmla="*/ 36 w 256"/>
              <a:gd name="T65" fmla="*/ 23 h 159"/>
              <a:gd name="T66" fmla="*/ 41 w 256"/>
              <a:gd name="T67" fmla="*/ 35 h 159"/>
              <a:gd name="T68" fmla="*/ 54 w 256"/>
              <a:gd name="T69" fmla="*/ 45 h 159"/>
              <a:gd name="T70" fmla="*/ 64 w 256"/>
              <a:gd name="T71" fmla="*/ 55 h 159"/>
              <a:gd name="T72" fmla="*/ 71 w 256"/>
              <a:gd name="T73" fmla="*/ 66 h 159"/>
              <a:gd name="T74" fmla="*/ 96 w 256"/>
              <a:gd name="T75" fmla="*/ 93 h 159"/>
              <a:gd name="T76" fmla="*/ 100 w 256"/>
              <a:gd name="T77" fmla="*/ 108 h 159"/>
              <a:gd name="T78" fmla="*/ 104 w 256"/>
              <a:gd name="T79" fmla="*/ 122 h 159"/>
              <a:gd name="T80" fmla="*/ 129 w 256"/>
              <a:gd name="T81" fmla="*/ 134 h 159"/>
              <a:gd name="T82" fmla="*/ 165 w 256"/>
              <a:gd name="T83" fmla="*/ 151 h 159"/>
              <a:gd name="T84" fmla="*/ 197 w 256"/>
              <a:gd name="T85" fmla="*/ 152 h 159"/>
              <a:gd name="T86" fmla="*/ 213 w 256"/>
              <a:gd name="T87" fmla="*/ 15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56" h="159">
                <a:moveTo>
                  <a:pt x="213" y="150"/>
                </a:moveTo>
                <a:cubicBezTo>
                  <a:pt x="214" y="150"/>
                  <a:pt x="223" y="151"/>
                  <a:pt x="224" y="149"/>
                </a:cubicBezTo>
                <a:cubicBezTo>
                  <a:pt x="225" y="146"/>
                  <a:pt x="217" y="141"/>
                  <a:pt x="218" y="140"/>
                </a:cubicBezTo>
                <a:cubicBezTo>
                  <a:pt x="219" y="140"/>
                  <a:pt x="220" y="134"/>
                  <a:pt x="221" y="134"/>
                </a:cubicBezTo>
                <a:cubicBezTo>
                  <a:pt x="222" y="134"/>
                  <a:pt x="236" y="135"/>
                  <a:pt x="236" y="134"/>
                </a:cubicBezTo>
                <a:cubicBezTo>
                  <a:pt x="237" y="134"/>
                  <a:pt x="240" y="129"/>
                  <a:pt x="242" y="129"/>
                </a:cubicBezTo>
                <a:cubicBezTo>
                  <a:pt x="243" y="129"/>
                  <a:pt x="244" y="130"/>
                  <a:pt x="246" y="131"/>
                </a:cubicBezTo>
                <a:cubicBezTo>
                  <a:pt x="248" y="129"/>
                  <a:pt x="249" y="124"/>
                  <a:pt x="249" y="120"/>
                </a:cubicBezTo>
                <a:cubicBezTo>
                  <a:pt x="250" y="115"/>
                  <a:pt x="248" y="113"/>
                  <a:pt x="251" y="110"/>
                </a:cubicBezTo>
                <a:cubicBezTo>
                  <a:pt x="253" y="108"/>
                  <a:pt x="256" y="107"/>
                  <a:pt x="256" y="104"/>
                </a:cubicBezTo>
                <a:cubicBezTo>
                  <a:pt x="255" y="100"/>
                  <a:pt x="251" y="104"/>
                  <a:pt x="248" y="102"/>
                </a:cubicBezTo>
                <a:cubicBezTo>
                  <a:pt x="245" y="100"/>
                  <a:pt x="243" y="101"/>
                  <a:pt x="235" y="102"/>
                </a:cubicBezTo>
                <a:cubicBezTo>
                  <a:pt x="227" y="103"/>
                  <a:pt x="224" y="107"/>
                  <a:pt x="224" y="112"/>
                </a:cubicBezTo>
                <a:cubicBezTo>
                  <a:pt x="225" y="117"/>
                  <a:pt x="222" y="115"/>
                  <a:pt x="222" y="120"/>
                </a:cubicBezTo>
                <a:cubicBezTo>
                  <a:pt x="222" y="124"/>
                  <a:pt x="216" y="124"/>
                  <a:pt x="216" y="127"/>
                </a:cubicBezTo>
                <a:cubicBezTo>
                  <a:pt x="216" y="130"/>
                  <a:pt x="211" y="127"/>
                  <a:pt x="210" y="126"/>
                </a:cubicBezTo>
                <a:cubicBezTo>
                  <a:pt x="208" y="125"/>
                  <a:pt x="192" y="130"/>
                  <a:pt x="190" y="131"/>
                </a:cubicBezTo>
                <a:cubicBezTo>
                  <a:pt x="188" y="131"/>
                  <a:pt x="184" y="126"/>
                  <a:pt x="180" y="126"/>
                </a:cubicBezTo>
                <a:cubicBezTo>
                  <a:pt x="177" y="126"/>
                  <a:pt x="176" y="121"/>
                  <a:pt x="176" y="118"/>
                </a:cubicBezTo>
                <a:cubicBezTo>
                  <a:pt x="175" y="114"/>
                  <a:pt x="169" y="110"/>
                  <a:pt x="167" y="107"/>
                </a:cubicBezTo>
                <a:cubicBezTo>
                  <a:pt x="164" y="103"/>
                  <a:pt x="164" y="95"/>
                  <a:pt x="163" y="90"/>
                </a:cubicBezTo>
                <a:cubicBezTo>
                  <a:pt x="163" y="85"/>
                  <a:pt x="163" y="76"/>
                  <a:pt x="166" y="67"/>
                </a:cubicBezTo>
                <a:cubicBezTo>
                  <a:pt x="167" y="65"/>
                  <a:pt x="167" y="64"/>
                  <a:pt x="167" y="63"/>
                </a:cubicBezTo>
                <a:cubicBezTo>
                  <a:pt x="166" y="62"/>
                  <a:pt x="164" y="62"/>
                  <a:pt x="164" y="62"/>
                </a:cubicBezTo>
                <a:cubicBezTo>
                  <a:pt x="160" y="62"/>
                  <a:pt x="153" y="58"/>
                  <a:pt x="152" y="58"/>
                </a:cubicBezTo>
                <a:cubicBezTo>
                  <a:pt x="150" y="58"/>
                  <a:pt x="151" y="54"/>
                  <a:pt x="149" y="52"/>
                </a:cubicBezTo>
                <a:cubicBezTo>
                  <a:pt x="148" y="51"/>
                  <a:pt x="149" y="47"/>
                  <a:pt x="147" y="46"/>
                </a:cubicBezTo>
                <a:cubicBezTo>
                  <a:pt x="146" y="45"/>
                  <a:pt x="141" y="40"/>
                  <a:pt x="139" y="35"/>
                </a:cubicBezTo>
                <a:cubicBezTo>
                  <a:pt x="138" y="29"/>
                  <a:pt x="128" y="26"/>
                  <a:pt x="124" y="26"/>
                </a:cubicBezTo>
                <a:cubicBezTo>
                  <a:pt x="121" y="26"/>
                  <a:pt x="119" y="33"/>
                  <a:pt x="118" y="34"/>
                </a:cubicBezTo>
                <a:cubicBezTo>
                  <a:pt x="117" y="34"/>
                  <a:pt x="110" y="30"/>
                  <a:pt x="108" y="29"/>
                </a:cubicBezTo>
                <a:cubicBezTo>
                  <a:pt x="106" y="28"/>
                  <a:pt x="105" y="26"/>
                  <a:pt x="105" y="23"/>
                </a:cubicBezTo>
                <a:cubicBezTo>
                  <a:pt x="105" y="21"/>
                  <a:pt x="101" y="17"/>
                  <a:pt x="100" y="17"/>
                </a:cubicBezTo>
                <a:cubicBezTo>
                  <a:pt x="98" y="16"/>
                  <a:pt x="90" y="8"/>
                  <a:pt x="90" y="8"/>
                </a:cubicBezTo>
                <a:cubicBezTo>
                  <a:pt x="77" y="8"/>
                  <a:pt x="77" y="8"/>
                  <a:pt x="77" y="8"/>
                </a:cubicBezTo>
                <a:cubicBezTo>
                  <a:pt x="74" y="12"/>
                  <a:pt x="74" y="12"/>
                  <a:pt x="74" y="12"/>
                </a:cubicBezTo>
                <a:cubicBezTo>
                  <a:pt x="50" y="12"/>
                  <a:pt x="50" y="12"/>
                  <a:pt x="50" y="12"/>
                </a:cubicBezTo>
                <a:cubicBezTo>
                  <a:pt x="50" y="12"/>
                  <a:pt x="32" y="5"/>
                  <a:pt x="28" y="4"/>
                </a:cubicBezTo>
                <a:cubicBezTo>
                  <a:pt x="25" y="4"/>
                  <a:pt x="19" y="0"/>
                  <a:pt x="19" y="0"/>
                </a:cubicBezTo>
                <a:cubicBezTo>
                  <a:pt x="0" y="2"/>
                  <a:pt x="0" y="2"/>
                  <a:pt x="0" y="2"/>
                </a:cubicBezTo>
                <a:cubicBezTo>
                  <a:pt x="1" y="4"/>
                  <a:pt x="2" y="6"/>
                  <a:pt x="4" y="9"/>
                </a:cubicBezTo>
                <a:cubicBezTo>
                  <a:pt x="8" y="14"/>
                  <a:pt x="11" y="23"/>
                  <a:pt x="11" y="25"/>
                </a:cubicBezTo>
                <a:cubicBezTo>
                  <a:pt x="12" y="28"/>
                  <a:pt x="17" y="31"/>
                  <a:pt x="22" y="34"/>
                </a:cubicBezTo>
                <a:cubicBezTo>
                  <a:pt x="26" y="37"/>
                  <a:pt x="26" y="43"/>
                  <a:pt x="26" y="45"/>
                </a:cubicBezTo>
                <a:cubicBezTo>
                  <a:pt x="25" y="47"/>
                  <a:pt x="20" y="44"/>
                  <a:pt x="19" y="46"/>
                </a:cubicBezTo>
                <a:cubicBezTo>
                  <a:pt x="19" y="47"/>
                  <a:pt x="27" y="54"/>
                  <a:pt x="30" y="54"/>
                </a:cubicBezTo>
                <a:cubicBezTo>
                  <a:pt x="33" y="53"/>
                  <a:pt x="34" y="55"/>
                  <a:pt x="39" y="59"/>
                </a:cubicBezTo>
                <a:cubicBezTo>
                  <a:pt x="43" y="63"/>
                  <a:pt x="43" y="68"/>
                  <a:pt x="41" y="70"/>
                </a:cubicBezTo>
                <a:cubicBezTo>
                  <a:pt x="39" y="71"/>
                  <a:pt x="45" y="74"/>
                  <a:pt x="51" y="78"/>
                </a:cubicBezTo>
                <a:cubicBezTo>
                  <a:pt x="57" y="82"/>
                  <a:pt x="59" y="87"/>
                  <a:pt x="60" y="89"/>
                </a:cubicBezTo>
                <a:cubicBezTo>
                  <a:pt x="60" y="91"/>
                  <a:pt x="63" y="89"/>
                  <a:pt x="64" y="86"/>
                </a:cubicBezTo>
                <a:cubicBezTo>
                  <a:pt x="65" y="84"/>
                  <a:pt x="62" y="83"/>
                  <a:pt x="62" y="80"/>
                </a:cubicBezTo>
                <a:cubicBezTo>
                  <a:pt x="62" y="76"/>
                  <a:pt x="57" y="77"/>
                  <a:pt x="55" y="77"/>
                </a:cubicBezTo>
                <a:cubicBezTo>
                  <a:pt x="53" y="76"/>
                  <a:pt x="55" y="71"/>
                  <a:pt x="53" y="69"/>
                </a:cubicBezTo>
                <a:cubicBezTo>
                  <a:pt x="51" y="67"/>
                  <a:pt x="49" y="61"/>
                  <a:pt x="48" y="57"/>
                </a:cubicBezTo>
                <a:cubicBezTo>
                  <a:pt x="46" y="53"/>
                  <a:pt x="41" y="49"/>
                  <a:pt x="38" y="45"/>
                </a:cubicBezTo>
                <a:cubicBezTo>
                  <a:pt x="36" y="40"/>
                  <a:pt x="33" y="37"/>
                  <a:pt x="31" y="35"/>
                </a:cubicBezTo>
                <a:cubicBezTo>
                  <a:pt x="30" y="34"/>
                  <a:pt x="34" y="33"/>
                  <a:pt x="32" y="31"/>
                </a:cubicBezTo>
                <a:cubicBezTo>
                  <a:pt x="31" y="29"/>
                  <a:pt x="29" y="29"/>
                  <a:pt x="26" y="28"/>
                </a:cubicBezTo>
                <a:cubicBezTo>
                  <a:pt x="23" y="27"/>
                  <a:pt x="21" y="25"/>
                  <a:pt x="21" y="22"/>
                </a:cubicBezTo>
                <a:cubicBezTo>
                  <a:pt x="21" y="19"/>
                  <a:pt x="19" y="11"/>
                  <a:pt x="18" y="9"/>
                </a:cubicBezTo>
                <a:cubicBezTo>
                  <a:pt x="17" y="7"/>
                  <a:pt x="20" y="7"/>
                  <a:pt x="21" y="8"/>
                </a:cubicBezTo>
                <a:cubicBezTo>
                  <a:pt x="22" y="9"/>
                  <a:pt x="23" y="10"/>
                  <a:pt x="24" y="10"/>
                </a:cubicBezTo>
                <a:cubicBezTo>
                  <a:pt x="26" y="9"/>
                  <a:pt x="28" y="9"/>
                  <a:pt x="29" y="11"/>
                </a:cubicBezTo>
                <a:cubicBezTo>
                  <a:pt x="30" y="14"/>
                  <a:pt x="33" y="12"/>
                  <a:pt x="34" y="13"/>
                </a:cubicBezTo>
                <a:cubicBezTo>
                  <a:pt x="36" y="14"/>
                  <a:pt x="31" y="15"/>
                  <a:pt x="36" y="23"/>
                </a:cubicBezTo>
                <a:cubicBezTo>
                  <a:pt x="41" y="32"/>
                  <a:pt x="37" y="27"/>
                  <a:pt x="37" y="33"/>
                </a:cubicBezTo>
                <a:cubicBezTo>
                  <a:pt x="37" y="39"/>
                  <a:pt x="40" y="36"/>
                  <a:pt x="41" y="35"/>
                </a:cubicBezTo>
                <a:cubicBezTo>
                  <a:pt x="42" y="34"/>
                  <a:pt x="45" y="37"/>
                  <a:pt x="47" y="40"/>
                </a:cubicBezTo>
                <a:cubicBezTo>
                  <a:pt x="50" y="43"/>
                  <a:pt x="54" y="43"/>
                  <a:pt x="54" y="45"/>
                </a:cubicBezTo>
                <a:cubicBezTo>
                  <a:pt x="54" y="46"/>
                  <a:pt x="55" y="50"/>
                  <a:pt x="59" y="50"/>
                </a:cubicBezTo>
                <a:cubicBezTo>
                  <a:pt x="62" y="51"/>
                  <a:pt x="62" y="54"/>
                  <a:pt x="64" y="55"/>
                </a:cubicBezTo>
                <a:cubicBezTo>
                  <a:pt x="66" y="55"/>
                  <a:pt x="67" y="57"/>
                  <a:pt x="66" y="60"/>
                </a:cubicBezTo>
                <a:cubicBezTo>
                  <a:pt x="65" y="62"/>
                  <a:pt x="66" y="64"/>
                  <a:pt x="71" y="66"/>
                </a:cubicBezTo>
                <a:cubicBezTo>
                  <a:pt x="76" y="68"/>
                  <a:pt x="74" y="69"/>
                  <a:pt x="78" y="73"/>
                </a:cubicBezTo>
                <a:cubicBezTo>
                  <a:pt x="82" y="77"/>
                  <a:pt x="93" y="89"/>
                  <a:pt x="96" y="93"/>
                </a:cubicBezTo>
                <a:cubicBezTo>
                  <a:pt x="98" y="96"/>
                  <a:pt x="99" y="99"/>
                  <a:pt x="100" y="102"/>
                </a:cubicBezTo>
                <a:cubicBezTo>
                  <a:pt x="101" y="105"/>
                  <a:pt x="98" y="106"/>
                  <a:pt x="100" y="108"/>
                </a:cubicBezTo>
                <a:cubicBezTo>
                  <a:pt x="101" y="110"/>
                  <a:pt x="97" y="110"/>
                  <a:pt x="97" y="111"/>
                </a:cubicBezTo>
                <a:cubicBezTo>
                  <a:pt x="97" y="113"/>
                  <a:pt x="100" y="121"/>
                  <a:pt x="104" y="122"/>
                </a:cubicBezTo>
                <a:cubicBezTo>
                  <a:pt x="108" y="122"/>
                  <a:pt x="112" y="127"/>
                  <a:pt x="116" y="130"/>
                </a:cubicBezTo>
                <a:cubicBezTo>
                  <a:pt x="119" y="133"/>
                  <a:pt x="124" y="132"/>
                  <a:pt x="129" y="134"/>
                </a:cubicBezTo>
                <a:cubicBezTo>
                  <a:pt x="134" y="136"/>
                  <a:pt x="139" y="140"/>
                  <a:pt x="146" y="142"/>
                </a:cubicBezTo>
                <a:cubicBezTo>
                  <a:pt x="153" y="144"/>
                  <a:pt x="160" y="148"/>
                  <a:pt x="165" y="151"/>
                </a:cubicBezTo>
                <a:cubicBezTo>
                  <a:pt x="170" y="154"/>
                  <a:pt x="175" y="152"/>
                  <a:pt x="182" y="150"/>
                </a:cubicBezTo>
                <a:cubicBezTo>
                  <a:pt x="188" y="147"/>
                  <a:pt x="194" y="150"/>
                  <a:pt x="197" y="152"/>
                </a:cubicBezTo>
                <a:cubicBezTo>
                  <a:pt x="199" y="153"/>
                  <a:pt x="203" y="156"/>
                  <a:pt x="206" y="159"/>
                </a:cubicBezTo>
                <a:cubicBezTo>
                  <a:pt x="210" y="154"/>
                  <a:pt x="213" y="150"/>
                  <a:pt x="213" y="150"/>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54" name="Freeform 103"/>
          <p:cNvSpPr>
            <a:spLocks/>
          </p:cNvSpPr>
          <p:nvPr/>
        </p:nvSpPr>
        <p:spPr bwMode="auto">
          <a:xfrm>
            <a:off x="2424906" y="3383313"/>
            <a:ext cx="99240" cy="95270"/>
          </a:xfrm>
          <a:custGeom>
            <a:avLst/>
            <a:gdLst>
              <a:gd name="T0" fmla="*/ 32 w 36"/>
              <a:gd name="T1" fmla="*/ 23 h 35"/>
              <a:gd name="T2" fmla="*/ 36 w 36"/>
              <a:gd name="T3" fmla="*/ 19 h 35"/>
              <a:gd name="T4" fmla="*/ 33 w 36"/>
              <a:gd name="T5" fmla="*/ 17 h 35"/>
              <a:gd name="T6" fmla="*/ 29 w 36"/>
              <a:gd name="T7" fmla="*/ 17 h 35"/>
              <a:gd name="T8" fmla="*/ 29 w 36"/>
              <a:gd name="T9" fmla="*/ 0 h 35"/>
              <a:gd name="T10" fmla="*/ 15 w 36"/>
              <a:gd name="T11" fmla="*/ 0 h 35"/>
              <a:gd name="T12" fmla="*/ 12 w 36"/>
              <a:gd name="T13" fmla="*/ 6 h 35"/>
              <a:gd name="T14" fmla="*/ 18 w 36"/>
              <a:gd name="T15" fmla="*/ 15 h 35"/>
              <a:gd name="T16" fmla="*/ 7 w 36"/>
              <a:gd name="T17" fmla="*/ 16 h 35"/>
              <a:gd name="T18" fmla="*/ 0 w 36"/>
              <a:gd name="T19" fmla="*/ 25 h 35"/>
              <a:gd name="T20" fmla="*/ 10 w 36"/>
              <a:gd name="T21" fmla="*/ 33 h 35"/>
              <a:gd name="T22" fmla="*/ 21 w 36"/>
              <a:gd name="T23" fmla="*/ 35 h 35"/>
              <a:gd name="T24" fmla="*/ 22 w 36"/>
              <a:gd name="T25" fmla="*/ 35 h 35"/>
              <a:gd name="T26" fmla="*/ 28 w 36"/>
              <a:gd name="T27" fmla="*/ 30 h 35"/>
              <a:gd name="T28" fmla="*/ 32 w 36"/>
              <a:gd name="T29" fmla="*/ 2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35">
                <a:moveTo>
                  <a:pt x="32" y="23"/>
                </a:moveTo>
                <a:cubicBezTo>
                  <a:pt x="34" y="22"/>
                  <a:pt x="35" y="20"/>
                  <a:pt x="36" y="19"/>
                </a:cubicBezTo>
                <a:cubicBezTo>
                  <a:pt x="33" y="20"/>
                  <a:pt x="32" y="19"/>
                  <a:pt x="33" y="17"/>
                </a:cubicBezTo>
                <a:cubicBezTo>
                  <a:pt x="29" y="17"/>
                  <a:pt x="29" y="17"/>
                  <a:pt x="29" y="17"/>
                </a:cubicBezTo>
                <a:cubicBezTo>
                  <a:pt x="29" y="0"/>
                  <a:pt x="29" y="0"/>
                  <a:pt x="29" y="0"/>
                </a:cubicBezTo>
                <a:cubicBezTo>
                  <a:pt x="26" y="0"/>
                  <a:pt x="16" y="0"/>
                  <a:pt x="15" y="0"/>
                </a:cubicBezTo>
                <a:cubicBezTo>
                  <a:pt x="14" y="0"/>
                  <a:pt x="13" y="6"/>
                  <a:pt x="12" y="6"/>
                </a:cubicBezTo>
                <a:cubicBezTo>
                  <a:pt x="11" y="7"/>
                  <a:pt x="19" y="12"/>
                  <a:pt x="18" y="15"/>
                </a:cubicBezTo>
                <a:cubicBezTo>
                  <a:pt x="17" y="17"/>
                  <a:pt x="8" y="16"/>
                  <a:pt x="7" y="16"/>
                </a:cubicBezTo>
                <a:cubicBezTo>
                  <a:pt x="7" y="16"/>
                  <a:pt x="4" y="20"/>
                  <a:pt x="0" y="25"/>
                </a:cubicBezTo>
                <a:cubicBezTo>
                  <a:pt x="4" y="28"/>
                  <a:pt x="8" y="32"/>
                  <a:pt x="10" y="33"/>
                </a:cubicBezTo>
                <a:cubicBezTo>
                  <a:pt x="13" y="35"/>
                  <a:pt x="19" y="33"/>
                  <a:pt x="21" y="35"/>
                </a:cubicBezTo>
                <a:cubicBezTo>
                  <a:pt x="21" y="35"/>
                  <a:pt x="22" y="35"/>
                  <a:pt x="22" y="35"/>
                </a:cubicBezTo>
                <a:cubicBezTo>
                  <a:pt x="24" y="33"/>
                  <a:pt x="27" y="30"/>
                  <a:pt x="28" y="30"/>
                </a:cubicBezTo>
                <a:cubicBezTo>
                  <a:pt x="29" y="30"/>
                  <a:pt x="28" y="26"/>
                  <a:pt x="32" y="23"/>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55" name="Freeform 104"/>
          <p:cNvSpPr>
            <a:spLocks/>
          </p:cNvSpPr>
          <p:nvPr/>
        </p:nvSpPr>
        <p:spPr bwMode="auto">
          <a:xfrm>
            <a:off x="2488406" y="3349048"/>
            <a:ext cx="45719" cy="91436"/>
          </a:xfrm>
          <a:custGeom>
            <a:avLst/>
            <a:gdLst>
              <a:gd name="T0" fmla="*/ 1 w 11"/>
              <a:gd name="T1" fmla="*/ 5 h 22"/>
              <a:gd name="T2" fmla="*/ 0 w 11"/>
              <a:gd name="T3" fmla="*/ 5 h 22"/>
              <a:gd name="T4" fmla="*/ 0 w 11"/>
              <a:gd name="T5" fmla="*/ 22 h 22"/>
              <a:gd name="T6" fmla="*/ 4 w 11"/>
              <a:gd name="T7" fmla="*/ 22 h 22"/>
              <a:gd name="T8" fmla="*/ 7 w 11"/>
              <a:gd name="T9" fmla="*/ 17 h 22"/>
              <a:gd name="T10" fmla="*/ 9 w 11"/>
              <a:gd name="T11" fmla="*/ 3 h 22"/>
              <a:gd name="T12" fmla="*/ 11 w 11"/>
              <a:gd name="T13" fmla="*/ 2 h 22"/>
              <a:gd name="T14" fmla="*/ 7 w 11"/>
              <a:gd name="T15" fmla="*/ 0 h 22"/>
              <a:gd name="T16" fmla="*/ 1 w 11"/>
              <a:gd name="T17" fmla="*/ 5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2">
                <a:moveTo>
                  <a:pt x="1" y="5"/>
                </a:moveTo>
                <a:cubicBezTo>
                  <a:pt x="1" y="5"/>
                  <a:pt x="1" y="5"/>
                  <a:pt x="0" y="5"/>
                </a:cubicBezTo>
                <a:cubicBezTo>
                  <a:pt x="0" y="22"/>
                  <a:pt x="0" y="22"/>
                  <a:pt x="0" y="22"/>
                </a:cubicBezTo>
                <a:cubicBezTo>
                  <a:pt x="4" y="22"/>
                  <a:pt x="4" y="22"/>
                  <a:pt x="4" y="22"/>
                </a:cubicBezTo>
                <a:cubicBezTo>
                  <a:pt x="4" y="20"/>
                  <a:pt x="5" y="19"/>
                  <a:pt x="7" y="17"/>
                </a:cubicBezTo>
                <a:cubicBezTo>
                  <a:pt x="10" y="15"/>
                  <a:pt x="5" y="4"/>
                  <a:pt x="9" y="3"/>
                </a:cubicBezTo>
                <a:cubicBezTo>
                  <a:pt x="9" y="3"/>
                  <a:pt x="10" y="3"/>
                  <a:pt x="11" y="2"/>
                </a:cubicBezTo>
                <a:cubicBezTo>
                  <a:pt x="9" y="1"/>
                  <a:pt x="8" y="0"/>
                  <a:pt x="7" y="0"/>
                </a:cubicBezTo>
                <a:cubicBezTo>
                  <a:pt x="5" y="0"/>
                  <a:pt x="2" y="5"/>
                  <a:pt x="1" y="5"/>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56" name="Freeform 105"/>
          <p:cNvSpPr>
            <a:spLocks/>
          </p:cNvSpPr>
          <p:nvPr/>
        </p:nvSpPr>
        <p:spPr bwMode="auto">
          <a:xfrm>
            <a:off x="2755106" y="3346809"/>
            <a:ext cx="67483" cy="55574"/>
          </a:xfrm>
          <a:custGeom>
            <a:avLst/>
            <a:gdLst>
              <a:gd name="T0" fmla="*/ 12 w 25"/>
              <a:gd name="T1" fmla="*/ 2 h 21"/>
              <a:gd name="T2" fmla="*/ 18 w 25"/>
              <a:gd name="T3" fmla="*/ 13 h 21"/>
              <a:gd name="T4" fmla="*/ 1 w 25"/>
              <a:gd name="T5" fmla="*/ 16 h 21"/>
              <a:gd name="T6" fmla="*/ 12 w 25"/>
              <a:gd name="T7" fmla="*/ 19 h 21"/>
              <a:gd name="T8" fmla="*/ 24 w 25"/>
              <a:gd name="T9" fmla="*/ 20 h 21"/>
              <a:gd name="T10" fmla="*/ 25 w 25"/>
              <a:gd name="T11" fmla="*/ 4 h 21"/>
              <a:gd name="T12" fmla="*/ 12 w 25"/>
              <a:gd name="T13" fmla="*/ 2 h 21"/>
            </a:gdLst>
            <a:ahLst/>
            <a:cxnLst>
              <a:cxn ang="0">
                <a:pos x="T0" y="T1"/>
              </a:cxn>
              <a:cxn ang="0">
                <a:pos x="T2" y="T3"/>
              </a:cxn>
              <a:cxn ang="0">
                <a:pos x="T4" y="T5"/>
              </a:cxn>
              <a:cxn ang="0">
                <a:pos x="T6" y="T7"/>
              </a:cxn>
              <a:cxn ang="0">
                <a:pos x="T8" y="T9"/>
              </a:cxn>
              <a:cxn ang="0">
                <a:pos x="T10" y="T11"/>
              </a:cxn>
              <a:cxn ang="0">
                <a:pos x="T12" y="T13"/>
              </a:cxn>
            </a:cxnLst>
            <a:rect l="0" t="0" r="r" b="b"/>
            <a:pathLst>
              <a:path w="25" h="21">
                <a:moveTo>
                  <a:pt x="12" y="2"/>
                </a:moveTo>
                <a:cubicBezTo>
                  <a:pt x="8" y="4"/>
                  <a:pt x="18" y="10"/>
                  <a:pt x="18" y="13"/>
                </a:cubicBezTo>
                <a:cubicBezTo>
                  <a:pt x="18" y="17"/>
                  <a:pt x="3" y="13"/>
                  <a:pt x="1" y="16"/>
                </a:cubicBezTo>
                <a:cubicBezTo>
                  <a:pt x="0" y="18"/>
                  <a:pt x="6" y="21"/>
                  <a:pt x="12" y="19"/>
                </a:cubicBezTo>
                <a:cubicBezTo>
                  <a:pt x="17" y="17"/>
                  <a:pt x="21" y="19"/>
                  <a:pt x="24" y="20"/>
                </a:cubicBezTo>
                <a:cubicBezTo>
                  <a:pt x="24" y="15"/>
                  <a:pt x="25" y="8"/>
                  <a:pt x="25" y="4"/>
                </a:cubicBezTo>
                <a:cubicBezTo>
                  <a:pt x="21" y="3"/>
                  <a:pt x="15" y="0"/>
                  <a:pt x="12" y="2"/>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57" name="Freeform 106"/>
          <p:cNvSpPr>
            <a:spLocks/>
          </p:cNvSpPr>
          <p:nvPr/>
        </p:nvSpPr>
        <p:spPr bwMode="auto">
          <a:xfrm>
            <a:off x="2807494" y="3353953"/>
            <a:ext cx="75423" cy="51605"/>
          </a:xfrm>
          <a:custGeom>
            <a:avLst/>
            <a:gdLst>
              <a:gd name="T0" fmla="*/ 11 w 28"/>
              <a:gd name="T1" fmla="*/ 14 h 19"/>
              <a:gd name="T2" fmla="*/ 28 w 28"/>
              <a:gd name="T3" fmla="*/ 11 h 19"/>
              <a:gd name="T4" fmla="*/ 6 w 28"/>
              <a:gd name="T5" fmla="*/ 1 h 19"/>
              <a:gd name="T6" fmla="*/ 1 w 28"/>
              <a:gd name="T7" fmla="*/ 1 h 19"/>
              <a:gd name="T8" fmla="*/ 0 w 28"/>
              <a:gd name="T9" fmla="*/ 17 h 19"/>
              <a:gd name="T10" fmla="*/ 0 w 28"/>
              <a:gd name="T11" fmla="*/ 18 h 19"/>
              <a:gd name="T12" fmla="*/ 11 w 28"/>
              <a:gd name="T13" fmla="*/ 14 h 19"/>
            </a:gdLst>
            <a:ahLst/>
            <a:cxnLst>
              <a:cxn ang="0">
                <a:pos x="T0" y="T1"/>
              </a:cxn>
              <a:cxn ang="0">
                <a:pos x="T2" y="T3"/>
              </a:cxn>
              <a:cxn ang="0">
                <a:pos x="T4" y="T5"/>
              </a:cxn>
              <a:cxn ang="0">
                <a:pos x="T6" y="T7"/>
              </a:cxn>
              <a:cxn ang="0">
                <a:pos x="T8" y="T9"/>
              </a:cxn>
              <a:cxn ang="0">
                <a:pos x="T10" y="T11"/>
              </a:cxn>
              <a:cxn ang="0">
                <a:pos x="T12" y="T13"/>
              </a:cxn>
            </a:cxnLst>
            <a:rect l="0" t="0" r="r" b="b"/>
            <a:pathLst>
              <a:path w="28" h="19">
                <a:moveTo>
                  <a:pt x="11" y="14"/>
                </a:moveTo>
                <a:cubicBezTo>
                  <a:pt x="17" y="12"/>
                  <a:pt x="28" y="16"/>
                  <a:pt x="28" y="11"/>
                </a:cubicBezTo>
                <a:cubicBezTo>
                  <a:pt x="28" y="5"/>
                  <a:pt x="10" y="0"/>
                  <a:pt x="6" y="1"/>
                </a:cubicBezTo>
                <a:cubicBezTo>
                  <a:pt x="5" y="2"/>
                  <a:pt x="3" y="2"/>
                  <a:pt x="1" y="1"/>
                </a:cubicBezTo>
                <a:cubicBezTo>
                  <a:pt x="1" y="5"/>
                  <a:pt x="0" y="12"/>
                  <a:pt x="0" y="17"/>
                </a:cubicBezTo>
                <a:cubicBezTo>
                  <a:pt x="0" y="18"/>
                  <a:pt x="0" y="18"/>
                  <a:pt x="0" y="18"/>
                </a:cubicBezTo>
                <a:cubicBezTo>
                  <a:pt x="3" y="19"/>
                  <a:pt x="4" y="16"/>
                  <a:pt x="11" y="14"/>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58" name="Freeform 107"/>
          <p:cNvSpPr>
            <a:spLocks/>
          </p:cNvSpPr>
          <p:nvPr/>
        </p:nvSpPr>
        <p:spPr bwMode="auto">
          <a:xfrm>
            <a:off x="2520156" y="3436096"/>
            <a:ext cx="99240" cy="101224"/>
          </a:xfrm>
          <a:custGeom>
            <a:avLst/>
            <a:gdLst>
              <a:gd name="T0" fmla="*/ 19 w 36"/>
              <a:gd name="T1" fmla="*/ 34 h 37"/>
              <a:gd name="T2" fmla="*/ 27 w 36"/>
              <a:gd name="T3" fmla="*/ 36 h 37"/>
              <a:gd name="T4" fmla="*/ 32 w 36"/>
              <a:gd name="T5" fmla="*/ 36 h 37"/>
              <a:gd name="T6" fmla="*/ 30 w 36"/>
              <a:gd name="T7" fmla="*/ 35 h 37"/>
              <a:gd name="T8" fmla="*/ 32 w 36"/>
              <a:gd name="T9" fmla="*/ 24 h 37"/>
              <a:gd name="T10" fmla="*/ 34 w 36"/>
              <a:gd name="T11" fmla="*/ 9 h 37"/>
              <a:gd name="T12" fmla="*/ 35 w 36"/>
              <a:gd name="T13" fmla="*/ 1 h 37"/>
              <a:gd name="T14" fmla="*/ 35 w 36"/>
              <a:gd name="T15" fmla="*/ 0 h 37"/>
              <a:gd name="T16" fmla="*/ 26 w 36"/>
              <a:gd name="T17" fmla="*/ 4 h 37"/>
              <a:gd name="T18" fmla="*/ 17 w 36"/>
              <a:gd name="T19" fmla="*/ 5 h 37"/>
              <a:gd name="T20" fmla="*/ 8 w 36"/>
              <a:gd name="T21" fmla="*/ 9 h 37"/>
              <a:gd name="T22" fmla="*/ 6 w 36"/>
              <a:gd name="T23" fmla="*/ 15 h 37"/>
              <a:gd name="T24" fmla="*/ 3 w 36"/>
              <a:gd name="T25" fmla="*/ 17 h 37"/>
              <a:gd name="T26" fmla="*/ 0 w 36"/>
              <a:gd name="T27" fmla="*/ 18 h 37"/>
              <a:gd name="T28" fmla="*/ 1 w 36"/>
              <a:gd name="T29" fmla="*/ 21 h 37"/>
              <a:gd name="T30" fmla="*/ 11 w 36"/>
              <a:gd name="T31" fmla="*/ 31 h 37"/>
              <a:gd name="T32" fmla="*/ 14 w 36"/>
              <a:gd name="T33" fmla="*/ 34 h 37"/>
              <a:gd name="T34" fmla="*/ 19 w 36"/>
              <a:gd name="T35" fmla="*/ 3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 h="37">
                <a:moveTo>
                  <a:pt x="19" y="34"/>
                </a:moveTo>
                <a:cubicBezTo>
                  <a:pt x="21" y="35"/>
                  <a:pt x="25" y="34"/>
                  <a:pt x="27" y="36"/>
                </a:cubicBezTo>
                <a:cubicBezTo>
                  <a:pt x="28" y="37"/>
                  <a:pt x="30" y="37"/>
                  <a:pt x="32" y="36"/>
                </a:cubicBezTo>
                <a:cubicBezTo>
                  <a:pt x="31" y="36"/>
                  <a:pt x="31" y="35"/>
                  <a:pt x="30" y="35"/>
                </a:cubicBezTo>
                <a:cubicBezTo>
                  <a:pt x="29" y="32"/>
                  <a:pt x="31" y="27"/>
                  <a:pt x="32" y="24"/>
                </a:cubicBezTo>
                <a:cubicBezTo>
                  <a:pt x="34" y="20"/>
                  <a:pt x="31" y="12"/>
                  <a:pt x="34" y="9"/>
                </a:cubicBezTo>
                <a:cubicBezTo>
                  <a:pt x="36" y="7"/>
                  <a:pt x="34" y="6"/>
                  <a:pt x="35" y="1"/>
                </a:cubicBezTo>
                <a:cubicBezTo>
                  <a:pt x="35" y="0"/>
                  <a:pt x="35" y="0"/>
                  <a:pt x="35" y="0"/>
                </a:cubicBezTo>
                <a:cubicBezTo>
                  <a:pt x="31" y="0"/>
                  <a:pt x="27" y="4"/>
                  <a:pt x="26" y="4"/>
                </a:cubicBezTo>
                <a:cubicBezTo>
                  <a:pt x="24" y="4"/>
                  <a:pt x="18" y="2"/>
                  <a:pt x="17" y="5"/>
                </a:cubicBezTo>
                <a:cubicBezTo>
                  <a:pt x="17" y="9"/>
                  <a:pt x="13" y="9"/>
                  <a:pt x="8" y="9"/>
                </a:cubicBezTo>
                <a:cubicBezTo>
                  <a:pt x="3" y="10"/>
                  <a:pt x="6" y="14"/>
                  <a:pt x="6" y="15"/>
                </a:cubicBezTo>
                <a:cubicBezTo>
                  <a:pt x="5" y="15"/>
                  <a:pt x="3" y="17"/>
                  <a:pt x="3" y="17"/>
                </a:cubicBezTo>
                <a:cubicBezTo>
                  <a:pt x="0" y="18"/>
                  <a:pt x="0" y="18"/>
                  <a:pt x="0" y="18"/>
                </a:cubicBezTo>
                <a:cubicBezTo>
                  <a:pt x="0" y="19"/>
                  <a:pt x="0" y="20"/>
                  <a:pt x="1" y="21"/>
                </a:cubicBezTo>
                <a:cubicBezTo>
                  <a:pt x="4" y="23"/>
                  <a:pt x="8" y="29"/>
                  <a:pt x="11" y="31"/>
                </a:cubicBezTo>
                <a:cubicBezTo>
                  <a:pt x="13" y="32"/>
                  <a:pt x="14" y="33"/>
                  <a:pt x="14" y="34"/>
                </a:cubicBezTo>
                <a:cubicBezTo>
                  <a:pt x="16" y="34"/>
                  <a:pt x="18" y="34"/>
                  <a:pt x="19" y="34"/>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59" name="Freeform 108"/>
          <p:cNvSpPr>
            <a:spLocks/>
          </p:cNvSpPr>
          <p:nvPr/>
        </p:nvSpPr>
        <p:spPr bwMode="auto">
          <a:xfrm>
            <a:off x="2766219" y="3452589"/>
            <a:ext cx="911023" cy="930870"/>
          </a:xfrm>
          <a:custGeom>
            <a:avLst/>
            <a:gdLst>
              <a:gd name="T0" fmla="*/ 189 w 336"/>
              <a:gd name="T1" fmla="*/ 318 h 343"/>
              <a:gd name="T2" fmla="*/ 194 w 336"/>
              <a:gd name="T3" fmla="*/ 320 h 343"/>
              <a:gd name="T4" fmla="*/ 216 w 336"/>
              <a:gd name="T5" fmla="*/ 282 h 343"/>
              <a:gd name="T6" fmla="*/ 230 w 336"/>
              <a:gd name="T7" fmla="*/ 255 h 343"/>
              <a:gd name="T8" fmla="*/ 252 w 336"/>
              <a:gd name="T9" fmla="*/ 243 h 343"/>
              <a:gd name="T10" fmla="*/ 278 w 336"/>
              <a:gd name="T11" fmla="*/ 236 h 343"/>
              <a:gd name="T12" fmla="*/ 288 w 336"/>
              <a:gd name="T13" fmla="*/ 216 h 343"/>
              <a:gd name="T14" fmla="*/ 297 w 336"/>
              <a:gd name="T15" fmla="*/ 196 h 343"/>
              <a:gd name="T16" fmla="*/ 300 w 336"/>
              <a:gd name="T17" fmla="*/ 157 h 343"/>
              <a:gd name="T18" fmla="*/ 306 w 336"/>
              <a:gd name="T19" fmla="*/ 153 h 343"/>
              <a:gd name="T20" fmla="*/ 333 w 336"/>
              <a:gd name="T21" fmla="*/ 117 h 343"/>
              <a:gd name="T22" fmla="*/ 303 w 336"/>
              <a:gd name="T23" fmla="*/ 77 h 343"/>
              <a:gd name="T24" fmla="*/ 251 w 336"/>
              <a:gd name="T25" fmla="*/ 71 h 343"/>
              <a:gd name="T26" fmla="*/ 221 w 336"/>
              <a:gd name="T27" fmla="*/ 55 h 343"/>
              <a:gd name="T28" fmla="*/ 218 w 336"/>
              <a:gd name="T29" fmla="*/ 49 h 343"/>
              <a:gd name="T30" fmla="*/ 198 w 336"/>
              <a:gd name="T31" fmla="*/ 44 h 343"/>
              <a:gd name="T32" fmla="*/ 193 w 336"/>
              <a:gd name="T33" fmla="*/ 9 h 343"/>
              <a:gd name="T34" fmla="*/ 166 w 336"/>
              <a:gd name="T35" fmla="*/ 24 h 343"/>
              <a:gd name="T36" fmla="*/ 143 w 336"/>
              <a:gd name="T37" fmla="*/ 28 h 343"/>
              <a:gd name="T38" fmla="*/ 124 w 336"/>
              <a:gd name="T39" fmla="*/ 29 h 343"/>
              <a:gd name="T40" fmla="*/ 118 w 336"/>
              <a:gd name="T41" fmla="*/ 0 h 343"/>
              <a:gd name="T42" fmla="*/ 96 w 336"/>
              <a:gd name="T43" fmla="*/ 12 h 343"/>
              <a:gd name="T44" fmla="*/ 80 w 336"/>
              <a:gd name="T45" fmla="*/ 11 h 343"/>
              <a:gd name="T46" fmla="*/ 90 w 336"/>
              <a:gd name="T47" fmla="*/ 23 h 343"/>
              <a:gd name="T48" fmla="*/ 79 w 336"/>
              <a:gd name="T49" fmla="*/ 34 h 343"/>
              <a:gd name="T50" fmla="*/ 63 w 336"/>
              <a:gd name="T51" fmla="*/ 36 h 343"/>
              <a:gd name="T52" fmla="*/ 36 w 336"/>
              <a:gd name="T53" fmla="*/ 31 h 343"/>
              <a:gd name="T54" fmla="*/ 34 w 336"/>
              <a:gd name="T55" fmla="*/ 43 h 343"/>
              <a:gd name="T56" fmla="*/ 34 w 336"/>
              <a:gd name="T57" fmla="*/ 80 h 343"/>
              <a:gd name="T58" fmla="*/ 10 w 336"/>
              <a:gd name="T59" fmla="*/ 89 h 343"/>
              <a:gd name="T60" fmla="*/ 2 w 336"/>
              <a:gd name="T61" fmla="*/ 107 h 343"/>
              <a:gd name="T62" fmla="*/ 12 w 336"/>
              <a:gd name="T63" fmla="*/ 125 h 343"/>
              <a:gd name="T64" fmla="*/ 29 w 336"/>
              <a:gd name="T65" fmla="*/ 128 h 343"/>
              <a:gd name="T66" fmla="*/ 49 w 336"/>
              <a:gd name="T67" fmla="*/ 137 h 343"/>
              <a:gd name="T68" fmla="*/ 74 w 336"/>
              <a:gd name="T69" fmla="*/ 129 h 343"/>
              <a:gd name="T70" fmla="*/ 93 w 336"/>
              <a:gd name="T71" fmla="*/ 153 h 343"/>
              <a:gd name="T72" fmla="*/ 113 w 336"/>
              <a:gd name="T73" fmla="*/ 161 h 343"/>
              <a:gd name="T74" fmla="*/ 118 w 336"/>
              <a:gd name="T75" fmla="*/ 180 h 343"/>
              <a:gd name="T76" fmla="*/ 139 w 336"/>
              <a:gd name="T77" fmla="*/ 197 h 343"/>
              <a:gd name="T78" fmla="*/ 136 w 336"/>
              <a:gd name="T79" fmla="*/ 218 h 343"/>
              <a:gd name="T80" fmla="*/ 149 w 336"/>
              <a:gd name="T81" fmla="*/ 236 h 343"/>
              <a:gd name="T82" fmla="*/ 166 w 336"/>
              <a:gd name="T83" fmla="*/ 251 h 343"/>
              <a:gd name="T84" fmla="*/ 172 w 336"/>
              <a:gd name="T85" fmla="*/ 279 h 343"/>
              <a:gd name="T86" fmla="*/ 140 w 336"/>
              <a:gd name="T87" fmla="*/ 309 h 343"/>
              <a:gd name="T88" fmla="*/ 154 w 336"/>
              <a:gd name="T89" fmla="*/ 318 h 343"/>
              <a:gd name="T90" fmla="*/ 174 w 336"/>
              <a:gd name="T91" fmla="*/ 330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36" h="343">
                <a:moveTo>
                  <a:pt x="178" y="339"/>
                </a:moveTo>
                <a:cubicBezTo>
                  <a:pt x="184" y="335"/>
                  <a:pt x="182" y="333"/>
                  <a:pt x="185" y="328"/>
                </a:cubicBezTo>
                <a:cubicBezTo>
                  <a:pt x="187" y="324"/>
                  <a:pt x="185" y="322"/>
                  <a:pt x="189" y="318"/>
                </a:cubicBezTo>
                <a:cubicBezTo>
                  <a:pt x="193" y="314"/>
                  <a:pt x="188" y="312"/>
                  <a:pt x="194" y="309"/>
                </a:cubicBezTo>
                <a:cubicBezTo>
                  <a:pt x="199" y="307"/>
                  <a:pt x="198" y="311"/>
                  <a:pt x="194" y="317"/>
                </a:cubicBezTo>
                <a:cubicBezTo>
                  <a:pt x="190" y="322"/>
                  <a:pt x="189" y="324"/>
                  <a:pt x="194" y="320"/>
                </a:cubicBezTo>
                <a:cubicBezTo>
                  <a:pt x="200" y="316"/>
                  <a:pt x="202" y="310"/>
                  <a:pt x="205" y="303"/>
                </a:cubicBezTo>
                <a:cubicBezTo>
                  <a:pt x="208" y="297"/>
                  <a:pt x="211" y="295"/>
                  <a:pt x="214" y="294"/>
                </a:cubicBezTo>
                <a:cubicBezTo>
                  <a:pt x="216" y="294"/>
                  <a:pt x="216" y="287"/>
                  <a:pt x="216" y="282"/>
                </a:cubicBezTo>
                <a:cubicBezTo>
                  <a:pt x="216" y="277"/>
                  <a:pt x="214" y="273"/>
                  <a:pt x="216" y="270"/>
                </a:cubicBezTo>
                <a:cubicBezTo>
                  <a:pt x="218" y="266"/>
                  <a:pt x="216" y="263"/>
                  <a:pt x="219" y="263"/>
                </a:cubicBezTo>
                <a:cubicBezTo>
                  <a:pt x="222" y="263"/>
                  <a:pt x="225" y="260"/>
                  <a:pt x="230" y="255"/>
                </a:cubicBezTo>
                <a:cubicBezTo>
                  <a:pt x="234" y="251"/>
                  <a:pt x="236" y="251"/>
                  <a:pt x="241" y="251"/>
                </a:cubicBezTo>
                <a:cubicBezTo>
                  <a:pt x="245" y="250"/>
                  <a:pt x="242" y="249"/>
                  <a:pt x="245" y="248"/>
                </a:cubicBezTo>
                <a:cubicBezTo>
                  <a:pt x="248" y="247"/>
                  <a:pt x="250" y="245"/>
                  <a:pt x="252" y="243"/>
                </a:cubicBezTo>
                <a:cubicBezTo>
                  <a:pt x="254" y="241"/>
                  <a:pt x="261" y="243"/>
                  <a:pt x="266" y="243"/>
                </a:cubicBezTo>
                <a:cubicBezTo>
                  <a:pt x="270" y="243"/>
                  <a:pt x="273" y="243"/>
                  <a:pt x="273" y="241"/>
                </a:cubicBezTo>
                <a:cubicBezTo>
                  <a:pt x="273" y="238"/>
                  <a:pt x="275" y="236"/>
                  <a:pt x="278" y="236"/>
                </a:cubicBezTo>
                <a:cubicBezTo>
                  <a:pt x="281" y="236"/>
                  <a:pt x="282" y="235"/>
                  <a:pt x="282" y="231"/>
                </a:cubicBezTo>
                <a:cubicBezTo>
                  <a:pt x="282" y="227"/>
                  <a:pt x="283" y="225"/>
                  <a:pt x="285" y="224"/>
                </a:cubicBezTo>
                <a:cubicBezTo>
                  <a:pt x="287" y="222"/>
                  <a:pt x="288" y="218"/>
                  <a:pt x="288" y="216"/>
                </a:cubicBezTo>
                <a:cubicBezTo>
                  <a:pt x="289" y="213"/>
                  <a:pt x="292" y="215"/>
                  <a:pt x="292" y="211"/>
                </a:cubicBezTo>
                <a:cubicBezTo>
                  <a:pt x="292" y="208"/>
                  <a:pt x="293" y="204"/>
                  <a:pt x="293" y="201"/>
                </a:cubicBezTo>
                <a:cubicBezTo>
                  <a:pt x="293" y="198"/>
                  <a:pt x="296" y="198"/>
                  <a:pt x="297" y="196"/>
                </a:cubicBezTo>
                <a:cubicBezTo>
                  <a:pt x="298" y="194"/>
                  <a:pt x="296" y="192"/>
                  <a:pt x="298" y="186"/>
                </a:cubicBezTo>
                <a:cubicBezTo>
                  <a:pt x="300" y="180"/>
                  <a:pt x="298" y="175"/>
                  <a:pt x="298" y="170"/>
                </a:cubicBezTo>
                <a:cubicBezTo>
                  <a:pt x="298" y="164"/>
                  <a:pt x="298" y="159"/>
                  <a:pt x="300" y="157"/>
                </a:cubicBezTo>
                <a:cubicBezTo>
                  <a:pt x="302" y="156"/>
                  <a:pt x="301" y="155"/>
                  <a:pt x="299" y="154"/>
                </a:cubicBezTo>
                <a:cubicBezTo>
                  <a:pt x="298" y="153"/>
                  <a:pt x="300" y="151"/>
                  <a:pt x="301" y="151"/>
                </a:cubicBezTo>
                <a:cubicBezTo>
                  <a:pt x="302" y="152"/>
                  <a:pt x="304" y="155"/>
                  <a:pt x="306" y="153"/>
                </a:cubicBezTo>
                <a:cubicBezTo>
                  <a:pt x="309" y="152"/>
                  <a:pt x="311" y="145"/>
                  <a:pt x="313" y="140"/>
                </a:cubicBezTo>
                <a:cubicBezTo>
                  <a:pt x="315" y="135"/>
                  <a:pt x="318" y="135"/>
                  <a:pt x="321" y="134"/>
                </a:cubicBezTo>
                <a:cubicBezTo>
                  <a:pt x="323" y="133"/>
                  <a:pt x="329" y="126"/>
                  <a:pt x="333" y="117"/>
                </a:cubicBezTo>
                <a:cubicBezTo>
                  <a:pt x="336" y="108"/>
                  <a:pt x="332" y="99"/>
                  <a:pt x="331" y="93"/>
                </a:cubicBezTo>
                <a:cubicBezTo>
                  <a:pt x="329" y="86"/>
                  <a:pt x="327" y="88"/>
                  <a:pt x="324" y="88"/>
                </a:cubicBezTo>
                <a:cubicBezTo>
                  <a:pt x="320" y="88"/>
                  <a:pt x="313" y="87"/>
                  <a:pt x="303" y="77"/>
                </a:cubicBezTo>
                <a:cubicBezTo>
                  <a:pt x="294" y="67"/>
                  <a:pt x="285" y="68"/>
                  <a:pt x="279" y="69"/>
                </a:cubicBezTo>
                <a:cubicBezTo>
                  <a:pt x="273" y="71"/>
                  <a:pt x="266" y="66"/>
                  <a:pt x="262" y="66"/>
                </a:cubicBezTo>
                <a:cubicBezTo>
                  <a:pt x="258" y="65"/>
                  <a:pt x="254" y="70"/>
                  <a:pt x="251" y="71"/>
                </a:cubicBezTo>
                <a:cubicBezTo>
                  <a:pt x="248" y="72"/>
                  <a:pt x="253" y="66"/>
                  <a:pt x="253" y="63"/>
                </a:cubicBezTo>
                <a:cubicBezTo>
                  <a:pt x="253" y="59"/>
                  <a:pt x="242" y="54"/>
                  <a:pt x="233" y="51"/>
                </a:cubicBezTo>
                <a:cubicBezTo>
                  <a:pt x="225" y="48"/>
                  <a:pt x="221" y="49"/>
                  <a:pt x="221" y="55"/>
                </a:cubicBezTo>
                <a:cubicBezTo>
                  <a:pt x="221" y="60"/>
                  <a:pt x="217" y="53"/>
                  <a:pt x="215" y="59"/>
                </a:cubicBezTo>
                <a:cubicBezTo>
                  <a:pt x="212" y="65"/>
                  <a:pt x="207" y="61"/>
                  <a:pt x="211" y="59"/>
                </a:cubicBezTo>
                <a:cubicBezTo>
                  <a:pt x="214" y="57"/>
                  <a:pt x="217" y="53"/>
                  <a:pt x="218" y="49"/>
                </a:cubicBezTo>
                <a:cubicBezTo>
                  <a:pt x="219" y="46"/>
                  <a:pt x="205" y="43"/>
                  <a:pt x="201" y="45"/>
                </a:cubicBezTo>
                <a:cubicBezTo>
                  <a:pt x="196" y="47"/>
                  <a:pt x="199" y="53"/>
                  <a:pt x="195" y="51"/>
                </a:cubicBezTo>
                <a:cubicBezTo>
                  <a:pt x="192" y="49"/>
                  <a:pt x="195" y="44"/>
                  <a:pt x="198" y="44"/>
                </a:cubicBezTo>
                <a:cubicBezTo>
                  <a:pt x="201" y="45"/>
                  <a:pt x="204" y="38"/>
                  <a:pt x="206" y="34"/>
                </a:cubicBezTo>
                <a:cubicBezTo>
                  <a:pt x="208" y="30"/>
                  <a:pt x="202" y="29"/>
                  <a:pt x="199" y="25"/>
                </a:cubicBezTo>
                <a:cubicBezTo>
                  <a:pt x="196" y="21"/>
                  <a:pt x="196" y="11"/>
                  <a:pt x="193" y="9"/>
                </a:cubicBezTo>
                <a:cubicBezTo>
                  <a:pt x="189" y="12"/>
                  <a:pt x="185" y="18"/>
                  <a:pt x="183" y="22"/>
                </a:cubicBezTo>
                <a:cubicBezTo>
                  <a:pt x="181" y="28"/>
                  <a:pt x="179" y="25"/>
                  <a:pt x="174" y="26"/>
                </a:cubicBezTo>
                <a:cubicBezTo>
                  <a:pt x="169" y="28"/>
                  <a:pt x="167" y="26"/>
                  <a:pt x="166" y="24"/>
                </a:cubicBezTo>
                <a:cubicBezTo>
                  <a:pt x="165" y="22"/>
                  <a:pt x="160" y="24"/>
                  <a:pt x="157" y="23"/>
                </a:cubicBezTo>
                <a:cubicBezTo>
                  <a:pt x="153" y="23"/>
                  <a:pt x="155" y="27"/>
                  <a:pt x="153" y="29"/>
                </a:cubicBezTo>
                <a:cubicBezTo>
                  <a:pt x="151" y="30"/>
                  <a:pt x="145" y="26"/>
                  <a:pt x="143" y="28"/>
                </a:cubicBezTo>
                <a:cubicBezTo>
                  <a:pt x="141" y="31"/>
                  <a:pt x="140" y="28"/>
                  <a:pt x="139" y="30"/>
                </a:cubicBezTo>
                <a:cubicBezTo>
                  <a:pt x="138" y="32"/>
                  <a:pt x="134" y="31"/>
                  <a:pt x="133" y="32"/>
                </a:cubicBezTo>
                <a:cubicBezTo>
                  <a:pt x="132" y="34"/>
                  <a:pt x="129" y="34"/>
                  <a:pt x="124" y="29"/>
                </a:cubicBezTo>
                <a:cubicBezTo>
                  <a:pt x="119" y="24"/>
                  <a:pt x="120" y="16"/>
                  <a:pt x="122" y="14"/>
                </a:cubicBezTo>
                <a:cubicBezTo>
                  <a:pt x="124" y="13"/>
                  <a:pt x="124" y="9"/>
                  <a:pt x="121" y="7"/>
                </a:cubicBezTo>
                <a:cubicBezTo>
                  <a:pt x="119" y="6"/>
                  <a:pt x="121" y="1"/>
                  <a:pt x="118" y="0"/>
                </a:cubicBezTo>
                <a:cubicBezTo>
                  <a:pt x="114" y="0"/>
                  <a:pt x="115" y="4"/>
                  <a:pt x="113" y="5"/>
                </a:cubicBezTo>
                <a:cubicBezTo>
                  <a:pt x="110" y="6"/>
                  <a:pt x="105" y="10"/>
                  <a:pt x="102" y="9"/>
                </a:cubicBezTo>
                <a:cubicBezTo>
                  <a:pt x="100" y="9"/>
                  <a:pt x="96" y="10"/>
                  <a:pt x="96" y="12"/>
                </a:cubicBezTo>
                <a:cubicBezTo>
                  <a:pt x="96" y="15"/>
                  <a:pt x="94" y="14"/>
                  <a:pt x="93" y="12"/>
                </a:cubicBezTo>
                <a:cubicBezTo>
                  <a:pt x="93" y="10"/>
                  <a:pt x="87" y="11"/>
                  <a:pt x="86" y="10"/>
                </a:cubicBezTo>
                <a:cubicBezTo>
                  <a:pt x="84" y="8"/>
                  <a:pt x="77" y="9"/>
                  <a:pt x="80" y="11"/>
                </a:cubicBezTo>
                <a:cubicBezTo>
                  <a:pt x="83" y="12"/>
                  <a:pt x="84" y="14"/>
                  <a:pt x="84" y="17"/>
                </a:cubicBezTo>
                <a:cubicBezTo>
                  <a:pt x="84" y="20"/>
                  <a:pt x="86" y="19"/>
                  <a:pt x="86" y="22"/>
                </a:cubicBezTo>
                <a:cubicBezTo>
                  <a:pt x="86" y="26"/>
                  <a:pt x="88" y="23"/>
                  <a:pt x="90" y="23"/>
                </a:cubicBezTo>
                <a:cubicBezTo>
                  <a:pt x="92" y="23"/>
                  <a:pt x="92" y="26"/>
                  <a:pt x="89" y="27"/>
                </a:cubicBezTo>
                <a:cubicBezTo>
                  <a:pt x="86" y="27"/>
                  <a:pt x="85" y="29"/>
                  <a:pt x="84" y="31"/>
                </a:cubicBezTo>
                <a:cubicBezTo>
                  <a:pt x="84" y="34"/>
                  <a:pt x="81" y="32"/>
                  <a:pt x="79" y="34"/>
                </a:cubicBezTo>
                <a:cubicBezTo>
                  <a:pt x="76" y="36"/>
                  <a:pt x="74" y="38"/>
                  <a:pt x="73" y="37"/>
                </a:cubicBezTo>
                <a:cubicBezTo>
                  <a:pt x="71" y="36"/>
                  <a:pt x="70" y="37"/>
                  <a:pt x="68" y="38"/>
                </a:cubicBezTo>
                <a:cubicBezTo>
                  <a:pt x="67" y="39"/>
                  <a:pt x="66" y="38"/>
                  <a:pt x="63" y="36"/>
                </a:cubicBezTo>
                <a:cubicBezTo>
                  <a:pt x="61" y="34"/>
                  <a:pt x="60" y="31"/>
                  <a:pt x="57" y="27"/>
                </a:cubicBezTo>
                <a:cubicBezTo>
                  <a:pt x="55" y="28"/>
                  <a:pt x="51" y="30"/>
                  <a:pt x="49" y="30"/>
                </a:cubicBezTo>
                <a:cubicBezTo>
                  <a:pt x="46" y="30"/>
                  <a:pt x="36" y="29"/>
                  <a:pt x="36" y="31"/>
                </a:cubicBezTo>
                <a:cubicBezTo>
                  <a:pt x="35" y="32"/>
                  <a:pt x="37" y="35"/>
                  <a:pt x="38" y="35"/>
                </a:cubicBezTo>
                <a:cubicBezTo>
                  <a:pt x="40" y="36"/>
                  <a:pt x="43" y="37"/>
                  <a:pt x="40" y="39"/>
                </a:cubicBezTo>
                <a:cubicBezTo>
                  <a:pt x="37" y="41"/>
                  <a:pt x="34" y="38"/>
                  <a:pt x="34" y="43"/>
                </a:cubicBezTo>
                <a:cubicBezTo>
                  <a:pt x="34" y="49"/>
                  <a:pt x="41" y="52"/>
                  <a:pt x="39" y="57"/>
                </a:cubicBezTo>
                <a:cubicBezTo>
                  <a:pt x="39" y="60"/>
                  <a:pt x="38" y="66"/>
                  <a:pt x="38" y="69"/>
                </a:cubicBezTo>
                <a:cubicBezTo>
                  <a:pt x="38" y="71"/>
                  <a:pt x="37" y="79"/>
                  <a:pt x="34" y="80"/>
                </a:cubicBezTo>
                <a:cubicBezTo>
                  <a:pt x="32" y="80"/>
                  <a:pt x="30" y="78"/>
                  <a:pt x="27" y="80"/>
                </a:cubicBezTo>
                <a:cubicBezTo>
                  <a:pt x="24" y="83"/>
                  <a:pt x="21" y="81"/>
                  <a:pt x="17" y="84"/>
                </a:cubicBezTo>
                <a:cubicBezTo>
                  <a:pt x="14" y="87"/>
                  <a:pt x="10" y="86"/>
                  <a:pt x="10" y="89"/>
                </a:cubicBezTo>
                <a:cubicBezTo>
                  <a:pt x="9" y="92"/>
                  <a:pt x="6" y="94"/>
                  <a:pt x="7" y="97"/>
                </a:cubicBezTo>
                <a:cubicBezTo>
                  <a:pt x="8" y="100"/>
                  <a:pt x="5" y="99"/>
                  <a:pt x="3" y="102"/>
                </a:cubicBezTo>
                <a:cubicBezTo>
                  <a:pt x="1" y="104"/>
                  <a:pt x="3" y="105"/>
                  <a:pt x="2" y="107"/>
                </a:cubicBezTo>
                <a:cubicBezTo>
                  <a:pt x="0" y="109"/>
                  <a:pt x="2" y="112"/>
                  <a:pt x="4" y="114"/>
                </a:cubicBezTo>
                <a:cubicBezTo>
                  <a:pt x="6" y="117"/>
                  <a:pt x="8" y="119"/>
                  <a:pt x="8" y="122"/>
                </a:cubicBezTo>
                <a:cubicBezTo>
                  <a:pt x="7" y="124"/>
                  <a:pt x="9" y="125"/>
                  <a:pt x="12" y="125"/>
                </a:cubicBezTo>
                <a:cubicBezTo>
                  <a:pt x="14" y="125"/>
                  <a:pt x="12" y="130"/>
                  <a:pt x="16" y="130"/>
                </a:cubicBezTo>
                <a:cubicBezTo>
                  <a:pt x="20" y="130"/>
                  <a:pt x="24" y="131"/>
                  <a:pt x="25" y="128"/>
                </a:cubicBezTo>
                <a:cubicBezTo>
                  <a:pt x="26" y="126"/>
                  <a:pt x="29" y="124"/>
                  <a:pt x="29" y="128"/>
                </a:cubicBezTo>
                <a:cubicBezTo>
                  <a:pt x="29" y="131"/>
                  <a:pt x="28" y="140"/>
                  <a:pt x="31" y="139"/>
                </a:cubicBezTo>
                <a:cubicBezTo>
                  <a:pt x="34" y="138"/>
                  <a:pt x="39" y="138"/>
                  <a:pt x="42" y="139"/>
                </a:cubicBezTo>
                <a:cubicBezTo>
                  <a:pt x="45" y="140"/>
                  <a:pt x="47" y="139"/>
                  <a:pt x="49" y="137"/>
                </a:cubicBezTo>
                <a:cubicBezTo>
                  <a:pt x="51" y="135"/>
                  <a:pt x="53" y="135"/>
                  <a:pt x="56" y="133"/>
                </a:cubicBezTo>
                <a:cubicBezTo>
                  <a:pt x="60" y="131"/>
                  <a:pt x="63" y="129"/>
                  <a:pt x="66" y="129"/>
                </a:cubicBezTo>
                <a:cubicBezTo>
                  <a:pt x="70" y="129"/>
                  <a:pt x="75" y="127"/>
                  <a:pt x="74" y="129"/>
                </a:cubicBezTo>
                <a:cubicBezTo>
                  <a:pt x="74" y="132"/>
                  <a:pt x="73" y="141"/>
                  <a:pt x="77" y="146"/>
                </a:cubicBezTo>
                <a:cubicBezTo>
                  <a:pt x="81" y="150"/>
                  <a:pt x="83" y="152"/>
                  <a:pt x="87" y="152"/>
                </a:cubicBezTo>
                <a:cubicBezTo>
                  <a:pt x="91" y="151"/>
                  <a:pt x="90" y="153"/>
                  <a:pt x="93" y="153"/>
                </a:cubicBezTo>
                <a:cubicBezTo>
                  <a:pt x="96" y="153"/>
                  <a:pt x="94" y="156"/>
                  <a:pt x="96" y="156"/>
                </a:cubicBezTo>
                <a:cubicBezTo>
                  <a:pt x="99" y="156"/>
                  <a:pt x="103" y="156"/>
                  <a:pt x="103" y="159"/>
                </a:cubicBezTo>
                <a:cubicBezTo>
                  <a:pt x="103" y="162"/>
                  <a:pt x="111" y="160"/>
                  <a:pt x="113" y="161"/>
                </a:cubicBezTo>
                <a:cubicBezTo>
                  <a:pt x="114" y="163"/>
                  <a:pt x="116" y="164"/>
                  <a:pt x="116" y="167"/>
                </a:cubicBezTo>
                <a:cubicBezTo>
                  <a:pt x="115" y="170"/>
                  <a:pt x="120" y="172"/>
                  <a:pt x="117" y="173"/>
                </a:cubicBezTo>
                <a:cubicBezTo>
                  <a:pt x="115" y="175"/>
                  <a:pt x="118" y="177"/>
                  <a:pt x="118" y="180"/>
                </a:cubicBezTo>
                <a:cubicBezTo>
                  <a:pt x="118" y="184"/>
                  <a:pt x="122" y="185"/>
                  <a:pt x="127" y="185"/>
                </a:cubicBezTo>
                <a:cubicBezTo>
                  <a:pt x="133" y="184"/>
                  <a:pt x="134" y="185"/>
                  <a:pt x="134" y="189"/>
                </a:cubicBezTo>
                <a:cubicBezTo>
                  <a:pt x="134" y="193"/>
                  <a:pt x="138" y="193"/>
                  <a:pt x="139" y="197"/>
                </a:cubicBezTo>
                <a:cubicBezTo>
                  <a:pt x="141" y="201"/>
                  <a:pt x="138" y="205"/>
                  <a:pt x="138" y="208"/>
                </a:cubicBezTo>
                <a:cubicBezTo>
                  <a:pt x="139" y="210"/>
                  <a:pt x="137" y="213"/>
                  <a:pt x="136" y="214"/>
                </a:cubicBezTo>
                <a:cubicBezTo>
                  <a:pt x="138" y="216"/>
                  <a:pt x="138" y="217"/>
                  <a:pt x="136" y="218"/>
                </a:cubicBezTo>
                <a:cubicBezTo>
                  <a:pt x="134" y="219"/>
                  <a:pt x="139" y="223"/>
                  <a:pt x="138" y="229"/>
                </a:cubicBezTo>
                <a:cubicBezTo>
                  <a:pt x="136" y="234"/>
                  <a:pt x="136" y="235"/>
                  <a:pt x="142" y="235"/>
                </a:cubicBezTo>
                <a:cubicBezTo>
                  <a:pt x="148" y="236"/>
                  <a:pt x="147" y="237"/>
                  <a:pt x="149" y="236"/>
                </a:cubicBezTo>
                <a:cubicBezTo>
                  <a:pt x="151" y="235"/>
                  <a:pt x="154" y="240"/>
                  <a:pt x="155" y="243"/>
                </a:cubicBezTo>
                <a:cubicBezTo>
                  <a:pt x="156" y="246"/>
                  <a:pt x="158" y="253"/>
                  <a:pt x="159" y="253"/>
                </a:cubicBezTo>
                <a:cubicBezTo>
                  <a:pt x="160" y="253"/>
                  <a:pt x="163" y="250"/>
                  <a:pt x="166" y="251"/>
                </a:cubicBezTo>
                <a:cubicBezTo>
                  <a:pt x="169" y="252"/>
                  <a:pt x="165" y="262"/>
                  <a:pt x="165" y="266"/>
                </a:cubicBezTo>
                <a:cubicBezTo>
                  <a:pt x="167" y="266"/>
                  <a:pt x="170" y="266"/>
                  <a:pt x="171" y="266"/>
                </a:cubicBezTo>
                <a:cubicBezTo>
                  <a:pt x="172" y="267"/>
                  <a:pt x="173" y="277"/>
                  <a:pt x="172" y="279"/>
                </a:cubicBezTo>
                <a:cubicBezTo>
                  <a:pt x="172" y="281"/>
                  <a:pt x="165" y="283"/>
                  <a:pt x="162" y="285"/>
                </a:cubicBezTo>
                <a:cubicBezTo>
                  <a:pt x="159" y="287"/>
                  <a:pt x="151" y="294"/>
                  <a:pt x="148" y="300"/>
                </a:cubicBezTo>
                <a:cubicBezTo>
                  <a:pt x="146" y="304"/>
                  <a:pt x="142" y="307"/>
                  <a:pt x="140" y="309"/>
                </a:cubicBezTo>
                <a:cubicBezTo>
                  <a:pt x="141" y="309"/>
                  <a:pt x="142" y="309"/>
                  <a:pt x="143" y="309"/>
                </a:cubicBezTo>
                <a:cubicBezTo>
                  <a:pt x="144" y="308"/>
                  <a:pt x="147" y="308"/>
                  <a:pt x="150" y="312"/>
                </a:cubicBezTo>
                <a:cubicBezTo>
                  <a:pt x="153" y="315"/>
                  <a:pt x="153" y="318"/>
                  <a:pt x="154" y="318"/>
                </a:cubicBezTo>
                <a:cubicBezTo>
                  <a:pt x="155" y="317"/>
                  <a:pt x="156" y="313"/>
                  <a:pt x="158" y="316"/>
                </a:cubicBezTo>
                <a:cubicBezTo>
                  <a:pt x="161" y="319"/>
                  <a:pt x="167" y="322"/>
                  <a:pt x="168" y="323"/>
                </a:cubicBezTo>
                <a:cubicBezTo>
                  <a:pt x="169" y="325"/>
                  <a:pt x="174" y="326"/>
                  <a:pt x="174" y="330"/>
                </a:cubicBezTo>
                <a:cubicBezTo>
                  <a:pt x="174" y="333"/>
                  <a:pt x="172" y="338"/>
                  <a:pt x="174" y="343"/>
                </a:cubicBezTo>
                <a:cubicBezTo>
                  <a:pt x="176" y="341"/>
                  <a:pt x="177" y="340"/>
                  <a:pt x="178" y="339"/>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60" name="Freeform 109"/>
          <p:cNvSpPr>
            <a:spLocks/>
          </p:cNvSpPr>
          <p:nvPr/>
        </p:nvSpPr>
        <p:spPr bwMode="auto">
          <a:xfrm>
            <a:off x="3051969" y="4282228"/>
            <a:ext cx="115119" cy="125042"/>
          </a:xfrm>
          <a:custGeom>
            <a:avLst/>
            <a:gdLst>
              <a:gd name="T0" fmla="*/ 42 w 42"/>
              <a:gd name="T1" fmla="*/ 22 h 46"/>
              <a:gd name="T2" fmla="*/ 36 w 42"/>
              <a:gd name="T3" fmla="*/ 15 h 46"/>
              <a:gd name="T4" fmla="*/ 26 w 42"/>
              <a:gd name="T5" fmla="*/ 8 h 46"/>
              <a:gd name="T6" fmla="*/ 22 w 42"/>
              <a:gd name="T7" fmla="*/ 10 h 46"/>
              <a:gd name="T8" fmla="*/ 18 w 42"/>
              <a:gd name="T9" fmla="*/ 4 h 46"/>
              <a:gd name="T10" fmla="*/ 11 w 42"/>
              <a:gd name="T11" fmla="*/ 1 h 46"/>
              <a:gd name="T12" fmla="*/ 8 w 42"/>
              <a:gd name="T13" fmla="*/ 1 h 46"/>
              <a:gd name="T14" fmla="*/ 6 w 42"/>
              <a:gd name="T15" fmla="*/ 6 h 46"/>
              <a:gd name="T16" fmla="*/ 3 w 42"/>
              <a:gd name="T17" fmla="*/ 20 h 46"/>
              <a:gd name="T18" fmla="*/ 1 w 42"/>
              <a:gd name="T19" fmla="*/ 31 h 46"/>
              <a:gd name="T20" fmla="*/ 3 w 42"/>
              <a:gd name="T21" fmla="*/ 36 h 46"/>
              <a:gd name="T22" fmla="*/ 2 w 42"/>
              <a:gd name="T23" fmla="*/ 40 h 46"/>
              <a:gd name="T24" fmla="*/ 6 w 42"/>
              <a:gd name="T25" fmla="*/ 42 h 46"/>
              <a:gd name="T26" fmla="*/ 17 w 42"/>
              <a:gd name="T27" fmla="*/ 44 h 46"/>
              <a:gd name="T28" fmla="*/ 23 w 42"/>
              <a:gd name="T29" fmla="*/ 44 h 46"/>
              <a:gd name="T30" fmla="*/ 36 w 42"/>
              <a:gd name="T31" fmla="*/ 43 h 46"/>
              <a:gd name="T32" fmla="*/ 42 w 42"/>
              <a:gd name="T33" fmla="*/ 35 h 46"/>
              <a:gd name="T34" fmla="*/ 42 w 42"/>
              <a:gd name="T35" fmla="*/ 2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2" h="46">
                <a:moveTo>
                  <a:pt x="42" y="22"/>
                </a:moveTo>
                <a:cubicBezTo>
                  <a:pt x="42" y="18"/>
                  <a:pt x="37" y="17"/>
                  <a:pt x="36" y="15"/>
                </a:cubicBezTo>
                <a:cubicBezTo>
                  <a:pt x="35" y="14"/>
                  <a:pt x="29" y="11"/>
                  <a:pt x="26" y="8"/>
                </a:cubicBezTo>
                <a:cubicBezTo>
                  <a:pt x="24" y="5"/>
                  <a:pt x="23" y="9"/>
                  <a:pt x="22" y="10"/>
                </a:cubicBezTo>
                <a:cubicBezTo>
                  <a:pt x="21" y="10"/>
                  <a:pt x="21" y="7"/>
                  <a:pt x="18" y="4"/>
                </a:cubicBezTo>
                <a:cubicBezTo>
                  <a:pt x="15" y="0"/>
                  <a:pt x="12" y="0"/>
                  <a:pt x="11" y="1"/>
                </a:cubicBezTo>
                <a:cubicBezTo>
                  <a:pt x="10" y="1"/>
                  <a:pt x="9" y="1"/>
                  <a:pt x="8" y="1"/>
                </a:cubicBezTo>
                <a:cubicBezTo>
                  <a:pt x="7" y="3"/>
                  <a:pt x="6" y="4"/>
                  <a:pt x="6" y="6"/>
                </a:cubicBezTo>
                <a:cubicBezTo>
                  <a:pt x="6" y="10"/>
                  <a:pt x="3" y="14"/>
                  <a:pt x="3" y="20"/>
                </a:cubicBezTo>
                <a:cubicBezTo>
                  <a:pt x="3" y="27"/>
                  <a:pt x="1" y="26"/>
                  <a:pt x="1" y="31"/>
                </a:cubicBezTo>
                <a:cubicBezTo>
                  <a:pt x="0" y="37"/>
                  <a:pt x="2" y="36"/>
                  <a:pt x="3" y="36"/>
                </a:cubicBezTo>
                <a:cubicBezTo>
                  <a:pt x="3" y="37"/>
                  <a:pt x="3" y="39"/>
                  <a:pt x="2" y="40"/>
                </a:cubicBezTo>
                <a:cubicBezTo>
                  <a:pt x="3" y="41"/>
                  <a:pt x="4" y="42"/>
                  <a:pt x="6" y="42"/>
                </a:cubicBezTo>
                <a:cubicBezTo>
                  <a:pt x="9" y="41"/>
                  <a:pt x="12" y="42"/>
                  <a:pt x="17" y="44"/>
                </a:cubicBezTo>
                <a:cubicBezTo>
                  <a:pt x="21" y="46"/>
                  <a:pt x="19" y="44"/>
                  <a:pt x="23" y="44"/>
                </a:cubicBezTo>
                <a:cubicBezTo>
                  <a:pt x="27" y="45"/>
                  <a:pt x="31" y="45"/>
                  <a:pt x="36" y="43"/>
                </a:cubicBezTo>
                <a:cubicBezTo>
                  <a:pt x="39" y="41"/>
                  <a:pt x="40" y="38"/>
                  <a:pt x="42" y="35"/>
                </a:cubicBezTo>
                <a:cubicBezTo>
                  <a:pt x="40" y="30"/>
                  <a:pt x="42" y="25"/>
                  <a:pt x="42" y="22"/>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61" name="Freeform 110"/>
          <p:cNvSpPr>
            <a:spLocks noEditPoints="1"/>
          </p:cNvSpPr>
          <p:nvPr/>
        </p:nvSpPr>
        <p:spPr bwMode="auto">
          <a:xfrm>
            <a:off x="2770980" y="3957813"/>
            <a:ext cx="462459" cy="913008"/>
          </a:xfrm>
          <a:custGeom>
            <a:avLst/>
            <a:gdLst>
              <a:gd name="T0" fmla="*/ 49 w 171"/>
              <a:gd name="T1" fmla="*/ 319 h 337"/>
              <a:gd name="T2" fmla="*/ 45 w 171"/>
              <a:gd name="T3" fmla="*/ 312 h 337"/>
              <a:gd name="T4" fmla="*/ 43 w 171"/>
              <a:gd name="T5" fmla="*/ 335 h 337"/>
              <a:gd name="T6" fmla="*/ 61 w 171"/>
              <a:gd name="T7" fmla="*/ 336 h 337"/>
              <a:gd name="T8" fmla="*/ 65 w 171"/>
              <a:gd name="T9" fmla="*/ 330 h 337"/>
              <a:gd name="T10" fmla="*/ 163 w 171"/>
              <a:gd name="T11" fmla="*/ 35 h 337"/>
              <a:gd name="T12" fmla="*/ 159 w 171"/>
              <a:gd name="T13" fmla="*/ 48 h 337"/>
              <a:gd name="T14" fmla="*/ 145 w 171"/>
              <a:gd name="T15" fmla="*/ 53 h 337"/>
              <a:gd name="T16" fmla="*/ 129 w 171"/>
              <a:gd name="T17" fmla="*/ 51 h 337"/>
              <a:gd name="T18" fmla="*/ 139 w 171"/>
              <a:gd name="T19" fmla="*/ 34 h 337"/>
              <a:gd name="T20" fmla="*/ 114 w 171"/>
              <a:gd name="T21" fmla="*/ 21 h 337"/>
              <a:gd name="T22" fmla="*/ 93 w 171"/>
              <a:gd name="T23" fmla="*/ 3 h 337"/>
              <a:gd name="T24" fmla="*/ 79 w 171"/>
              <a:gd name="T25" fmla="*/ 8 h 337"/>
              <a:gd name="T26" fmla="*/ 62 w 171"/>
              <a:gd name="T27" fmla="*/ 5 h 337"/>
              <a:gd name="T28" fmla="*/ 54 w 171"/>
              <a:gd name="T29" fmla="*/ 20 h 337"/>
              <a:gd name="T30" fmla="*/ 44 w 171"/>
              <a:gd name="T31" fmla="*/ 33 h 337"/>
              <a:gd name="T32" fmla="*/ 45 w 171"/>
              <a:gd name="T33" fmla="*/ 48 h 337"/>
              <a:gd name="T34" fmla="*/ 38 w 171"/>
              <a:gd name="T35" fmla="*/ 59 h 337"/>
              <a:gd name="T36" fmla="*/ 31 w 171"/>
              <a:gd name="T37" fmla="*/ 71 h 337"/>
              <a:gd name="T38" fmla="*/ 28 w 171"/>
              <a:gd name="T39" fmla="*/ 86 h 337"/>
              <a:gd name="T40" fmla="*/ 31 w 171"/>
              <a:gd name="T41" fmla="*/ 104 h 337"/>
              <a:gd name="T42" fmla="*/ 30 w 171"/>
              <a:gd name="T43" fmla="*/ 118 h 337"/>
              <a:gd name="T44" fmla="*/ 28 w 171"/>
              <a:gd name="T45" fmla="*/ 135 h 337"/>
              <a:gd name="T46" fmla="*/ 22 w 171"/>
              <a:gd name="T47" fmla="*/ 154 h 337"/>
              <a:gd name="T48" fmla="*/ 19 w 171"/>
              <a:gd name="T49" fmla="*/ 162 h 337"/>
              <a:gd name="T50" fmla="*/ 16 w 171"/>
              <a:gd name="T51" fmla="*/ 174 h 337"/>
              <a:gd name="T52" fmla="*/ 16 w 171"/>
              <a:gd name="T53" fmla="*/ 186 h 337"/>
              <a:gd name="T54" fmla="*/ 14 w 171"/>
              <a:gd name="T55" fmla="*/ 204 h 337"/>
              <a:gd name="T56" fmla="*/ 16 w 171"/>
              <a:gd name="T57" fmla="*/ 213 h 337"/>
              <a:gd name="T58" fmla="*/ 20 w 171"/>
              <a:gd name="T59" fmla="*/ 221 h 337"/>
              <a:gd name="T60" fmla="*/ 18 w 171"/>
              <a:gd name="T61" fmla="*/ 229 h 337"/>
              <a:gd name="T62" fmla="*/ 16 w 171"/>
              <a:gd name="T63" fmla="*/ 242 h 337"/>
              <a:gd name="T64" fmla="*/ 10 w 171"/>
              <a:gd name="T65" fmla="*/ 253 h 337"/>
              <a:gd name="T66" fmla="*/ 7 w 171"/>
              <a:gd name="T67" fmla="*/ 266 h 337"/>
              <a:gd name="T68" fmla="*/ 3 w 171"/>
              <a:gd name="T69" fmla="*/ 279 h 337"/>
              <a:gd name="T70" fmla="*/ 12 w 171"/>
              <a:gd name="T71" fmla="*/ 287 h 337"/>
              <a:gd name="T72" fmla="*/ 17 w 171"/>
              <a:gd name="T73" fmla="*/ 300 h 337"/>
              <a:gd name="T74" fmla="*/ 36 w 171"/>
              <a:gd name="T75" fmla="*/ 303 h 337"/>
              <a:gd name="T76" fmla="*/ 40 w 171"/>
              <a:gd name="T77" fmla="*/ 296 h 337"/>
              <a:gd name="T78" fmla="*/ 40 w 171"/>
              <a:gd name="T79" fmla="*/ 282 h 337"/>
              <a:gd name="T80" fmla="*/ 50 w 171"/>
              <a:gd name="T81" fmla="*/ 272 h 337"/>
              <a:gd name="T82" fmla="*/ 66 w 171"/>
              <a:gd name="T83" fmla="*/ 255 h 337"/>
              <a:gd name="T84" fmla="*/ 59 w 171"/>
              <a:gd name="T85" fmla="*/ 244 h 337"/>
              <a:gd name="T86" fmla="*/ 67 w 171"/>
              <a:gd name="T87" fmla="*/ 224 h 337"/>
              <a:gd name="T88" fmla="*/ 71 w 171"/>
              <a:gd name="T89" fmla="*/ 213 h 337"/>
              <a:gd name="T90" fmla="*/ 77 w 171"/>
              <a:gd name="T91" fmla="*/ 202 h 337"/>
              <a:gd name="T92" fmla="*/ 82 w 171"/>
              <a:gd name="T93" fmla="*/ 201 h 337"/>
              <a:gd name="T94" fmla="*/ 79 w 171"/>
              <a:gd name="T95" fmla="*/ 196 h 337"/>
              <a:gd name="T96" fmla="*/ 74 w 171"/>
              <a:gd name="T97" fmla="*/ 188 h 337"/>
              <a:gd name="T98" fmla="*/ 87 w 171"/>
              <a:gd name="T99" fmla="*/ 184 h 337"/>
              <a:gd name="T100" fmla="*/ 97 w 171"/>
              <a:gd name="T101" fmla="*/ 171 h 337"/>
              <a:gd name="T102" fmla="*/ 100 w 171"/>
              <a:gd name="T103" fmla="*/ 161 h 337"/>
              <a:gd name="T104" fmla="*/ 137 w 171"/>
              <a:gd name="T105" fmla="*/ 152 h 337"/>
              <a:gd name="T106" fmla="*/ 141 w 171"/>
              <a:gd name="T107" fmla="*/ 136 h 337"/>
              <a:gd name="T108" fmla="*/ 135 w 171"/>
              <a:gd name="T109" fmla="*/ 123 h 337"/>
              <a:gd name="T110" fmla="*/ 132 w 171"/>
              <a:gd name="T111" fmla="*/ 117 h 337"/>
              <a:gd name="T112" fmla="*/ 131 w 171"/>
              <a:gd name="T113" fmla="*/ 108 h 337"/>
              <a:gd name="T114" fmla="*/ 136 w 171"/>
              <a:gd name="T115" fmla="*/ 83 h 337"/>
              <a:gd name="T116" fmla="*/ 160 w 171"/>
              <a:gd name="T117" fmla="*/ 54 h 337"/>
              <a:gd name="T118" fmla="*/ 169 w 171"/>
              <a:gd name="T119" fmla="*/ 35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71" h="337">
                <a:moveTo>
                  <a:pt x="65" y="330"/>
                </a:moveTo>
                <a:cubicBezTo>
                  <a:pt x="61" y="330"/>
                  <a:pt x="52" y="322"/>
                  <a:pt x="49" y="319"/>
                </a:cubicBezTo>
                <a:cubicBezTo>
                  <a:pt x="46" y="317"/>
                  <a:pt x="48" y="315"/>
                  <a:pt x="45" y="315"/>
                </a:cubicBezTo>
                <a:cubicBezTo>
                  <a:pt x="41" y="316"/>
                  <a:pt x="44" y="313"/>
                  <a:pt x="45" y="312"/>
                </a:cubicBezTo>
                <a:cubicBezTo>
                  <a:pt x="47" y="311"/>
                  <a:pt x="45" y="308"/>
                  <a:pt x="43" y="307"/>
                </a:cubicBezTo>
                <a:cubicBezTo>
                  <a:pt x="42" y="312"/>
                  <a:pt x="41" y="335"/>
                  <a:pt x="43" y="335"/>
                </a:cubicBezTo>
                <a:cubicBezTo>
                  <a:pt x="44" y="335"/>
                  <a:pt x="54" y="334"/>
                  <a:pt x="57" y="336"/>
                </a:cubicBezTo>
                <a:cubicBezTo>
                  <a:pt x="58" y="336"/>
                  <a:pt x="59" y="337"/>
                  <a:pt x="61" y="336"/>
                </a:cubicBezTo>
                <a:cubicBezTo>
                  <a:pt x="62" y="334"/>
                  <a:pt x="68" y="335"/>
                  <a:pt x="71" y="333"/>
                </a:cubicBezTo>
                <a:cubicBezTo>
                  <a:pt x="74" y="331"/>
                  <a:pt x="70" y="330"/>
                  <a:pt x="65" y="330"/>
                </a:cubicBezTo>
                <a:close/>
                <a:moveTo>
                  <a:pt x="169" y="35"/>
                </a:moveTo>
                <a:cubicBezTo>
                  <a:pt x="168" y="35"/>
                  <a:pt x="165" y="35"/>
                  <a:pt x="163" y="35"/>
                </a:cubicBezTo>
                <a:cubicBezTo>
                  <a:pt x="163" y="35"/>
                  <a:pt x="163" y="36"/>
                  <a:pt x="163" y="36"/>
                </a:cubicBezTo>
                <a:cubicBezTo>
                  <a:pt x="164" y="40"/>
                  <a:pt x="162" y="49"/>
                  <a:pt x="159" y="48"/>
                </a:cubicBezTo>
                <a:cubicBezTo>
                  <a:pt x="157" y="48"/>
                  <a:pt x="155" y="52"/>
                  <a:pt x="153" y="52"/>
                </a:cubicBezTo>
                <a:cubicBezTo>
                  <a:pt x="151" y="51"/>
                  <a:pt x="148" y="55"/>
                  <a:pt x="145" y="53"/>
                </a:cubicBezTo>
                <a:cubicBezTo>
                  <a:pt x="143" y="52"/>
                  <a:pt x="139" y="54"/>
                  <a:pt x="137" y="52"/>
                </a:cubicBezTo>
                <a:cubicBezTo>
                  <a:pt x="135" y="51"/>
                  <a:pt x="129" y="52"/>
                  <a:pt x="129" y="51"/>
                </a:cubicBezTo>
                <a:cubicBezTo>
                  <a:pt x="129" y="49"/>
                  <a:pt x="132" y="50"/>
                  <a:pt x="132" y="45"/>
                </a:cubicBezTo>
                <a:cubicBezTo>
                  <a:pt x="132" y="41"/>
                  <a:pt x="140" y="35"/>
                  <a:pt x="139" y="34"/>
                </a:cubicBezTo>
                <a:cubicBezTo>
                  <a:pt x="138" y="32"/>
                  <a:pt x="125" y="28"/>
                  <a:pt x="123" y="26"/>
                </a:cubicBezTo>
                <a:cubicBezTo>
                  <a:pt x="121" y="24"/>
                  <a:pt x="119" y="22"/>
                  <a:pt x="114" y="21"/>
                </a:cubicBezTo>
                <a:cubicBezTo>
                  <a:pt x="109" y="21"/>
                  <a:pt x="109" y="18"/>
                  <a:pt x="104" y="15"/>
                </a:cubicBezTo>
                <a:cubicBezTo>
                  <a:pt x="100" y="13"/>
                  <a:pt x="95" y="7"/>
                  <a:pt x="93" y="3"/>
                </a:cubicBezTo>
                <a:cubicBezTo>
                  <a:pt x="90" y="3"/>
                  <a:pt x="85" y="2"/>
                  <a:pt x="84" y="3"/>
                </a:cubicBezTo>
                <a:cubicBezTo>
                  <a:pt x="83" y="5"/>
                  <a:pt x="81" y="12"/>
                  <a:pt x="79" y="8"/>
                </a:cubicBezTo>
                <a:cubicBezTo>
                  <a:pt x="78" y="5"/>
                  <a:pt x="73" y="5"/>
                  <a:pt x="70" y="4"/>
                </a:cubicBezTo>
                <a:cubicBezTo>
                  <a:pt x="66" y="4"/>
                  <a:pt x="66" y="0"/>
                  <a:pt x="62" y="5"/>
                </a:cubicBezTo>
                <a:cubicBezTo>
                  <a:pt x="60" y="6"/>
                  <a:pt x="58" y="8"/>
                  <a:pt x="56" y="10"/>
                </a:cubicBezTo>
                <a:cubicBezTo>
                  <a:pt x="56" y="14"/>
                  <a:pt x="55" y="18"/>
                  <a:pt x="54" y="20"/>
                </a:cubicBezTo>
                <a:cubicBezTo>
                  <a:pt x="53" y="21"/>
                  <a:pt x="45" y="25"/>
                  <a:pt x="45" y="27"/>
                </a:cubicBezTo>
                <a:cubicBezTo>
                  <a:pt x="44" y="29"/>
                  <a:pt x="46" y="32"/>
                  <a:pt x="44" y="33"/>
                </a:cubicBezTo>
                <a:cubicBezTo>
                  <a:pt x="43" y="34"/>
                  <a:pt x="48" y="41"/>
                  <a:pt x="45" y="42"/>
                </a:cubicBezTo>
                <a:cubicBezTo>
                  <a:pt x="42" y="44"/>
                  <a:pt x="47" y="46"/>
                  <a:pt x="45" y="48"/>
                </a:cubicBezTo>
                <a:cubicBezTo>
                  <a:pt x="43" y="49"/>
                  <a:pt x="40" y="50"/>
                  <a:pt x="40" y="52"/>
                </a:cubicBezTo>
                <a:cubicBezTo>
                  <a:pt x="40" y="54"/>
                  <a:pt x="40" y="58"/>
                  <a:pt x="38" y="59"/>
                </a:cubicBezTo>
                <a:cubicBezTo>
                  <a:pt x="35" y="60"/>
                  <a:pt x="34" y="64"/>
                  <a:pt x="34" y="67"/>
                </a:cubicBezTo>
                <a:cubicBezTo>
                  <a:pt x="34" y="69"/>
                  <a:pt x="30" y="68"/>
                  <a:pt x="31" y="71"/>
                </a:cubicBezTo>
                <a:cubicBezTo>
                  <a:pt x="33" y="75"/>
                  <a:pt x="34" y="79"/>
                  <a:pt x="31" y="80"/>
                </a:cubicBezTo>
                <a:cubicBezTo>
                  <a:pt x="29" y="80"/>
                  <a:pt x="29" y="86"/>
                  <a:pt x="28" y="86"/>
                </a:cubicBezTo>
                <a:cubicBezTo>
                  <a:pt x="26" y="86"/>
                  <a:pt x="26" y="92"/>
                  <a:pt x="28" y="95"/>
                </a:cubicBezTo>
                <a:cubicBezTo>
                  <a:pt x="30" y="98"/>
                  <a:pt x="31" y="101"/>
                  <a:pt x="31" y="104"/>
                </a:cubicBezTo>
                <a:cubicBezTo>
                  <a:pt x="31" y="106"/>
                  <a:pt x="34" y="108"/>
                  <a:pt x="33" y="111"/>
                </a:cubicBezTo>
                <a:cubicBezTo>
                  <a:pt x="32" y="114"/>
                  <a:pt x="32" y="117"/>
                  <a:pt x="30" y="118"/>
                </a:cubicBezTo>
                <a:cubicBezTo>
                  <a:pt x="29" y="119"/>
                  <a:pt x="30" y="123"/>
                  <a:pt x="28" y="124"/>
                </a:cubicBezTo>
                <a:cubicBezTo>
                  <a:pt x="26" y="125"/>
                  <a:pt x="30" y="133"/>
                  <a:pt x="28" y="135"/>
                </a:cubicBezTo>
                <a:cubicBezTo>
                  <a:pt x="26" y="136"/>
                  <a:pt x="22" y="138"/>
                  <a:pt x="22" y="143"/>
                </a:cubicBezTo>
                <a:cubicBezTo>
                  <a:pt x="22" y="149"/>
                  <a:pt x="22" y="152"/>
                  <a:pt x="22" y="154"/>
                </a:cubicBezTo>
                <a:cubicBezTo>
                  <a:pt x="21" y="156"/>
                  <a:pt x="24" y="156"/>
                  <a:pt x="24" y="159"/>
                </a:cubicBezTo>
                <a:cubicBezTo>
                  <a:pt x="23" y="162"/>
                  <a:pt x="19" y="160"/>
                  <a:pt x="19" y="162"/>
                </a:cubicBezTo>
                <a:cubicBezTo>
                  <a:pt x="19" y="164"/>
                  <a:pt x="20" y="168"/>
                  <a:pt x="19" y="169"/>
                </a:cubicBezTo>
                <a:cubicBezTo>
                  <a:pt x="17" y="169"/>
                  <a:pt x="16" y="170"/>
                  <a:pt x="16" y="174"/>
                </a:cubicBezTo>
                <a:cubicBezTo>
                  <a:pt x="16" y="178"/>
                  <a:pt x="14" y="178"/>
                  <a:pt x="14" y="180"/>
                </a:cubicBezTo>
                <a:cubicBezTo>
                  <a:pt x="14" y="182"/>
                  <a:pt x="16" y="184"/>
                  <a:pt x="16" y="186"/>
                </a:cubicBezTo>
                <a:cubicBezTo>
                  <a:pt x="16" y="188"/>
                  <a:pt x="17" y="194"/>
                  <a:pt x="15" y="195"/>
                </a:cubicBezTo>
                <a:cubicBezTo>
                  <a:pt x="14" y="195"/>
                  <a:pt x="13" y="203"/>
                  <a:pt x="14" y="204"/>
                </a:cubicBezTo>
                <a:cubicBezTo>
                  <a:pt x="16" y="205"/>
                  <a:pt x="16" y="207"/>
                  <a:pt x="15" y="208"/>
                </a:cubicBezTo>
                <a:cubicBezTo>
                  <a:pt x="14" y="210"/>
                  <a:pt x="18" y="211"/>
                  <a:pt x="16" y="213"/>
                </a:cubicBezTo>
                <a:cubicBezTo>
                  <a:pt x="14" y="216"/>
                  <a:pt x="16" y="219"/>
                  <a:pt x="19" y="218"/>
                </a:cubicBezTo>
                <a:cubicBezTo>
                  <a:pt x="21" y="217"/>
                  <a:pt x="23" y="221"/>
                  <a:pt x="20" y="221"/>
                </a:cubicBezTo>
                <a:cubicBezTo>
                  <a:pt x="17" y="221"/>
                  <a:pt x="14" y="221"/>
                  <a:pt x="17" y="223"/>
                </a:cubicBezTo>
                <a:cubicBezTo>
                  <a:pt x="19" y="225"/>
                  <a:pt x="21" y="228"/>
                  <a:pt x="18" y="229"/>
                </a:cubicBezTo>
                <a:cubicBezTo>
                  <a:pt x="15" y="230"/>
                  <a:pt x="17" y="232"/>
                  <a:pt x="17" y="235"/>
                </a:cubicBezTo>
                <a:cubicBezTo>
                  <a:pt x="16" y="238"/>
                  <a:pt x="19" y="241"/>
                  <a:pt x="16" y="242"/>
                </a:cubicBezTo>
                <a:cubicBezTo>
                  <a:pt x="14" y="243"/>
                  <a:pt x="17" y="247"/>
                  <a:pt x="14" y="248"/>
                </a:cubicBezTo>
                <a:cubicBezTo>
                  <a:pt x="10" y="248"/>
                  <a:pt x="13" y="252"/>
                  <a:pt x="10" y="253"/>
                </a:cubicBezTo>
                <a:cubicBezTo>
                  <a:pt x="8" y="255"/>
                  <a:pt x="13" y="258"/>
                  <a:pt x="10" y="260"/>
                </a:cubicBezTo>
                <a:cubicBezTo>
                  <a:pt x="8" y="262"/>
                  <a:pt x="10" y="266"/>
                  <a:pt x="7" y="266"/>
                </a:cubicBezTo>
                <a:cubicBezTo>
                  <a:pt x="4" y="266"/>
                  <a:pt x="3" y="270"/>
                  <a:pt x="2" y="271"/>
                </a:cubicBezTo>
                <a:cubicBezTo>
                  <a:pt x="2" y="273"/>
                  <a:pt x="0" y="277"/>
                  <a:pt x="3" y="279"/>
                </a:cubicBezTo>
                <a:cubicBezTo>
                  <a:pt x="5" y="282"/>
                  <a:pt x="2" y="284"/>
                  <a:pt x="4" y="285"/>
                </a:cubicBezTo>
                <a:cubicBezTo>
                  <a:pt x="6" y="286"/>
                  <a:pt x="13" y="284"/>
                  <a:pt x="12" y="287"/>
                </a:cubicBezTo>
                <a:cubicBezTo>
                  <a:pt x="11" y="290"/>
                  <a:pt x="11" y="297"/>
                  <a:pt x="13" y="297"/>
                </a:cubicBezTo>
                <a:cubicBezTo>
                  <a:pt x="14" y="297"/>
                  <a:pt x="15" y="301"/>
                  <a:pt x="17" y="300"/>
                </a:cubicBezTo>
                <a:cubicBezTo>
                  <a:pt x="19" y="300"/>
                  <a:pt x="28" y="299"/>
                  <a:pt x="31" y="300"/>
                </a:cubicBezTo>
                <a:cubicBezTo>
                  <a:pt x="33" y="301"/>
                  <a:pt x="35" y="302"/>
                  <a:pt x="36" y="303"/>
                </a:cubicBezTo>
                <a:cubicBezTo>
                  <a:pt x="38" y="302"/>
                  <a:pt x="43" y="305"/>
                  <a:pt x="44" y="304"/>
                </a:cubicBezTo>
                <a:cubicBezTo>
                  <a:pt x="45" y="302"/>
                  <a:pt x="39" y="298"/>
                  <a:pt x="40" y="296"/>
                </a:cubicBezTo>
                <a:cubicBezTo>
                  <a:pt x="40" y="294"/>
                  <a:pt x="39" y="291"/>
                  <a:pt x="39" y="290"/>
                </a:cubicBezTo>
                <a:cubicBezTo>
                  <a:pt x="39" y="288"/>
                  <a:pt x="38" y="284"/>
                  <a:pt x="40" y="282"/>
                </a:cubicBezTo>
                <a:cubicBezTo>
                  <a:pt x="43" y="280"/>
                  <a:pt x="43" y="278"/>
                  <a:pt x="45" y="278"/>
                </a:cubicBezTo>
                <a:cubicBezTo>
                  <a:pt x="46" y="279"/>
                  <a:pt x="50" y="277"/>
                  <a:pt x="50" y="272"/>
                </a:cubicBezTo>
                <a:cubicBezTo>
                  <a:pt x="50" y="268"/>
                  <a:pt x="52" y="266"/>
                  <a:pt x="56" y="263"/>
                </a:cubicBezTo>
                <a:cubicBezTo>
                  <a:pt x="60" y="260"/>
                  <a:pt x="67" y="256"/>
                  <a:pt x="66" y="255"/>
                </a:cubicBezTo>
                <a:cubicBezTo>
                  <a:pt x="65" y="253"/>
                  <a:pt x="67" y="249"/>
                  <a:pt x="67" y="247"/>
                </a:cubicBezTo>
                <a:cubicBezTo>
                  <a:pt x="67" y="245"/>
                  <a:pt x="61" y="245"/>
                  <a:pt x="59" y="244"/>
                </a:cubicBezTo>
                <a:cubicBezTo>
                  <a:pt x="57" y="244"/>
                  <a:pt x="49" y="238"/>
                  <a:pt x="53" y="232"/>
                </a:cubicBezTo>
                <a:cubicBezTo>
                  <a:pt x="57" y="225"/>
                  <a:pt x="65" y="224"/>
                  <a:pt x="67" y="224"/>
                </a:cubicBezTo>
                <a:cubicBezTo>
                  <a:pt x="69" y="223"/>
                  <a:pt x="67" y="220"/>
                  <a:pt x="69" y="219"/>
                </a:cubicBezTo>
                <a:cubicBezTo>
                  <a:pt x="71" y="218"/>
                  <a:pt x="71" y="216"/>
                  <a:pt x="71" y="213"/>
                </a:cubicBezTo>
                <a:cubicBezTo>
                  <a:pt x="71" y="210"/>
                  <a:pt x="71" y="205"/>
                  <a:pt x="75" y="205"/>
                </a:cubicBezTo>
                <a:cubicBezTo>
                  <a:pt x="78" y="204"/>
                  <a:pt x="79" y="203"/>
                  <a:pt x="77" y="202"/>
                </a:cubicBezTo>
                <a:cubicBezTo>
                  <a:pt x="75" y="201"/>
                  <a:pt x="74" y="199"/>
                  <a:pt x="77" y="199"/>
                </a:cubicBezTo>
                <a:cubicBezTo>
                  <a:pt x="81" y="198"/>
                  <a:pt x="79" y="201"/>
                  <a:pt x="82" y="201"/>
                </a:cubicBezTo>
                <a:cubicBezTo>
                  <a:pt x="84" y="201"/>
                  <a:pt x="88" y="197"/>
                  <a:pt x="85" y="195"/>
                </a:cubicBezTo>
                <a:cubicBezTo>
                  <a:pt x="82" y="192"/>
                  <a:pt x="81" y="196"/>
                  <a:pt x="79" y="196"/>
                </a:cubicBezTo>
                <a:cubicBezTo>
                  <a:pt x="78" y="197"/>
                  <a:pt x="76" y="194"/>
                  <a:pt x="75" y="194"/>
                </a:cubicBezTo>
                <a:cubicBezTo>
                  <a:pt x="73" y="194"/>
                  <a:pt x="74" y="190"/>
                  <a:pt x="74" y="188"/>
                </a:cubicBezTo>
                <a:cubicBezTo>
                  <a:pt x="73" y="186"/>
                  <a:pt x="72" y="182"/>
                  <a:pt x="73" y="180"/>
                </a:cubicBezTo>
                <a:cubicBezTo>
                  <a:pt x="75" y="178"/>
                  <a:pt x="81" y="183"/>
                  <a:pt x="87" y="184"/>
                </a:cubicBezTo>
                <a:cubicBezTo>
                  <a:pt x="92" y="184"/>
                  <a:pt x="96" y="181"/>
                  <a:pt x="96" y="179"/>
                </a:cubicBezTo>
                <a:cubicBezTo>
                  <a:pt x="96" y="177"/>
                  <a:pt x="94" y="173"/>
                  <a:pt x="97" y="171"/>
                </a:cubicBezTo>
                <a:cubicBezTo>
                  <a:pt x="100" y="168"/>
                  <a:pt x="98" y="168"/>
                  <a:pt x="97" y="165"/>
                </a:cubicBezTo>
                <a:cubicBezTo>
                  <a:pt x="96" y="162"/>
                  <a:pt x="98" y="160"/>
                  <a:pt x="100" y="161"/>
                </a:cubicBezTo>
                <a:cubicBezTo>
                  <a:pt x="101" y="163"/>
                  <a:pt x="112" y="162"/>
                  <a:pt x="121" y="160"/>
                </a:cubicBezTo>
                <a:cubicBezTo>
                  <a:pt x="130" y="158"/>
                  <a:pt x="137" y="155"/>
                  <a:pt x="137" y="152"/>
                </a:cubicBezTo>
                <a:cubicBezTo>
                  <a:pt x="138" y="150"/>
                  <a:pt x="144" y="143"/>
                  <a:pt x="145" y="141"/>
                </a:cubicBezTo>
                <a:cubicBezTo>
                  <a:pt x="146" y="139"/>
                  <a:pt x="145" y="136"/>
                  <a:pt x="141" y="136"/>
                </a:cubicBezTo>
                <a:cubicBezTo>
                  <a:pt x="138" y="135"/>
                  <a:pt x="138" y="131"/>
                  <a:pt x="140" y="128"/>
                </a:cubicBezTo>
                <a:cubicBezTo>
                  <a:pt x="142" y="126"/>
                  <a:pt x="139" y="124"/>
                  <a:pt x="135" y="123"/>
                </a:cubicBezTo>
                <a:cubicBezTo>
                  <a:pt x="132" y="123"/>
                  <a:pt x="126" y="120"/>
                  <a:pt x="129" y="117"/>
                </a:cubicBezTo>
                <a:cubicBezTo>
                  <a:pt x="131" y="116"/>
                  <a:pt x="132" y="116"/>
                  <a:pt x="132" y="117"/>
                </a:cubicBezTo>
                <a:cubicBezTo>
                  <a:pt x="133" y="116"/>
                  <a:pt x="133" y="114"/>
                  <a:pt x="133" y="113"/>
                </a:cubicBezTo>
                <a:cubicBezTo>
                  <a:pt x="132" y="113"/>
                  <a:pt x="130" y="114"/>
                  <a:pt x="131" y="108"/>
                </a:cubicBezTo>
                <a:cubicBezTo>
                  <a:pt x="131" y="103"/>
                  <a:pt x="133" y="104"/>
                  <a:pt x="133" y="97"/>
                </a:cubicBezTo>
                <a:cubicBezTo>
                  <a:pt x="133" y="91"/>
                  <a:pt x="136" y="87"/>
                  <a:pt x="136" y="83"/>
                </a:cubicBezTo>
                <a:cubicBezTo>
                  <a:pt x="136" y="79"/>
                  <a:pt x="142" y="75"/>
                  <a:pt x="146" y="69"/>
                </a:cubicBezTo>
                <a:cubicBezTo>
                  <a:pt x="149" y="63"/>
                  <a:pt x="157" y="56"/>
                  <a:pt x="160" y="54"/>
                </a:cubicBezTo>
                <a:cubicBezTo>
                  <a:pt x="163" y="52"/>
                  <a:pt x="170" y="50"/>
                  <a:pt x="170" y="48"/>
                </a:cubicBezTo>
                <a:cubicBezTo>
                  <a:pt x="171" y="46"/>
                  <a:pt x="170" y="36"/>
                  <a:pt x="169" y="35"/>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62" name="Freeform 111"/>
          <p:cNvSpPr>
            <a:spLocks/>
          </p:cNvSpPr>
          <p:nvPr/>
        </p:nvSpPr>
        <p:spPr bwMode="auto">
          <a:xfrm>
            <a:off x="2731294" y="3853410"/>
            <a:ext cx="202449" cy="1030110"/>
          </a:xfrm>
          <a:custGeom>
            <a:avLst/>
            <a:gdLst>
              <a:gd name="T0" fmla="*/ 30 w 75"/>
              <a:gd name="T1" fmla="*/ 324 h 380"/>
              <a:gd name="T2" fmla="*/ 20 w 75"/>
              <a:gd name="T3" fmla="*/ 308 h 380"/>
              <a:gd name="T4" fmla="*/ 28 w 75"/>
              <a:gd name="T5" fmla="*/ 290 h 380"/>
              <a:gd name="T6" fmla="*/ 35 w 75"/>
              <a:gd name="T7" fmla="*/ 272 h 380"/>
              <a:gd name="T8" fmla="*/ 38 w 75"/>
              <a:gd name="T9" fmla="*/ 258 h 380"/>
              <a:gd name="T10" fmla="*/ 33 w 75"/>
              <a:gd name="T11" fmla="*/ 245 h 380"/>
              <a:gd name="T12" fmla="*/ 34 w 75"/>
              <a:gd name="T13" fmla="*/ 223 h 380"/>
              <a:gd name="T14" fmla="*/ 37 w 75"/>
              <a:gd name="T15" fmla="*/ 206 h 380"/>
              <a:gd name="T16" fmla="*/ 40 w 75"/>
              <a:gd name="T17" fmla="*/ 191 h 380"/>
              <a:gd name="T18" fmla="*/ 46 w 75"/>
              <a:gd name="T19" fmla="*/ 161 h 380"/>
              <a:gd name="T20" fmla="*/ 49 w 75"/>
              <a:gd name="T21" fmla="*/ 141 h 380"/>
              <a:gd name="T22" fmla="*/ 49 w 75"/>
              <a:gd name="T23" fmla="*/ 117 h 380"/>
              <a:gd name="T24" fmla="*/ 56 w 75"/>
              <a:gd name="T25" fmla="*/ 96 h 380"/>
              <a:gd name="T26" fmla="*/ 63 w 75"/>
              <a:gd name="T27" fmla="*/ 79 h 380"/>
              <a:gd name="T28" fmla="*/ 72 w 75"/>
              <a:gd name="T29" fmla="*/ 57 h 380"/>
              <a:gd name="T30" fmla="*/ 67 w 75"/>
              <a:gd name="T31" fmla="*/ 39 h 380"/>
              <a:gd name="T32" fmla="*/ 62 w 75"/>
              <a:gd name="T33" fmla="*/ 18 h 380"/>
              <a:gd name="T34" fmla="*/ 53 w 75"/>
              <a:gd name="T35" fmla="*/ 1 h 380"/>
              <a:gd name="T36" fmla="*/ 48 w 75"/>
              <a:gd name="T37" fmla="*/ 17 h 380"/>
              <a:gd name="T38" fmla="*/ 46 w 75"/>
              <a:gd name="T39" fmla="*/ 56 h 380"/>
              <a:gd name="T40" fmla="*/ 39 w 75"/>
              <a:gd name="T41" fmla="*/ 95 h 380"/>
              <a:gd name="T42" fmla="*/ 36 w 75"/>
              <a:gd name="T43" fmla="*/ 122 h 380"/>
              <a:gd name="T44" fmla="*/ 31 w 75"/>
              <a:gd name="T45" fmla="*/ 156 h 380"/>
              <a:gd name="T46" fmla="*/ 19 w 75"/>
              <a:gd name="T47" fmla="*/ 187 h 380"/>
              <a:gd name="T48" fmla="*/ 18 w 75"/>
              <a:gd name="T49" fmla="*/ 213 h 380"/>
              <a:gd name="T50" fmla="*/ 13 w 75"/>
              <a:gd name="T51" fmla="*/ 238 h 380"/>
              <a:gd name="T52" fmla="*/ 24 w 75"/>
              <a:gd name="T53" fmla="*/ 225 h 380"/>
              <a:gd name="T54" fmla="*/ 26 w 75"/>
              <a:gd name="T55" fmla="*/ 239 h 380"/>
              <a:gd name="T56" fmla="*/ 22 w 75"/>
              <a:gd name="T57" fmla="*/ 255 h 380"/>
              <a:gd name="T58" fmla="*/ 18 w 75"/>
              <a:gd name="T59" fmla="*/ 266 h 380"/>
              <a:gd name="T60" fmla="*/ 17 w 75"/>
              <a:gd name="T61" fmla="*/ 264 h 380"/>
              <a:gd name="T62" fmla="*/ 11 w 75"/>
              <a:gd name="T63" fmla="*/ 266 h 380"/>
              <a:gd name="T64" fmla="*/ 2 w 75"/>
              <a:gd name="T65" fmla="*/ 279 h 380"/>
              <a:gd name="T66" fmla="*/ 12 w 75"/>
              <a:gd name="T67" fmla="*/ 280 h 380"/>
              <a:gd name="T68" fmla="*/ 18 w 75"/>
              <a:gd name="T69" fmla="*/ 290 h 380"/>
              <a:gd name="T70" fmla="*/ 8 w 75"/>
              <a:gd name="T71" fmla="*/ 293 h 380"/>
              <a:gd name="T72" fmla="*/ 10 w 75"/>
              <a:gd name="T73" fmla="*/ 299 h 380"/>
              <a:gd name="T74" fmla="*/ 4 w 75"/>
              <a:gd name="T75" fmla="*/ 308 h 380"/>
              <a:gd name="T76" fmla="*/ 11 w 75"/>
              <a:gd name="T77" fmla="*/ 310 h 380"/>
              <a:gd name="T78" fmla="*/ 12 w 75"/>
              <a:gd name="T79" fmla="*/ 319 h 380"/>
              <a:gd name="T80" fmla="*/ 7 w 75"/>
              <a:gd name="T81" fmla="*/ 329 h 380"/>
              <a:gd name="T82" fmla="*/ 17 w 75"/>
              <a:gd name="T83" fmla="*/ 331 h 380"/>
              <a:gd name="T84" fmla="*/ 21 w 75"/>
              <a:gd name="T85" fmla="*/ 334 h 380"/>
              <a:gd name="T86" fmla="*/ 17 w 75"/>
              <a:gd name="T87" fmla="*/ 344 h 380"/>
              <a:gd name="T88" fmla="*/ 30 w 75"/>
              <a:gd name="T89" fmla="*/ 345 h 380"/>
              <a:gd name="T90" fmla="*/ 21 w 75"/>
              <a:gd name="T91" fmla="*/ 352 h 380"/>
              <a:gd name="T92" fmla="*/ 32 w 75"/>
              <a:gd name="T93" fmla="*/ 350 h 380"/>
              <a:gd name="T94" fmla="*/ 19 w 75"/>
              <a:gd name="T95" fmla="*/ 359 h 380"/>
              <a:gd name="T96" fmla="*/ 30 w 75"/>
              <a:gd name="T97" fmla="*/ 360 h 380"/>
              <a:gd name="T98" fmla="*/ 48 w 75"/>
              <a:gd name="T99" fmla="*/ 344 h 380"/>
              <a:gd name="T100" fmla="*/ 53 w 75"/>
              <a:gd name="T101" fmla="*/ 353 h 380"/>
              <a:gd name="T102" fmla="*/ 45 w 75"/>
              <a:gd name="T103" fmla="*/ 356 h 380"/>
              <a:gd name="T104" fmla="*/ 37 w 75"/>
              <a:gd name="T105" fmla="*/ 363 h 380"/>
              <a:gd name="T106" fmla="*/ 43 w 75"/>
              <a:gd name="T107" fmla="*/ 375 h 380"/>
              <a:gd name="T108" fmla="*/ 55 w 75"/>
              <a:gd name="T109" fmla="*/ 373 h 380"/>
              <a:gd name="T110" fmla="*/ 68 w 75"/>
              <a:gd name="T111" fmla="*/ 374 h 380"/>
              <a:gd name="T112" fmla="*/ 61 w 75"/>
              <a:gd name="T113" fmla="*/ 372 h 380"/>
              <a:gd name="T114" fmla="*/ 53 w 75"/>
              <a:gd name="T115" fmla="*/ 341 h 380"/>
              <a:gd name="T116" fmla="*/ 35 w 75"/>
              <a:gd name="T117" fmla="*/ 337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5" h="380">
                <a:moveTo>
                  <a:pt x="35" y="337"/>
                </a:moveTo>
                <a:cubicBezTo>
                  <a:pt x="33" y="338"/>
                  <a:pt x="32" y="334"/>
                  <a:pt x="31" y="334"/>
                </a:cubicBezTo>
                <a:cubicBezTo>
                  <a:pt x="29" y="334"/>
                  <a:pt x="29" y="327"/>
                  <a:pt x="30" y="324"/>
                </a:cubicBezTo>
                <a:cubicBezTo>
                  <a:pt x="31" y="321"/>
                  <a:pt x="24" y="323"/>
                  <a:pt x="22" y="322"/>
                </a:cubicBezTo>
                <a:cubicBezTo>
                  <a:pt x="20" y="321"/>
                  <a:pt x="23" y="319"/>
                  <a:pt x="21" y="316"/>
                </a:cubicBezTo>
                <a:cubicBezTo>
                  <a:pt x="18" y="314"/>
                  <a:pt x="20" y="310"/>
                  <a:pt x="20" y="308"/>
                </a:cubicBezTo>
                <a:cubicBezTo>
                  <a:pt x="21" y="307"/>
                  <a:pt x="22" y="303"/>
                  <a:pt x="25" y="303"/>
                </a:cubicBezTo>
                <a:cubicBezTo>
                  <a:pt x="28" y="303"/>
                  <a:pt x="26" y="299"/>
                  <a:pt x="28" y="297"/>
                </a:cubicBezTo>
                <a:cubicBezTo>
                  <a:pt x="31" y="295"/>
                  <a:pt x="26" y="292"/>
                  <a:pt x="28" y="290"/>
                </a:cubicBezTo>
                <a:cubicBezTo>
                  <a:pt x="31" y="289"/>
                  <a:pt x="28" y="285"/>
                  <a:pt x="32" y="285"/>
                </a:cubicBezTo>
                <a:cubicBezTo>
                  <a:pt x="35" y="284"/>
                  <a:pt x="32" y="280"/>
                  <a:pt x="34" y="279"/>
                </a:cubicBezTo>
                <a:cubicBezTo>
                  <a:pt x="37" y="278"/>
                  <a:pt x="34" y="275"/>
                  <a:pt x="35" y="272"/>
                </a:cubicBezTo>
                <a:cubicBezTo>
                  <a:pt x="35" y="269"/>
                  <a:pt x="33" y="267"/>
                  <a:pt x="36" y="266"/>
                </a:cubicBezTo>
                <a:cubicBezTo>
                  <a:pt x="39" y="265"/>
                  <a:pt x="37" y="262"/>
                  <a:pt x="35" y="260"/>
                </a:cubicBezTo>
                <a:cubicBezTo>
                  <a:pt x="32" y="258"/>
                  <a:pt x="35" y="258"/>
                  <a:pt x="38" y="258"/>
                </a:cubicBezTo>
                <a:cubicBezTo>
                  <a:pt x="41" y="258"/>
                  <a:pt x="39" y="254"/>
                  <a:pt x="37" y="255"/>
                </a:cubicBezTo>
                <a:cubicBezTo>
                  <a:pt x="34" y="256"/>
                  <a:pt x="32" y="253"/>
                  <a:pt x="34" y="250"/>
                </a:cubicBezTo>
                <a:cubicBezTo>
                  <a:pt x="36" y="248"/>
                  <a:pt x="32" y="247"/>
                  <a:pt x="33" y="245"/>
                </a:cubicBezTo>
                <a:cubicBezTo>
                  <a:pt x="34" y="244"/>
                  <a:pt x="34" y="242"/>
                  <a:pt x="32" y="241"/>
                </a:cubicBezTo>
                <a:cubicBezTo>
                  <a:pt x="31" y="240"/>
                  <a:pt x="32" y="232"/>
                  <a:pt x="33" y="232"/>
                </a:cubicBezTo>
                <a:cubicBezTo>
                  <a:pt x="35" y="231"/>
                  <a:pt x="34" y="225"/>
                  <a:pt x="34" y="223"/>
                </a:cubicBezTo>
                <a:cubicBezTo>
                  <a:pt x="34" y="221"/>
                  <a:pt x="32" y="219"/>
                  <a:pt x="32" y="217"/>
                </a:cubicBezTo>
                <a:cubicBezTo>
                  <a:pt x="32" y="215"/>
                  <a:pt x="34" y="215"/>
                  <a:pt x="34" y="211"/>
                </a:cubicBezTo>
                <a:cubicBezTo>
                  <a:pt x="34" y="207"/>
                  <a:pt x="35" y="206"/>
                  <a:pt x="37" y="206"/>
                </a:cubicBezTo>
                <a:cubicBezTo>
                  <a:pt x="38" y="205"/>
                  <a:pt x="37" y="201"/>
                  <a:pt x="37" y="199"/>
                </a:cubicBezTo>
                <a:cubicBezTo>
                  <a:pt x="37" y="197"/>
                  <a:pt x="41" y="199"/>
                  <a:pt x="42" y="196"/>
                </a:cubicBezTo>
                <a:cubicBezTo>
                  <a:pt x="42" y="193"/>
                  <a:pt x="39" y="193"/>
                  <a:pt x="40" y="191"/>
                </a:cubicBezTo>
                <a:cubicBezTo>
                  <a:pt x="40" y="189"/>
                  <a:pt x="40" y="186"/>
                  <a:pt x="40" y="180"/>
                </a:cubicBezTo>
                <a:cubicBezTo>
                  <a:pt x="40" y="175"/>
                  <a:pt x="44" y="173"/>
                  <a:pt x="46" y="172"/>
                </a:cubicBezTo>
                <a:cubicBezTo>
                  <a:pt x="48" y="170"/>
                  <a:pt x="44" y="162"/>
                  <a:pt x="46" y="161"/>
                </a:cubicBezTo>
                <a:cubicBezTo>
                  <a:pt x="48" y="160"/>
                  <a:pt x="47" y="156"/>
                  <a:pt x="48" y="155"/>
                </a:cubicBezTo>
                <a:cubicBezTo>
                  <a:pt x="50" y="154"/>
                  <a:pt x="50" y="151"/>
                  <a:pt x="51" y="148"/>
                </a:cubicBezTo>
                <a:cubicBezTo>
                  <a:pt x="52" y="145"/>
                  <a:pt x="49" y="143"/>
                  <a:pt x="49" y="141"/>
                </a:cubicBezTo>
                <a:cubicBezTo>
                  <a:pt x="49" y="138"/>
                  <a:pt x="48" y="135"/>
                  <a:pt x="46" y="132"/>
                </a:cubicBezTo>
                <a:cubicBezTo>
                  <a:pt x="44" y="129"/>
                  <a:pt x="44" y="123"/>
                  <a:pt x="46" y="123"/>
                </a:cubicBezTo>
                <a:cubicBezTo>
                  <a:pt x="47" y="123"/>
                  <a:pt x="47" y="117"/>
                  <a:pt x="49" y="117"/>
                </a:cubicBezTo>
                <a:cubicBezTo>
                  <a:pt x="52" y="116"/>
                  <a:pt x="51" y="112"/>
                  <a:pt x="49" y="108"/>
                </a:cubicBezTo>
                <a:cubicBezTo>
                  <a:pt x="48" y="105"/>
                  <a:pt x="52" y="106"/>
                  <a:pt x="52" y="104"/>
                </a:cubicBezTo>
                <a:cubicBezTo>
                  <a:pt x="52" y="101"/>
                  <a:pt x="53" y="97"/>
                  <a:pt x="56" y="96"/>
                </a:cubicBezTo>
                <a:cubicBezTo>
                  <a:pt x="58" y="95"/>
                  <a:pt x="58" y="91"/>
                  <a:pt x="58" y="89"/>
                </a:cubicBezTo>
                <a:cubicBezTo>
                  <a:pt x="58" y="87"/>
                  <a:pt x="61" y="86"/>
                  <a:pt x="63" y="85"/>
                </a:cubicBezTo>
                <a:cubicBezTo>
                  <a:pt x="65" y="83"/>
                  <a:pt x="60" y="81"/>
                  <a:pt x="63" y="79"/>
                </a:cubicBezTo>
                <a:cubicBezTo>
                  <a:pt x="66" y="78"/>
                  <a:pt x="61" y="71"/>
                  <a:pt x="62" y="70"/>
                </a:cubicBezTo>
                <a:cubicBezTo>
                  <a:pt x="64" y="69"/>
                  <a:pt x="62" y="66"/>
                  <a:pt x="63" y="64"/>
                </a:cubicBezTo>
                <a:cubicBezTo>
                  <a:pt x="63" y="62"/>
                  <a:pt x="71" y="58"/>
                  <a:pt x="72" y="57"/>
                </a:cubicBezTo>
                <a:cubicBezTo>
                  <a:pt x="73" y="55"/>
                  <a:pt x="74" y="51"/>
                  <a:pt x="74" y="47"/>
                </a:cubicBezTo>
                <a:cubicBezTo>
                  <a:pt x="71" y="48"/>
                  <a:pt x="69" y="49"/>
                  <a:pt x="69" y="48"/>
                </a:cubicBezTo>
                <a:cubicBezTo>
                  <a:pt x="68" y="47"/>
                  <a:pt x="69" y="41"/>
                  <a:pt x="67" y="39"/>
                </a:cubicBezTo>
                <a:cubicBezTo>
                  <a:pt x="64" y="37"/>
                  <a:pt x="66" y="32"/>
                  <a:pt x="64" y="31"/>
                </a:cubicBezTo>
                <a:cubicBezTo>
                  <a:pt x="61" y="30"/>
                  <a:pt x="59" y="26"/>
                  <a:pt x="61" y="24"/>
                </a:cubicBezTo>
                <a:cubicBezTo>
                  <a:pt x="63" y="23"/>
                  <a:pt x="61" y="20"/>
                  <a:pt x="62" y="18"/>
                </a:cubicBezTo>
                <a:cubicBezTo>
                  <a:pt x="64" y="17"/>
                  <a:pt x="61" y="17"/>
                  <a:pt x="59" y="14"/>
                </a:cubicBezTo>
                <a:cubicBezTo>
                  <a:pt x="56" y="11"/>
                  <a:pt x="60" y="7"/>
                  <a:pt x="57" y="5"/>
                </a:cubicBezTo>
                <a:cubicBezTo>
                  <a:pt x="54" y="3"/>
                  <a:pt x="54" y="0"/>
                  <a:pt x="53" y="1"/>
                </a:cubicBezTo>
                <a:cubicBezTo>
                  <a:pt x="52" y="2"/>
                  <a:pt x="52" y="6"/>
                  <a:pt x="50" y="8"/>
                </a:cubicBezTo>
                <a:cubicBezTo>
                  <a:pt x="49" y="8"/>
                  <a:pt x="49" y="8"/>
                  <a:pt x="48" y="9"/>
                </a:cubicBezTo>
                <a:cubicBezTo>
                  <a:pt x="48" y="11"/>
                  <a:pt x="47" y="15"/>
                  <a:pt x="48" y="17"/>
                </a:cubicBezTo>
                <a:cubicBezTo>
                  <a:pt x="49" y="19"/>
                  <a:pt x="50" y="33"/>
                  <a:pt x="49" y="38"/>
                </a:cubicBezTo>
                <a:cubicBezTo>
                  <a:pt x="47" y="44"/>
                  <a:pt x="46" y="48"/>
                  <a:pt x="45" y="51"/>
                </a:cubicBezTo>
                <a:cubicBezTo>
                  <a:pt x="44" y="54"/>
                  <a:pt x="48" y="54"/>
                  <a:pt x="46" y="56"/>
                </a:cubicBezTo>
                <a:cubicBezTo>
                  <a:pt x="45" y="57"/>
                  <a:pt x="45" y="61"/>
                  <a:pt x="45" y="67"/>
                </a:cubicBezTo>
                <a:cubicBezTo>
                  <a:pt x="45" y="73"/>
                  <a:pt x="42" y="83"/>
                  <a:pt x="42" y="86"/>
                </a:cubicBezTo>
                <a:cubicBezTo>
                  <a:pt x="41" y="89"/>
                  <a:pt x="39" y="92"/>
                  <a:pt x="39" y="95"/>
                </a:cubicBezTo>
                <a:cubicBezTo>
                  <a:pt x="40" y="99"/>
                  <a:pt x="38" y="101"/>
                  <a:pt x="36" y="102"/>
                </a:cubicBezTo>
                <a:cubicBezTo>
                  <a:pt x="34" y="104"/>
                  <a:pt x="39" y="109"/>
                  <a:pt x="39" y="112"/>
                </a:cubicBezTo>
                <a:cubicBezTo>
                  <a:pt x="39" y="115"/>
                  <a:pt x="35" y="117"/>
                  <a:pt x="36" y="122"/>
                </a:cubicBezTo>
                <a:cubicBezTo>
                  <a:pt x="37" y="128"/>
                  <a:pt x="36" y="138"/>
                  <a:pt x="36" y="140"/>
                </a:cubicBezTo>
                <a:cubicBezTo>
                  <a:pt x="36" y="142"/>
                  <a:pt x="33" y="142"/>
                  <a:pt x="34" y="146"/>
                </a:cubicBezTo>
                <a:cubicBezTo>
                  <a:pt x="34" y="150"/>
                  <a:pt x="31" y="151"/>
                  <a:pt x="31" y="156"/>
                </a:cubicBezTo>
                <a:cubicBezTo>
                  <a:pt x="30" y="162"/>
                  <a:pt x="26" y="170"/>
                  <a:pt x="24" y="174"/>
                </a:cubicBezTo>
                <a:cubicBezTo>
                  <a:pt x="23" y="179"/>
                  <a:pt x="23" y="181"/>
                  <a:pt x="20" y="181"/>
                </a:cubicBezTo>
                <a:cubicBezTo>
                  <a:pt x="18" y="181"/>
                  <a:pt x="18" y="183"/>
                  <a:pt x="19" y="187"/>
                </a:cubicBezTo>
                <a:cubicBezTo>
                  <a:pt x="21" y="191"/>
                  <a:pt x="18" y="194"/>
                  <a:pt x="20" y="198"/>
                </a:cubicBezTo>
                <a:cubicBezTo>
                  <a:pt x="23" y="201"/>
                  <a:pt x="22" y="203"/>
                  <a:pt x="21" y="206"/>
                </a:cubicBezTo>
                <a:cubicBezTo>
                  <a:pt x="20" y="210"/>
                  <a:pt x="18" y="210"/>
                  <a:pt x="18" y="213"/>
                </a:cubicBezTo>
                <a:cubicBezTo>
                  <a:pt x="18" y="217"/>
                  <a:pt x="16" y="220"/>
                  <a:pt x="17" y="223"/>
                </a:cubicBezTo>
                <a:cubicBezTo>
                  <a:pt x="18" y="227"/>
                  <a:pt x="18" y="228"/>
                  <a:pt x="16" y="228"/>
                </a:cubicBezTo>
                <a:cubicBezTo>
                  <a:pt x="14" y="228"/>
                  <a:pt x="13" y="231"/>
                  <a:pt x="13" y="238"/>
                </a:cubicBezTo>
                <a:cubicBezTo>
                  <a:pt x="12" y="244"/>
                  <a:pt x="12" y="244"/>
                  <a:pt x="17" y="243"/>
                </a:cubicBezTo>
                <a:cubicBezTo>
                  <a:pt x="21" y="243"/>
                  <a:pt x="18" y="228"/>
                  <a:pt x="20" y="228"/>
                </a:cubicBezTo>
                <a:cubicBezTo>
                  <a:pt x="23" y="228"/>
                  <a:pt x="21" y="226"/>
                  <a:pt x="24" y="225"/>
                </a:cubicBezTo>
                <a:cubicBezTo>
                  <a:pt x="26" y="224"/>
                  <a:pt x="24" y="227"/>
                  <a:pt x="26" y="228"/>
                </a:cubicBezTo>
                <a:cubicBezTo>
                  <a:pt x="28" y="229"/>
                  <a:pt x="29" y="230"/>
                  <a:pt x="26" y="232"/>
                </a:cubicBezTo>
                <a:cubicBezTo>
                  <a:pt x="24" y="233"/>
                  <a:pt x="27" y="237"/>
                  <a:pt x="26" y="239"/>
                </a:cubicBezTo>
                <a:cubicBezTo>
                  <a:pt x="24" y="241"/>
                  <a:pt x="22" y="243"/>
                  <a:pt x="24" y="246"/>
                </a:cubicBezTo>
                <a:cubicBezTo>
                  <a:pt x="25" y="248"/>
                  <a:pt x="22" y="248"/>
                  <a:pt x="22" y="251"/>
                </a:cubicBezTo>
                <a:cubicBezTo>
                  <a:pt x="22" y="254"/>
                  <a:pt x="24" y="254"/>
                  <a:pt x="22" y="255"/>
                </a:cubicBezTo>
                <a:cubicBezTo>
                  <a:pt x="21" y="256"/>
                  <a:pt x="24" y="258"/>
                  <a:pt x="22" y="259"/>
                </a:cubicBezTo>
                <a:cubicBezTo>
                  <a:pt x="20" y="259"/>
                  <a:pt x="21" y="261"/>
                  <a:pt x="23" y="264"/>
                </a:cubicBezTo>
                <a:cubicBezTo>
                  <a:pt x="24" y="266"/>
                  <a:pt x="20" y="265"/>
                  <a:pt x="18" y="266"/>
                </a:cubicBezTo>
                <a:cubicBezTo>
                  <a:pt x="16" y="268"/>
                  <a:pt x="20" y="270"/>
                  <a:pt x="19" y="272"/>
                </a:cubicBezTo>
                <a:cubicBezTo>
                  <a:pt x="18" y="274"/>
                  <a:pt x="15" y="271"/>
                  <a:pt x="14" y="269"/>
                </a:cubicBezTo>
                <a:cubicBezTo>
                  <a:pt x="12" y="268"/>
                  <a:pt x="16" y="266"/>
                  <a:pt x="17" y="264"/>
                </a:cubicBezTo>
                <a:cubicBezTo>
                  <a:pt x="19" y="262"/>
                  <a:pt x="16" y="257"/>
                  <a:pt x="13" y="258"/>
                </a:cubicBezTo>
                <a:cubicBezTo>
                  <a:pt x="10" y="259"/>
                  <a:pt x="16" y="262"/>
                  <a:pt x="16" y="264"/>
                </a:cubicBezTo>
                <a:cubicBezTo>
                  <a:pt x="16" y="267"/>
                  <a:pt x="11" y="264"/>
                  <a:pt x="11" y="266"/>
                </a:cubicBezTo>
                <a:cubicBezTo>
                  <a:pt x="11" y="269"/>
                  <a:pt x="8" y="268"/>
                  <a:pt x="6" y="270"/>
                </a:cubicBezTo>
                <a:cubicBezTo>
                  <a:pt x="5" y="272"/>
                  <a:pt x="9" y="274"/>
                  <a:pt x="7" y="274"/>
                </a:cubicBezTo>
                <a:cubicBezTo>
                  <a:pt x="5" y="275"/>
                  <a:pt x="2" y="277"/>
                  <a:pt x="2" y="279"/>
                </a:cubicBezTo>
                <a:cubicBezTo>
                  <a:pt x="1" y="281"/>
                  <a:pt x="4" y="281"/>
                  <a:pt x="4" y="280"/>
                </a:cubicBezTo>
                <a:cubicBezTo>
                  <a:pt x="4" y="278"/>
                  <a:pt x="7" y="277"/>
                  <a:pt x="7" y="280"/>
                </a:cubicBezTo>
                <a:cubicBezTo>
                  <a:pt x="8" y="282"/>
                  <a:pt x="10" y="280"/>
                  <a:pt x="12" y="280"/>
                </a:cubicBezTo>
                <a:cubicBezTo>
                  <a:pt x="15" y="281"/>
                  <a:pt x="15" y="285"/>
                  <a:pt x="13" y="284"/>
                </a:cubicBezTo>
                <a:cubicBezTo>
                  <a:pt x="12" y="284"/>
                  <a:pt x="10" y="287"/>
                  <a:pt x="10" y="290"/>
                </a:cubicBezTo>
                <a:cubicBezTo>
                  <a:pt x="11" y="292"/>
                  <a:pt x="16" y="290"/>
                  <a:pt x="18" y="290"/>
                </a:cubicBezTo>
                <a:cubicBezTo>
                  <a:pt x="21" y="291"/>
                  <a:pt x="20" y="295"/>
                  <a:pt x="18" y="294"/>
                </a:cubicBezTo>
                <a:cubicBezTo>
                  <a:pt x="17" y="292"/>
                  <a:pt x="14" y="290"/>
                  <a:pt x="13" y="292"/>
                </a:cubicBezTo>
                <a:cubicBezTo>
                  <a:pt x="12" y="295"/>
                  <a:pt x="10" y="294"/>
                  <a:pt x="8" y="293"/>
                </a:cubicBezTo>
                <a:cubicBezTo>
                  <a:pt x="6" y="292"/>
                  <a:pt x="0" y="296"/>
                  <a:pt x="2" y="297"/>
                </a:cubicBezTo>
                <a:cubicBezTo>
                  <a:pt x="4" y="299"/>
                  <a:pt x="4" y="301"/>
                  <a:pt x="5" y="301"/>
                </a:cubicBezTo>
                <a:cubicBezTo>
                  <a:pt x="7" y="301"/>
                  <a:pt x="9" y="300"/>
                  <a:pt x="10" y="299"/>
                </a:cubicBezTo>
                <a:cubicBezTo>
                  <a:pt x="10" y="297"/>
                  <a:pt x="13" y="296"/>
                  <a:pt x="13" y="299"/>
                </a:cubicBezTo>
                <a:cubicBezTo>
                  <a:pt x="13" y="302"/>
                  <a:pt x="10" y="301"/>
                  <a:pt x="9" y="303"/>
                </a:cubicBezTo>
                <a:cubicBezTo>
                  <a:pt x="8" y="304"/>
                  <a:pt x="7" y="306"/>
                  <a:pt x="4" y="308"/>
                </a:cubicBezTo>
                <a:cubicBezTo>
                  <a:pt x="2" y="309"/>
                  <a:pt x="4" y="312"/>
                  <a:pt x="6" y="311"/>
                </a:cubicBezTo>
                <a:cubicBezTo>
                  <a:pt x="8" y="310"/>
                  <a:pt x="6" y="313"/>
                  <a:pt x="8" y="314"/>
                </a:cubicBezTo>
                <a:cubicBezTo>
                  <a:pt x="11" y="314"/>
                  <a:pt x="11" y="312"/>
                  <a:pt x="11" y="310"/>
                </a:cubicBezTo>
                <a:cubicBezTo>
                  <a:pt x="10" y="308"/>
                  <a:pt x="12" y="304"/>
                  <a:pt x="14" y="306"/>
                </a:cubicBezTo>
                <a:cubicBezTo>
                  <a:pt x="17" y="308"/>
                  <a:pt x="13" y="311"/>
                  <a:pt x="13" y="312"/>
                </a:cubicBezTo>
                <a:cubicBezTo>
                  <a:pt x="13" y="314"/>
                  <a:pt x="12" y="317"/>
                  <a:pt x="12" y="319"/>
                </a:cubicBezTo>
                <a:cubicBezTo>
                  <a:pt x="12" y="321"/>
                  <a:pt x="10" y="320"/>
                  <a:pt x="10" y="322"/>
                </a:cubicBezTo>
                <a:cubicBezTo>
                  <a:pt x="10" y="324"/>
                  <a:pt x="4" y="323"/>
                  <a:pt x="7" y="324"/>
                </a:cubicBezTo>
                <a:cubicBezTo>
                  <a:pt x="9" y="326"/>
                  <a:pt x="5" y="328"/>
                  <a:pt x="7" y="329"/>
                </a:cubicBezTo>
                <a:cubicBezTo>
                  <a:pt x="8" y="331"/>
                  <a:pt x="9" y="327"/>
                  <a:pt x="11" y="328"/>
                </a:cubicBezTo>
                <a:cubicBezTo>
                  <a:pt x="13" y="329"/>
                  <a:pt x="13" y="329"/>
                  <a:pt x="16" y="328"/>
                </a:cubicBezTo>
                <a:cubicBezTo>
                  <a:pt x="18" y="327"/>
                  <a:pt x="20" y="330"/>
                  <a:pt x="17" y="331"/>
                </a:cubicBezTo>
                <a:cubicBezTo>
                  <a:pt x="15" y="332"/>
                  <a:pt x="12" y="334"/>
                  <a:pt x="13" y="335"/>
                </a:cubicBezTo>
                <a:cubicBezTo>
                  <a:pt x="14" y="335"/>
                  <a:pt x="18" y="333"/>
                  <a:pt x="18" y="335"/>
                </a:cubicBezTo>
                <a:cubicBezTo>
                  <a:pt x="19" y="338"/>
                  <a:pt x="21" y="337"/>
                  <a:pt x="21" y="334"/>
                </a:cubicBezTo>
                <a:cubicBezTo>
                  <a:pt x="21" y="332"/>
                  <a:pt x="26" y="334"/>
                  <a:pt x="27" y="336"/>
                </a:cubicBezTo>
                <a:cubicBezTo>
                  <a:pt x="27" y="339"/>
                  <a:pt x="22" y="340"/>
                  <a:pt x="19" y="339"/>
                </a:cubicBezTo>
                <a:cubicBezTo>
                  <a:pt x="16" y="339"/>
                  <a:pt x="15" y="342"/>
                  <a:pt x="17" y="344"/>
                </a:cubicBezTo>
                <a:cubicBezTo>
                  <a:pt x="18" y="347"/>
                  <a:pt x="21" y="344"/>
                  <a:pt x="23" y="342"/>
                </a:cubicBezTo>
                <a:cubicBezTo>
                  <a:pt x="25" y="340"/>
                  <a:pt x="35" y="341"/>
                  <a:pt x="36" y="343"/>
                </a:cubicBezTo>
                <a:cubicBezTo>
                  <a:pt x="36" y="345"/>
                  <a:pt x="31" y="343"/>
                  <a:pt x="30" y="345"/>
                </a:cubicBezTo>
                <a:cubicBezTo>
                  <a:pt x="30" y="346"/>
                  <a:pt x="26" y="347"/>
                  <a:pt x="25" y="346"/>
                </a:cubicBezTo>
                <a:cubicBezTo>
                  <a:pt x="25" y="344"/>
                  <a:pt x="21" y="346"/>
                  <a:pt x="21" y="349"/>
                </a:cubicBezTo>
                <a:cubicBezTo>
                  <a:pt x="20" y="351"/>
                  <a:pt x="17" y="351"/>
                  <a:pt x="21" y="352"/>
                </a:cubicBezTo>
                <a:cubicBezTo>
                  <a:pt x="24" y="353"/>
                  <a:pt x="23" y="348"/>
                  <a:pt x="28" y="349"/>
                </a:cubicBezTo>
                <a:cubicBezTo>
                  <a:pt x="34" y="349"/>
                  <a:pt x="36" y="344"/>
                  <a:pt x="38" y="347"/>
                </a:cubicBezTo>
                <a:cubicBezTo>
                  <a:pt x="39" y="350"/>
                  <a:pt x="34" y="352"/>
                  <a:pt x="32" y="350"/>
                </a:cubicBezTo>
                <a:cubicBezTo>
                  <a:pt x="30" y="349"/>
                  <a:pt x="27" y="352"/>
                  <a:pt x="27" y="355"/>
                </a:cubicBezTo>
                <a:cubicBezTo>
                  <a:pt x="27" y="357"/>
                  <a:pt x="21" y="354"/>
                  <a:pt x="18" y="353"/>
                </a:cubicBezTo>
                <a:cubicBezTo>
                  <a:pt x="15" y="353"/>
                  <a:pt x="17" y="356"/>
                  <a:pt x="19" y="359"/>
                </a:cubicBezTo>
                <a:cubicBezTo>
                  <a:pt x="22" y="362"/>
                  <a:pt x="23" y="359"/>
                  <a:pt x="27" y="361"/>
                </a:cubicBezTo>
                <a:cubicBezTo>
                  <a:pt x="30" y="363"/>
                  <a:pt x="30" y="365"/>
                  <a:pt x="32" y="363"/>
                </a:cubicBezTo>
                <a:cubicBezTo>
                  <a:pt x="34" y="361"/>
                  <a:pt x="32" y="361"/>
                  <a:pt x="30" y="360"/>
                </a:cubicBezTo>
                <a:cubicBezTo>
                  <a:pt x="29" y="359"/>
                  <a:pt x="30" y="356"/>
                  <a:pt x="34" y="358"/>
                </a:cubicBezTo>
                <a:cubicBezTo>
                  <a:pt x="37" y="359"/>
                  <a:pt x="41" y="356"/>
                  <a:pt x="40" y="352"/>
                </a:cubicBezTo>
                <a:cubicBezTo>
                  <a:pt x="39" y="347"/>
                  <a:pt x="44" y="345"/>
                  <a:pt x="48" y="344"/>
                </a:cubicBezTo>
                <a:cubicBezTo>
                  <a:pt x="52" y="342"/>
                  <a:pt x="50" y="347"/>
                  <a:pt x="47" y="348"/>
                </a:cubicBezTo>
                <a:cubicBezTo>
                  <a:pt x="44" y="349"/>
                  <a:pt x="43" y="350"/>
                  <a:pt x="45" y="353"/>
                </a:cubicBezTo>
                <a:cubicBezTo>
                  <a:pt x="48" y="355"/>
                  <a:pt x="51" y="351"/>
                  <a:pt x="53" y="353"/>
                </a:cubicBezTo>
                <a:cubicBezTo>
                  <a:pt x="55" y="355"/>
                  <a:pt x="49" y="355"/>
                  <a:pt x="48" y="357"/>
                </a:cubicBezTo>
                <a:cubicBezTo>
                  <a:pt x="47" y="359"/>
                  <a:pt x="52" y="361"/>
                  <a:pt x="49" y="363"/>
                </a:cubicBezTo>
                <a:cubicBezTo>
                  <a:pt x="46" y="364"/>
                  <a:pt x="47" y="357"/>
                  <a:pt x="45" y="356"/>
                </a:cubicBezTo>
                <a:cubicBezTo>
                  <a:pt x="43" y="355"/>
                  <a:pt x="42" y="357"/>
                  <a:pt x="44" y="361"/>
                </a:cubicBezTo>
                <a:cubicBezTo>
                  <a:pt x="45" y="365"/>
                  <a:pt x="41" y="362"/>
                  <a:pt x="39" y="360"/>
                </a:cubicBezTo>
                <a:cubicBezTo>
                  <a:pt x="38" y="358"/>
                  <a:pt x="35" y="361"/>
                  <a:pt x="37" y="363"/>
                </a:cubicBezTo>
                <a:cubicBezTo>
                  <a:pt x="39" y="365"/>
                  <a:pt x="33" y="363"/>
                  <a:pt x="33" y="366"/>
                </a:cubicBezTo>
                <a:cubicBezTo>
                  <a:pt x="33" y="370"/>
                  <a:pt x="36" y="367"/>
                  <a:pt x="39" y="367"/>
                </a:cubicBezTo>
                <a:cubicBezTo>
                  <a:pt x="42" y="368"/>
                  <a:pt x="41" y="373"/>
                  <a:pt x="43" y="375"/>
                </a:cubicBezTo>
                <a:cubicBezTo>
                  <a:pt x="46" y="377"/>
                  <a:pt x="44" y="369"/>
                  <a:pt x="46" y="368"/>
                </a:cubicBezTo>
                <a:cubicBezTo>
                  <a:pt x="49" y="368"/>
                  <a:pt x="47" y="374"/>
                  <a:pt x="52" y="376"/>
                </a:cubicBezTo>
                <a:cubicBezTo>
                  <a:pt x="58" y="378"/>
                  <a:pt x="53" y="375"/>
                  <a:pt x="55" y="373"/>
                </a:cubicBezTo>
                <a:cubicBezTo>
                  <a:pt x="58" y="371"/>
                  <a:pt x="61" y="379"/>
                  <a:pt x="64" y="380"/>
                </a:cubicBezTo>
                <a:cubicBezTo>
                  <a:pt x="67" y="380"/>
                  <a:pt x="65" y="376"/>
                  <a:pt x="63" y="374"/>
                </a:cubicBezTo>
                <a:cubicBezTo>
                  <a:pt x="61" y="372"/>
                  <a:pt x="65" y="373"/>
                  <a:pt x="68" y="374"/>
                </a:cubicBezTo>
                <a:cubicBezTo>
                  <a:pt x="71" y="375"/>
                  <a:pt x="73" y="375"/>
                  <a:pt x="73" y="373"/>
                </a:cubicBezTo>
                <a:cubicBezTo>
                  <a:pt x="74" y="372"/>
                  <a:pt x="74" y="373"/>
                  <a:pt x="75" y="373"/>
                </a:cubicBezTo>
                <a:cubicBezTo>
                  <a:pt x="72" y="371"/>
                  <a:pt x="62" y="372"/>
                  <a:pt x="61" y="372"/>
                </a:cubicBezTo>
                <a:cubicBezTo>
                  <a:pt x="59" y="372"/>
                  <a:pt x="60" y="349"/>
                  <a:pt x="61" y="344"/>
                </a:cubicBezTo>
                <a:cubicBezTo>
                  <a:pt x="60" y="344"/>
                  <a:pt x="60" y="344"/>
                  <a:pt x="60" y="344"/>
                </a:cubicBezTo>
                <a:cubicBezTo>
                  <a:pt x="58" y="344"/>
                  <a:pt x="52" y="345"/>
                  <a:pt x="53" y="341"/>
                </a:cubicBezTo>
                <a:cubicBezTo>
                  <a:pt x="53" y="340"/>
                  <a:pt x="54" y="340"/>
                  <a:pt x="54" y="340"/>
                </a:cubicBezTo>
                <a:cubicBezTo>
                  <a:pt x="53" y="339"/>
                  <a:pt x="51" y="338"/>
                  <a:pt x="49" y="337"/>
                </a:cubicBezTo>
                <a:cubicBezTo>
                  <a:pt x="46" y="336"/>
                  <a:pt x="37" y="337"/>
                  <a:pt x="35" y="337"/>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63" name="Freeform 112"/>
          <p:cNvSpPr>
            <a:spLocks/>
          </p:cNvSpPr>
          <p:nvPr/>
        </p:nvSpPr>
        <p:spPr bwMode="auto">
          <a:xfrm>
            <a:off x="2972593" y="4053214"/>
            <a:ext cx="200465" cy="206419"/>
          </a:xfrm>
          <a:custGeom>
            <a:avLst/>
            <a:gdLst>
              <a:gd name="T0" fmla="*/ 71 w 74"/>
              <a:gd name="T1" fmla="*/ 41 h 76"/>
              <a:gd name="T2" fmla="*/ 64 w 74"/>
              <a:gd name="T3" fmla="*/ 43 h 76"/>
              <a:gd name="T4" fmla="*/ 60 w 74"/>
              <a:gd name="T5" fmla="*/ 33 h 76"/>
              <a:gd name="T6" fmla="*/ 54 w 74"/>
              <a:gd name="T7" fmla="*/ 26 h 76"/>
              <a:gd name="T8" fmla="*/ 47 w 74"/>
              <a:gd name="T9" fmla="*/ 25 h 76"/>
              <a:gd name="T10" fmla="*/ 43 w 74"/>
              <a:gd name="T11" fmla="*/ 19 h 76"/>
              <a:gd name="T12" fmla="*/ 41 w 74"/>
              <a:gd name="T13" fmla="*/ 8 h 76"/>
              <a:gd name="T14" fmla="*/ 41 w 74"/>
              <a:gd name="T15" fmla="*/ 4 h 76"/>
              <a:gd name="T16" fmla="*/ 39 w 74"/>
              <a:gd name="T17" fmla="*/ 4 h 76"/>
              <a:gd name="T18" fmla="*/ 31 w 74"/>
              <a:gd name="T19" fmla="*/ 1 h 76"/>
              <a:gd name="T20" fmla="*/ 22 w 74"/>
              <a:gd name="T21" fmla="*/ 2 h 76"/>
              <a:gd name="T22" fmla="*/ 11 w 74"/>
              <a:gd name="T23" fmla="*/ 3 h 76"/>
              <a:gd name="T24" fmla="*/ 5 w 74"/>
              <a:gd name="T25" fmla="*/ 11 h 76"/>
              <a:gd name="T26" fmla="*/ 2 w 74"/>
              <a:gd name="T27" fmla="*/ 24 h 76"/>
              <a:gd name="T28" fmla="*/ 0 w 74"/>
              <a:gd name="T29" fmla="*/ 24 h 76"/>
              <a:gd name="T30" fmla="*/ 11 w 74"/>
              <a:gd name="T31" fmla="*/ 36 h 76"/>
              <a:gd name="T32" fmla="*/ 21 w 74"/>
              <a:gd name="T33" fmla="*/ 42 h 76"/>
              <a:gd name="T34" fmla="*/ 30 w 74"/>
              <a:gd name="T35" fmla="*/ 47 h 76"/>
              <a:gd name="T36" fmla="*/ 46 w 74"/>
              <a:gd name="T37" fmla="*/ 55 h 76"/>
              <a:gd name="T38" fmla="*/ 39 w 74"/>
              <a:gd name="T39" fmla="*/ 66 h 76"/>
              <a:gd name="T40" fmla="*/ 36 w 74"/>
              <a:gd name="T41" fmla="*/ 72 h 76"/>
              <a:gd name="T42" fmla="*/ 44 w 74"/>
              <a:gd name="T43" fmla="*/ 73 h 76"/>
              <a:gd name="T44" fmla="*/ 52 w 74"/>
              <a:gd name="T45" fmla="*/ 74 h 76"/>
              <a:gd name="T46" fmla="*/ 60 w 74"/>
              <a:gd name="T47" fmla="*/ 73 h 76"/>
              <a:gd name="T48" fmla="*/ 66 w 74"/>
              <a:gd name="T49" fmla="*/ 69 h 76"/>
              <a:gd name="T50" fmla="*/ 70 w 74"/>
              <a:gd name="T51" fmla="*/ 57 h 76"/>
              <a:gd name="T52" fmla="*/ 71 w 74"/>
              <a:gd name="T53" fmla="*/ 41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4" h="76">
                <a:moveTo>
                  <a:pt x="71" y="41"/>
                </a:moveTo>
                <a:cubicBezTo>
                  <a:pt x="68" y="40"/>
                  <a:pt x="65" y="43"/>
                  <a:pt x="64" y="43"/>
                </a:cubicBezTo>
                <a:cubicBezTo>
                  <a:pt x="63" y="43"/>
                  <a:pt x="61" y="36"/>
                  <a:pt x="60" y="33"/>
                </a:cubicBezTo>
                <a:cubicBezTo>
                  <a:pt x="59" y="30"/>
                  <a:pt x="56" y="25"/>
                  <a:pt x="54" y="26"/>
                </a:cubicBezTo>
                <a:cubicBezTo>
                  <a:pt x="52" y="27"/>
                  <a:pt x="53" y="26"/>
                  <a:pt x="47" y="25"/>
                </a:cubicBezTo>
                <a:cubicBezTo>
                  <a:pt x="41" y="25"/>
                  <a:pt x="41" y="24"/>
                  <a:pt x="43" y="19"/>
                </a:cubicBezTo>
                <a:cubicBezTo>
                  <a:pt x="44" y="13"/>
                  <a:pt x="39" y="9"/>
                  <a:pt x="41" y="8"/>
                </a:cubicBezTo>
                <a:cubicBezTo>
                  <a:pt x="43" y="7"/>
                  <a:pt x="43" y="6"/>
                  <a:pt x="41" y="4"/>
                </a:cubicBezTo>
                <a:cubicBezTo>
                  <a:pt x="40" y="4"/>
                  <a:pt x="40" y="4"/>
                  <a:pt x="39" y="4"/>
                </a:cubicBezTo>
                <a:cubicBezTo>
                  <a:pt x="37" y="4"/>
                  <a:pt x="35" y="1"/>
                  <a:pt x="31" y="1"/>
                </a:cubicBezTo>
                <a:cubicBezTo>
                  <a:pt x="28" y="1"/>
                  <a:pt x="24" y="0"/>
                  <a:pt x="22" y="2"/>
                </a:cubicBezTo>
                <a:cubicBezTo>
                  <a:pt x="19" y="3"/>
                  <a:pt x="14" y="1"/>
                  <a:pt x="11" y="3"/>
                </a:cubicBezTo>
                <a:cubicBezTo>
                  <a:pt x="8" y="5"/>
                  <a:pt x="5" y="10"/>
                  <a:pt x="5" y="11"/>
                </a:cubicBezTo>
                <a:cubicBezTo>
                  <a:pt x="5" y="13"/>
                  <a:pt x="4" y="24"/>
                  <a:pt x="2" y="24"/>
                </a:cubicBezTo>
                <a:cubicBezTo>
                  <a:pt x="2" y="24"/>
                  <a:pt x="1" y="24"/>
                  <a:pt x="0" y="24"/>
                </a:cubicBezTo>
                <a:cubicBezTo>
                  <a:pt x="2" y="28"/>
                  <a:pt x="7" y="34"/>
                  <a:pt x="11" y="36"/>
                </a:cubicBezTo>
                <a:cubicBezTo>
                  <a:pt x="16" y="39"/>
                  <a:pt x="16" y="42"/>
                  <a:pt x="21" y="42"/>
                </a:cubicBezTo>
                <a:cubicBezTo>
                  <a:pt x="26" y="43"/>
                  <a:pt x="28" y="45"/>
                  <a:pt x="30" y="47"/>
                </a:cubicBezTo>
                <a:cubicBezTo>
                  <a:pt x="32" y="49"/>
                  <a:pt x="45" y="53"/>
                  <a:pt x="46" y="55"/>
                </a:cubicBezTo>
                <a:cubicBezTo>
                  <a:pt x="47" y="56"/>
                  <a:pt x="39" y="62"/>
                  <a:pt x="39" y="66"/>
                </a:cubicBezTo>
                <a:cubicBezTo>
                  <a:pt x="39" y="71"/>
                  <a:pt x="36" y="70"/>
                  <a:pt x="36" y="72"/>
                </a:cubicBezTo>
                <a:cubicBezTo>
                  <a:pt x="36" y="73"/>
                  <a:pt x="42" y="72"/>
                  <a:pt x="44" y="73"/>
                </a:cubicBezTo>
                <a:cubicBezTo>
                  <a:pt x="46" y="75"/>
                  <a:pt x="50" y="73"/>
                  <a:pt x="52" y="74"/>
                </a:cubicBezTo>
                <a:cubicBezTo>
                  <a:pt x="55" y="76"/>
                  <a:pt x="58" y="72"/>
                  <a:pt x="60" y="73"/>
                </a:cubicBezTo>
                <a:cubicBezTo>
                  <a:pt x="62" y="73"/>
                  <a:pt x="64" y="69"/>
                  <a:pt x="66" y="69"/>
                </a:cubicBezTo>
                <a:cubicBezTo>
                  <a:pt x="69" y="70"/>
                  <a:pt x="71" y="61"/>
                  <a:pt x="70" y="57"/>
                </a:cubicBezTo>
                <a:cubicBezTo>
                  <a:pt x="70" y="53"/>
                  <a:pt x="74" y="43"/>
                  <a:pt x="71" y="41"/>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64" name="Freeform 113"/>
          <p:cNvSpPr>
            <a:spLocks/>
          </p:cNvSpPr>
          <p:nvPr/>
        </p:nvSpPr>
        <p:spPr bwMode="auto">
          <a:xfrm>
            <a:off x="2547144" y="3518655"/>
            <a:ext cx="75422" cy="61528"/>
          </a:xfrm>
          <a:custGeom>
            <a:avLst/>
            <a:gdLst>
              <a:gd name="T0" fmla="*/ 27 w 28"/>
              <a:gd name="T1" fmla="*/ 18 h 23"/>
              <a:gd name="T2" fmla="*/ 28 w 28"/>
              <a:gd name="T3" fmla="*/ 13 h 23"/>
              <a:gd name="T4" fmla="*/ 20 w 28"/>
              <a:gd name="T5" fmla="*/ 2 h 23"/>
              <a:gd name="T6" fmla="*/ 15 w 28"/>
              <a:gd name="T7" fmla="*/ 2 h 23"/>
              <a:gd name="T8" fmla="*/ 7 w 28"/>
              <a:gd name="T9" fmla="*/ 0 h 23"/>
              <a:gd name="T10" fmla="*/ 2 w 28"/>
              <a:gd name="T11" fmla="*/ 0 h 23"/>
              <a:gd name="T12" fmla="*/ 2 w 28"/>
              <a:gd name="T13" fmla="*/ 4 h 23"/>
              <a:gd name="T14" fmla="*/ 4 w 28"/>
              <a:gd name="T15" fmla="*/ 11 h 23"/>
              <a:gd name="T16" fmla="*/ 9 w 28"/>
              <a:gd name="T17" fmla="*/ 10 h 23"/>
              <a:gd name="T18" fmla="*/ 13 w 28"/>
              <a:gd name="T19" fmla="*/ 13 h 23"/>
              <a:gd name="T20" fmla="*/ 19 w 28"/>
              <a:gd name="T21" fmla="*/ 18 h 23"/>
              <a:gd name="T22" fmla="*/ 23 w 28"/>
              <a:gd name="T23" fmla="*/ 23 h 23"/>
              <a:gd name="T24" fmla="*/ 25 w 28"/>
              <a:gd name="T25" fmla="*/ 23 h 23"/>
              <a:gd name="T26" fmla="*/ 27 w 28"/>
              <a:gd name="T27" fmla="*/ 1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 h="23">
                <a:moveTo>
                  <a:pt x="27" y="18"/>
                </a:moveTo>
                <a:cubicBezTo>
                  <a:pt x="26" y="17"/>
                  <a:pt x="26" y="15"/>
                  <a:pt x="28" y="13"/>
                </a:cubicBezTo>
                <a:cubicBezTo>
                  <a:pt x="25" y="9"/>
                  <a:pt x="21" y="5"/>
                  <a:pt x="20" y="2"/>
                </a:cubicBezTo>
                <a:cubicBezTo>
                  <a:pt x="18" y="3"/>
                  <a:pt x="16" y="3"/>
                  <a:pt x="15" y="2"/>
                </a:cubicBezTo>
                <a:cubicBezTo>
                  <a:pt x="13" y="0"/>
                  <a:pt x="9" y="1"/>
                  <a:pt x="7" y="0"/>
                </a:cubicBezTo>
                <a:cubicBezTo>
                  <a:pt x="6" y="0"/>
                  <a:pt x="4" y="0"/>
                  <a:pt x="2" y="0"/>
                </a:cubicBezTo>
                <a:cubicBezTo>
                  <a:pt x="3" y="2"/>
                  <a:pt x="3" y="3"/>
                  <a:pt x="2" y="4"/>
                </a:cubicBezTo>
                <a:cubicBezTo>
                  <a:pt x="0" y="5"/>
                  <a:pt x="0" y="9"/>
                  <a:pt x="4" y="11"/>
                </a:cubicBezTo>
                <a:cubicBezTo>
                  <a:pt x="8" y="12"/>
                  <a:pt x="7" y="10"/>
                  <a:pt x="9" y="10"/>
                </a:cubicBezTo>
                <a:cubicBezTo>
                  <a:pt x="11" y="10"/>
                  <a:pt x="11" y="13"/>
                  <a:pt x="13" y="13"/>
                </a:cubicBezTo>
                <a:cubicBezTo>
                  <a:pt x="14" y="13"/>
                  <a:pt x="19" y="15"/>
                  <a:pt x="19" y="18"/>
                </a:cubicBezTo>
                <a:cubicBezTo>
                  <a:pt x="18" y="21"/>
                  <a:pt x="20" y="23"/>
                  <a:pt x="23" y="23"/>
                </a:cubicBezTo>
                <a:cubicBezTo>
                  <a:pt x="24" y="23"/>
                  <a:pt x="25" y="23"/>
                  <a:pt x="25" y="23"/>
                </a:cubicBezTo>
                <a:cubicBezTo>
                  <a:pt x="26" y="21"/>
                  <a:pt x="27" y="19"/>
                  <a:pt x="27" y="18"/>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65" name="Freeform 114"/>
          <p:cNvSpPr>
            <a:spLocks/>
          </p:cNvSpPr>
          <p:nvPr/>
        </p:nvSpPr>
        <p:spPr bwMode="auto">
          <a:xfrm>
            <a:off x="2601118" y="3541673"/>
            <a:ext cx="134967" cy="65498"/>
          </a:xfrm>
          <a:custGeom>
            <a:avLst/>
            <a:gdLst>
              <a:gd name="T0" fmla="*/ 44 w 50"/>
              <a:gd name="T1" fmla="*/ 7 h 24"/>
              <a:gd name="T2" fmla="*/ 33 w 50"/>
              <a:gd name="T3" fmla="*/ 1 h 24"/>
              <a:gd name="T4" fmla="*/ 21 w 50"/>
              <a:gd name="T5" fmla="*/ 6 h 24"/>
              <a:gd name="T6" fmla="*/ 7 w 50"/>
              <a:gd name="T7" fmla="*/ 6 h 24"/>
              <a:gd name="T8" fmla="*/ 3 w 50"/>
              <a:gd name="T9" fmla="*/ 2 h 24"/>
              <a:gd name="T10" fmla="*/ 2 w 50"/>
              <a:gd name="T11" fmla="*/ 7 h 24"/>
              <a:gd name="T12" fmla="*/ 0 w 50"/>
              <a:gd name="T13" fmla="*/ 12 h 24"/>
              <a:gd name="T14" fmla="*/ 11 w 50"/>
              <a:gd name="T15" fmla="*/ 17 h 24"/>
              <a:gd name="T16" fmla="*/ 17 w 50"/>
              <a:gd name="T17" fmla="*/ 21 h 24"/>
              <a:gd name="T18" fmla="*/ 24 w 50"/>
              <a:gd name="T19" fmla="*/ 19 h 24"/>
              <a:gd name="T20" fmla="*/ 22 w 50"/>
              <a:gd name="T21" fmla="*/ 14 h 24"/>
              <a:gd name="T22" fmla="*/ 26 w 50"/>
              <a:gd name="T23" fmla="*/ 10 h 24"/>
              <a:gd name="T24" fmla="*/ 35 w 50"/>
              <a:gd name="T25" fmla="*/ 7 h 24"/>
              <a:gd name="T26" fmla="*/ 38 w 50"/>
              <a:gd name="T27" fmla="*/ 13 h 24"/>
              <a:gd name="T28" fmla="*/ 43 w 50"/>
              <a:gd name="T29" fmla="*/ 22 h 24"/>
              <a:gd name="T30" fmla="*/ 48 w 50"/>
              <a:gd name="T31" fmla="*/ 16 h 24"/>
              <a:gd name="T32" fmla="*/ 50 w 50"/>
              <a:gd name="T33" fmla="*/ 14 h 24"/>
              <a:gd name="T34" fmla="*/ 44 w 50"/>
              <a:gd name="T35" fmla="*/ 7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0" h="24">
                <a:moveTo>
                  <a:pt x="44" y="7"/>
                </a:moveTo>
                <a:cubicBezTo>
                  <a:pt x="41" y="3"/>
                  <a:pt x="36" y="3"/>
                  <a:pt x="33" y="1"/>
                </a:cubicBezTo>
                <a:cubicBezTo>
                  <a:pt x="29" y="0"/>
                  <a:pt x="25" y="2"/>
                  <a:pt x="21" y="6"/>
                </a:cubicBezTo>
                <a:cubicBezTo>
                  <a:pt x="16" y="10"/>
                  <a:pt x="11" y="8"/>
                  <a:pt x="7" y="6"/>
                </a:cubicBezTo>
                <a:cubicBezTo>
                  <a:pt x="6" y="5"/>
                  <a:pt x="5" y="4"/>
                  <a:pt x="3" y="2"/>
                </a:cubicBezTo>
                <a:cubicBezTo>
                  <a:pt x="1" y="4"/>
                  <a:pt x="1" y="6"/>
                  <a:pt x="2" y="7"/>
                </a:cubicBezTo>
                <a:cubicBezTo>
                  <a:pt x="2" y="8"/>
                  <a:pt x="1" y="10"/>
                  <a:pt x="0" y="12"/>
                </a:cubicBezTo>
                <a:cubicBezTo>
                  <a:pt x="4" y="12"/>
                  <a:pt x="9" y="14"/>
                  <a:pt x="11" y="17"/>
                </a:cubicBezTo>
                <a:cubicBezTo>
                  <a:pt x="14" y="20"/>
                  <a:pt x="16" y="18"/>
                  <a:pt x="17" y="21"/>
                </a:cubicBezTo>
                <a:cubicBezTo>
                  <a:pt x="19" y="24"/>
                  <a:pt x="23" y="21"/>
                  <a:pt x="24" y="19"/>
                </a:cubicBezTo>
                <a:cubicBezTo>
                  <a:pt x="25" y="17"/>
                  <a:pt x="22" y="16"/>
                  <a:pt x="22" y="14"/>
                </a:cubicBezTo>
                <a:cubicBezTo>
                  <a:pt x="21" y="12"/>
                  <a:pt x="25" y="13"/>
                  <a:pt x="26" y="10"/>
                </a:cubicBezTo>
                <a:cubicBezTo>
                  <a:pt x="27" y="7"/>
                  <a:pt x="33" y="6"/>
                  <a:pt x="35" y="7"/>
                </a:cubicBezTo>
                <a:cubicBezTo>
                  <a:pt x="38" y="8"/>
                  <a:pt x="40" y="10"/>
                  <a:pt x="38" y="13"/>
                </a:cubicBezTo>
                <a:cubicBezTo>
                  <a:pt x="36" y="15"/>
                  <a:pt x="40" y="19"/>
                  <a:pt x="43" y="22"/>
                </a:cubicBezTo>
                <a:cubicBezTo>
                  <a:pt x="45" y="20"/>
                  <a:pt x="47" y="17"/>
                  <a:pt x="48" y="16"/>
                </a:cubicBezTo>
                <a:cubicBezTo>
                  <a:pt x="49" y="16"/>
                  <a:pt x="49" y="15"/>
                  <a:pt x="50" y="14"/>
                </a:cubicBezTo>
                <a:cubicBezTo>
                  <a:pt x="48" y="13"/>
                  <a:pt x="46" y="10"/>
                  <a:pt x="44" y="7"/>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66" name="Freeform 115"/>
          <p:cNvSpPr>
            <a:spLocks/>
          </p:cNvSpPr>
          <p:nvPr/>
        </p:nvSpPr>
        <p:spPr bwMode="auto">
          <a:xfrm>
            <a:off x="2674144" y="3424525"/>
            <a:ext cx="273903" cy="389021"/>
          </a:xfrm>
          <a:custGeom>
            <a:avLst/>
            <a:gdLst>
              <a:gd name="T0" fmla="*/ 16 w 101"/>
              <a:gd name="T1" fmla="*/ 104 h 143"/>
              <a:gd name="T2" fmla="*/ 22 w 101"/>
              <a:gd name="T3" fmla="*/ 104 h 143"/>
              <a:gd name="T4" fmla="*/ 28 w 101"/>
              <a:gd name="T5" fmla="*/ 109 h 143"/>
              <a:gd name="T6" fmla="*/ 28 w 101"/>
              <a:gd name="T7" fmla="*/ 109 h 143"/>
              <a:gd name="T8" fmla="*/ 36 w 101"/>
              <a:gd name="T9" fmla="*/ 109 h 143"/>
              <a:gd name="T10" fmla="*/ 41 w 101"/>
              <a:gd name="T11" fmla="*/ 116 h 143"/>
              <a:gd name="T12" fmla="*/ 46 w 101"/>
              <a:gd name="T13" fmla="*/ 121 h 143"/>
              <a:gd name="T14" fmla="*/ 49 w 101"/>
              <a:gd name="T15" fmla="*/ 127 h 143"/>
              <a:gd name="T16" fmla="*/ 59 w 101"/>
              <a:gd name="T17" fmla="*/ 128 h 143"/>
              <a:gd name="T18" fmla="*/ 64 w 101"/>
              <a:gd name="T19" fmla="*/ 127 h 143"/>
              <a:gd name="T20" fmla="*/ 69 w 101"/>
              <a:gd name="T21" fmla="*/ 127 h 143"/>
              <a:gd name="T22" fmla="*/ 75 w 101"/>
              <a:gd name="T23" fmla="*/ 132 h 143"/>
              <a:gd name="T24" fmla="*/ 71 w 101"/>
              <a:gd name="T25" fmla="*/ 139 h 143"/>
              <a:gd name="T26" fmla="*/ 76 w 101"/>
              <a:gd name="T27" fmla="*/ 143 h 143"/>
              <a:gd name="T28" fmla="*/ 76 w 101"/>
              <a:gd name="T29" fmla="*/ 143 h 143"/>
              <a:gd name="T30" fmla="*/ 80 w 101"/>
              <a:gd name="T31" fmla="*/ 132 h 143"/>
              <a:gd name="T32" fmla="*/ 81 w 101"/>
              <a:gd name="T33" fmla="*/ 120 h 143"/>
              <a:gd name="T34" fmla="*/ 76 w 101"/>
              <a:gd name="T35" fmla="*/ 106 h 143"/>
              <a:gd name="T36" fmla="*/ 82 w 101"/>
              <a:gd name="T37" fmla="*/ 102 h 143"/>
              <a:gd name="T38" fmla="*/ 80 w 101"/>
              <a:gd name="T39" fmla="*/ 98 h 143"/>
              <a:gd name="T40" fmla="*/ 78 w 101"/>
              <a:gd name="T41" fmla="*/ 94 h 143"/>
              <a:gd name="T42" fmla="*/ 91 w 101"/>
              <a:gd name="T43" fmla="*/ 93 h 143"/>
              <a:gd name="T44" fmla="*/ 100 w 101"/>
              <a:gd name="T45" fmla="*/ 90 h 143"/>
              <a:gd name="T46" fmla="*/ 99 w 101"/>
              <a:gd name="T47" fmla="*/ 85 h 143"/>
              <a:gd name="T48" fmla="*/ 99 w 101"/>
              <a:gd name="T49" fmla="*/ 79 h 143"/>
              <a:gd name="T50" fmla="*/ 96 w 101"/>
              <a:gd name="T51" fmla="*/ 73 h 143"/>
              <a:gd name="T52" fmla="*/ 98 w 101"/>
              <a:gd name="T53" fmla="*/ 57 h 143"/>
              <a:gd name="T54" fmla="*/ 88 w 101"/>
              <a:gd name="T55" fmla="*/ 55 h 143"/>
              <a:gd name="T56" fmla="*/ 76 w 101"/>
              <a:gd name="T57" fmla="*/ 49 h 143"/>
              <a:gd name="T58" fmla="*/ 62 w 101"/>
              <a:gd name="T59" fmla="*/ 48 h 143"/>
              <a:gd name="T60" fmla="*/ 56 w 101"/>
              <a:gd name="T61" fmla="*/ 37 h 143"/>
              <a:gd name="T62" fmla="*/ 52 w 101"/>
              <a:gd name="T63" fmla="*/ 32 h 143"/>
              <a:gd name="T64" fmla="*/ 48 w 101"/>
              <a:gd name="T65" fmla="*/ 30 h 143"/>
              <a:gd name="T66" fmla="*/ 50 w 101"/>
              <a:gd name="T67" fmla="*/ 26 h 143"/>
              <a:gd name="T68" fmla="*/ 51 w 101"/>
              <a:gd name="T69" fmla="*/ 20 h 143"/>
              <a:gd name="T70" fmla="*/ 58 w 101"/>
              <a:gd name="T71" fmla="*/ 10 h 143"/>
              <a:gd name="T72" fmla="*/ 61 w 101"/>
              <a:gd name="T73" fmla="*/ 8 h 143"/>
              <a:gd name="T74" fmla="*/ 63 w 101"/>
              <a:gd name="T75" fmla="*/ 7 h 143"/>
              <a:gd name="T76" fmla="*/ 65 w 101"/>
              <a:gd name="T77" fmla="*/ 2 h 143"/>
              <a:gd name="T78" fmla="*/ 56 w 101"/>
              <a:gd name="T79" fmla="*/ 6 h 143"/>
              <a:gd name="T80" fmla="*/ 48 w 101"/>
              <a:gd name="T81" fmla="*/ 10 h 143"/>
              <a:gd name="T82" fmla="*/ 41 w 101"/>
              <a:gd name="T83" fmla="*/ 13 h 143"/>
              <a:gd name="T84" fmla="*/ 37 w 101"/>
              <a:gd name="T85" fmla="*/ 12 h 143"/>
              <a:gd name="T86" fmla="*/ 29 w 101"/>
              <a:gd name="T87" fmla="*/ 20 h 143"/>
              <a:gd name="T88" fmla="*/ 26 w 101"/>
              <a:gd name="T89" fmla="*/ 28 h 143"/>
              <a:gd name="T90" fmla="*/ 17 w 101"/>
              <a:gd name="T91" fmla="*/ 37 h 143"/>
              <a:gd name="T92" fmla="*/ 16 w 101"/>
              <a:gd name="T93" fmla="*/ 38 h 143"/>
              <a:gd name="T94" fmla="*/ 14 w 101"/>
              <a:gd name="T95" fmla="*/ 40 h 143"/>
              <a:gd name="T96" fmla="*/ 9 w 101"/>
              <a:gd name="T97" fmla="*/ 46 h 143"/>
              <a:gd name="T98" fmla="*/ 11 w 101"/>
              <a:gd name="T99" fmla="*/ 48 h 143"/>
              <a:gd name="T100" fmla="*/ 13 w 101"/>
              <a:gd name="T101" fmla="*/ 55 h 143"/>
              <a:gd name="T102" fmla="*/ 13 w 101"/>
              <a:gd name="T103" fmla="*/ 60 h 143"/>
              <a:gd name="T104" fmla="*/ 15 w 101"/>
              <a:gd name="T105" fmla="*/ 73 h 143"/>
              <a:gd name="T106" fmla="*/ 13 w 101"/>
              <a:gd name="T107" fmla="*/ 80 h 143"/>
              <a:gd name="T108" fmla="*/ 6 w 101"/>
              <a:gd name="T109" fmla="*/ 86 h 143"/>
              <a:gd name="T110" fmla="*/ 2 w 101"/>
              <a:gd name="T111" fmla="*/ 91 h 143"/>
              <a:gd name="T112" fmla="*/ 0 w 101"/>
              <a:gd name="T113" fmla="*/ 95 h 143"/>
              <a:gd name="T114" fmla="*/ 10 w 101"/>
              <a:gd name="T115" fmla="*/ 100 h 143"/>
              <a:gd name="T116" fmla="*/ 16 w 101"/>
              <a:gd name="T117" fmla="*/ 104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43">
                <a:moveTo>
                  <a:pt x="16" y="104"/>
                </a:moveTo>
                <a:cubicBezTo>
                  <a:pt x="18" y="106"/>
                  <a:pt x="21" y="105"/>
                  <a:pt x="22" y="104"/>
                </a:cubicBezTo>
                <a:cubicBezTo>
                  <a:pt x="23" y="103"/>
                  <a:pt x="25" y="105"/>
                  <a:pt x="28" y="109"/>
                </a:cubicBezTo>
                <a:cubicBezTo>
                  <a:pt x="28" y="109"/>
                  <a:pt x="28" y="109"/>
                  <a:pt x="28" y="109"/>
                </a:cubicBezTo>
                <a:cubicBezTo>
                  <a:pt x="31" y="109"/>
                  <a:pt x="34" y="108"/>
                  <a:pt x="36" y="109"/>
                </a:cubicBezTo>
                <a:cubicBezTo>
                  <a:pt x="38" y="111"/>
                  <a:pt x="37" y="116"/>
                  <a:pt x="41" y="116"/>
                </a:cubicBezTo>
                <a:cubicBezTo>
                  <a:pt x="44" y="116"/>
                  <a:pt x="46" y="120"/>
                  <a:pt x="46" y="121"/>
                </a:cubicBezTo>
                <a:cubicBezTo>
                  <a:pt x="46" y="123"/>
                  <a:pt x="49" y="124"/>
                  <a:pt x="49" y="127"/>
                </a:cubicBezTo>
                <a:cubicBezTo>
                  <a:pt x="49" y="129"/>
                  <a:pt x="58" y="129"/>
                  <a:pt x="59" y="128"/>
                </a:cubicBezTo>
                <a:cubicBezTo>
                  <a:pt x="60" y="127"/>
                  <a:pt x="62" y="126"/>
                  <a:pt x="64" y="127"/>
                </a:cubicBezTo>
                <a:cubicBezTo>
                  <a:pt x="65" y="128"/>
                  <a:pt x="68" y="126"/>
                  <a:pt x="69" y="127"/>
                </a:cubicBezTo>
                <a:cubicBezTo>
                  <a:pt x="71" y="128"/>
                  <a:pt x="77" y="130"/>
                  <a:pt x="75" y="132"/>
                </a:cubicBezTo>
                <a:cubicBezTo>
                  <a:pt x="74" y="134"/>
                  <a:pt x="70" y="137"/>
                  <a:pt x="71" y="139"/>
                </a:cubicBezTo>
                <a:cubicBezTo>
                  <a:pt x="72" y="140"/>
                  <a:pt x="75" y="141"/>
                  <a:pt x="76" y="143"/>
                </a:cubicBezTo>
                <a:cubicBezTo>
                  <a:pt x="76" y="143"/>
                  <a:pt x="76" y="143"/>
                  <a:pt x="76" y="143"/>
                </a:cubicBezTo>
                <a:cubicBezTo>
                  <a:pt x="79" y="142"/>
                  <a:pt x="80" y="134"/>
                  <a:pt x="80" y="132"/>
                </a:cubicBezTo>
                <a:cubicBezTo>
                  <a:pt x="80" y="129"/>
                  <a:pt x="81" y="123"/>
                  <a:pt x="81" y="120"/>
                </a:cubicBezTo>
                <a:cubicBezTo>
                  <a:pt x="83" y="115"/>
                  <a:pt x="76" y="112"/>
                  <a:pt x="76" y="106"/>
                </a:cubicBezTo>
                <a:cubicBezTo>
                  <a:pt x="76" y="101"/>
                  <a:pt x="79" y="104"/>
                  <a:pt x="82" y="102"/>
                </a:cubicBezTo>
                <a:cubicBezTo>
                  <a:pt x="85" y="100"/>
                  <a:pt x="82" y="99"/>
                  <a:pt x="80" y="98"/>
                </a:cubicBezTo>
                <a:cubicBezTo>
                  <a:pt x="79" y="98"/>
                  <a:pt x="77" y="95"/>
                  <a:pt x="78" y="94"/>
                </a:cubicBezTo>
                <a:cubicBezTo>
                  <a:pt x="78" y="92"/>
                  <a:pt x="88" y="93"/>
                  <a:pt x="91" y="93"/>
                </a:cubicBezTo>
                <a:cubicBezTo>
                  <a:pt x="94" y="93"/>
                  <a:pt x="100" y="90"/>
                  <a:pt x="100" y="90"/>
                </a:cubicBezTo>
                <a:cubicBezTo>
                  <a:pt x="100" y="89"/>
                  <a:pt x="101" y="87"/>
                  <a:pt x="99" y="85"/>
                </a:cubicBezTo>
                <a:cubicBezTo>
                  <a:pt x="96" y="84"/>
                  <a:pt x="97" y="81"/>
                  <a:pt x="99" y="79"/>
                </a:cubicBezTo>
                <a:cubicBezTo>
                  <a:pt x="101" y="77"/>
                  <a:pt x="98" y="75"/>
                  <a:pt x="96" y="73"/>
                </a:cubicBezTo>
                <a:cubicBezTo>
                  <a:pt x="93" y="70"/>
                  <a:pt x="95" y="61"/>
                  <a:pt x="98" y="57"/>
                </a:cubicBezTo>
                <a:cubicBezTo>
                  <a:pt x="100" y="53"/>
                  <a:pt x="92" y="54"/>
                  <a:pt x="88" y="55"/>
                </a:cubicBezTo>
                <a:cubicBezTo>
                  <a:pt x="83" y="55"/>
                  <a:pt x="79" y="53"/>
                  <a:pt x="76" y="49"/>
                </a:cubicBezTo>
                <a:cubicBezTo>
                  <a:pt x="73" y="46"/>
                  <a:pt x="69" y="48"/>
                  <a:pt x="62" y="48"/>
                </a:cubicBezTo>
                <a:cubicBezTo>
                  <a:pt x="54" y="48"/>
                  <a:pt x="56" y="40"/>
                  <a:pt x="56" y="37"/>
                </a:cubicBezTo>
                <a:cubicBezTo>
                  <a:pt x="56" y="34"/>
                  <a:pt x="52" y="34"/>
                  <a:pt x="52" y="32"/>
                </a:cubicBezTo>
                <a:cubicBezTo>
                  <a:pt x="52" y="30"/>
                  <a:pt x="50" y="30"/>
                  <a:pt x="48" y="30"/>
                </a:cubicBezTo>
                <a:cubicBezTo>
                  <a:pt x="47" y="30"/>
                  <a:pt x="48" y="27"/>
                  <a:pt x="50" y="26"/>
                </a:cubicBezTo>
                <a:cubicBezTo>
                  <a:pt x="51" y="24"/>
                  <a:pt x="51" y="23"/>
                  <a:pt x="51" y="20"/>
                </a:cubicBezTo>
                <a:cubicBezTo>
                  <a:pt x="51" y="16"/>
                  <a:pt x="56" y="13"/>
                  <a:pt x="58" y="10"/>
                </a:cubicBezTo>
                <a:cubicBezTo>
                  <a:pt x="59" y="9"/>
                  <a:pt x="60" y="9"/>
                  <a:pt x="61" y="8"/>
                </a:cubicBezTo>
                <a:cubicBezTo>
                  <a:pt x="61" y="8"/>
                  <a:pt x="62" y="7"/>
                  <a:pt x="63" y="7"/>
                </a:cubicBezTo>
                <a:cubicBezTo>
                  <a:pt x="67" y="6"/>
                  <a:pt x="69" y="4"/>
                  <a:pt x="65" y="2"/>
                </a:cubicBezTo>
                <a:cubicBezTo>
                  <a:pt x="61" y="0"/>
                  <a:pt x="59" y="6"/>
                  <a:pt x="56" y="6"/>
                </a:cubicBezTo>
                <a:cubicBezTo>
                  <a:pt x="52" y="7"/>
                  <a:pt x="51" y="9"/>
                  <a:pt x="48" y="10"/>
                </a:cubicBezTo>
                <a:cubicBezTo>
                  <a:pt x="46" y="12"/>
                  <a:pt x="41" y="11"/>
                  <a:pt x="41" y="13"/>
                </a:cubicBezTo>
                <a:cubicBezTo>
                  <a:pt x="40" y="15"/>
                  <a:pt x="39" y="13"/>
                  <a:pt x="37" y="12"/>
                </a:cubicBezTo>
                <a:cubicBezTo>
                  <a:pt x="34" y="12"/>
                  <a:pt x="29" y="17"/>
                  <a:pt x="29" y="20"/>
                </a:cubicBezTo>
                <a:cubicBezTo>
                  <a:pt x="29" y="22"/>
                  <a:pt x="30" y="25"/>
                  <a:pt x="26" y="28"/>
                </a:cubicBezTo>
                <a:cubicBezTo>
                  <a:pt x="22" y="30"/>
                  <a:pt x="19" y="35"/>
                  <a:pt x="17" y="37"/>
                </a:cubicBezTo>
                <a:cubicBezTo>
                  <a:pt x="17" y="38"/>
                  <a:pt x="16" y="38"/>
                  <a:pt x="16" y="38"/>
                </a:cubicBezTo>
                <a:cubicBezTo>
                  <a:pt x="15" y="39"/>
                  <a:pt x="15" y="40"/>
                  <a:pt x="14" y="40"/>
                </a:cubicBezTo>
                <a:cubicBezTo>
                  <a:pt x="13" y="41"/>
                  <a:pt x="11" y="44"/>
                  <a:pt x="9" y="46"/>
                </a:cubicBezTo>
                <a:cubicBezTo>
                  <a:pt x="10" y="47"/>
                  <a:pt x="11" y="48"/>
                  <a:pt x="11" y="48"/>
                </a:cubicBezTo>
                <a:cubicBezTo>
                  <a:pt x="14" y="51"/>
                  <a:pt x="12" y="53"/>
                  <a:pt x="13" y="55"/>
                </a:cubicBezTo>
                <a:cubicBezTo>
                  <a:pt x="14" y="56"/>
                  <a:pt x="15" y="59"/>
                  <a:pt x="13" y="60"/>
                </a:cubicBezTo>
                <a:cubicBezTo>
                  <a:pt x="12" y="61"/>
                  <a:pt x="13" y="71"/>
                  <a:pt x="15" y="73"/>
                </a:cubicBezTo>
                <a:cubicBezTo>
                  <a:pt x="16" y="75"/>
                  <a:pt x="15" y="76"/>
                  <a:pt x="13" y="80"/>
                </a:cubicBezTo>
                <a:cubicBezTo>
                  <a:pt x="11" y="84"/>
                  <a:pt x="9" y="85"/>
                  <a:pt x="6" y="86"/>
                </a:cubicBezTo>
                <a:cubicBezTo>
                  <a:pt x="2" y="86"/>
                  <a:pt x="3" y="91"/>
                  <a:pt x="2" y="91"/>
                </a:cubicBezTo>
                <a:cubicBezTo>
                  <a:pt x="1" y="91"/>
                  <a:pt x="0" y="93"/>
                  <a:pt x="0" y="95"/>
                </a:cubicBezTo>
                <a:cubicBezTo>
                  <a:pt x="3" y="97"/>
                  <a:pt x="9" y="100"/>
                  <a:pt x="10" y="100"/>
                </a:cubicBezTo>
                <a:cubicBezTo>
                  <a:pt x="12" y="100"/>
                  <a:pt x="13" y="103"/>
                  <a:pt x="16" y="104"/>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67" name="Freeform 116"/>
          <p:cNvSpPr>
            <a:spLocks/>
          </p:cNvSpPr>
          <p:nvPr/>
        </p:nvSpPr>
        <p:spPr bwMode="auto">
          <a:xfrm>
            <a:off x="2845594" y="3851578"/>
            <a:ext cx="283827" cy="317568"/>
          </a:xfrm>
          <a:custGeom>
            <a:avLst/>
            <a:gdLst>
              <a:gd name="T0" fmla="*/ 102 w 104"/>
              <a:gd name="T1" fmla="*/ 70 h 117"/>
              <a:gd name="T2" fmla="*/ 97 w 104"/>
              <a:gd name="T3" fmla="*/ 62 h 117"/>
              <a:gd name="T4" fmla="*/ 90 w 104"/>
              <a:gd name="T5" fmla="*/ 58 h 117"/>
              <a:gd name="T6" fmla="*/ 81 w 104"/>
              <a:gd name="T7" fmla="*/ 53 h 117"/>
              <a:gd name="T8" fmla="*/ 80 w 104"/>
              <a:gd name="T9" fmla="*/ 46 h 117"/>
              <a:gd name="T10" fmla="*/ 79 w 104"/>
              <a:gd name="T11" fmla="*/ 40 h 117"/>
              <a:gd name="T12" fmla="*/ 76 w 104"/>
              <a:gd name="T13" fmla="*/ 34 h 117"/>
              <a:gd name="T14" fmla="*/ 66 w 104"/>
              <a:gd name="T15" fmla="*/ 32 h 117"/>
              <a:gd name="T16" fmla="*/ 59 w 104"/>
              <a:gd name="T17" fmla="*/ 29 h 117"/>
              <a:gd name="T18" fmla="*/ 56 w 104"/>
              <a:gd name="T19" fmla="*/ 26 h 117"/>
              <a:gd name="T20" fmla="*/ 50 w 104"/>
              <a:gd name="T21" fmla="*/ 25 h 117"/>
              <a:gd name="T22" fmla="*/ 40 w 104"/>
              <a:gd name="T23" fmla="*/ 19 h 117"/>
              <a:gd name="T24" fmla="*/ 37 w 104"/>
              <a:gd name="T25" fmla="*/ 2 h 117"/>
              <a:gd name="T26" fmla="*/ 29 w 104"/>
              <a:gd name="T27" fmla="*/ 2 h 117"/>
              <a:gd name="T28" fmla="*/ 19 w 104"/>
              <a:gd name="T29" fmla="*/ 6 h 117"/>
              <a:gd name="T30" fmla="*/ 12 w 104"/>
              <a:gd name="T31" fmla="*/ 10 h 117"/>
              <a:gd name="T32" fmla="*/ 5 w 104"/>
              <a:gd name="T33" fmla="*/ 12 h 117"/>
              <a:gd name="T34" fmla="*/ 2 w 104"/>
              <a:gd name="T35" fmla="*/ 11 h 117"/>
              <a:gd name="T36" fmla="*/ 8 w 104"/>
              <a:gd name="T37" fmla="*/ 23 h 117"/>
              <a:gd name="T38" fmla="*/ 6 w 104"/>
              <a:gd name="T39" fmla="*/ 27 h 117"/>
              <a:gd name="T40" fmla="*/ 6 w 104"/>
              <a:gd name="T41" fmla="*/ 39 h 117"/>
              <a:gd name="T42" fmla="*/ 4 w 104"/>
              <a:gd name="T43" fmla="*/ 46 h 117"/>
              <a:gd name="T44" fmla="*/ 2 w 104"/>
              <a:gd name="T45" fmla="*/ 54 h 117"/>
              <a:gd name="T46" fmla="*/ 6 w 104"/>
              <a:gd name="T47" fmla="*/ 58 h 117"/>
              <a:gd name="T48" fmla="*/ 1 w 104"/>
              <a:gd name="T49" fmla="*/ 64 h 117"/>
              <a:gd name="T50" fmla="*/ 1 w 104"/>
              <a:gd name="T51" fmla="*/ 68 h 117"/>
              <a:gd name="T52" fmla="*/ 4 w 104"/>
              <a:gd name="T53" fmla="*/ 72 h 117"/>
              <a:gd name="T54" fmla="*/ 6 w 104"/>
              <a:gd name="T55" fmla="*/ 81 h 117"/>
              <a:gd name="T56" fmla="*/ 9 w 104"/>
              <a:gd name="T57" fmla="*/ 85 h 117"/>
              <a:gd name="T58" fmla="*/ 8 w 104"/>
              <a:gd name="T59" fmla="*/ 91 h 117"/>
              <a:gd name="T60" fmla="*/ 11 w 104"/>
              <a:gd name="T61" fmla="*/ 98 h 117"/>
              <a:gd name="T62" fmla="*/ 14 w 104"/>
              <a:gd name="T63" fmla="*/ 106 h 117"/>
              <a:gd name="T64" fmla="*/ 16 w 104"/>
              <a:gd name="T65" fmla="*/ 115 h 117"/>
              <a:gd name="T66" fmla="*/ 27 w 104"/>
              <a:gd name="T67" fmla="*/ 109 h 117"/>
              <a:gd name="T68" fmla="*/ 35 w 104"/>
              <a:gd name="T69" fmla="*/ 108 h 117"/>
              <a:gd name="T70" fmla="*/ 44 w 104"/>
              <a:gd name="T71" fmla="*/ 112 h 117"/>
              <a:gd name="T72" fmla="*/ 49 w 104"/>
              <a:gd name="T73" fmla="*/ 107 h 117"/>
              <a:gd name="T74" fmla="*/ 60 w 104"/>
              <a:gd name="T75" fmla="*/ 107 h 117"/>
              <a:gd name="T76" fmla="*/ 63 w 104"/>
              <a:gd name="T77" fmla="*/ 94 h 117"/>
              <a:gd name="T78" fmla="*/ 69 w 104"/>
              <a:gd name="T79" fmla="*/ 86 h 117"/>
              <a:gd name="T80" fmla="*/ 80 w 104"/>
              <a:gd name="T81" fmla="*/ 85 h 117"/>
              <a:gd name="T82" fmla="*/ 89 w 104"/>
              <a:gd name="T83" fmla="*/ 84 h 117"/>
              <a:gd name="T84" fmla="*/ 97 w 104"/>
              <a:gd name="T85" fmla="*/ 87 h 117"/>
              <a:gd name="T86" fmla="*/ 101 w 104"/>
              <a:gd name="T87" fmla="*/ 81 h 117"/>
              <a:gd name="T88" fmla="*/ 102 w 104"/>
              <a:gd name="T89" fmla="*/ 7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4" h="117">
                <a:moveTo>
                  <a:pt x="102" y="70"/>
                </a:moveTo>
                <a:cubicBezTo>
                  <a:pt x="101" y="66"/>
                  <a:pt x="97" y="66"/>
                  <a:pt x="97" y="62"/>
                </a:cubicBezTo>
                <a:cubicBezTo>
                  <a:pt x="97" y="58"/>
                  <a:pt x="96" y="57"/>
                  <a:pt x="90" y="58"/>
                </a:cubicBezTo>
                <a:cubicBezTo>
                  <a:pt x="85" y="58"/>
                  <a:pt x="81" y="57"/>
                  <a:pt x="81" y="53"/>
                </a:cubicBezTo>
                <a:cubicBezTo>
                  <a:pt x="81" y="50"/>
                  <a:pt x="78" y="48"/>
                  <a:pt x="80" y="46"/>
                </a:cubicBezTo>
                <a:cubicBezTo>
                  <a:pt x="83" y="45"/>
                  <a:pt x="78" y="43"/>
                  <a:pt x="79" y="40"/>
                </a:cubicBezTo>
                <a:cubicBezTo>
                  <a:pt x="79" y="37"/>
                  <a:pt x="77" y="36"/>
                  <a:pt x="76" y="34"/>
                </a:cubicBezTo>
                <a:cubicBezTo>
                  <a:pt x="74" y="33"/>
                  <a:pt x="66" y="35"/>
                  <a:pt x="66" y="32"/>
                </a:cubicBezTo>
                <a:cubicBezTo>
                  <a:pt x="66" y="29"/>
                  <a:pt x="62" y="29"/>
                  <a:pt x="59" y="29"/>
                </a:cubicBezTo>
                <a:cubicBezTo>
                  <a:pt x="57" y="29"/>
                  <a:pt x="59" y="26"/>
                  <a:pt x="56" y="26"/>
                </a:cubicBezTo>
                <a:cubicBezTo>
                  <a:pt x="53" y="26"/>
                  <a:pt x="54" y="24"/>
                  <a:pt x="50" y="25"/>
                </a:cubicBezTo>
                <a:cubicBezTo>
                  <a:pt x="46" y="25"/>
                  <a:pt x="44" y="23"/>
                  <a:pt x="40" y="19"/>
                </a:cubicBezTo>
                <a:cubicBezTo>
                  <a:pt x="36" y="14"/>
                  <a:pt x="37" y="5"/>
                  <a:pt x="37" y="2"/>
                </a:cubicBezTo>
                <a:cubicBezTo>
                  <a:pt x="38" y="0"/>
                  <a:pt x="33" y="2"/>
                  <a:pt x="29" y="2"/>
                </a:cubicBezTo>
                <a:cubicBezTo>
                  <a:pt x="26" y="2"/>
                  <a:pt x="23" y="4"/>
                  <a:pt x="19" y="6"/>
                </a:cubicBezTo>
                <a:cubicBezTo>
                  <a:pt x="16" y="8"/>
                  <a:pt x="14" y="8"/>
                  <a:pt x="12" y="10"/>
                </a:cubicBezTo>
                <a:cubicBezTo>
                  <a:pt x="10" y="12"/>
                  <a:pt x="8" y="13"/>
                  <a:pt x="5" y="12"/>
                </a:cubicBezTo>
                <a:cubicBezTo>
                  <a:pt x="4" y="11"/>
                  <a:pt x="3" y="11"/>
                  <a:pt x="2" y="11"/>
                </a:cubicBezTo>
                <a:cubicBezTo>
                  <a:pt x="4" y="15"/>
                  <a:pt x="7" y="21"/>
                  <a:pt x="8" y="23"/>
                </a:cubicBezTo>
                <a:cubicBezTo>
                  <a:pt x="9" y="26"/>
                  <a:pt x="7" y="26"/>
                  <a:pt x="6" y="27"/>
                </a:cubicBezTo>
                <a:cubicBezTo>
                  <a:pt x="5" y="28"/>
                  <a:pt x="6" y="37"/>
                  <a:pt x="6" y="39"/>
                </a:cubicBezTo>
                <a:cubicBezTo>
                  <a:pt x="7" y="41"/>
                  <a:pt x="3" y="45"/>
                  <a:pt x="4" y="46"/>
                </a:cubicBezTo>
                <a:cubicBezTo>
                  <a:pt x="6" y="48"/>
                  <a:pt x="2" y="51"/>
                  <a:pt x="2" y="54"/>
                </a:cubicBezTo>
                <a:cubicBezTo>
                  <a:pt x="2" y="56"/>
                  <a:pt x="6" y="56"/>
                  <a:pt x="6" y="58"/>
                </a:cubicBezTo>
                <a:cubicBezTo>
                  <a:pt x="6" y="59"/>
                  <a:pt x="3" y="63"/>
                  <a:pt x="1" y="64"/>
                </a:cubicBezTo>
                <a:cubicBezTo>
                  <a:pt x="0" y="65"/>
                  <a:pt x="0" y="66"/>
                  <a:pt x="1" y="68"/>
                </a:cubicBezTo>
                <a:cubicBezTo>
                  <a:pt x="1" y="68"/>
                  <a:pt x="1" y="70"/>
                  <a:pt x="4" y="72"/>
                </a:cubicBezTo>
                <a:cubicBezTo>
                  <a:pt x="7" y="74"/>
                  <a:pt x="3" y="78"/>
                  <a:pt x="6" y="81"/>
                </a:cubicBezTo>
                <a:cubicBezTo>
                  <a:pt x="8" y="84"/>
                  <a:pt x="11" y="84"/>
                  <a:pt x="9" y="85"/>
                </a:cubicBezTo>
                <a:cubicBezTo>
                  <a:pt x="8" y="87"/>
                  <a:pt x="10" y="90"/>
                  <a:pt x="8" y="91"/>
                </a:cubicBezTo>
                <a:cubicBezTo>
                  <a:pt x="6" y="93"/>
                  <a:pt x="8" y="97"/>
                  <a:pt x="11" y="98"/>
                </a:cubicBezTo>
                <a:cubicBezTo>
                  <a:pt x="13" y="99"/>
                  <a:pt x="11" y="104"/>
                  <a:pt x="14" y="106"/>
                </a:cubicBezTo>
                <a:cubicBezTo>
                  <a:pt x="16" y="108"/>
                  <a:pt x="15" y="114"/>
                  <a:pt x="16" y="115"/>
                </a:cubicBezTo>
                <a:cubicBezTo>
                  <a:pt x="16" y="117"/>
                  <a:pt x="23" y="113"/>
                  <a:pt x="27" y="109"/>
                </a:cubicBezTo>
                <a:cubicBezTo>
                  <a:pt x="31" y="104"/>
                  <a:pt x="31" y="108"/>
                  <a:pt x="35" y="108"/>
                </a:cubicBezTo>
                <a:cubicBezTo>
                  <a:pt x="38" y="109"/>
                  <a:pt x="43" y="109"/>
                  <a:pt x="44" y="112"/>
                </a:cubicBezTo>
                <a:cubicBezTo>
                  <a:pt x="46" y="116"/>
                  <a:pt x="48" y="109"/>
                  <a:pt x="49" y="107"/>
                </a:cubicBezTo>
                <a:cubicBezTo>
                  <a:pt x="51" y="106"/>
                  <a:pt x="59" y="108"/>
                  <a:pt x="60" y="107"/>
                </a:cubicBezTo>
                <a:cubicBezTo>
                  <a:pt x="62" y="107"/>
                  <a:pt x="63" y="96"/>
                  <a:pt x="63" y="94"/>
                </a:cubicBezTo>
                <a:cubicBezTo>
                  <a:pt x="63" y="93"/>
                  <a:pt x="66" y="88"/>
                  <a:pt x="69" y="86"/>
                </a:cubicBezTo>
                <a:cubicBezTo>
                  <a:pt x="72" y="84"/>
                  <a:pt x="77" y="86"/>
                  <a:pt x="80" y="85"/>
                </a:cubicBezTo>
                <a:cubicBezTo>
                  <a:pt x="82" y="83"/>
                  <a:pt x="86" y="84"/>
                  <a:pt x="89" y="84"/>
                </a:cubicBezTo>
                <a:cubicBezTo>
                  <a:pt x="93" y="84"/>
                  <a:pt x="95" y="87"/>
                  <a:pt x="97" y="87"/>
                </a:cubicBezTo>
                <a:cubicBezTo>
                  <a:pt x="99" y="87"/>
                  <a:pt x="102" y="84"/>
                  <a:pt x="101" y="81"/>
                </a:cubicBezTo>
                <a:cubicBezTo>
                  <a:pt x="101" y="78"/>
                  <a:pt x="104" y="74"/>
                  <a:pt x="102" y="70"/>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68" name="Freeform 117"/>
          <p:cNvSpPr>
            <a:spLocks/>
          </p:cNvSpPr>
          <p:nvPr/>
        </p:nvSpPr>
        <p:spPr bwMode="auto">
          <a:xfrm>
            <a:off x="2629694" y="3651529"/>
            <a:ext cx="295736" cy="428717"/>
          </a:xfrm>
          <a:custGeom>
            <a:avLst/>
            <a:gdLst>
              <a:gd name="T0" fmla="*/ 100 w 109"/>
              <a:gd name="T1" fmla="*/ 150 h 158"/>
              <a:gd name="T2" fmla="*/ 101 w 109"/>
              <a:gd name="T3" fmla="*/ 150 h 158"/>
              <a:gd name="T4" fmla="*/ 101 w 109"/>
              <a:gd name="T5" fmla="*/ 146 h 158"/>
              <a:gd name="T6" fmla="*/ 106 w 109"/>
              <a:gd name="T7" fmla="*/ 140 h 158"/>
              <a:gd name="T8" fmla="*/ 102 w 109"/>
              <a:gd name="T9" fmla="*/ 136 h 158"/>
              <a:gd name="T10" fmla="*/ 104 w 109"/>
              <a:gd name="T11" fmla="*/ 128 h 158"/>
              <a:gd name="T12" fmla="*/ 106 w 109"/>
              <a:gd name="T13" fmla="*/ 121 h 158"/>
              <a:gd name="T14" fmla="*/ 106 w 109"/>
              <a:gd name="T15" fmla="*/ 109 h 158"/>
              <a:gd name="T16" fmla="*/ 108 w 109"/>
              <a:gd name="T17" fmla="*/ 105 h 158"/>
              <a:gd name="T18" fmla="*/ 102 w 109"/>
              <a:gd name="T19" fmla="*/ 93 h 158"/>
              <a:gd name="T20" fmla="*/ 94 w 109"/>
              <a:gd name="T21" fmla="*/ 94 h 158"/>
              <a:gd name="T22" fmla="*/ 92 w 109"/>
              <a:gd name="T23" fmla="*/ 83 h 158"/>
              <a:gd name="T24" fmla="*/ 88 w 109"/>
              <a:gd name="T25" fmla="*/ 83 h 158"/>
              <a:gd name="T26" fmla="*/ 79 w 109"/>
              <a:gd name="T27" fmla="*/ 85 h 158"/>
              <a:gd name="T28" fmla="*/ 75 w 109"/>
              <a:gd name="T29" fmla="*/ 80 h 158"/>
              <a:gd name="T30" fmla="*/ 71 w 109"/>
              <a:gd name="T31" fmla="*/ 77 h 158"/>
              <a:gd name="T32" fmla="*/ 67 w 109"/>
              <a:gd name="T33" fmla="*/ 69 h 158"/>
              <a:gd name="T34" fmla="*/ 65 w 109"/>
              <a:gd name="T35" fmla="*/ 62 h 158"/>
              <a:gd name="T36" fmla="*/ 66 w 109"/>
              <a:gd name="T37" fmla="*/ 57 h 158"/>
              <a:gd name="T38" fmla="*/ 70 w 109"/>
              <a:gd name="T39" fmla="*/ 52 h 158"/>
              <a:gd name="T40" fmla="*/ 73 w 109"/>
              <a:gd name="T41" fmla="*/ 44 h 158"/>
              <a:gd name="T42" fmla="*/ 80 w 109"/>
              <a:gd name="T43" fmla="*/ 39 h 158"/>
              <a:gd name="T44" fmla="*/ 90 w 109"/>
              <a:gd name="T45" fmla="*/ 35 h 158"/>
              <a:gd name="T46" fmla="*/ 97 w 109"/>
              <a:gd name="T47" fmla="*/ 35 h 158"/>
              <a:gd name="T48" fmla="*/ 92 w 109"/>
              <a:gd name="T49" fmla="*/ 31 h 158"/>
              <a:gd name="T50" fmla="*/ 96 w 109"/>
              <a:gd name="T51" fmla="*/ 24 h 158"/>
              <a:gd name="T52" fmla="*/ 90 w 109"/>
              <a:gd name="T53" fmla="*/ 19 h 158"/>
              <a:gd name="T54" fmla="*/ 85 w 109"/>
              <a:gd name="T55" fmla="*/ 19 h 158"/>
              <a:gd name="T56" fmla="*/ 80 w 109"/>
              <a:gd name="T57" fmla="*/ 20 h 158"/>
              <a:gd name="T58" fmla="*/ 70 w 109"/>
              <a:gd name="T59" fmla="*/ 19 h 158"/>
              <a:gd name="T60" fmla="*/ 67 w 109"/>
              <a:gd name="T61" fmla="*/ 13 h 158"/>
              <a:gd name="T62" fmla="*/ 62 w 109"/>
              <a:gd name="T63" fmla="*/ 8 h 158"/>
              <a:gd name="T64" fmla="*/ 57 w 109"/>
              <a:gd name="T65" fmla="*/ 1 h 158"/>
              <a:gd name="T66" fmla="*/ 49 w 109"/>
              <a:gd name="T67" fmla="*/ 1 h 158"/>
              <a:gd name="T68" fmla="*/ 51 w 109"/>
              <a:gd name="T69" fmla="*/ 7 h 158"/>
              <a:gd name="T70" fmla="*/ 47 w 109"/>
              <a:gd name="T71" fmla="*/ 16 h 158"/>
              <a:gd name="T72" fmla="*/ 30 w 109"/>
              <a:gd name="T73" fmla="*/ 25 h 158"/>
              <a:gd name="T74" fmla="*/ 23 w 109"/>
              <a:gd name="T75" fmla="*/ 38 h 158"/>
              <a:gd name="T76" fmla="*/ 16 w 109"/>
              <a:gd name="T77" fmla="*/ 39 h 158"/>
              <a:gd name="T78" fmla="*/ 10 w 109"/>
              <a:gd name="T79" fmla="*/ 37 h 158"/>
              <a:gd name="T80" fmla="*/ 10 w 109"/>
              <a:gd name="T81" fmla="*/ 33 h 158"/>
              <a:gd name="T82" fmla="*/ 8 w 109"/>
              <a:gd name="T83" fmla="*/ 28 h 158"/>
              <a:gd name="T84" fmla="*/ 1 w 109"/>
              <a:gd name="T85" fmla="*/ 36 h 158"/>
              <a:gd name="T86" fmla="*/ 5 w 109"/>
              <a:gd name="T87" fmla="*/ 47 h 158"/>
              <a:gd name="T88" fmla="*/ 2 w 109"/>
              <a:gd name="T89" fmla="*/ 49 h 158"/>
              <a:gd name="T90" fmla="*/ 11 w 109"/>
              <a:gd name="T91" fmla="*/ 57 h 158"/>
              <a:gd name="T92" fmla="*/ 20 w 109"/>
              <a:gd name="T93" fmla="*/ 68 h 158"/>
              <a:gd name="T94" fmla="*/ 26 w 109"/>
              <a:gd name="T95" fmla="*/ 81 h 158"/>
              <a:gd name="T96" fmla="*/ 39 w 109"/>
              <a:gd name="T97" fmla="*/ 106 h 158"/>
              <a:gd name="T98" fmla="*/ 44 w 109"/>
              <a:gd name="T99" fmla="*/ 117 h 158"/>
              <a:gd name="T100" fmla="*/ 47 w 109"/>
              <a:gd name="T101" fmla="*/ 125 h 158"/>
              <a:gd name="T102" fmla="*/ 60 w 109"/>
              <a:gd name="T103" fmla="*/ 134 h 158"/>
              <a:gd name="T104" fmla="*/ 84 w 109"/>
              <a:gd name="T105" fmla="*/ 149 h 158"/>
              <a:gd name="T106" fmla="*/ 94 w 109"/>
              <a:gd name="T107" fmla="*/ 156 h 158"/>
              <a:gd name="T108" fmla="*/ 95 w 109"/>
              <a:gd name="T109" fmla="*/ 158 h 158"/>
              <a:gd name="T110" fmla="*/ 97 w 109"/>
              <a:gd name="T111" fmla="*/ 157 h 158"/>
              <a:gd name="T112" fmla="*/ 100 w 109"/>
              <a:gd name="T113" fmla="*/ 150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9" h="158">
                <a:moveTo>
                  <a:pt x="100" y="150"/>
                </a:moveTo>
                <a:cubicBezTo>
                  <a:pt x="100" y="150"/>
                  <a:pt x="100" y="150"/>
                  <a:pt x="101" y="150"/>
                </a:cubicBezTo>
                <a:cubicBezTo>
                  <a:pt x="100" y="148"/>
                  <a:pt x="100" y="147"/>
                  <a:pt x="101" y="146"/>
                </a:cubicBezTo>
                <a:cubicBezTo>
                  <a:pt x="103" y="145"/>
                  <a:pt x="106" y="141"/>
                  <a:pt x="106" y="140"/>
                </a:cubicBezTo>
                <a:cubicBezTo>
                  <a:pt x="106" y="138"/>
                  <a:pt x="102" y="138"/>
                  <a:pt x="102" y="136"/>
                </a:cubicBezTo>
                <a:cubicBezTo>
                  <a:pt x="102" y="133"/>
                  <a:pt x="106" y="130"/>
                  <a:pt x="104" y="128"/>
                </a:cubicBezTo>
                <a:cubicBezTo>
                  <a:pt x="103" y="127"/>
                  <a:pt x="107" y="123"/>
                  <a:pt x="106" y="121"/>
                </a:cubicBezTo>
                <a:cubicBezTo>
                  <a:pt x="106" y="119"/>
                  <a:pt x="105" y="110"/>
                  <a:pt x="106" y="109"/>
                </a:cubicBezTo>
                <a:cubicBezTo>
                  <a:pt x="107" y="108"/>
                  <a:pt x="109" y="108"/>
                  <a:pt x="108" y="105"/>
                </a:cubicBezTo>
                <a:cubicBezTo>
                  <a:pt x="107" y="103"/>
                  <a:pt x="104" y="97"/>
                  <a:pt x="102" y="93"/>
                </a:cubicBezTo>
                <a:cubicBezTo>
                  <a:pt x="99" y="93"/>
                  <a:pt x="96" y="93"/>
                  <a:pt x="94" y="94"/>
                </a:cubicBezTo>
                <a:cubicBezTo>
                  <a:pt x="91" y="95"/>
                  <a:pt x="92" y="86"/>
                  <a:pt x="92" y="83"/>
                </a:cubicBezTo>
                <a:cubicBezTo>
                  <a:pt x="92" y="79"/>
                  <a:pt x="89" y="81"/>
                  <a:pt x="88" y="83"/>
                </a:cubicBezTo>
                <a:cubicBezTo>
                  <a:pt x="87" y="86"/>
                  <a:pt x="83" y="85"/>
                  <a:pt x="79" y="85"/>
                </a:cubicBezTo>
                <a:cubicBezTo>
                  <a:pt x="75" y="85"/>
                  <a:pt x="77" y="80"/>
                  <a:pt x="75" y="80"/>
                </a:cubicBezTo>
                <a:cubicBezTo>
                  <a:pt x="72" y="80"/>
                  <a:pt x="70" y="79"/>
                  <a:pt x="71" y="77"/>
                </a:cubicBezTo>
                <a:cubicBezTo>
                  <a:pt x="71" y="74"/>
                  <a:pt x="69" y="72"/>
                  <a:pt x="67" y="69"/>
                </a:cubicBezTo>
                <a:cubicBezTo>
                  <a:pt x="65" y="67"/>
                  <a:pt x="63" y="64"/>
                  <a:pt x="65" y="62"/>
                </a:cubicBezTo>
                <a:cubicBezTo>
                  <a:pt x="66" y="60"/>
                  <a:pt x="64" y="59"/>
                  <a:pt x="66" y="57"/>
                </a:cubicBezTo>
                <a:cubicBezTo>
                  <a:pt x="68" y="54"/>
                  <a:pt x="71" y="55"/>
                  <a:pt x="70" y="52"/>
                </a:cubicBezTo>
                <a:cubicBezTo>
                  <a:pt x="69" y="49"/>
                  <a:pt x="72" y="47"/>
                  <a:pt x="73" y="44"/>
                </a:cubicBezTo>
                <a:cubicBezTo>
                  <a:pt x="73" y="41"/>
                  <a:pt x="77" y="42"/>
                  <a:pt x="80" y="39"/>
                </a:cubicBezTo>
                <a:cubicBezTo>
                  <a:pt x="84" y="36"/>
                  <a:pt x="87" y="38"/>
                  <a:pt x="90" y="35"/>
                </a:cubicBezTo>
                <a:cubicBezTo>
                  <a:pt x="93" y="33"/>
                  <a:pt x="95" y="35"/>
                  <a:pt x="97" y="35"/>
                </a:cubicBezTo>
                <a:cubicBezTo>
                  <a:pt x="96" y="33"/>
                  <a:pt x="93" y="32"/>
                  <a:pt x="92" y="31"/>
                </a:cubicBezTo>
                <a:cubicBezTo>
                  <a:pt x="91" y="29"/>
                  <a:pt x="95" y="26"/>
                  <a:pt x="96" y="24"/>
                </a:cubicBezTo>
                <a:cubicBezTo>
                  <a:pt x="98" y="22"/>
                  <a:pt x="92" y="20"/>
                  <a:pt x="90" y="19"/>
                </a:cubicBezTo>
                <a:cubicBezTo>
                  <a:pt x="89" y="18"/>
                  <a:pt x="86" y="20"/>
                  <a:pt x="85" y="19"/>
                </a:cubicBezTo>
                <a:cubicBezTo>
                  <a:pt x="83" y="18"/>
                  <a:pt x="81" y="19"/>
                  <a:pt x="80" y="20"/>
                </a:cubicBezTo>
                <a:cubicBezTo>
                  <a:pt x="79" y="21"/>
                  <a:pt x="70" y="21"/>
                  <a:pt x="70" y="19"/>
                </a:cubicBezTo>
                <a:cubicBezTo>
                  <a:pt x="70" y="16"/>
                  <a:pt x="67" y="15"/>
                  <a:pt x="67" y="13"/>
                </a:cubicBezTo>
                <a:cubicBezTo>
                  <a:pt x="67" y="12"/>
                  <a:pt x="65" y="8"/>
                  <a:pt x="62" y="8"/>
                </a:cubicBezTo>
                <a:cubicBezTo>
                  <a:pt x="58" y="8"/>
                  <a:pt x="59" y="3"/>
                  <a:pt x="57" y="1"/>
                </a:cubicBezTo>
                <a:cubicBezTo>
                  <a:pt x="55" y="0"/>
                  <a:pt x="52" y="1"/>
                  <a:pt x="49" y="1"/>
                </a:cubicBezTo>
                <a:cubicBezTo>
                  <a:pt x="52" y="5"/>
                  <a:pt x="53" y="6"/>
                  <a:pt x="51" y="7"/>
                </a:cubicBezTo>
                <a:cubicBezTo>
                  <a:pt x="49" y="9"/>
                  <a:pt x="51" y="10"/>
                  <a:pt x="47" y="16"/>
                </a:cubicBezTo>
                <a:cubicBezTo>
                  <a:pt x="42" y="22"/>
                  <a:pt x="34" y="24"/>
                  <a:pt x="30" y="25"/>
                </a:cubicBezTo>
                <a:cubicBezTo>
                  <a:pt x="26" y="26"/>
                  <a:pt x="25" y="33"/>
                  <a:pt x="23" y="38"/>
                </a:cubicBezTo>
                <a:cubicBezTo>
                  <a:pt x="20" y="43"/>
                  <a:pt x="19" y="42"/>
                  <a:pt x="16" y="39"/>
                </a:cubicBezTo>
                <a:cubicBezTo>
                  <a:pt x="14" y="36"/>
                  <a:pt x="13" y="39"/>
                  <a:pt x="10" y="37"/>
                </a:cubicBezTo>
                <a:cubicBezTo>
                  <a:pt x="8" y="35"/>
                  <a:pt x="9" y="35"/>
                  <a:pt x="10" y="33"/>
                </a:cubicBezTo>
                <a:cubicBezTo>
                  <a:pt x="11" y="32"/>
                  <a:pt x="10" y="30"/>
                  <a:pt x="8" y="28"/>
                </a:cubicBezTo>
                <a:cubicBezTo>
                  <a:pt x="6" y="29"/>
                  <a:pt x="3" y="33"/>
                  <a:pt x="1" y="36"/>
                </a:cubicBezTo>
                <a:cubicBezTo>
                  <a:pt x="0" y="39"/>
                  <a:pt x="4" y="45"/>
                  <a:pt x="5" y="47"/>
                </a:cubicBezTo>
                <a:cubicBezTo>
                  <a:pt x="5" y="49"/>
                  <a:pt x="2" y="47"/>
                  <a:pt x="2" y="49"/>
                </a:cubicBezTo>
                <a:cubicBezTo>
                  <a:pt x="2" y="52"/>
                  <a:pt x="8" y="55"/>
                  <a:pt x="11" y="57"/>
                </a:cubicBezTo>
                <a:cubicBezTo>
                  <a:pt x="14" y="59"/>
                  <a:pt x="17" y="65"/>
                  <a:pt x="20" y="68"/>
                </a:cubicBezTo>
                <a:cubicBezTo>
                  <a:pt x="22" y="71"/>
                  <a:pt x="23" y="74"/>
                  <a:pt x="26" y="81"/>
                </a:cubicBezTo>
                <a:cubicBezTo>
                  <a:pt x="29" y="89"/>
                  <a:pt x="35" y="101"/>
                  <a:pt x="39" y="106"/>
                </a:cubicBezTo>
                <a:cubicBezTo>
                  <a:pt x="43" y="111"/>
                  <a:pt x="45" y="115"/>
                  <a:pt x="44" y="117"/>
                </a:cubicBezTo>
                <a:cubicBezTo>
                  <a:pt x="43" y="118"/>
                  <a:pt x="44" y="123"/>
                  <a:pt x="47" y="125"/>
                </a:cubicBezTo>
                <a:cubicBezTo>
                  <a:pt x="50" y="127"/>
                  <a:pt x="52" y="130"/>
                  <a:pt x="60" y="134"/>
                </a:cubicBezTo>
                <a:cubicBezTo>
                  <a:pt x="68" y="138"/>
                  <a:pt x="82" y="145"/>
                  <a:pt x="84" y="149"/>
                </a:cubicBezTo>
                <a:cubicBezTo>
                  <a:pt x="86" y="152"/>
                  <a:pt x="93" y="156"/>
                  <a:pt x="94" y="156"/>
                </a:cubicBezTo>
                <a:cubicBezTo>
                  <a:pt x="95" y="157"/>
                  <a:pt x="95" y="157"/>
                  <a:pt x="95" y="158"/>
                </a:cubicBezTo>
                <a:cubicBezTo>
                  <a:pt x="96" y="157"/>
                  <a:pt x="96" y="157"/>
                  <a:pt x="97" y="157"/>
                </a:cubicBezTo>
                <a:cubicBezTo>
                  <a:pt x="99" y="155"/>
                  <a:pt x="99" y="151"/>
                  <a:pt x="100" y="150"/>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69" name="Freeform 118"/>
          <p:cNvSpPr>
            <a:spLocks/>
          </p:cNvSpPr>
          <p:nvPr/>
        </p:nvSpPr>
        <p:spPr bwMode="auto">
          <a:xfrm>
            <a:off x="2777331" y="3458683"/>
            <a:ext cx="317568" cy="265963"/>
          </a:xfrm>
          <a:custGeom>
            <a:avLst/>
            <a:gdLst>
              <a:gd name="T0" fmla="*/ 11 w 117"/>
              <a:gd name="T1" fmla="*/ 6 h 98"/>
              <a:gd name="T2" fmla="*/ 4 w 117"/>
              <a:gd name="T3" fmla="*/ 16 h 98"/>
              <a:gd name="T4" fmla="*/ 3 w 117"/>
              <a:gd name="T5" fmla="*/ 22 h 98"/>
              <a:gd name="T6" fmla="*/ 1 w 117"/>
              <a:gd name="T7" fmla="*/ 26 h 98"/>
              <a:gd name="T8" fmla="*/ 5 w 117"/>
              <a:gd name="T9" fmla="*/ 28 h 98"/>
              <a:gd name="T10" fmla="*/ 9 w 117"/>
              <a:gd name="T11" fmla="*/ 33 h 98"/>
              <a:gd name="T12" fmla="*/ 15 w 117"/>
              <a:gd name="T13" fmla="*/ 44 h 98"/>
              <a:gd name="T14" fmla="*/ 29 w 117"/>
              <a:gd name="T15" fmla="*/ 45 h 98"/>
              <a:gd name="T16" fmla="*/ 41 w 117"/>
              <a:gd name="T17" fmla="*/ 51 h 98"/>
              <a:gd name="T18" fmla="*/ 51 w 117"/>
              <a:gd name="T19" fmla="*/ 53 h 98"/>
              <a:gd name="T20" fmla="*/ 49 w 117"/>
              <a:gd name="T21" fmla="*/ 69 h 98"/>
              <a:gd name="T22" fmla="*/ 52 w 117"/>
              <a:gd name="T23" fmla="*/ 75 h 98"/>
              <a:gd name="T24" fmla="*/ 52 w 117"/>
              <a:gd name="T25" fmla="*/ 81 h 98"/>
              <a:gd name="T26" fmla="*/ 53 w 117"/>
              <a:gd name="T27" fmla="*/ 86 h 98"/>
              <a:gd name="T28" fmla="*/ 52 w 117"/>
              <a:gd name="T29" fmla="*/ 86 h 98"/>
              <a:gd name="T30" fmla="*/ 58 w 117"/>
              <a:gd name="T31" fmla="*/ 95 h 98"/>
              <a:gd name="T32" fmla="*/ 63 w 117"/>
              <a:gd name="T33" fmla="*/ 97 h 98"/>
              <a:gd name="T34" fmla="*/ 68 w 117"/>
              <a:gd name="T35" fmla="*/ 96 h 98"/>
              <a:gd name="T36" fmla="*/ 74 w 117"/>
              <a:gd name="T37" fmla="*/ 93 h 98"/>
              <a:gd name="T38" fmla="*/ 79 w 117"/>
              <a:gd name="T39" fmla="*/ 90 h 98"/>
              <a:gd name="T40" fmla="*/ 84 w 117"/>
              <a:gd name="T41" fmla="*/ 86 h 98"/>
              <a:gd name="T42" fmla="*/ 85 w 117"/>
              <a:gd name="T43" fmla="*/ 82 h 98"/>
              <a:gd name="T44" fmla="*/ 81 w 117"/>
              <a:gd name="T45" fmla="*/ 81 h 98"/>
              <a:gd name="T46" fmla="*/ 79 w 117"/>
              <a:gd name="T47" fmla="*/ 76 h 98"/>
              <a:gd name="T48" fmla="*/ 75 w 117"/>
              <a:gd name="T49" fmla="*/ 70 h 98"/>
              <a:gd name="T50" fmla="*/ 81 w 117"/>
              <a:gd name="T51" fmla="*/ 69 h 98"/>
              <a:gd name="T52" fmla="*/ 88 w 117"/>
              <a:gd name="T53" fmla="*/ 71 h 98"/>
              <a:gd name="T54" fmla="*/ 91 w 117"/>
              <a:gd name="T55" fmla="*/ 71 h 98"/>
              <a:gd name="T56" fmla="*/ 97 w 117"/>
              <a:gd name="T57" fmla="*/ 68 h 98"/>
              <a:gd name="T58" fmla="*/ 108 w 117"/>
              <a:gd name="T59" fmla="*/ 64 h 98"/>
              <a:gd name="T60" fmla="*/ 110 w 117"/>
              <a:gd name="T61" fmla="*/ 61 h 98"/>
              <a:gd name="T62" fmla="*/ 104 w 117"/>
              <a:gd name="T63" fmla="*/ 54 h 98"/>
              <a:gd name="T64" fmla="*/ 105 w 117"/>
              <a:gd name="T65" fmla="*/ 50 h 98"/>
              <a:gd name="T66" fmla="*/ 109 w 117"/>
              <a:gd name="T67" fmla="*/ 46 h 98"/>
              <a:gd name="T68" fmla="*/ 110 w 117"/>
              <a:gd name="T69" fmla="*/ 41 h 98"/>
              <a:gd name="T70" fmla="*/ 113 w 117"/>
              <a:gd name="T71" fmla="*/ 36 h 98"/>
              <a:gd name="T72" fmla="*/ 117 w 117"/>
              <a:gd name="T73" fmla="*/ 32 h 98"/>
              <a:gd name="T74" fmla="*/ 104 w 117"/>
              <a:gd name="T75" fmla="*/ 30 h 98"/>
              <a:gd name="T76" fmla="*/ 107 w 117"/>
              <a:gd name="T77" fmla="*/ 23 h 98"/>
              <a:gd name="T78" fmla="*/ 94 w 117"/>
              <a:gd name="T79" fmla="*/ 19 h 98"/>
              <a:gd name="T80" fmla="*/ 95 w 117"/>
              <a:gd name="T81" fmla="*/ 14 h 98"/>
              <a:gd name="T82" fmla="*/ 88 w 117"/>
              <a:gd name="T83" fmla="*/ 12 h 98"/>
              <a:gd name="T84" fmla="*/ 72 w 117"/>
              <a:gd name="T85" fmla="*/ 18 h 98"/>
              <a:gd name="T86" fmla="*/ 56 w 117"/>
              <a:gd name="T87" fmla="*/ 13 h 98"/>
              <a:gd name="T88" fmla="*/ 45 w 117"/>
              <a:gd name="T89" fmla="*/ 11 h 98"/>
              <a:gd name="T90" fmla="*/ 38 w 117"/>
              <a:gd name="T91" fmla="*/ 5 h 98"/>
              <a:gd name="T92" fmla="*/ 31 w 117"/>
              <a:gd name="T93" fmla="*/ 0 h 98"/>
              <a:gd name="T94" fmla="*/ 29 w 117"/>
              <a:gd name="T95" fmla="*/ 5 h 98"/>
              <a:gd name="T96" fmla="*/ 17 w 117"/>
              <a:gd name="T97" fmla="*/ 12 h 98"/>
              <a:gd name="T98" fmla="*/ 20 w 117"/>
              <a:gd name="T99" fmla="*/ 24 h 98"/>
              <a:gd name="T100" fmla="*/ 11 w 117"/>
              <a:gd name="T101" fmla="*/ 21 h 98"/>
              <a:gd name="T102" fmla="*/ 15 w 117"/>
              <a:gd name="T103" fmla="*/ 10 h 98"/>
              <a:gd name="T104" fmla="*/ 14 w 117"/>
              <a:gd name="T105" fmla="*/ 4 h 98"/>
              <a:gd name="T106" fmla="*/ 11 w 117"/>
              <a:gd name="T107" fmla="*/ 6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7" h="98">
                <a:moveTo>
                  <a:pt x="11" y="6"/>
                </a:moveTo>
                <a:cubicBezTo>
                  <a:pt x="9" y="9"/>
                  <a:pt x="4" y="12"/>
                  <a:pt x="4" y="16"/>
                </a:cubicBezTo>
                <a:cubicBezTo>
                  <a:pt x="4" y="19"/>
                  <a:pt x="4" y="20"/>
                  <a:pt x="3" y="22"/>
                </a:cubicBezTo>
                <a:cubicBezTo>
                  <a:pt x="1" y="23"/>
                  <a:pt x="0" y="26"/>
                  <a:pt x="1" y="26"/>
                </a:cubicBezTo>
                <a:cubicBezTo>
                  <a:pt x="3" y="26"/>
                  <a:pt x="5" y="26"/>
                  <a:pt x="5" y="28"/>
                </a:cubicBezTo>
                <a:cubicBezTo>
                  <a:pt x="5" y="30"/>
                  <a:pt x="9" y="30"/>
                  <a:pt x="9" y="33"/>
                </a:cubicBezTo>
                <a:cubicBezTo>
                  <a:pt x="9" y="36"/>
                  <a:pt x="7" y="44"/>
                  <a:pt x="15" y="44"/>
                </a:cubicBezTo>
                <a:cubicBezTo>
                  <a:pt x="22" y="44"/>
                  <a:pt x="26" y="42"/>
                  <a:pt x="29" y="45"/>
                </a:cubicBezTo>
                <a:cubicBezTo>
                  <a:pt x="32" y="49"/>
                  <a:pt x="36" y="51"/>
                  <a:pt x="41" y="51"/>
                </a:cubicBezTo>
                <a:cubicBezTo>
                  <a:pt x="45" y="50"/>
                  <a:pt x="53" y="49"/>
                  <a:pt x="51" y="53"/>
                </a:cubicBezTo>
                <a:cubicBezTo>
                  <a:pt x="48" y="57"/>
                  <a:pt x="46" y="66"/>
                  <a:pt x="49" y="69"/>
                </a:cubicBezTo>
                <a:cubicBezTo>
                  <a:pt x="51" y="71"/>
                  <a:pt x="54" y="73"/>
                  <a:pt x="52" y="75"/>
                </a:cubicBezTo>
                <a:cubicBezTo>
                  <a:pt x="50" y="77"/>
                  <a:pt x="49" y="80"/>
                  <a:pt x="52" y="81"/>
                </a:cubicBezTo>
                <a:cubicBezTo>
                  <a:pt x="54" y="83"/>
                  <a:pt x="53" y="85"/>
                  <a:pt x="53" y="86"/>
                </a:cubicBezTo>
                <a:cubicBezTo>
                  <a:pt x="53" y="86"/>
                  <a:pt x="53" y="86"/>
                  <a:pt x="52" y="86"/>
                </a:cubicBezTo>
                <a:cubicBezTo>
                  <a:pt x="55" y="90"/>
                  <a:pt x="56" y="93"/>
                  <a:pt x="58" y="95"/>
                </a:cubicBezTo>
                <a:cubicBezTo>
                  <a:pt x="61" y="97"/>
                  <a:pt x="62" y="98"/>
                  <a:pt x="63" y="97"/>
                </a:cubicBezTo>
                <a:cubicBezTo>
                  <a:pt x="65" y="96"/>
                  <a:pt x="66" y="95"/>
                  <a:pt x="68" y="96"/>
                </a:cubicBezTo>
                <a:cubicBezTo>
                  <a:pt x="69" y="97"/>
                  <a:pt x="71" y="95"/>
                  <a:pt x="74" y="93"/>
                </a:cubicBezTo>
                <a:cubicBezTo>
                  <a:pt x="76" y="91"/>
                  <a:pt x="79" y="93"/>
                  <a:pt x="79" y="90"/>
                </a:cubicBezTo>
                <a:cubicBezTo>
                  <a:pt x="80" y="88"/>
                  <a:pt x="81" y="86"/>
                  <a:pt x="84" y="86"/>
                </a:cubicBezTo>
                <a:cubicBezTo>
                  <a:pt x="87" y="85"/>
                  <a:pt x="87" y="82"/>
                  <a:pt x="85" y="82"/>
                </a:cubicBezTo>
                <a:cubicBezTo>
                  <a:pt x="83" y="82"/>
                  <a:pt x="81" y="85"/>
                  <a:pt x="81" y="81"/>
                </a:cubicBezTo>
                <a:cubicBezTo>
                  <a:pt x="81" y="78"/>
                  <a:pt x="79" y="79"/>
                  <a:pt x="79" y="76"/>
                </a:cubicBezTo>
                <a:cubicBezTo>
                  <a:pt x="79" y="73"/>
                  <a:pt x="78" y="71"/>
                  <a:pt x="75" y="70"/>
                </a:cubicBezTo>
                <a:cubicBezTo>
                  <a:pt x="72" y="68"/>
                  <a:pt x="79" y="67"/>
                  <a:pt x="81" y="69"/>
                </a:cubicBezTo>
                <a:cubicBezTo>
                  <a:pt x="82" y="70"/>
                  <a:pt x="88" y="69"/>
                  <a:pt x="88" y="71"/>
                </a:cubicBezTo>
                <a:cubicBezTo>
                  <a:pt x="89" y="73"/>
                  <a:pt x="91" y="74"/>
                  <a:pt x="91" y="71"/>
                </a:cubicBezTo>
                <a:cubicBezTo>
                  <a:pt x="91" y="69"/>
                  <a:pt x="95" y="68"/>
                  <a:pt x="97" y="68"/>
                </a:cubicBezTo>
                <a:cubicBezTo>
                  <a:pt x="100" y="69"/>
                  <a:pt x="105" y="65"/>
                  <a:pt x="108" y="64"/>
                </a:cubicBezTo>
                <a:cubicBezTo>
                  <a:pt x="109" y="64"/>
                  <a:pt x="109" y="62"/>
                  <a:pt x="110" y="61"/>
                </a:cubicBezTo>
                <a:cubicBezTo>
                  <a:pt x="108" y="59"/>
                  <a:pt x="106" y="55"/>
                  <a:pt x="104" y="54"/>
                </a:cubicBezTo>
                <a:cubicBezTo>
                  <a:pt x="103" y="53"/>
                  <a:pt x="106" y="52"/>
                  <a:pt x="105" y="50"/>
                </a:cubicBezTo>
                <a:cubicBezTo>
                  <a:pt x="105" y="48"/>
                  <a:pt x="105" y="46"/>
                  <a:pt x="109" y="46"/>
                </a:cubicBezTo>
                <a:cubicBezTo>
                  <a:pt x="113" y="46"/>
                  <a:pt x="113" y="42"/>
                  <a:pt x="110" y="41"/>
                </a:cubicBezTo>
                <a:cubicBezTo>
                  <a:pt x="108" y="40"/>
                  <a:pt x="111" y="37"/>
                  <a:pt x="113" y="36"/>
                </a:cubicBezTo>
                <a:cubicBezTo>
                  <a:pt x="114" y="35"/>
                  <a:pt x="115" y="34"/>
                  <a:pt x="117" y="32"/>
                </a:cubicBezTo>
                <a:cubicBezTo>
                  <a:pt x="112" y="30"/>
                  <a:pt x="107" y="30"/>
                  <a:pt x="104" y="30"/>
                </a:cubicBezTo>
                <a:cubicBezTo>
                  <a:pt x="101" y="30"/>
                  <a:pt x="106" y="27"/>
                  <a:pt x="107" y="23"/>
                </a:cubicBezTo>
                <a:cubicBezTo>
                  <a:pt x="107" y="20"/>
                  <a:pt x="98" y="19"/>
                  <a:pt x="94" y="19"/>
                </a:cubicBezTo>
                <a:cubicBezTo>
                  <a:pt x="90" y="18"/>
                  <a:pt x="91" y="14"/>
                  <a:pt x="95" y="14"/>
                </a:cubicBezTo>
                <a:cubicBezTo>
                  <a:pt x="99" y="14"/>
                  <a:pt x="93" y="11"/>
                  <a:pt x="88" y="12"/>
                </a:cubicBezTo>
                <a:cubicBezTo>
                  <a:pt x="83" y="13"/>
                  <a:pt x="76" y="16"/>
                  <a:pt x="72" y="18"/>
                </a:cubicBezTo>
                <a:cubicBezTo>
                  <a:pt x="68" y="20"/>
                  <a:pt x="61" y="11"/>
                  <a:pt x="56" y="13"/>
                </a:cubicBezTo>
                <a:cubicBezTo>
                  <a:pt x="51" y="15"/>
                  <a:pt x="45" y="15"/>
                  <a:pt x="45" y="11"/>
                </a:cubicBezTo>
                <a:cubicBezTo>
                  <a:pt x="45" y="7"/>
                  <a:pt x="43" y="4"/>
                  <a:pt x="38" y="5"/>
                </a:cubicBezTo>
                <a:cubicBezTo>
                  <a:pt x="34" y="5"/>
                  <a:pt x="35" y="0"/>
                  <a:pt x="31" y="0"/>
                </a:cubicBezTo>
                <a:cubicBezTo>
                  <a:pt x="28" y="0"/>
                  <a:pt x="31" y="4"/>
                  <a:pt x="29" y="5"/>
                </a:cubicBezTo>
                <a:cubicBezTo>
                  <a:pt x="26" y="7"/>
                  <a:pt x="18" y="9"/>
                  <a:pt x="17" y="12"/>
                </a:cubicBezTo>
                <a:cubicBezTo>
                  <a:pt x="17" y="15"/>
                  <a:pt x="22" y="21"/>
                  <a:pt x="20" y="24"/>
                </a:cubicBezTo>
                <a:cubicBezTo>
                  <a:pt x="19" y="28"/>
                  <a:pt x="13" y="25"/>
                  <a:pt x="11" y="21"/>
                </a:cubicBezTo>
                <a:cubicBezTo>
                  <a:pt x="10" y="18"/>
                  <a:pt x="16" y="12"/>
                  <a:pt x="15" y="10"/>
                </a:cubicBezTo>
                <a:cubicBezTo>
                  <a:pt x="14" y="9"/>
                  <a:pt x="13" y="6"/>
                  <a:pt x="14" y="4"/>
                </a:cubicBezTo>
                <a:cubicBezTo>
                  <a:pt x="13" y="5"/>
                  <a:pt x="12" y="5"/>
                  <a:pt x="11" y="6"/>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70" name="Freeform 119"/>
          <p:cNvSpPr>
            <a:spLocks/>
          </p:cNvSpPr>
          <p:nvPr/>
        </p:nvSpPr>
        <p:spPr bwMode="auto">
          <a:xfrm>
            <a:off x="3058319" y="3599211"/>
            <a:ext cx="97256" cy="103210"/>
          </a:xfrm>
          <a:custGeom>
            <a:avLst/>
            <a:gdLst>
              <a:gd name="T0" fmla="*/ 9 w 36"/>
              <a:gd name="T1" fmla="*/ 8 h 38"/>
              <a:gd name="T2" fmla="*/ 5 w 36"/>
              <a:gd name="T3" fmla="*/ 12 h 38"/>
              <a:gd name="T4" fmla="*/ 2 w 36"/>
              <a:gd name="T5" fmla="*/ 19 h 38"/>
              <a:gd name="T6" fmla="*/ 9 w 36"/>
              <a:gd name="T7" fmla="*/ 28 h 38"/>
              <a:gd name="T8" fmla="*/ 14 w 36"/>
              <a:gd name="T9" fmla="*/ 37 h 38"/>
              <a:gd name="T10" fmla="*/ 18 w 36"/>
              <a:gd name="T11" fmla="*/ 38 h 38"/>
              <a:gd name="T12" fmla="*/ 22 w 36"/>
              <a:gd name="T13" fmla="*/ 32 h 38"/>
              <a:gd name="T14" fmla="*/ 31 w 36"/>
              <a:gd name="T15" fmla="*/ 33 h 38"/>
              <a:gd name="T16" fmla="*/ 32 w 36"/>
              <a:gd name="T17" fmla="*/ 34 h 38"/>
              <a:gd name="T18" fmla="*/ 34 w 36"/>
              <a:gd name="T19" fmla="*/ 30 h 38"/>
              <a:gd name="T20" fmla="*/ 33 w 36"/>
              <a:gd name="T21" fmla="*/ 19 h 38"/>
              <a:gd name="T22" fmla="*/ 35 w 36"/>
              <a:gd name="T23" fmla="*/ 9 h 38"/>
              <a:gd name="T24" fmla="*/ 36 w 36"/>
              <a:gd name="T25" fmla="*/ 4 h 38"/>
              <a:gd name="T26" fmla="*/ 28 w 36"/>
              <a:gd name="T27" fmla="*/ 2 h 38"/>
              <a:gd name="T28" fmla="*/ 17 w 36"/>
              <a:gd name="T29" fmla="*/ 2 h 38"/>
              <a:gd name="T30" fmla="*/ 11 w 36"/>
              <a:gd name="T31" fmla="*/ 2 h 38"/>
              <a:gd name="T32" fmla="*/ 10 w 36"/>
              <a:gd name="T33" fmla="*/ 3 h 38"/>
              <a:gd name="T34" fmla="*/ 9 w 36"/>
              <a:gd name="T35" fmla="*/ 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 h="38">
                <a:moveTo>
                  <a:pt x="9" y="8"/>
                </a:moveTo>
                <a:cubicBezTo>
                  <a:pt x="10" y="10"/>
                  <a:pt x="8" y="12"/>
                  <a:pt x="5" y="12"/>
                </a:cubicBezTo>
                <a:cubicBezTo>
                  <a:pt x="3" y="12"/>
                  <a:pt x="3" y="18"/>
                  <a:pt x="2" y="19"/>
                </a:cubicBezTo>
                <a:cubicBezTo>
                  <a:pt x="0" y="21"/>
                  <a:pt x="8" y="25"/>
                  <a:pt x="9" y="28"/>
                </a:cubicBezTo>
                <a:cubicBezTo>
                  <a:pt x="10" y="30"/>
                  <a:pt x="12" y="34"/>
                  <a:pt x="14" y="37"/>
                </a:cubicBezTo>
                <a:cubicBezTo>
                  <a:pt x="15" y="38"/>
                  <a:pt x="17" y="38"/>
                  <a:pt x="18" y="38"/>
                </a:cubicBezTo>
                <a:cubicBezTo>
                  <a:pt x="20" y="36"/>
                  <a:pt x="18" y="32"/>
                  <a:pt x="22" y="32"/>
                </a:cubicBezTo>
                <a:cubicBezTo>
                  <a:pt x="25" y="33"/>
                  <a:pt x="30" y="31"/>
                  <a:pt x="31" y="33"/>
                </a:cubicBezTo>
                <a:cubicBezTo>
                  <a:pt x="31" y="33"/>
                  <a:pt x="31" y="33"/>
                  <a:pt x="32" y="34"/>
                </a:cubicBezTo>
                <a:cubicBezTo>
                  <a:pt x="33" y="32"/>
                  <a:pt x="34" y="30"/>
                  <a:pt x="34" y="30"/>
                </a:cubicBezTo>
                <a:cubicBezTo>
                  <a:pt x="35" y="28"/>
                  <a:pt x="35" y="22"/>
                  <a:pt x="33" y="19"/>
                </a:cubicBezTo>
                <a:cubicBezTo>
                  <a:pt x="32" y="15"/>
                  <a:pt x="33" y="10"/>
                  <a:pt x="35" y="9"/>
                </a:cubicBezTo>
                <a:cubicBezTo>
                  <a:pt x="35" y="8"/>
                  <a:pt x="36" y="7"/>
                  <a:pt x="36" y="4"/>
                </a:cubicBezTo>
                <a:cubicBezTo>
                  <a:pt x="33" y="3"/>
                  <a:pt x="31" y="2"/>
                  <a:pt x="28" y="2"/>
                </a:cubicBezTo>
                <a:cubicBezTo>
                  <a:pt x="24" y="3"/>
                  <a:pt x="19" y="5"/>
                  <a:pt x="17" y="2"/>
                </a:cubicBezTo>
                <a:cubicBezTo>
                  <a:pt x="16" y="0"/>
                  <a:pt x="13" y="0"/>
                  <a:pt x="11" y="2"/>
                </a:cubicBezTo>
                <a:cubicBezTo>
                  <a:pt x="11" y="3"/>
                  <a:pt x="10" y="3"/>
                  <a:pt x="10" y="3"/>
                </a:cubicBezTo>
                <a:cubicBezTo>
                  <a:pt x="9" y="5"/>
                  <a:pt x="9" y="7"/>
                  <a:pt x="9" y="8"/>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71" name="Freeform 120"/>
          <p:cNvSpPr>
            <a:spLocks/>
          </p:cNvSpPr>
          <p:nvPr/>
        </p:nvSpPr>
        <p:spPr bwMode="auto">
          <a:xfrm>
            <a:off x="2999580" y="3546810"/>
            <a:ext cx="111149" cy="166723"/>
          </a:xfrm>
          <a:custGeom>
            <a:avLst/>
            <a:gdLst>
              <a:gd name="T0" fmla="*/ 10 w 41"/>
              <a:gd name="T1" fmla="*/ 4 h 61"/>
              <a:gd name="T2" fmla="*/ 7 w 41"/>
              <a:gd name="T3" fmla="*/ 9 h 61"/>
              <a:gd name="T4" fmla="*/ 6 w 41"/>
              <a:gd name="T5" fmla="*/ 14 h 61"/>
              <a:gd name="T6" fmla="*/ 2 w 41"/>
              <a:gd name="T7" fmla="*/ 18 h 61"/>
              <a:gd name="T8" fmla="*/ 1 w 41"/>
              <a:gd name="T9" fmla="*/ 22 h 61"/>
              <a:gd name="T10" fmla="*/ 7 w 41"/>
              <a:gd name="T11" fmla="*/ 29 h 61"/>
              <a:gd name="T12" fmla="*/ 10 w 41"/>
              <a:gd name="T13" fmla="*/ 27 h 61"/>
              <a:gd name="T14" fmla="*/ 13 w 41"/>
              <a:gd name="T15" fmla="*/ 34 h 61"/>
              <a:gd name="T16" fmla="*/ 14 w 41"/>
              <a:gd name="T17" fmla="*/ 41 h 61"/>
              <a:gd name="T18" fmla="*/ 16 w 41"/>
              <a:gd name="T19" fmla="*/ 56 h 61"/>
              <a:gd name="T20" fmla="*/ 25 w 41"/>
              <a:gd name="T21" fmla="*/ 59 h 61"/>
              <a:gd name="T22" fmla="*/ 31 w 41"/>
              <a:gd name="T23" fmla="*/ 57 h 61"/>
              <a:gd name="T24" fmla="*/ 35 w 41"/>
              <a:gd name="T25" fmla="*/ 55 h 61"/>
              <a:gd name="T26" fmla="*/ 41 w 41"/>
              <a:gd name="T27" fmla="*/ 55 h 61"/>
              <a:gd name="T28" fmla="*/ 36 w 41"/>
              <a:gd name="T29" fmla="*/ 46 h 61"/>
              <a:gd name="T30" fmla="*/ 29 w 41"/>
              <a:gd name="T31" fmla="*/ 37 h 61"/>
              <a:gd name="T32" fmla="*/ 32 w 41"/>
              <a:gd name="T33" fmla="*/ 30 h 61"/>
              <a:gd name="T34" fmla="*/ 36 w 41"/>
              <a:gd name="T35" fmla="*/ 26 h 61"/>
              <a:gd name="T36" fmla="*/ 37 w 41"/>
              <a:gd name="T37" fmla="*/ 21 h 61"/>
              <a:gd name="T38" fmla="*/ 29 w 41"/>
              <a:gd name="T39" fmla="*/ 14 h 61"/>
              <a:gd name="T40" fmla="*/ 25 w 41"/>
              <a:gd name="T41" fmla="*/ 9 h 61"/>
              <a:gd name="T42" fmla="*/ 17 w 41"/>
              <a:gd name="T43" fmla="*/ 1 h 61"/>
              <a:gd name="T44" fmla="*/ 14 w 41"/>
              <a:gd name="T45" fmla="*/ 0 h 61"/>
              <a:gd name="T46" fmla="*/ 10 w 41"/>
              <a:gd name="T47" fmla="*/ 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1" h="61">
                <a:moveTo>
                  <a:pt x="10" y="4"/>
                </a:moveTo>
                <a:cubicBezTo>
                  <a:pt x="8" y="5"/>
                  <a:pt x="5" y="8"/>
                  <a:pt x="7" y="9"/>
                </a:cubicBezTo>
                <a:cubicBezTo>
                  <a:pt x="10" y="10"/>
                  <a:pt x="10" y="14"/>
                  <a:pt x="6" y="14"/>
                </a:cubicBezTo>
                <a:cubicBezTo>
                  <a:pt x="2" y="14"/>
                  <a:pt x="2" y="16"/>
                  <a:pt x="2" y="18"/>
                </a:cubicBezTo>
                <a:cubicBezTo>
                  <a:pt x="3" y="20"/>
                  <a:pt x="0" y="21"/>
                  <a:pt x="1" y="22"/>
                </a:cubicBezTo>
                <a:cubicBezTo>
                  <a:pt x="3" y="23"/>
                  <a:pt x="5" y="27"/>
                  <a:pt x="7" y="29"/>
                </a:cubicBezTo>
                <a:cubicBezTo>
                  <a:pt x="7" y="28"/>
                  <a:pt x="8" y="27"/>
                  <a:pt x="10" y="27"/>
                </a:cubicBezTo>
                <a:cubicBezTo>
                  <a:pt x="13" y="28"/>
                  <a:pt x="11" y="33"/>
                  <a:pt x="13" y="34"/>
                </a:cubicBezTo>
                <a:cubicBezTo>
                  <a:pt x="16" y="36"/>
                  <a:pt x="16" y="40"/>
                  <a:pt x="14" y="41"/>
                </a:cubicBezTo>
                <a:cubicBezTo>
                  <a:pt x="12" y="43"/>
                  <a:pt x="11" y="51"/>
                  <a:pt x="16" y="56"/>
                </a:cubicBezTo>
                <a:cubicBezTo>
                  <a:pt x="21" y="61"/>
                  <a:pt x="24" y="61"/>
                  <a:pt x="25" y="59"/>
                </a:cubicBezTo>
                <a:cubicBezTo>
                  <a:pt x="26" y="58"/>
                  <a:pt x="30" y="59"/>
                  <a:pt x="31" y="57"/>
                </a:cubicBezTo>
                <a:cubicBezTo>
                  <a:pt x="32" y="55"/>
                  <a:pt x="33" y="58"/>
                  <a:pt x="35" y="55"/>
                </a:cubicBezTo>
                <a:cubicBezTo>
                  <a:pt x="36" y="54"/>
                  <a:pt x="39" y="55"/>
                  <a:pt x="41" y="55"/>
                </a:cubicBezTo>
                <a:cubicBezTo>
                  <a:pt x="39" y="52"/>
                  <a:pt x="37" y="48"/>
                  <a:pt x="36" y="46"/>
                </a:cubicBezTo>
                <a:cubicBezTo>
                  <a:pt x="35" y="43"/>
                  <a:pt x="27" y="39"/>
                  <a:pt x="29" y="37"/>
                </a:cubicBezTo>
                <a:cubicBezTo>
                  <a:pt x="30" y="36"/>
                  <a:pt x="30" y="30"/>
                  <a:pt x="32" y="30"/>
                </a:cubicBezTo>
                <a:cubicBezTo>
                  <a:pt x="35" y="30"/>
                  <a:pt x="37" y="28"/>
                  <a:pt x="36" y="26"/>
                </a:cubicBezTo>
                <a:cubicBezTo>
                  <a:pt x="36" y="25"/>
                  <a:pt x="36" y="23"/>
                  <a:pt x="37" y="21"/>
                </a:cubicBezTo>
                <a:cubicBezTo>
                  <a:pt x="35" y="20"/>
                  <a:pt x="31" y="14"/>
                  <a:pt x="29" y="14"/>
                </a:cubicBezTo>
                <a:cubicBezTo>
                  <a:pt x="27" y="14"/>
                  <a:pt x="24" y="12"/>
                  <a:pt x="25" y="9"/>
                </a:cubicBezTo>
                <a:cubicBezTo>
                  <a:pt x="26" y="5"/>
                  <a:pt x="20" y="5"/>
                  <a:pt x="17" y="1"/>
                </a:cubicBezTo>
                <a:cubicBezTo>
                  <a:pt x="16" y="1"/>
                  <a:pt x="15" y="0"/>
                  <a:pt x="14" y="0"/>
                </a:cubicBezTo>
                <a:cubicBezTo>
                  <a:pt x="12" y="2"/>
                  <a:pt x="11" y="3"/>
                  <a:pt x="10" y="4"/>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72" name="Freeform 121"/>
          <p:cNvSpPr>
            <a:spLocks/>
          </p:cNvSpPr>
          <p:nvPr/>
        </p:nvSpPr>
        <p:spPr bwMode="auto">
          <a:xfrm>
            <a:off x="3128168" y="3609930"/>
            <a:ext cx="71453" cy="89315"/>
          </a:xfrm>
          <a:custGeom>
            <a:avLst/>
            <a:gdLst>
              <a:gd name="T0" fmla="*/ 1 w 26"/>
              <a:gd name="T1" fmla="*/ 15 h 33"/>
              <a:gd name="T2" fmla="*/ 2 w 26"/>
              <a:gd name="T3" fmla="*/ 26 h 33"/>
              <a:gd name="T4" fmla="*/ 0 w 26"/>
              <a:gd name="T5" fmla="*/ 30 h 33"/>
              <a:gd name="T6" fmla="*/ 7 w 26"/>
              <a:gd name="T7" fmla="*/ 31 h 33"/>
              <a:gd name="T8" fmla="*/ 16 w 26"/>
              <a:gd name="T9" fmla="*/ 27 h 33"/>
              <a:gd name="T10" fmla="*/ 26 w 26"/>
              <a:gd name="T11" fmla="*/ 14 h 33"/>
              <a:gd name="T12" fmla="*/ 26 w 26"/>
              <a:gd name="T13" fmla="*/ 14 h 33"/>
              <a:gd name="T14" fmla="*/ 12 w 26"/>
              <a:gd name="T15" fmla="*/ 3 h 33"/>
              <a:gd name="T16" fmla="*/ 4 w 26"/>
              <a:gd name="T17" fmla="*/ 0 h 33"/>
              <a:gd name="T18" fmla="*/ 3 w 26"/>
              <a:gd name="T19" fmla="*/ 5 h 33"/>
              <a:gd name="T20" fmla="*/ 1 w 26"/>
              <a:gd name="T21" fmla="*/ 15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33">
                <a:moveTo>
                  <a:pt x="1" y="15"/>
                </a:moveTo>
                <a:cubicBezTo>
                  <a:pt x="3" y="18"/>
                  <a:pt x="3" y="24"/>
                  <a:pt x="2" y="26"/>
                </a:cubicBezTo>
                <a:cubicBezTo>
                  <a:pt x="2" y="26"/>
                  <a:pt x="1" y="28"/>
                  <a:pt x="0" y="30"/>
                </a:cubicBezTo>
                <a:cubicBezTo>
                  <a:pt x="1" y="31"/>
                  <a:pt x="3" y="32"/>
                  <a:pt x="7" y="31"/>
                </a:cubicBezTo>
                <a:cubicBezTo>
                  <a:pt x="12" y="30"/>
                  <a:pt x="14" y="33"/>
                  <a:pt x="16" y="27"/>
                </a:cubicBezTo>
                <a:cubicBezTo>
                  <a:pt x="18" y="23"/>
                  <a:pt x="22" y="17"/>
                  <a:pt x="26" y="14"/>
                </a:cubicBezTo>
                <a:cubicBezTo>
                  <a:pt x="26" y="14"/>
                  <a:pt x="26" y="14"/>
                  <a:pt x="26" y="14"/>
                </a:cubicBezTo>
                <a:cubicBezTo>
                  <a:pt x="22" y="12"/>
                  <a:pt x="17" y="4"/>
                  <a:pt x="12" y="3"/>
                </a:cubicBezTo>
                <a:cubicBezTo>
                  <a:pt x="9" y="2"/>
                  <a:pt x="7" y="1"/>
                  <a:pt x="4" y="0"/>
                </a:cubicBezTo>
                <a:cubicBezTo>
                  <a:pt x="4" y="3"/>
                  <a:pt x="3" y="4"/>
                  <a:pt x="3" y="5"/>
                </a:cubicBezTo>
                <a:cubicBezTo>
                  <a:pt x="1" y="6"/>
                  <a:pt x="0" y="11"/>
                  <a:pt x="1" y="15"/>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73" name="Freeform 122"/>
          <p:cNvSpPr>
            <a:spLocks/>
          </p:cNvSpPr>
          <p:nvPr/>
        </p:nvSpPr>
        <p:spPr bwMode="auto">
          <a:xfrm>
            <a:off x="2570955" y="3276952"/>
            <a:ext cx="240161" cy="87331"/>
          </a:xfrm>
          <a:custGeom>
            <a:avLst/>
            <a:gdLst>
              <a:gd name="T0" fmla="*/ 72 w 89"/>
              <a:gd name="T1" fmla="*/ 20 h 32"/>
              <a:gd name="T2" fmla="*/ 31 w 89"/>
              <a:gd name="T3" fmla="*/ 4 h 32"/>
              <a:gd name="T4" fmla="*/ 1 w 89"/>
              <a:gd name="T5" fmla="*/ 14 h 32"/>
              <a:gd name="T6" fmla="*/ 16 w 89"/>
              <a:gd name="T7" fmla="*/ 8 h 32"/>
              <a:gd name="T8" fmla="*/ 24 w 89"/>
              <a:gd name="T9" fmla="*/ 11 h 32"/>
              <a:gd name="T10" fmla="*/ 38 w 89"/>
              <a:gd name="T11" fmla="*/ 14 h 32"/>
              <a:gd name="T12" fmla="*/ 56 w 89"/>
              <a:gd name="T13" fmla="*/ 24 h 32"/>
              <a:gd name="T14" fmla="*/ 60 w 89"/>
              <a:gd name="T15" fmla="*/ 30 h 32"/>
              <a:gd name="T16" fmla="*/ 88 w 89"/>
              <a:gd name="T17" fmla="*/ 30 h 32"/>
              <a:gd name="T18" fmla="*/ 72 w 89"/>
              <a:gd name="T19" fmla="*/ 2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32">
                <a:moveTo>
                  <a:pt x="72" y="20"/>
                </a:moveTo>
                <a:cubicBezTo>
                  <a:pt x="66" y="20"/>
                  <a:pt x="48" y="8"/>
                  <a:pt x="31" y="4"/>
                </a:cubicBezTo>
                <a:cubicBezTo>
                  <a:pt x="14" y="0"/>
                  <a:pt x="0" y="12"/>
                  <a:pt x="1" y="14"/>
                </a:cubicBezTo>
                <a:cubicBezTo>
                  <a:pt x="4" y="17"/>
                  <a:pt x="12" y="11"/>
                  <a:pt x="16" y="8"/>
                </a:cubicBezTo>
                <a:cubicBezTo>
                  <a:pt x="20" y="5"/>
                  <a:pt x="24" y="9"/>
                  <a:pt x="24" y="11"/>
                </a:cubicBezTo>
                <a:cubicBezTo>
                  <a:pt x="25" y="13"/>
                  <a:pt x="30" y="14"/>
                  <a:pt x="38" y="14"/>
                </a:cubicBezTo>
                <a:cubicBezTo>
                  <a:pt x="47" y="15"/>
                  <a:pt x="48" y="22"/>
                  <a:pt x="56" y="24"/>
                </a:cubicBezTo>
                <a:cubicBezTo>
                  <a:pt x="64" y="26"/>
                  <a:pt x="56" y="29"/>
                  <a:pt x="60" y="30"/>
                </a:cubicBezTo>
                <a:cubicBezTo>
                  <a:pt x="64" y="32"/>
                  <a:pt x="86" y="31"/>
                  <a:pt x="88" y="30"/>
                </a:cubicBezTo>
                <a:cubicBezTo>
                  <a:pt x="89" y="28"/>
                  <a:pt x="78" y="20"/>
                  <a:pt x="72" y="20"/>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74" name="Freeform 123"/>
          <p:cNvSpPr>
            <a:spLocks/>
          </p:cNvSpPr>
          <p:nvPr/>
        </p:nvSpPr>
        <p:spPr bwMode="auto">
          <a:xfrm>
            <a:off x="2682081" y="3361427"/>
            <a:ext cx="106678" cy="45719"/>
          </a:xfrm>
          <a:custGeom>
            <a:avLst/>
            <a:gdLst>
              <a:gd name="T0" fmla="*/ 2 w 21"/>
              <a:gd name="T1" fmla="*/ 3 h 9"/>
              <a:gd name="T2" fmla="*/ 19 w 21"/>
              <a:gd name="T3" fmla="*/ 6 h 9"/>
              <a:gd name="T4" fmla="*/ 2 w 21"/>
              <a:gd name="T5" fmla="*/ 3 h 9"/>
            </a:gdLst>
            <a:ahLst/>
            <a:cxnLst>
              <a:cxn ang="0">
                <a:pos x="T0" y="T1"/>
              </a:cxn>
              <a:cxn ang="0">
                <a:pos x="T2" y="T3"/>
              </a:cxn>
              <a:cxn ang="0">
                <a:pos x="T4" y="T5"/>
              </a:cxn>
            </a:cxnLst>
            <a:rect l="0" t="0" r="r" b="b"/>
            <a:pathLst>
              <a:path w="21" h="9">
                <a:moveTo>
                  <a:pt x="2" y="3"/>
                </a:moveTo>
                <a:cubicBezTo>
                  <a:pt x="3" y="6"/>
                  <a:pt x="18" y="9"/>
                  <a:pt x="19" y="6"/>
                </a:cubicBezTo>
                <a:cubicBezTo>
                  <a:pt x="21" y="3"/>
                  <a:pt x="0" y="0"/>
                  <a:pt x="2" y="3"/>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75" name="Freeform 124"/>
          <p:cNvSpPr>
            <a:spLocks/>
          </p:cNvSpPr>
          <p:nvPr/>
        </p:nvSpPr>
        <p:spPr bwMode="auto">
          <a:xfrm>
            <a:off x="2886869" y="3361427"/>
            <a:ext cx="81642" cy="45719"/>
          </a:xfrm>
          <a:custGeom>
            <a:avLst/>
            <a:gdLst>
              <a:gd name="T0" fmla="*/ 3 w 18"/>
              <a:gd name="T1" fmla="*/ 5 h 10"/>
              <a:gd name="T2" fmla="*/ 17 w 18"/>
              <a:gd name="T3" fmla="*/ 5 h 10"/>
              <a:gd name="T4" fmla="*/ 3 w 18"/>
              <a:gd name="T5" fmla="*/ 5 h 10"/>
            </a:gdLst>
            <a:ahLst/>
            <a:cxnLst>
              <a:cxn ang="0">
                <a:pos x="T0" y="T1"/>
              </a:cxn>
              <a:cxn ang="0">
                <a:pos x="T2" y="T3"/>
              </a:cxn>
              <a:cxn ang="0">
                <a:pos x="T4" y="T5"/>
              </a:cxn>
            </a:cxnLst>
            <a:rect l="0" t="0" r="r" b="b"/>
            <a:pathLst>
              <a:path w="18" h="10">
                <a:moveTo>
                  <a:pt x="3" y="5"/>
                </a:moveTo>
                <a:cubicBezTo>
                  <a:pt x="6" y="10"/>
                  <a:pt x="16" y="7"/>
                  <a:pt x="17" y="5"/>
                </a:cubicBezTo>
                <a:cubicBezTo>
                  <a:pt x="18" y="1"/>
                  <a:pt x="0" y="0"/>
                  <a:pt x="3" y="5"/>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76" name="Freeform 125"/>
          <p:cNvSpPr>
            <a:spLocks noEditPoints="1"/>
          </p:cNvSpPr>
          <p:nvPr/>
        </p:nvSpPr>
        <p:spPr bwMode="auto">
          <a:xfrm>
            <a:off x="2999581" y="4752077"/>
            <a:ext cx="109218" cy="45719"/>
          </a:xfrm>
          <a:custGeom>
            <a:avLst/>
            <a:gdLst>
              <a:gd name="T0" fmla="*/ 29 w 31"/>
              <a:gd name="T1" fmla="*/ 5 h 13"/>
              <a:gd name="T2" fmla="*/ 15 w 31"/>
              <a:gd name="T3" fmla="*/ 12 h 13"/>
              <a:gd name="T4" fmla="*/ 29 w 31"/>
              <a:gd name="T5" fmla="*/ 5 h 13"/>
              <a:gd name="T6" fmla="*/ 14 w 31"/>
              <a:gd name="T7" fmla="*/ 1 h 13"/>
              <a:gd name="T8" fmla="*/ 4 w 31"/>
              <a:gd name="T9" fmla="*/ 11 h 13"/>
              <a:gd name="T10" fmla="*/ 14 w 31"/>
              <a:gd name="T11" fmla="*/ 1 h 13"/>
            </a:gdLst>
            <a:ahLst/>
            <a:cxnLst>
              <a:cxn ang="0">
                <a:pos x="T0" y="T1"/>
              </a:cxn>
              <a:cxn ang="0">
                <a:pos x="T2" y="T3"/>
              </a:cxn>
              <a:cxn ang="0">
                <a:pos x="T4" y="T5"/>
              </a:cxn>
              <a:cxn ang="0">
                <a:pos x="T6" y="T7"/>
              </a:cxn>
              <a:cxn ang="0">
                <a:pos x="T8" y="T9"/>
              </a:cxn>
              <a:cxn ang="0">
                <a:pos x="T10" y="T11"/>
              </a:cxn>
            </a:cxnLst>
            <a:rect l="0" t="0" r="r" b="b"/>
            <a:pathLst>
              <a:path w="31" h="13">
                <a:moveTo>
                  <a:pt x="29" y="5"/>
                </a:moveTo>
                <a:cubicBezTo>
                  <a:pt x="26" y="0"/>
                  <a:pt x="13" y="10"/>
                  <a:pt x="15" y="12"/>
                </a:cubicBezTo>
                <a:cubicBezTo>
                  <a:pt x="18" y="13"/>
                  <a:pt x="31" y="8"/>
                  <a:pt x="29" y="5"/>
                </a:cubicBezTo>
                <a:close/>
                <a:moveTo>
                  <a:pt x="14" y="1"/>
                </a:moveTo>
                <a:cubicBezTo>
                  <a:pt x="10" y="1"/>
                  <a:pt x="0" y="9"/>
                  <a:pt x="4" y="11"/>
                </a:cubicBezTo>
                <a:cubicBezTo>
                  <a:pt x="9" y="13"/>
                  <a:pt x="18" y="2"/>
                  <a:pt x="14" y="1"/>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77" name="Freeform 126"/>
          <p:cNvSpPr>
            <a:spLocks noEditPoints="1"/>
          </p:cNvSpPr>
          <p:nvPr/>
        </p:nvSpPr>
        <p:spPr bwMode="auto">
          <a:xfrm>
            <a:off x="2439194" y="3678576"/>
            <a:ext cx="381082" cy="150845"/>
          </a:xfrm>
          <a:custGeom>
            <a:avLst/>
            <a:gdLst>
              <a:gd name="T0" fmla="*/ 137 w 141"/>
              <a:gd name="T1" fmla="*/ 14 h 56"/>
              <a:gd name="T2" fmla="*/ 131 w 141"/>
              <a:gd name="T3" fmla="*/ 9 h 56"/>
              <a:gd name="T4" fmla="*/ 125 w 141"/>
              <a:gd name="T5" fmla="*/ 9 h 56"/>
              <a:gd name="T6" fmla="*/ 119 w 141"/>
              <a:gd name="T7" fmla="*/ 5 h 56"/>
              <a:gd name="T8" fmla="*/ 109 w 141"/>
              <a:gd name="T9" fmla="*/ 0 h 56"/>
              <a:gd name="T10" fmla="*/ 109 w 141"/>
              <a:gd name="T11" fmla="*/ 1 h 56"/>
              <a:gd name="T12" fmla="*/ 103 w 141"/>
              <a:gd name="T13" fmla="*/ 4 h 56"/>
              <a:gd name="T14" fmla="*/ 100 w 141"/>
              <a:gd name="T15" fmla="*/ 10 h 56"/>
              <a:gd name="T16" fmla="*/ 97 w 141"/>
              <a:gd name="T17" fmla="*/ 15 h 56"/>
              <a:gd name="T18" fmla="*/ 94 w 141"/>
              <a:gd name="T19" fmla="*/ 19 h 56"/>
              <a:gd name="T20" fmla="*/ 92 w 141"/>
              <a:gd name="T21" fmla="*/ 25 h 56"/>
              <a:gd name="T22" fmla="*/ 92 w 141"/>
              <a:gd name="T23" fmla="*/ 31 h 56"/>
              <a:gd name="T24" fmla="*/ 97 w 141"/>
              <a:gd name="T25" fmla="*/ 35 h 56"/>
              <a:gd name="T26" fmla="*/ 101 w 141"/>
              <a:gd name="T27" fmla="*/ 36 h 56"/>
              <a:gd name="T28" fmla="*/ 97 w 141"/>
              <a:gd name="T29" fmla="*/ 41 h 56"/>
              <a:gd name="T30" fmla="*/ 96 w 141"/>
              <a:gd name="T31" fmla="*/ 41 h 56"/>
              <a:gd name="T32" fmla="*/ 98 w 141"/>
              <a:gd name="T33" fmla="*/ 46 h 56"/>
              <a:gd name="T34" fmla="*/ 98 w 141"/>
              <a:gd name="T35" fmla="*/ 50 h 56"/>
              <a:gd name="T36" fmla="*/ 104 w 141"/>
              <a:gd name="T37" fmla="*/ 52 h 56"/>
              <a:gd name="T38" fmla="*/ 111 w 141"/>
              <a:gd name="T39" fmla="*/ 51 h 56"/>
              <a:gd name="T40" fmla="*/ 118 w 141"/>
              <a:gd name="T41" fmla="*/ 38 h 56"/>
              <a:gd name="T42" fmla="*/ 135 w 141"/>
              <a:gd name="T43" fmla="*/ 29 h 56"/>
              <a:gd name="T44" fmla="*/ 139 w 141"/>
              <a:gd name="T45" fmla="*/ 20 h 56"/>
              <a:gd name="T46" fmla="*/ 137 w 141"/>
              <a:gd name="T47" fmla="*/ 14 h 56"/>
              <a:gd name="T48" fmla="*/ 4 w 141"/>
              <a:gd name="T49" fmla="*/ 12 h 56"/>
              <a:gd name="T50" fmla="*/ 9 w 141"/>
              <a:gd name="T51" fmla="*/ 20 h 56"/>
              <a:gd name="T52" fmla="*/ 4 w 141"/>
              <a:gd name="T53" fmla="*/ 1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1" h="56">
                <a:moveTo>
                  <a:pt x="137" y="14"/>
                </a:moveTo>
                <a:cubicBezTo>
                  <a:pt x="134" y="10"/>
                  <a:pt x="132" y="8"/>
                  <a:pt x="131" y="9"/>
                </a:cubicBezTo>
                <a:cubicBezTo>
                  <a:pt x="130" y="10"/>
                  <a:pt x="127" y="11"/>
                  <a:pt x="125" y="9"/>
                </a:cubicBezTo>
                <a:cubicBezTo>
                  <a:pt x="122" y="8"/>
                  <a:pt x="121" y="5"/>
                  <a:pt x="119" y="5"/>
                </a:cubicBezTo>
                <a:cubicBezTo>
                  <a:pt x="118" y="5"/>
                  <a:pt x="112" y="2"/>
                  <a:pt x="109" y="0"/>
                </a:cubicBezTo>
                <a:cubicBezTo>
                  <a:pt x="109" y="0"/>
                  <a:pt x="109" y="0"/>
                  <a:pt x="109" y="1"/>
                </a:cubicBezTo>
                <a:cubicBezTo>
                  <a:pt x="109" y="2"/>
                  <a:pt x="106" y="3"/>
                  <a:pt x="103" y="4"/>
                </a:cubicBezTo>
                <a:cubicBezTo>
                  <a:pt x="100" y="4"/>
                  <a:pt x="100" y="7"/>
                  <a:pt x="100" y="10"/>
                </a:cubicBezTo>
                <a:cubicBezTo>
                  <a:pt x="100" y="12"/>
                  <a:pt x="98" y="12"/>
                  <a:pt x="97" y="15"/>
                </a:cubicBezTo>
                <a:cubicBezTo>
                  <a:pt x="95" y="17"/>
                  <a:pt x="97" y="18"/>
                  <a:pt x="94" y="19"/>
                </a:cubicBezTo>
                <a:cubicBezTo>
                  <a:pt x="92" y="21"/>
                  <a:pt x="91" y="23"/>
                  <a:pt x="92" y="25"/>
                </a:cubicBezTo>
                <a:cubicBezTo>
                  <a:pt x="94" y="27"/>
                  <a:pt x="92" y="29"/>
                  <a:pt x="92" y="31"/>
                </a:cubicBezTo>
                <a:cubicBezTo>
                  <a:pt x="92" y="32"/>
                  <a:pt x="94" y="33"/>
                  <a:pt x="97" y="35"/>
                </a:cubicBezTo>
                <a:cubicBezTo>
                  <a:pt x="99" y="37"/>
                  <a:pt x="100" y="34"/>
                  <a:pt x="101" y="36"/>
                </a:cubicBezTo>
                <a:cubicBezTo>
                  <a:pt x="102" y="38"/>
                  <a:pt x="100" y="41"/>
                  <a:pt x="97" y="41"/>
                </a:cubicBezTo>
                <a:cubicBezTo>
                  <a:pt x="97" y="41"/>
                  <a:pt x="97" y="41"/>
                  <a:pt x="96" y="41"/>
                </a:cubicBezTo>
                <a:cubicBezTo>
                  <a:pt x="98" y="43"/>
                  <a:pt x="99" y="45"/>
                  <a:pt x="98" y="46"/>
                </a:cubicBezTo>
                <a:cubicBezTo>
                  <a:pt x="97" y="48"/>
                  <a:pt x="96" y="48"/>
                  <a:pt x="98" y="50"/>
                </a:cubicBezTo>
                <a:cubicBezTo>
                  <a:pt x="101" y="52"/>
                  <a:pt x="102" y="49"/>
                  <a:pt x="104" y="52"/>
                </a:cubicBezTo>
                <a:cubicBezTo>
                  <a:pt x="107" y="55"/>
                  <a:pt x="108" y="56"/>
                  <a:pt x="111" y="51"/>
                </a:cubicBezTo>
                <a:cubicBezTo>
                  <a:pt x="113" y="46"/>
                  <a:pt x="114" y="39"/>
                  <a:pt x="118" y="38"/>
                </a:cubicBezTo>
                <a:cubicBezTo>
                  <a:pt x="122" y="37"/>
                  <a:pt x="130" y="35"/>
                  <a:pt x="135" y="29"/>
                </a:cubicBezTo>
                <a:cubicBezTo>
                  <a:pt x="139" y="23"/>
                  <a:pt x="137" y="22"/>
                  <a:pt x="139" y="20"/>
                </a:cubicBezTo>
                <a:cubicBezTo>
                  <a:pt x="141" y="19"/>
                  <a:pt x="140" y="17"/>
                  <a:pt x="137" y="14"/>
                </a:cubicBezTo>
                <a:close/>
                <a:moveTo>
                  <a:pt x="4" y="12"/>
                </a:moveTo>
                <a:cubicBezTo>
                  <a:pt x="0" y="17"/>
                  <a:pt x="8" y="23"/>
                  <a:pt x="9" y="20"/>
                </a:cubicBezTo>
                <a:cubicBezTo>
                  <a:pt x="11" y="17"/>
                  <a:pt x="8" y="6"/>
                  <a:pt x="4" y="12"/>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78" name="Freeform 127"/>
          <p:cNvSpPr>
            <a:spLocks noEditPoints="1"/>
          </p:cNvSpPr>
          <p:nvPr/>
        </p:nvSpPr>
        <p:spPr bwMode="auto">
          <a:xfrm>
            <a:off x="2791618" y="1427309"/>
            <a:ext cx="1397299" cy="1047974"/>
          </a:xfrm>
          <a:custGeom>
            <a:avLst/>
            <a:gdLst>
              <a:gd name="T0" fmla="*/ 452 w 515"/>
              <a:gd name="T1" fmla="*/ 45 h 386"/>
              <a:gd name="T2" fmla="*/ 414 w 515"/>
              <a:gd name="T3" fmla="*/ 62 h 386"/>
              <a:gd name="T4" fmla="*/ 412 w 515"/>
              <a:gd name="T5" fmla="*/ 40 h 386"/>
              <a:gd name="T6" fmla="*/ 369 w 515"/>
              <a:gd name="T7" fmla="*/ 36 h 386"/>
              <a:gd name="T8" fmla="*/ 411 w 515"/>
              <a:gd name="T9" fmla="*/ 29 h 386"/>
              <a:gd name="T10" fmla="*/ 408 w 515"/>
              <a:gd name="T11" fmla="*/ 13 h 386"/>
              <a:gd name="T12" fmla="*/ 348 w 515"/>
              <a:gd name="T13" fmla="*/ 1 h 386"/>
              <a:gd name="T14" fmla="*/ 293 w 515"/>
              <a:gd name="T15" fmla="*/ 8 h 386"/>
              <a:gd name="T16" fmla="*/ 251 w 515"/>
              <a:gd name="T17" fmla="*/ 9 h 386"/>
              <a:gd name="T18" fmla="*/ 217 w 515"/>
              <a:gd name="T19" fmla="*/ 24 h 386"/>
              <a:gd name="T20" fmla="*/ 208 w 515"/>
              <a:gd name="T21" fmla="*/ 29 h 386"/>
              <a:gd name="T22" fmla="*/ 184 w 515"/>
              <a:gd name="T23" fmla="*/ 36 h 386"/>
              <a:gd name="T24" fmla="*/ 161 w 515"/>
              <a:gd name="T25" fmla="*/ 44 h 386"/>
              <a:gd name="T26" fmla="*/ 121 w 515"/>
              <a:gd name="T27" fmla="*/ 36 h 386"/>
              <a:gd name="T28" fmla="*/ 99 w 515"/>
              <a:gd name="T29" fmla="*/ 53 h 386"/>
              <a:gd name="T30" fmla="*/ 65 w 515"/>
              <a:gd name="T31" fmla="*/ 74 h 386"/>
              <a:gd name="T32" fmla="*/ 0 w 515"/>
              <a:gd name="T33" fmla="*/ 107 h 386"/>
              <a:gd name="T34" fmla="*/ 42 w 515"/>
              <a:gd name="T35" fmla="*/ 119 h 386"/>
              <a:gd name="T36" fmla="*/ 12 w 515"/>
              <a:gd name="T37" fmla="*/ 129 h 386"/>
              <a:gd name="T38" fmla="*/ 37 w 515"/>
              <a:gd name="T39" fmla="*/ 146 h 386"/>
              <a:gd name="T40" fmla="*/ 70 w 515"/>
              <a:gd name="T41" fmla="*/ 144 h 386"/>
              <a:gd name="T42" fmla="*/ 121 w 515"/>
              <a:gd name="T43" fmla="*/ 158 h 386"/>
              <a:gd name="T44" fmla="*/ 146 w 515"/>
              <a:gd name="T45" fmla="*/ 192 h 386"/>
              <a:gd name="T46" fmla="*/ 150 w 515"/>
              <a:gd name="T47" fmla="*/ 223 h 386"/>
              <a:gd name="T48" fmla="*/ 182 w 515"/>
              <a:gd name="T49" fmla="*/ 233 h 386"/>
              <a:gd name="T50" fmla="*/ 179 w 515"/>
              <a:gd name="T51" fmla="*/ 246 h 386"/>
              <a:gd name="T52" fmla="*/ 174 w 515"/>
              <a:gd name="T53" fmla="*/ 267 h 386"/>
              <a:gd name="T54" fmla="*/ 169 w 515"/>
              <a:gd name="T55" fmla="*/ 292 h 386"/>
              <a:gd name="T56" fmla="*/ 175 w 515"/>
              <a:gd name="T57" fmla="*/ 326 h 386"/>
              <a:gd name="T58" fmla="*/ 191 w 515"/>
              <a:gd name="T59" fmla="*/ 346 h 386"/>
              <a:gd name="T60" fmla="*/ 214 w 515"/>
              <a:gd name="T61" fmla="*/ 373 h 386"/>
              <a:gd name="T62" fmla="*/ 247 w 515"/>
              <a:gd name="T63" fmla="*/ 385 h 386"/>
              <a:gd name="T64" fmla="*/ 257 w 515"/>
              <a:gd name="T65" fmla="*/ 352 h 386"/>
              <a:gd name="T66" fmla="*/ 271 w 515"/>
              <a:gd name="T67" fmla="*/ 336 h 386"/>
              <a:gd name="T68" fmla="*/ 272 w 515"/>
              <a:gd name="T69" fmla="*/ 320 h 386"/>
              <a:gd name="T70" fmla="*/ 286 w 515"/>
              <a:gd name="T71" fmla="*/ 309 h 386"/>
              <a:gd name="T72" fmla="*/ 299 w 515"/>
              <a:gd name="T73" fmla="*/ 306 h 386"/>
              <a:gd name="T74" fmla="*/ 344 w 515"/>
              <a:gd name="T75" fmla="*/ 277 h 386"/>
              <a:gd name="T76" fmla="*/ 373 w 515"/>
              <a:gd name="T77" fmla="*/ 269 h 386"/>
              <a:gd name="T78" fmla="*/ 430 w 515"/>
              <a:gd name="T79" fmla="*/ 244 h 386"/>
              <a:gd name="T80" fmla="*/ 399 w 515"/>
              <a:gd name="T81" fmla="*/ 237 h 386"/>
              <a:gd name="T82" fmla="*/ 431 w 515"/>
              <a:gd name="T83" fmla="*/ 239 h 386"/>
              <a:gd name="T84" fmla="*/ 424 w 515"/>
              <a:gd name="T85" fmla="*/ 210 h 386"/>
              <a:gd name="T86" fmla="*/ 408 w 515"/>
              <a:gd name="T87" fmla="*/ 195 h 386"/>
              <a:gd name="T88" fmla="*/ 444 w 515"/>
              <a:gd name="T89" fmla="*/ 190 h 386"/>
              <a:gd name="T90" fmla="*/ 454 w 515"/>
              <a:gd name="T91" fmla="*/ 172 h 386"/>
              <a:gd name="T92" fmla="*/ 450 w 515"/>
              <a:gd name="T93" fmla="*/ 145 h 386"/>
              <a:gd name="T94" fmla="*/ 440 w 515"/>
              <a:gd name="T95" fmla="*/ 133 h 386"/>
              <a:gd name="T96" fmla="*/ 444 w 515"/>
              <a:gd name="T97" fmla="*/ 121 h 386"/>
              <a:gd name="T98" fmla="*/ 432 w 515"/>
              <a:gd name="T99" fmla="*/ 116 h 386"/>
              <a:gd name="T100" fmla="*/ 466 w 515"/>
              <a:gd name="T101" fmla="*/ 80 h 386"/>
              <a:gd name="T102" fmla="*/ 457 w 515"/>
              <a:gd name="T103" fmla="*/ 71 h 386"/>
              <a:gd name="T104" fmla="*/ 467 w 515"/>
              <a:gd name="T105" fmla="*/ 61 h 386"/>
              <a:gd name="T106" fmla="*/ 515 w 515"/>
              <a:gd name="T107" fmla="*/ 44 h 386"/>
              <a:gd name="T108" fmla="*/ 170 w 515"/>
              <a:gd name="T109" fmla="*/ 247 h 386"/>
              <a:gd name="T110" fmla="*/ 161 w 515"/>
              <a:gd name="T111" fmla="*/ 256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15" h="386">
                <a:moveTo>
                  <a:pt x="487" y="36"/>
                </a:moveTo>
                <a:cubicBezTo>
                  <a:pt x="477" y="36"/>
                  <a:pt x="470" y="38"/>
                  <a:pt x="469" y="44"/>
                </a:cubicBezTo>
                <a:cubicBezTo>
                  <a:pt x="469" y="50"/>
                  <a:pt x="457" y="43"/>
                  <a:pt x="452" y="45"/>
                </a:cubicBezTo>
                <a:cubicBezTo>
                  <a:pt x="447" y="47"/>
                  <a:pt x="450" y="40"/>
                  <a:pt x="445" y="42"/>
                </a:cubicBezTo>
                <a:cubicBezTo>
                  <a:pt x="440" y="45"/>
                  <a:pt x="434" y="51"/>
                  <a:pt x="428" y="53"/>
                </a:cubicBezTo>
                <a:cubicBezTo>
                  <a:pt x="422" y="56"/>
                  <a:pt x="418" y="62"/>
                  <a:pt x="414" y="62"/>
                </a:cubicBezTo>
                <a:cubicBezTo>
                  <a:pt x="410" y="63"/>
                  <a:pt x="422" y="51"/>
                  <a:pt x="428" y="45"/>
                </a:cubicBezTo>
                <a:cubicBezTo>
                  <a:pt x="434" y="39"/>
                  <a:pt x="431" y="32"/>
                  <a:pt x="423" y="33"/>
                </a:cubicBezTo>
                <a:cubicBezTo>
                  <a:pt x="415" y="34"/>
                  <a:pt x="417" y="39"/>
                  <a:pt x="412" y="40"/>
                </a:cubicBezTo>
                <a:cubicBezTo>
                  <a:pt x="408" y="41"/>
                  <a:pt x="386" y="51"/>
                  <a:pt x="385" y="48"/>
                </a:cubicBezTo>
                <a:cubicBezTo>
                  <a:pt x="384" y="45"/>
                  <a:pt x="403" y="39"/>
                  <a:pt x="403" y="37"/>
                </a:cubicBezTo>
                <a:cubicBezTo>
                  <a:pt x="402" y="35"/>
                  <a:pt x="379" y="35"/>
                  <a:pt x="369" y="36"/>
                </a:cubicBezTo>
                <a:cubicBezTo>
                  <a:pt x="358" y="38"/>
                  <a:pt x="340" y="44"/>
                  <a:pt x="339" y="41"/>
                </a:cubicBezTo>
                <a:cubicBezTo>
                  <a:pt x="339" y="38"/>
                  <a:pt x="361" y="33"/>
                  <a:pt x="372" y="32"/>
                </a:cubicBezTo>
                <a:cubicBezTo>
                  <a:pt x="383" y="31"/>
                  <a:pt x="403" y="33"/>
                  <a:pt x="411" y="29"/>
                </a:cubicBezTo>
                <a:cubicBezTo>
                  <a:pt x="420" y="26"/>
                  <a:pt x="433" y="26"/>
                  <a:pt x="435" y="23"/>
                </a:cubicBezTo>
                <a:cubicBezTo>
                  <a:pt x="437" y="20"/>
                  <a:pt x="425" y="16"/>
                  <a:pt x="419" y="17"/>
                </a:cubicBezTo>
                <a:cubicBezTo>
                  <a:pt x="413" y="17"/>
                  <a:pt x="407" y="16"/>
                  <a:pt x="408" y="13"/>
                </a:cubicBezTo>
                <a:cubicBezTo>
                  <a:pt x="408" y="10"/>
                  <a:pt x="398" y="9"/>
                  <a:pt x="397" y="7"/>
                </a:cubicBezTo>
                <a:cubicBezTo>
                  <a:pt x="396" y="5"/>
                  <a:pt x="378" y="7"/>
                  <a:pt x="374" y="4"/>
                </a:cubicBezTo>
                <a:cubicBezTo>
                  <a:pt x="370" y="2"/>
                  <a:pt x="358" y="0"/>
                  <a:pt x="348" y="1"/>
                </a:cubicBezTo>
                <a:cubicBezTo>
                  <a:pt x="338" y="2"/>
                  <a:pt x="318" y="2"/>
                  <a:pt x="313" y="2"/>
                </a:cubicBezTo>
                <a:cubicBezTo>
                  <a:pt x="308" y="3"/>
                  <a:pt x="305" y="4"/>
                  <a:pt x="301" y="4"/>
                </a:cubicBezTo>
                <a:cubicBezTo>
                  <a:pt x="297" y="4"/>
                  <a:pt x="290" y="5"/>
                  <a:pt x="293" y="8"/>
                </a:cubicBezTo>
                <a:cubicBezTo>
                  <a:pt x="297" y="13"/>
                  <a:pt x="286" y="15"/>
                  <a:pt x="287" y="11"/>
                </a:cubicBezTo>
                <a:cubicBezTo>
                  <a:pt x="288" y="8"/>
                  <a:pt x="277" y="6"/>
                  <a:pt x="274" y="9"/>
                </a:cubicBezTo>
                <a:cubicBezTo>
                  <a:pt x="270" y="12"/>
                  <a:pt x="254" y="5"/>
                  <a:pt x="251" y="9"/>
                </a:cubicBezTo>
                <a:cubicBezTo>
                  <a:pt x="249" y="12"/>
                  <a:pt x="229" y="11"/>
                  <a:pt x="223" y="12"/>
                </a:cubicBezTo>
                <a:cubicBezTo>
                  <a:pt x="217" y="13"/>
                  <a:pt x="232" y="17"/>
                  <a:pt x="232" y="20"/>
                </a:cubicBezTo>
                <a:cubicBezTo>
                  <a:pt x="231" y="22"/>
                  <a:pt x="213" y="20"/>
                  <a:pt x="217" y="24"/>
                </a:cubicBezTo>
                <a:cubicBezTo>
                  <a:pt x="220" y="29"/>
                  <a:pt x="232" y="32"/>
                  <a:pt x="238" y="38"/>
                </a:cubicBezTo>
                <a:cubicBezTo>
                  <a:pt x="244" y="43"/>
                  <a:pt x="234" y="40"/>
                  <a:pt x="227" y="36"/>
                </a:cubicBezTo>
                <a:cubicBezTo>
                  <a:pt x="221" y="31"/>
                  <a:pt x="212" y="33"/>
                  <a:pt x="208" y="29"/>
                </a:cubicBezTo>
                <a:cubicBezTo>
                  <a:pt x="204" y="24"/>
                  <a:pt x="190" y="21"/>
                  <a:pt x="186" y="24"/>
                </a:cubicBezTo>
                <a:cubicBezTo>
                  <a:pt x="181" y="27"/>
                  <a:pt x="196" y="32"/>
                  <a:pt x="196" y="35"/>
                </a:cubicBezTo>
                <a:cubicBezTo>
                  <a:pt x="196" y="39"/>
                  <a:pt x="186" y="35"/>
                  <a:pt x="184" y="36"/>
                </a:cubicBezTo>
                <a:cubicBezTo>
                  <a:pt x="183" y="37"/>
                  <a:pt x="174" y="27"/>
                  <a:pt x="169" y="27"/>
                </a:cubicBezTo>
                <a:cubicBezTo>
                  <a:pt x="164" y="27"/>
                  <a:pt x="168" y="32"/>
                  <a:pt x="168" y="38"/>
                </a:cubicBezTo>
                <a:cubicBezTo>
                  <a:pt x="168" y="44"/>
                  <a:pt x="158" y="48"/>
                  <a:pt x="161" y="44"/>
                </a:cubicBezTo>
                <a:cubicBezTo>
                  <a:pt x="164" y="40"/>
                  <a:pt x="162" y="29"/>
                  <a:pt x="157" y="27"/>
                </a:cubicBezTo>
                <a:cubicBezTo>
                  <a:pt x="151" y="25"/>
                  <a:pt x="138" y="31"/>
                  <a:pt x="131" y="31"/>
                </a:cubicBezTo>
                <a:cubicBezTo>
                  <a:pt x="124" y="30"/>
                  <a:pt x="115" y="33"/>
                  <a:pt x="121" y="36"/>
                </a:cubicBezTo>
                <a:cubicBezTo>
                  <a:pt x="127" y="40"/>
                  <a:pt x="121" y="42"/>
                  <a:pt x="115" y="38"/>
                </a:cubicBezTo>
                <a:cubicBezTo>
                  <a:pt x="110" y="34"/>
                  <a:pt x="93" y="38"/>
                  <a:pt x="96" y="40"/>
                </a:cubicBezTo>
                <a:cubicBezTo>
                  <a:pt x="100" y="43"/>
                  <a:pt x="101" y="50"/>
                  <a:pt x="99" y="53"/>
                </a:cubicBezTo>
                <a:cubicBezTo>
                  <a:pt x="97" y="56"/>
                  <a:pt x="89" y="50"/>
                  <a:pt x="83" y="50"/>
                </a:cubicBezTo>
                <a:cubicBezTo>
                  <a:pt x="76" y="51"/>
                  <a:pt x="43" y="67"/>
                  <a:pt x="45" y="71"/>
                </a:cubicBezTo>
                <a:cubicBezTo>
                  <a:pt x="47" y="75"/>
                  <a:pt x="61" y="72"/>
                  <a:pt x="65" y="74"/>
                </a:cubicBezTo>
                <a:cubicBezTo>
                  <a:pt x="70" y="77"/>
                  <a:pt x="64" y="86"/>
                  <a:pt x="58" y="90"/>
                </a:cubicBezTo>
                <a:cubicBezTo>
                  <a:pt x="53" y="94"/>
                  <a:pt x="32" y="90"/>
                  <a:pt x="32" y="95"/>
                </a:cubicBezTo>
                <a:cubicBezTo>
                  <a:pt x="31" y="99"/>
                  <a:pt x="0" y="100"/>
                  <a:pt x="0" y="107"/>
                </a:cubicBezTo>
                <a:cubicBezTo>
                  <a:pt x="0" y="110"/>
                  <a:pt x="1" y="112"/>
                  <a:pt x="5" y="113"/>
                </a:cubicBezTo>
                <a:cubicBezTo>
                  <a:pt x="9" y="114"/>
                  <a:pt x="15" y="113"/>
                  <a:pt x="19" y="117"/>
                </a:cubicBezTo>
                <a:cubicBezTo>
                  <a:pt x="23" y="122"/>
                  <a:pt x="34" y="122"/>
                  <a:pt x="42" y="119"/>
                </a:cubicBezTo>
                <a:cubicBezTo>
                  <a:pt x="49" y="116"/>
                  <a:pt x="55" y="119"/>
                  <a:pt x="55" y="124"/>
                </a:cubicBezTo>
                <a:cubicBezTo>
                  <a:pt x="55" y="128"/>
                  <a:pt x="37" y="122"/>
                  <a:pt x="32" y="125"/>
                </a:cubicBezTo>
                <a:cubicBezTo>
                  <a:pt x="27" y="129"/>
                  <a:pt x="11" y="126"/>
                  <a:pt x="12" y="129"/>
                </a:cubicBezTo>
                <a:cubicBezTo>
                  <a:pt x="12" y="133"/>
                  <a:pt x="20" y="132"/>
                  <a:pt x="27" y="133"/>
                </a:cubicBezTo>
                <a:cubicBezTo>
                  <a:pt x="33" y="135"/>
                  <a:pt x="27" y="137"/>
                  <a:pt x="27" y="140"/>
                </a:cubicBezTo>
                <a:cubicBezTo>
                  <a:pt x="27" y="143"/>
                  <a:pt x="30" y="142"/>
                  <a:pt x="37" y="146"/>
                </a:cubicBezTo>
                <a:cubicBezTo>
                  <a:pt x="43" y="149"/>
                  <a:pt x="54" y="151"/>
                  <a:pt x="51" y="147"/>
                </a:cubicBezTo>
                <a:cubicBezTo>
                  <a:pt x="47" y="143"/>
                  <a:pt x="57" y="144"/>
                  <a:pt x="59" y="146"/>
                </a:cubicBezTo>
                <a:cubicBezTo>
                  <a:pt x="61" y="148"/>
                  <a:pt x="66" y="143"/>
                  <a:pt x="70" y="144"/>
                </a:cubicBezTo>
                <a:cubicBezTo>
                  <a:pt x="75" y="145"/>
                  <a:pt x="77" y="140"/>
                  <a:pt x="80" y="142"/>
                </a:cubicBezTo>
                <a:cubicBezTo>
                  <a:pt x="84" y="145"/>
                  <a:pt x="102" y="146"/>
                  <a:pt x="108" y="149"/>
                </a:cubicBezTo>
                <a:cubicBezTo>
                  <a:pt x="114" y="153"/>
                  <a:pt x="122" y="153"/>
                  <a:pt x="121" y="158"/>
                </a:cubicBezTo>
                <a:cubicBezTo>
                  <a:pt x="120" y="163"/>
                  <a:pt x="126" y="166"/>
                  <a:pt x="133" y="169"/>
                </a:cubicBezTo>
                <a:cubicBezTo>
                  <a:pt x="139" y="172"/>
                  <a:pt x="141" y="179"/>
                  <a:pt x="140" y="183"/>
                </a:cubicBezTo>
                <a:cubicBezTo>
                  <a:pt x="140" y="187"/>
                  <a:pt x="148" y="190"/>
                  <a:pt x="146" y="192"/>
                </a:cubicBezTo>
                <a:cubicBezTo>
                  <a:pt x="145" y="194"/>
                  <a:pt x="146" y="197"/>
                  <a:pt x="151" y="201"/>
                </a:cubicBezTo>
                <a:cubicBezTo>
                  <a:pt x="155" y="205"/>
                  <a:pt x="144" y="208"/>
                  <a:pt x="146" y="211"/>
                </a:cubicBezTo>
                <a:cubicBezTo>
                  <a:pt x="149" y="215"/>
                  <a:pt x="142" y="222"/>
                  <a:pt x="150" y="223"/>
                </a:cubicBezTo>
                <a:cubicBezTo>
                  <a:pt x="158" y="224"/>
                  <a:pt x="157" y="217"/>
                  <a:pt x="163" y="217"/>
                </a:cubicBezTo>
                <a:cubicBezTo>
                  <a:pt x="169" y="217"/>
                  <a:pt x="163" y="223"/>
                  <a:pt x="166" y="226"/>
                </a:cubicBezTo>
                <a:cubicBezTo>
                  <a:pt x="169" y="229"/>
                  <a:pt x="176" y="228"/>
                  <a:pt x="182" y="233"/>
                </a:cubicBezTo>
                <a:cubicBezTo>
                  <a:pt x="189" y="239"/>
                  <a:pt x="185" y="241"/>
                  <a:pt x="179" y="237"/>
                </a:cubicBezTo>
                <a:cubicBezTo>
                  <a:pt x="173" y="233"/>
                  <a:pt x="156" y="234"/>
                  <a:pt x="156" y="235"/>
                </a:cubicBezTo>
                <a:cubicBezTo>
                  <a:pt x="156" y="237"/>
                  <a:pt x="175" y="247"/>
                  <a:pt x="179" y="246"/>
                </a:cubicBezTo>
                <a:cubicBezTo>
                  <a:pt x="183" y="244"/>
                  <a:pt x="189" y="252"/>
                  <a:pt x="187" y="254"/>
                </a:cubicBezTo>
                <a:cubicBezTo>
                  <a:pt x="184" y="257"/>
                  <a:pt x="185" y="263"/>
                  <a:pt x="185" y="266"/>
                </a:cubicBezTo>
                <a:cubicBezTo>
                  <a:pt x="184" y="269"/>
                  <a:pt x="178" y="266"/>
                  <a:pt x="174" y="267"/>
                </a:cubicBezTo>
                <a:cubicBezTo>
                  <a:pt x="170" y="267"/>
                  <a:pt x="167" y="268"/>
                  <a:pt x="167" y="273"/>
                </a:cubicBezTo>
                <a:cubicBezTo>
                  <a:pt x="167" y="277"/>
                  <a:pt x="161" y="280"/>
                  <a:pt x="160" y="285"/>
                </a:cubicBezTo>
                <a:cubicBezTo>
                  <a:pt x="160" y="290"/>
                  <a:pt x="165" y="290"/>
                  <a:pt x="169" y="292"/>
                </a:cubicBezTo>
                <a:cubicBezTo>
                  <a:pt x="172" y="294"/>
                  <a:pt x="163" y="296"/>
                  <a:pt x="162" y="300"/>
                </a:cubicBezTo>
                <a:cubicBezTo>
                  <a:pt x="162" y="303"/>
                  <a:pt x="171" y="310"/>
                  <a:pt x="174" y="312"/>
                </a:cubicBezTo>
                <a:cubicBezTo>
                  <a:pt x="177" y="314"/>
                  <a:pt x="174" y="322"/>
                  <a:pt x="175" y="326"/>
                </a:cubicBezTo>
                <a:cubicBezTo>
                  <a:pt x="177" y="331"/>
                  <a:pt x="181" y="325"/>
                  <a:pt x="180" y="331"/>
                </a:cubicBezTo>
                <a:cubicBezTo>
                  <a:pt x="180" y="336"/>
                  <a:pt x="184" y="336"/>
                  <a:pt x="185" y="339"/>
                </a:cubicBezTo>
                <a:cubicBezTo>
                  <a:pt x="185" y="343"/>
                  <a:pt x="193" y="342"/>
                  <a:pt x="191" y="346"/>
                </a:cubicBezTo>
                <a:cubicBezTo>
                  <a:pt x="190" y="351"/>
                  <a:pt x="193" y="354"/>
                  <a:pt x="195" y="357"/>
                </a:cubicBezTo>
                <a:cubicBezTo>
                  <a:pt x="197" y="359"/>
                  <a:pt x="203" y="363"/>
                  <a:pt x="204" y="367"/>
                </a:cubicBezTo>
                <a:cubicBezTo>
                  <a:pt x="206" y="370"/>
                  <a:pt x="209" y="374"/>
                  <a:pt x="214" y="373"/>
                </a:cubicBezTo>
                <a:cubicBezTo>
                  <a:pt x="218" y="372"/>
                  <a:pt x="219" y="376"/>
                  <a:pt x="222" y="375"/>
                </a:cubicBezTo>
                <a:cubicBezTo>
                  <a:pt x="226" y="375"/>
                  <a:pt x="231" y="377"/>
                  <a:pt x="232" y="380"/>
                </a:cubicBezTo>
                <a:cubicBezTo>
                  <a:pt x="233" y="382"/>
                  <a:pt x="244" y="385"/>
                  <a:pt x="247" y="385"/>
                </a:cubicBezTo>
                <a:cubicBezTo>
                  <a:pt x="250" y="386"/>
                  <a:pt x="250" y="380"/>
                  <a:pt x="253" y="379"/>
                </a:cubicBezTo>
                <a:cubicBezTo>
                  <a:pt x="256" y="377"/>
                  <a:pt x="255" y="366"/>
                  <a:pt x="257" y="366"/>
                </a:cubicBezTo>
                <a:cubicBezTo>
                  <a:pt x="260" y="365"/>
                  <a:pt x="259" y="353"/>
                  <a:pt x="257" y="352"/>
                </a:cubicBezTo>
                <a:cubicBezTo>
                  <a:pt x="254" y="351"/>
                  <a:pt x="255" y="347"/>
                  <a:pt x="261" y="348"/>
                </a:cubicBezTo>
                <a:cubicBezTo>
                  <a:pt x="266" y="349"/>
                  <a:pt x="264" y="343"/>
                  <a:pt x="267" y="343"/>
                </a:cubicBezTo>
                <a:cubicBezTo>
                  <a:pt x="270" y="342"/>
                  <a:pt x="269" y="337"/>
                  <a:pt x="271" y="336"/>
                </a:cubicBezTo>
                <a:cubicBezTo>
                  <a:pt x="273" y="336"/>
                  <a:pt x="272" y="332"/>
                  <a:pt x="271" y="330"/>
                </a:cubicBezTo>
                <a:cubicBezTo>
                  <a:pt x="269" y="328"/>
                  <a:pt x="271" y="327"/>
                  <a:pt x="274" y="326"/>
                </a:cubicBezTo>
                <a:cubicBezTo>
                  <a:pt x="277" y="326"/>
                  <a:pt x="276" y="321"/>
                  <a:pt x="272" y="320"/>
                </a:cubicBezTo>
                <a:cubicBezTo>
                  <a:pt x="268" y="318"/>
                  <a:pt x="270" y="314"/>
                  <a:pt x="274" y="317"/>
                </a:cubicBezTo>
                <a:cubicBezTo>
                  <a:pt x="278" y="319"/>
                  <a:pt x="281" y="317"/>
                  <a:pt x="278" y="314"/>
                </a:cubicBezTo>
                <a:cubicBezTo>
                  <a:pt x="276" y="311"/>
                  <a:pt x="281" y="310"/>
                  <a:pt x="286" y="309"/>
                </a:cubicBezTo>
                <a:cubicBezTo>
                  <a:pt x="292" y="309"/>
                  <a:pt x="294" y="306"/>
                  <a:pt x="293" y="302"/>
                </a:cubicBezTo>
                <a:cubicBezTo>
                  <a:pt x="292" y="298"/>
                  <a:pt x="299" y="298"/>
                  <a:pt x="298" y="302"/>
                </a:cubicBezTo>
                <a:cubicBezTo>
                  <a:pt x="296" y="305"/>
                  <a:pt x="297" y="309"/>
                  <a:pt x="299" y="306"/>
                </a:cubicBezTo>
                <a:cubicBezTo>
                  <a:pt x="302" y="304"/>
                  <a:pt x="307" y="306"/>
                  <a:pt x="315" y="303"/>
                </a:cubicBezTo>
                <a:cubicBezTo>
                  <a:pt x="323" y="301"/>
                  <a:pt x="332" y="294"/>
                  <a:pt x="334" y="287"/>
                </a:cubicBezTo>
                <a:cubicBezTo>
                  <a:pt x="336" y="280"/>
                  <a:pt x="345" y="281"/>
                  <a:pt x="344" y="277"/>
                </a:cubicBezTo>
                <a:cubicBezTo>
                  <a:pt x="343" y="272"/>
                  <a:pt x="346" y="270"/>
                  <a:pt x="352" y="273"/>
                </a:cubicBezTo>
                <a:cubicBezTo>
                  <a:pt x="358" y="276"/>
                  <a:pt x="353" y="271"/>
                  <a:pt x="360" y="271"/>
                </a:cubicBezTo>
                <a:cubicBezTo>
                  <a:pt x="367" y="271"/>
                  <a:pt x="366" y="269"/>
                  <a:pt x="373" y="269"/>
                </a:cubicBezTo>
                <a:cubicBezTo>
                  <a:pt x="379" y="268"/>
                  <a:pt x="397" y="265"/>
                  <a:pt x="403" y="260"/>
                </a:cubicBezTo>
                <a:cubicBezTo>
                  <a:pt x="409" y="255"/>
                  <a:pt x="422" y="251"/>
                  <a:pt x="427" y="248"/>
                </a:cubicBezTo>
                <a:cubicBezTo>
                  <a:pt x="432" y="245"/>
                  <a:pt x="433" y="242"/>
                  <a:pt x="430" y="244"/>
                </a:cubicBezTo>
                <a:cubicBezTo>
                  <a:pt x="427" y="245"/>
                  <a:pt x="420" y="246"/>
                  <a:pt x="415" y="244"/>
                </a:cubicBezTo>
                <a:cubicBezTo>
                  <a:pt x="410" y="243"/>
                  <a:pt x="402" y="239"/>
                  <a:pt x="396" y="242"/>
                </a:cubicBezTo>
                <a:cubicBezTo>
                  <a:pt x="391" y="245"/>
                  <a:pt x="394" y="237"/>
                  <a:pt x="399" y="237"/>
                </a:cubicBezTo>
                <a:cubicBezTo>
                  <a:pt x="404" y="236"/>
                  <a:pt x="402" y="234"/>
                  <a:pt x="400" y="229"/>
                </a:cubicBezTo>
                <a:cubicBezTo>
                  <a:pt x="399" y="224"/>
                  <a:pt x="408" y="227"/>
                  <a:pt x="412" y="233"/>
                </a:cubicBezTo>
                <a:cubicBezTo>
                  <a:pt x="416" y="238"/>
                  <a:pt x="424" y="241"/>
                  <a:pt x="431" y="239"/>
                </a:cubicBezTo>
                <a:cubicBezTo>
                  <a:pt x="438" y="237"/>
                  <a:pt x="431" y="231"/>
                  <a:pt x="434" y="228"/>
                </a:cubicBezTo>
                <a:cubicBezTo>
                  <a:pt x="437" y="224"/>
                  <a:pt x="413" y="212"/>
                  <a:pt x="412" y="208"/>
                </a:cubicBezTo>
                <a:cubicBezTo>
                  <a:pt x="411" y="204"/>
                  <a:pt x="418" y="207"/>
                  <a:pt x="424" y="210"/>
                </a:cubicBezTo>
                <a:cubicBezTo>
                  <a:pt x="431" y="213"/>
                  <a:pt x="432" y="205"/>
                  <a:pt x="432" y="201"/>
                </a:cubicBezTo>
                <a:cubicBezTo>
                  <a:pt x="432" y="198"/>
                  <a:pt x="418" y="197"/>
                  <a:pt x="412" y="201"/>
                </a:cubicBezTo>
                <a:cubicBezTo>
                  <a:pt x="406" y="204"/>
                  <a:pt x="400" y="196"/>
                  <a:pt x="408" y="195"/>
                </a:cubicBezTo>
                <a:cubicBezTo>
                  <a:pt x="417" y="194"/>
                  <a:pt x="409" y="191"/>
                  <a:pt x="412" y="188"/>
                </a:cubicBezTo>
                <a:cubicBezTo>
                  <a:pt x="414" y="186"/>
                  <a:pt x="425" y="196"/>
                  <a:pt x="430" y="194"/>
                </a:cubicBezTo>
                <a:cubicBezTo>
                  <a:pt x="436" y="192"/>
                  <a:pt x="440" y="194"/>
                  <a:pt x="444" y="190"/>
                </a:cubicBezTo>
                <a:cubicBezTo>
                  <a:pt x="449" y="187"/>
                  <a:pt x="436" y="183"/>
                  <a:pt x="433" y="180"/>
                </a:cubicBezTo>
                <a:cubicBezTo>
                  <a:pt x="431" y="177"/>
                  <a:pt x="447" y="178"/>
                  <a:pt x="452" y="178"/>
                </a:cubicBezTo>
                <a:cubicBezTo>
                  <a:pt x="457" y="178"/>
                  <a:pt x="458" y="171"/>
                  <a:pt x="454" y="172"/>
                </a:cubicBezTo>
                <a:cubicBezTo>
                  <a:pt x="450" y="174"/>
                  <a:pt x="436" y="167"/>
                  <a:pt x="439" y="163"/>
                </a:cubicBezTo>
                <a:cubicBezTo>
                  <a:pt x="442" y="159"/>
                  <a:pt x="447" y="164"/>
                  <a:pt x="454" y="161"/>
                </a:cubicBezTo>
                <a:cubicBezTo>
                  <a:pt x="460" y="157"/>
                  <a:pt x="454" y="145"/>
                  <a:pt x="450" y="145"/>
                </a:cubicBezTo>
                <a:cubicBezTo>
                  <a:pt x="445" y="145"/>
                  <a:pt x="435" y="144"/>
                  <a:pt x="435" y="141"/>
                </a:cubicBezTo>
                <a:cubicBezTo>
                  <a:pt x="435" y="139"/>
                  <a:pt x="426" y="137"/>
                  <a:pt x="429" y="135"/>
                </a:cubicBezTo>
                <a:cubicBezTo>
                  <a:pt x="431" y="133"/>
                  <a:pt x="434" y="138"/>
                  <a:pt x="440" y="133"/>
                </a:cubicBezTo>
                <a:cubicBezTo>
                  <a:pt x="446" y="129"/>
                  <a:pt x="458" y="134"/>
                  <a:pt x="463" y="133"/>
                </a:cubicBezTo>
                <a:cubicBezTo>
                  <a:pt x="468" y="132"/>
                  <a:pt x="461" y="123"/>
                  <a:pt x="458" y="124"/>
                </a:cubicBezTo>
                <a:cubicBezTo>
                  <a:pt x="455" y="126"/>
                  <a:pt x="444" y="127"/>
                  <a:pt x="444" y="121"/>
                </a:cubicBezTo>
                <a:cubicBezTo>
                  <a:pt x="443" y="116"/>
                  <a:pt x="453" y="121"/>
                  <a:pt x="455" y="119"/>
                </a:cubicBezTo>
                <a:cubicBezTo>
                  <a:pt x="457" y="116"/>
                  <a:pt x="441" y="110"/>
                  <a:pt x="438" y="115"/>
                </a:cubicBezTo>
                <a:cubicBezTo>
                  <a:pt x="436" y="120"/>
                  <a:pt x="427" y="119"/>
                  <a:pt x="432" y="116"/>
                </a:cubicBezTo>
                <a:cubicBezTo>
                  <a:pt x="436" y="113"/>
                  <a:pt x="437" y="104"/>
                  <a:pt x="437" y="100"/>
                </a:cubicBezTo>
                <a:cubicBezTo>
                  <a:pt x="436" y="96"/>
                  <a:pt x="454" y="96"/>
                  <a:pt x="452" y="89"/>
                </a:cubicBezTo>
                <a:cubicBezTo>
                  <a:pt x="450" y="82"/>
                  <a:pt x="460" y="80"/>
                  <a:pt x="466" y="80"/>
                </a:cubicBezTo>
                <a:cubicBezTo>
                  <a:pt x="471" y="80"/>
                  <a:pt x="465" y="73"/>
                  <a:pt x="460" y="73"/>
                </a:cubicBezTo>
                <a:cubicBezTo>
                  <a:pt x="454" y="74"/>
                  <a:pt x="449" y="80"/>
                  <a:pt x="446" y="78"/>
                </a:cubicBezTo>
                <a:cubicBezTo>
                  <a:pt x="443" y="75"/>
                  <a:pt x="452" y="71"/>
                  <a:pt x="457" y="71"/>
                </a:cubicBezTo>
                <a:cubicBezTo>
                  <a:pt x="462" y="71"/>
                  <a:pt x="474" y="70"/>
                  <a:pt x="479" y="68"/>
                </a:cubicBezTo>
                <a:cubicBezTo>
                  <a:pt x="483" y="65"/>
                  <a:pt x="471" y="63"/>
                  <a:pt x="463" y="64"/>
                </a:cubicBezTo>
                <a:cubicBezTo>
                  <a:pt x="455" y="65"/>
                  <a:pt x="455" y="62"/>
                  <a:pt x="467" y="61"/>
                </a:cubicBezTo>
                <a:cubicBezTo>
                  <a:pt x="479" y="61"/>
                  <a:pt x="477" y="59"/>
                  <a:pt x="486" y="58"/>
                </a:cubicBezTo>
                <a:cubicBezTo>
                  <a:pt x="494" y="57"/>
                  <a:pt x="491" y="53"/>
                  <a:pt x="497" y="53"/>
                </a:cubicBezTo>
                <a:cubicBezTo>
                  <a:pt x="502" y="53"/>
                  <a:pt x="515" y="47"/>
                  <a:pt x="515" y="44"/>
                </a:cubicBezTo>
                <a:cubicBezTo>
                  <a:pt x="515" y="42"/>
                  <a:pt x="496" y="36"/>
                  <a:pt x="487" y="36"/>
                </a:cubicBezTo>
                <a:close/>
                <a:moveTo>
                  <a:pt x="176" y="253"/>
                </a:moveTo>
                <a:cubicBezTo>
                  <a:pt x="177" y="249"/>
                  <a:pt x="172" y="251"/>
                  <a:pt x="170" y="247"/>
                </a:cubicBezTo>
                <a:cubicBezTo>
                  <a:pt x="167" y="242"/>
                  <a:pt x="154" y="240"/>
                  <a:pt x="153" y="244"/>
                </a:cubicBezTo>
                <a:cubicBezTo>
                  <a:pt x="153" y="245"/>
                  <a:pt x="149" y="247"/>
                  <a:pt x="152" y="251"/>
                </a:cubicBezTo>
                <a:cubicBezTo>
                  <a:pt x="155" y="254"/>
                  <a:pt x="157" y="253"/>
                  <a:pt x="161" y="256"/>
                </a:cubicBezTo>
                <a:cubicBezTo>
                  <a:pt x="165" y="260"/>
                  <a:pt x="176" y="257"/>
                  <a:pt x="176" y="253"/>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79" name="Freeform 128"/>
          <p:cNvSpPr>
            <a:spLocks/>
          </p:cNvSpPr>
          <p:nvPr/>
        </p:nvSpPr>
        <p:spPr bwMode="auto">
          <a:xfrm>
            <a:off x="3429793" y="4828276"/>
            <a:ext cx="63137" cy="45719"/>
          </a:xfrm>
          <a:custGeom>
            <a:avLst/>
            <a:gdLst>
              <a:gd name="T0" fmla="*/ 1 w 21"/>
              <a:gd name="T1" fmla="*/ 2 h 15"/>
              <a:gd name="T2" fmla="*/ 8 w 21"/>
              <a:gd name="T3" fmla="*/ 6 h 15"/>
              <a:gd name="T4" fmla="*/ 18 w 21"/>
              <a:gd name="T5" fmla="*/ 10 h 15"/>
              <a:gd name="T6" fmla="*/ 1 w 21"/>
              <a:gd name="T7" fmla="*/ 2 h 15"/>
            </a:gdLst>
            <a:ahLst/>
            <a:cxnLst>
              <a:cxn ang="0">
                <a:pos x="T0" y="T1"/>
              </a:cxn>
              <a:cxn ang="0">
                <a:pos x="T2" y="T3"/>
              </a:cxn>
              <a:cxn ang="0">
                <a:pos x="T4" y="T5"/>
              </a:cxn>
              <a:cxn ang="0">
                <a:pos x="T6" y="T7"/>
              </a:cxn>
            </a:cxnLst>
            <a:rect l="0" t="0" r="r" b="b"/>
            <a:pathLst>
              <a:path w="21" h="15">
                <a:moveTo>
                  <a:pt x="1" y="2"/>
                </a:moveTo>
                <a:cubicBezTo>
                  <a:pt x="2" y="5"/>
                  <a:pt x="5" y="4"/>
                  <a:pt x="8" y="6"/>
                </a:cubicBezTo>
                <a:cubicBezTo>
                  <a:pt x="11" y="9"/>
                  <a:pt x="14" y="15"/>
                  <a:pt x="18" y="10"/>
                </a:cubicBezTo>
                <a:cubicBezTo>
                  <a:pt x="21" y="5"/>
                  <a:pt x="0" y="0"/>
                  <a:pt x="1" y="2"/>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80" name="Freeform 129"/>
          <p:cNvSpPr>
            <a:spLocks noEditPoints="1"/>
          </p:cNvSpPr>
          <p:nvPr/>
        </p:nvSpPr>
        <p:spPr bwMode="auto">
          <a:xfrm>
            <a:off x="1535906" y="1341078"/>
            <a:ext cx="2034420" cy="1566006"/>
          </a:xfrm>
          <a:custGeom>
            <a:avLst/>
            <a:gdLst>
              <a:gd name="T0" fmla="*/ 153 w 750"/>
              <a:gd name="T1" fmla="*/ 509 h 577"/>
              <a:gd name="T2" fmla="*/ 141 w 750"/>
              <a:gd name="T3" fmla="*/ 169 h 577"/>
              <a:gd name="T4" fmla="*/ 289 w 750"/>
              <a:gd name="T5" fmla="*/ 187 h 577"/>
              <a:gd name="T6" fmla="*/ 192 w 750"/>
              <a:gd name="T7" fmla="*/ 200 h 577"/>
              <a:gd name="T8" fmla="*/ 288 w 750"/>
              <a:gd name="T9" fmla="*/ 249 h 577"/>
              <a:gd name="T10" fmla="*/ 177 w 750"/>
              <a:gd name="T11" fmla="*/ 144 h 577"/>
              <a:gd name="T12" fmla="*/ 155 w 750"/>
              <a:gd name="T13" fmla="*/ 138 h 577"/>
              <a:gd name="T14" fmla="*/ 276 w 750"/>
              <a:gd name="T15" fmla="*/ 158 h 577"/>
              <a:gd name="T16" fmla="*/ 222 w 750"/>
              <a:gd name="T17" fmla="*/ 107 h 577"/>
              <a:gd name="T18" fmla="*/ 308 w 750"/>
              <a:gd name="T19" fmla="*/ 88 h 577"/>
              <a:gd name="T20" fmla="*/ 311 w 750"/>
              <a:gd name="T21" fmla="*/ 120 h 577"/>
              <a:gd name="T22" fmla="*/ 313 w 750"/>
              <a:gd name="T23" fmla="*/ 137 h 577"/>
              <a:gd name="T24" fmla="*/ 405 w 750"/>
              <a:gd name="T25" fmla="*/ 109 h 577"/>
              <a:gd name="T26" fmla="*/ 367 w 750"/>
              <a:gd name="T27" fmla="*/ 173 h 577"/>
              <a:gd name="T28" fmla="*/ 513 w 750"/>
              <a:gd name="T29" fmla="*/ 163 h 577"/>
              <a:gd name="T30" fmla="*/ 433 w 750"/>
              <a:gd name="T31" fmla="*/ 112 h 577"/>
              <a:gd name="T32" fmla="*/ 446 w 750"/>
              <a:gd name="T33" fmla="*/ 62 h 577"/>
              <a:gd name="T34" fmla="*/ 438 w 750"/>
              <a:gd name="T35" fmla="*/ 49 h 577"/>
              <a:gd name="T36" fmla="*/ 474 w 750"/>
              <a:gd name="T37" fmla="*/ 89 h 577"/>
              <a:gd name="T38" fmla="*/ 521 w 750"/>
              <a:gd name="T39" fmla="*/ 134 h 577"/>
              <a:gd name="T40" fmla="*/ 594 w 750"/>
              <a:gd name="T41" fmla="*/ 64 h 577"/>
              <a:gd name="T42" fmla="*/ 567 w 750"/>
              <a:gd name="T43" fmla="*/ 6 h 577"/>
              <a:gd name="T44" fmla="*/ 425 w 750"/>
              <a:gd name="T45" fmla="*/ 34 h 577"/>
              <a:gd name="T46" fmla="*/ 466 w 750"/>
              <a:gd name="T47" fmla="*/ 328 h 577"/>
              <a:gd name="T48" fmla="*/ 618 w 750"/>
              <a:gd name="T49" fmla="*/ 253 h 577"/>
              <a:gd name="T50" fmla="*/ 557 w 750"/>
              <a:gd name="T51" fmla="*/ 203 h 577"/>
              <a:gd name="T52" fmla="*/ 466 w 750"/>
              <a:gd name="T53" fmla="*/ 186 h 577"/>
              <a:gd name="T54" fmla="*/ 526 w 750"/>
              <a:gd name="T55" fmla="*/ 230 h 577"/>
              <a:gd name="T56" fmla="*/ 550 w 750"/>
              <a:gd name="T57" fmla="*/ 305 h 577"/>
              <a:gd name="T58" fmla="*/ 634 w 750"/>
              <a:gd name="T59" fmla="*/ 312 h 577"/>
              <a:gd name="T60" fmla="*/ 509 w 750"/>
              <a:gd name="T61" fmla="*/ 179 h 577"/>
              <a:gd name="T62" fmla="*/ 719 w 750"/>
              <a:gd name="T63" fmla="*/ 478 h 577"/>
              <a:gd name="T64" fmla="*/ 82 w 750"/>
              <a:gd name="T65" fmla="*/ 469 h 577"/>
              <a:gd name="T66" fmla="*/ 613 w 750"/>
              <a:gd name="T67" fmla="*/ 512 h 577"/>
              <a:gd name="T68" fmla="*/ 719 w 750"/>
              <a:gd name="T69" fmla="*/ 454 h 577"/>
              <a:gd name="T70" fmla="*/ 668 w 750"/>
              <a:gd name="T71" fmla="*/ 418 h 577"/>
              <a:gd name="T72" fmla="*/ 630 w 750"/>
              <a:gd name="T73" fmla="*/ 394 h 577"/>
              <a:gd name="T74" fmla="*/ 570 w 750"/>
              <a:gd name="T75" fmla="*/ 345 h 577"/>
              <a:gd name="T76" fmla="*/ 543 w 750"/>
              <a:gd name="T77" fmla="*/ 405 h 577"/>
              <a:gd name="T78" fmla="*/ 497 w 750"/>
              <a:gd name="T79" fmla="*/ 461 h 577"/>
              <a:gd name="T80" fmla="*/ 402 w 750"/>
              <a:gd name="T81" fmla="*/ 392 h 577"/>
              <a:gd name="T82" fmla="*/ 432 w 750"/>
              <a:gd name="T83" fmla="*/ 321 h 577"/>
              <a:gd name="T84" fmla="*/ 484 w 750"/>
              <a:gd name="T85" fmla="*/ 288 h 577"/>
              <a:gd name="T86" fmla="*/ 475 w 750"/>
              <a:gd name="T87" fmla="*/ 253 h 577"/>
              <a:gd name="T88" fmla="*/ 433 w 750"/>
              <a:gd name="T89" fmla="*/ 256 h 577"/>
              <a:gd name="T90" fmla="*/ 401 w 750"/>
              <a:gd name="T91" fmla="*/ 202 h 577"/>
              <a:gd name="T92" fmla="*/ 387 w 750"/>
              <a:gd name="T93" fmla="*/ 217 h 577"/>
              <a:gd name="T94" fmla="*/ 379 w 750"/>
              <a:gd name="T95" fmla="*/ 271 h 577"/>
              <a:gd name="T96" fmla="*/ 367 w 750"/>
              <a:gd name="T97" fmla="*/ 260 h 577"/>
              <a:gd name="T98" fmla="*/ 298 w 750"/>
              <a:gd name="T99" fmla="*/ 259 h 577"/>
              <a:gd name="T100" fmla="*/ 200 w 750"/>
              <a:gd name="T101" fmla="*/ 253 h 577"/>
              <a:gd name="T102" fmla="*/ 72 w 750"/>
              <a:gd name="T103" fmla="*/ 254 h 577"/>
              <a:gd name="T104" fmla="*/ 35 w 750"/>
              <a:gd name="T105" fmla="*/ 254 h 577"/>
              <a:gd name="T106" fmla="*/ 95 w 750"/>
              <a:gd name="T107" fmla="*/ 439 h 577"/>
              <a:gd name="T108" fmla="*/ 135 w 750"/>
              <a:gd name="T109" fmla="*/ 491 h 577"/>
              <a:gd name="T110" fmla="*/ 465 w 750"/>
              <a:gd name="T111" fmla="*/ 514 h 577"/>
              <a:gd name="T112" fmla="*/ 523 w 750"/>
              <a:gd name="T113" fmla="*/ 571 h 577"/>
              <a:gd name="T114" fmla="*/ 646 w 750"/>
              <a:gd name="T115" fmla="*/ 539 h 577"/>
              <a:gd name="T116" fmla="*/ 181 w 750"/>
              <a:gd name="T117" fmla="*/ 303 h 577"/>
              <a:gd name="T118" fmla="*/ 180 w 750"/>
              <a:gd name="T119" fmla="*/ 292 h 577"/>
              <a:gd name="T120" fmla="*/ 376 w 750"/>
              <a:gd name="T121" fmla="*/ 489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50" h="577">
                <a:moveTo>
                  <a:pt x="148" y="506"/>
                </a:moveTo>
                <a:cubicBezTo>
                  <a:pt x="145" y="503"/>
                  <a:pt x="139" y="504"/>
                  <a:pt x="138" y="502"/>
                </a:cubicBezTo>
                <a:cubicBezTo>
                  <a:pt x="137" y="499"/>
                  <a:pt x="131" y="490"/>
                  <a:pt x="128" y="491"/>
                </a:cubicBezTo>
                <a:cubicBezTo>
                  <a:pt x="125" y="491"/>
                  <a:pt x="121" y="491"/>
                  <a:pt x="117" y="488"/>
                </a:cubicBezTo>
                <a:cubicBezTo>
                  <a:pt x="114" y="485"/>
                  <a:pt x="111" y="485"/>
                  <a:pt x="108" y="487"/>
                </a:cubicBezTo>
                <a:cubicBezTo>
                  <a:pt x="106" y="489"/>
                  <a:pt x="111" y="489"/>
                  <a:pt x="111" y="491"/>
                </a:cubicBezTo>
                <a:cubicBezTo>
                  <a:pt x="111" y="493"/>
                  <a:pt x="113" y="494"/>
                  <a:pt x="115" y="493"/>
                </a:cubicBezTo>
                <a:cubicBezTo>
                  <a:pt x="117" y="493"/>
                  <a:pt x="119" y="498"/>
                  <a:pt x="121" y="498"/>
                </a:cubicBezTo>
                <a:cubicBezTo>
                  <a:pt x="123" y="498"/>
                  <a:pt x="124" y="502"/>
                  <a:pt x="126" y="502"/>
                </a:cubicBezTo>
                <a:cubicBezTo>
                  <a:pt x="129" y="502"/>
                  <a:pt x="130" y="505"/>
                  <a:pt x="131" y="506"/>
                </a:cubicBezTo>
                <a:cubicBezTo>
                  <a:pt x="132" y="508"/>
                  <a:pt x="135" y="506"/>
                  <a:pt x="135" y="508"/>
                </a:cubicBezTo>
                <a:cubicBezTo>
                  <a:pt x="135" y="510"/>
                  <a:pt x="138" y="511"/>
                  <a:pt x="139" y="513"/>
                </a:cubicBezTo>
                <a:cubicBezTo>
                  <a:pt x="144" y="514"/>
                  <a:pt x="148" y="514"/>
                  <a:pt x="152" y="513"/>
                </a:cubicBezTo>
                <a:cubicBezTo>
                  <a:pt x="152" y="512"/>
                  <a:pt x="153" y="510"/>
                  <a:pt x="153" y="509"/>
                </a:cubicBezTo>
                <a:cubicBezTo>
                  <a:pt x="154" y="507"/>
                  <a:pt x="150" y="509"/>
                  <a:pt x="148" y="506"/>
                </a:cubicBezTo>
                <a:close/>
                <a:moveTo>
                  <a:pt x="142" y="209"/>
                </a:moveTo>
                <a:cubicBezTo>
                  <a:pt x="148" y="211"/>
                  <a:pt x="149" y="223"/>
                  <a:pt x="153" y="223"/>
                </a:cubicBezTo>
                <a:cubicBezTo>
                  <a:pt x="156" y="223"/>
                  <a:pt x="154" y="219"/>
                  <a:pt x="159" y="219"/>
                </a:cubicBezTo>
                <a:cubicBezTo>
                  <a:pt x="164" y="219"/>
                  <a:pt x="163" y="217"/>
                  <a:pt x="167" y="217"/>
                </a:cubicBezTo>
                <a:cubicBezTo>
                  <a:pt x="172" y="217"/>
                  <a:pt x="176" y="216"/>
                  <a:pt x="176" y="211"/>
                </a:cubicBezTo>
                <a:cubicBezTo>
                  <a:pt x="176" y="205"/>
                  <a:pt x="179" y="203"/>
                  <a:pt x="183" y="202"/>
                </a:cubicBezTo>
                <a:cubicBezTo>
                  <a:pt x="188" y="201"/>
                  <a:pt x="184" y="196"/>
                  <a:pt x="190" y="194"/>
                </a:cubicBezTo>
                <a:cubicBezTo>
                  <a:pt x="196" y="193"/>
                  <a:pt x="214" y="185"/>
                  <a:pt x="217" y="183"/>
                </a:cubicBezTo>
                <a:cubicBezTo>
                  <a:pt x="220" y="181"/>
                  <a:pt x="213" y="178"/>
                  <a:pt x="207" y="174"/>
                </a:cubicBezTo>
                <a:cubicBezTo>
                  <a:pt x="200" y="169"/>
                  <a:pt x="195" y="168"/>
                  <a:pt x="189" y="172"/>
                </a:cubicBezTo>
                <a:cubicBezTo>
                  <a:pt x="184" y="175"/>
                  <a:pt x="188" y="168"/>
                  <a:pt x="184" y="170"/>
                </a:cubicBezTo>
                <a:cubicBezTo>
                  <a:pt x="180" y="172"/>
                  <a:pt x="169" y="167"/>
                  <a:pt x="167" y="165"/>
                </a:cubicBezTo>
                <a:cubicBezTo>
                  <a:pt x="166" y="163"/>
                  <a:pt x="146" y="169"/>
                  <a:pt x="141" y="169"/>
                </a:cubicBezTo>
                <a:cubicBezTo>
                  <a:pt x="136" y="169"/>
                  <a:pt x="141" y="174"/>
                  <a:pt x="145" y="177"/>
                </a:cubicBezTo>
                <a:cubicBezTo>
                  <a:pt x="148" y="180"/>
                  <a:pt x="136" y="188"/>
                  <a:pt x="139" y="190"/>
                </a:cubicBezTo>
                <a:cubicBezTo>
                  <a:pt x="141" y="191"/>
                  <a:pt x="136" y="196"/>
                  <a:pt x="131" y="202"/>
                </a:cubicBezTo>
                <a:cubicBezTo>
                  <a:pt x="126" y="208"/>
                  <a:pt x="135" y="208"/>
                  <a:pt x="142" y="209"/>
                </a:cubicBezTo>
                <a:close/>
                <a:moveTo>
                  <a:pt x="328" y="240"/>
                </a:moveTo>
                <a:cubicBezTo>
                  <a:pt x="330" y="237"/>
                  <a:pt x="340" y="245"/>
                  <a:pt x="340" y="240"/>
                </a:cubicBezTo>
                <a:cubicBezTo>
                  <a:pt x="341" y="234"/>
                  <a:pt x="330" y="231"/>
                  <a:pt x="325" y="228"/>
                </a:cubicBezTo>
                <a:cubicBezTo>
                  <a:pt x="321" y="225"/>
                  <a:pt x="319" y="227"/>
                  <a:pt x="312" y="222"/>
                </a:cubicBezTo>
                <a:cubicBezTo>
                  <a:pt x="305" y="217"/>
                  <a:pt x="314" y="214"/>
                  <a:pt x="308" y="210"/>
                </a:cubicBezTo>
                <a:cubicBezTo>
                  <a:pt x="303" y="206"/>
                  <a:pt x="301" y="194"/>
                  <a:pt x="305" y="191"/>
                </a:cubicBezTo>
                <a:cubicBezTo>
                  <a:pt x="309" y="187"/>
                  <a:pt x="313" y="181"/>
                  <a:pt x="306" y="179"/>
                </a:cubicBezTo>
                <a:cubicBezTo>
                  <a:pt x="300" y="176"/>
                  <a:pt x="289" y="181"/>
                  <a:pt x="290" y="183"/>
                </a:cubicBezTo>
                <a:cubicBezTo>
                  <a:pt x="291" y="184"/>
                  <a:pt x="300" y="189"/>
                  <a:pt x="300" y="191"/>
                </a:cubicBezTo>
                <a:cubicBezTo>
                  <a:pt x="300" y="194"/>
                  <a:pt x="292" y="185"/>
                  <a:pt x="289" y="187"/>
                </a:cubicBezTo>
                <a:cubicBezTo>
                  <a:pt x="286" y="189"/>
                  <a:pt x="282" y="183"/>
                  <a:pt x="280" y="187"/>
                </a:cubicBezTo>
                <a:cubicBezTo>
                  <a:pt x="277" y="191"/>
                  <a:pt x="283" y="204"/>
                  <a:pt x="285" y="208"/>
                </a:cubicBezTo>
                <a:cubicBezTo>
                  <a:pt x="288" y="211"/>
                  <a:pt x="283" y="211"/>
                  <a:pt x="280" y="212"/>
                </a:cubicBezTo>
                <a:cubicBezTo>
                  <a:pt x="277" y="213"/>
                  <a:pt x="277" y="202"/>
                  <a:pt x="274" y="197"/>
                </a:cubicBezTo>
                <a:cubicBezTo>
                  <a:pt x="271" y="193"/>
                  <a:pt x="259" y="188"/>
                  <a:pt x="258" y="191"/>
                </a:cubicBezTo>
                <a:cubicBezTo>
                  <a:pt x="257" y="194"/>
                  <a:pt x="266" y="194"/>
                  <a:pt x="264" y="199"/>
                </a:cubicBezTo>
                <a:cubicBezTo>
                  <a:pt x="263" y="203"/>
                  <a:pt x="259" y="196"/>
                  <a:pt x="255" y="199"/>
                </a:cubicBezTo>
                <a:cubicBezTo>
                  <a:pt x="251" y="203"/>
                  <a:pt x="251" y="200"/>
                  <a:pt x="252" y="197"/>
                </a:cubicBezTo>
                <a:cubicBezTo>
                  <a:pt x="253" y="194"/>
                  <a:pt x="246" y="190"/>
                  <a:pt x="239" y="191"/>
                </a:cubicBezTo>
                <a:cubicBezTo>
                  <a:pt x="231" y="191"/>
                  <a:pt x="235" y="197"/>
                  <a:pt x="233" y="199"/>
                </a:cubicBezTo>
                <a:cubicBezTo>
                  <a:pt x="231" y="200"/>
                  <a:pt x="220" y="197"/>
                  <a:pt x="227" y="196"/>
                </a:cubicBezTo>
                <a:cubicBezTo>
                  <a:pt x="234" y="194"/>
                  <a:pt x="231" y="190"/>
                  <a:pt x="228" y="186"/>
                </a:cubicBezTo>
                <a:cubicBezTo>
                  <a:pt x="226" y="182"/>
                  <a:pt x="218" y="187"/>
                  <a:pt x="207" y="191"/>
                </a:cubicBezTo>
                <a:cubicBezTo>
                  <a:pt x="195" y="195"/>
                  <a:pt x="190" y="200"/>
                  <a:pt x="192" y="200"/>
                </a:cubicBezTo>
                <a:cubicBezTo>
                  <a:pt x="193" y="200"/>
                  <a:pt x="193" y="202"/>
                  <a:pt x="189" y="206"/>
                </a:cubicBezTo>
                <a:cubicBezTo>
                  <a:pt x="184" y="210"/>
                  <a:pt x="189" y="213"/>
                  <a:pt x="193" y="213"/>
                </a:cubicBezTo>
                <a:cubicBezTo>
                  <a:pt x="197" y="213"/>
                  <a:pt x="194" y="216"/>
                  <a:pt x="196" y="217"/>
                </a:cubicBezTo>
                <a:cubicBezTo>
                  <a:pt x="199" y="218"/>
                  <a:pt x="212" y="212"/>
                  <a:pt x="216" y="215"/>
                </a:cubicBezTo>
                <a:cubicBezTo>
                  <a:pt x="220" y="217"/>
                  <a:pt x="194" y="219"/>
                  <a:pt x="194" y="223"/>
                </a:cubicBezTo>
                <a:cubicBezTo>
                  <a:pt x="194" y="228"/>
                  <a:pt x="208" y="230"/>
                  <a:pt x="219" y="228"/>
                </a:cubicBezTo>
                <a:cubicBezTo>
                  <a:pt x="229" y="227"/>
                  <a:pt x="248" y="230"/>
                  <a:pt x="248" y="233"/>
                </a:cubicBezTo>
                <a:cubicBezTo>
                  <a:pt x="248" y="235"/>
                  <a:pt x="235" y="234"/>
                  <a:pt x="226" y="234"/>
                </a:cubicBezTo>
                <a:cubicBezTo>
                  <a:pt x="217" y="234"/>
                  <a:pt x="201" y="237"/>
                  <a:pt x="201" y="240"/>
                </a:cubicBezTo>
                <a:cubicBezTo>
                  <a:pt x="202" y="243"/>
                  <a:pt x="203" y="243"/>
                  <a:pt x="213" y="247"/>
                </a:cubicBezTo>
                <a:cubicBezTo>
                  <a:pt x="223" y="252"/>
                  <a:pt x="233" y="245"/>
                  <a:pt x="232" y="252"/>
                </a:cubicBezTo>
                <a:cubicBezTo>
                  <a:pt x="232" y="258"/>
                  <a:pt x="238" y="259"/>
                  <a:pt x="251" y="260"/>
                </a:cubicBezTo>
                <a:cubicBezTo>
                  <a:pt x="264" y="260"/>
                  <a:pt x="270" y="254"/>
                  <a:pt x="276" y="254"/>
                </a:cubicBezTo>
                <a:cubicBezTo>
                  <a:pt x="282" y="255"/>
                  <a:pt x="285" y="253"/>
                  <a:pt x="288" y="249"/>
                </a:cubicBezTo>
                <a:cubicBezTo>
                  <a:pt x="291" y="245"/>
                  <a:pt x="294" y="247"/>
                  <a:pt x="295" y="249"/>
                </a:cubicBezTo>
                <a:cubicBezTo>
                  <a:pt x="295" y="252"/>
                  <a:pt x="304" y="251"/>
                  <a:pt x="305" y="253"/>
                </a:cubicBezTo>
                <a:cubicBezTo>
                  <a:pt x="310" y="258"/>
                  <a:pt x="326" y="256"/>
                  <a:pt x="332" y="253"/>
                </a:cubicBezTo>
                <a:cubicBezTo>
                  <a:pt x="338" y="250"/>
                  <a:pt x="329" y="242"/>
                  <a:pt x="326" y="246"/>
                </a:cubicBezTo>
                <a:cubicBezTo>
                  <a:pt x="323" y="250"/>
                  <a:pt x="321" y="247"/>
                  <a:pt x="320" y="246"/>
                </a:cubicBezTo>
                <a:cubicBezTo>
                  <a:pt x="319" y="244"/>
                  <a:pt x="326" y="243"/>
                  <a:pt x="328" y="240"/>
                </a:cubicBezTo>
                <a:close/>
                <a:moveTo>
                  <a:pt x="186" y="148"/>
                </a:moveTo>
                <a:cubicBezTo>
                  <a:pt x="193" y="149"/>
                  <a:pt x="200" y="143"/>
                  <a:pt x="199" y="140"/>
                </a:cubicBezTo>
                <a:cubicBezTo>
                  <a:pt x="199" y="136"/>
                  <a:pt x="183" y="148"/>
                  <a:pt x="186" y="148"/>
                </a:cubicBezTo>
                <a:close/>
                <a:moveTo>
                  <a:pt x="155" y="138"/>
                </a:moveTo>
                <a:cubicBezTo>
                  <a:pt x="158" y="139"/>
                  <a:pt x="155" y="144"/>
                  <a:pt x="158" y="143"/>
                </a:cubicBezTo>
                <a:cubicBezTo>
                  <a:pt x="161" y="141"/>
                  <a:pt x="162" y="141"/>
                  <a:pt x="164" y="141"/>
                </a:cubicBezTo>
                <a:cubicBezTo>
                  <a:pt x="168" y="143"/>
                  <a:pt x="169" y="139"/>
                  <a:pt x="171" y="137"/>
                </a:cubicBezTo>
                <a:cubicBezTo>
                  <a:pt x="173" y="135"/>
                  <a:pt x="172" y="144"/>
                  <a:pt x="177" y="144"/>
                </a:cubicBezTo>
                <a:cubicBezTo>
                  <a:pt x="181" y="144"/>
                  <a:pt x="180" y="135"/>
                  <a:pt x="184" y="138"/>
                </a:cubicBezTo>
                <a:cubicBezTo>
                  <a:pt x="188" y="140"/>
                  <a:pt x="189" y="137"/>
                  <a:pt x="190" y="134"/>
                </a:cubicBezTo>
                <a:cubicBezTo>
                  <a:pt x="190" y="131"/>
                  <a:pt x="190" y="127"/>
                  <a:pt x="195" y="126"/>
                </a:cubicBezTo>
                <a:cubicBezTo>
                  <a:pt x="199" y="125"/>
                  <a:pt x="195" y="130"/>
                  <a:pt x="197" y="134"/>
                </a:cubicBezTo>
                <a:cubicBezTo>
                  <a:pt x="200" y="138"/>
                  <a:pt x="205" y="134"/>
                  <a:pt x="205" y="132"/>
                </a:cubicBezTo>
                <a:cubicBezTo>
                  <a:pt x="205" y="129"/>
                  <a:pt x="212" y="131"/>
                  <a:pt x="212" y="128"/>
                </a:cubicBezTo>
                <a:cubicBezTo>
                  <a:pt x="211" y="126"/>
                  <a:pt x="214" y="125"/>
                  <a:pt x="212" y="122"/>
                </a:cubicBezTo>
                <a:cubicBezTo>
                  <a:pt x="210" y="119"/>
                  <a:pt x="215" y="120"/>
                  <a:pt x="217" y="118"/>
                </a:cubicBezTo>
                <a:cubicBezTo>
                  <a:pt x="219" y="115"/>
                  <a:pt x="214" y="117"/>
                  <a:pt x="210" y="114"/>
                </a:cubicBezTo>
                <a:cubicBezTo>
                  <a:pt x="207" y="110"/>
                  <a:pt x="205" y="115"/>
                  <a:pt x="205" y="117"/>
                </a:cubicBezTo>
                <a:cubicBezTo>
                  <a:pt x="205" y="119"/>
                  <a:pt x="198" y="118"/>
                  <a:pt x="194" y="116"/>
                </a:cubicBezTo>
                <a:cubicBezTo>
                  <a:pt x="190" y="115"/>
                  <a:pt x="184" y="121"/>
                  <a:pt x="179" y="124"/>
                </a:cubicBezTo>
                <a:cubicBezTo>
                  <a:pt x="173" y="127"/>
                  <a:pt x="172" y="132"/>
                  <a:pt x="167" y="132"/>
                </a:cubicBezTo>
                <a:cubicBezTo>
                  <a:pt x="161" y="131"/>
                  <a:pt x="153" y="137"/>
                  <a:pt x="155" y="138"/>
                </a:cubicBezTo>
                <a:close/>
                <a:moveTo>
                  <a:pt x="214" y="136"/>
                </a:moveTo>
                <a:cubicBezTo>
                  <a:pt x="208" y="136"/>
                  <a:pt x="209" y="141"/>
                  <a:pt x="215" y="141"/>
                </a:cubicBezTo>
                <a:cubicBezTo>
                  <a:pt x="221" y="141"/>
                  <a:pt x="223" y="143"/>
                  <a:pt x="214" y="143"/>
                </a:cubicBezTo>
                <a:cubicBezTo>
                  <a:pt x="205" y="143"/>
                  <a:pt x="202" y="150"/>
                  <a:pt x="208" y="149"/>
                </a:cubicBezTo>
                <a:cubicBezTo>
                  <a:pt x="214" y="147"/>
                  <a:pt x="221" y="147"/>
                  <a:pt x="216" y="149"/>
                </a:cubicBezTo>
                <a:cubicBezTo>
                  <a:pt x="212" y="150"/>
                  <a:pt x="200" y="151"/>
                  <a:pt x="201" y="153"/>
                </a:cubicBezTo>
                <a:cubicBezTo>
                  <a:pt x="202" y="155"/>
                  <a:pt x="207" y="155"/>
                  <a:pt x="212" y="156"/>
                </a:cubicBezTo>
                <a:cubicBezTo>
                  <a:pt x="217" y="158"/>
                  <a:pt x="220" y="159"/>
                  <a:pt x="224" y="155"/>
                </a:cubicBezTo>
                <a:cubicBezTo>
                  <a:pt x="227" y="151"/>
                  <a:pt x="232" y="147"/>
                  <a:pt x="230" y="153"/>
                </a:cubicBezTo>
                <a:cubicBezTo>
                  <a:pt x="229" y="158"/>
                  <a:pt x="236" y="154"/>
                  <a:pt x="246" y="154"/>
                </a:cubicBezTo>
                <a:cubicBezTo>
                  <a:pt x="257" y="153"/>
                  <a:pt x="245" y="160"/>
                  <a:pt x="234" y="160"/>
                </a:cubicBezTo>
                <a:cubicBezTo>
                  <a:pt x="224" y="161"/>
                  <a:pt x="226" y="166"/>
                  <a:pt x="234" y="168"/>
                </a:cubicBezTo>
                <a:cubicBezTo>
                  <a:pt x="242" y="170"/>
                  <a:pt x="260" y="163"/>
                  <a:pt x="264" y="159"/>
                </a:cubicBezTo>
                <a:cubicBezTo>
                  <a:pt x="268" y="155"/>
                  <a:pt x="271" y="161"/>
                  <a:pt x="276" y="158"/>
                </a:cubicBezTo>
                <a:cubicBezTo>
                  <a:pt x="280" y="155"/>
                  <a:pt x="288" y="159"/>
                  <a:pt x="295" y="157"/>
                </a:cubicBezTo>
                <a:cubicBezTo>
                  <a:pt x="302" y="156"/>
                  <a:pt x="303" y="142"/>
                  <a:pt x="298" y="140"/>
                </a:cubicBezTo>
                <a:cubicBezTo>
                  <a:pt x="292" y="138"/>
                  <a:pt x="292" y="143"/>
                  <a:pt x="288" y="143"/>
                </a:cubicBezTo>
                <a:cubicBezTo>
                  <a:pt x="284" y="144"/>
                  <a:pt x="282" y="139"/>
                  <a:pt x="279" y="135"/>
                </a:cubicBezTo>
                <a:cubicBezTo>
                  <a:pt x="275" y="132"/>
                  <a:pt x="277" y="126"/>
                  <a:pt x="273" y="127"/>
                </a:cubicBezTo>
                <a:cubicBezTo>
                  <a:pt x="268" y="127"/>
                  <a:pt x="257" y="135"/>
                  <a:pt x="264" y="136"/>
                </a:cubicBezTo>
                <a:cubicBezTo>
                  <a:pt x="270" y="137"/>
                  <a:pt x="268" y="140"/>
                  <a:pt x="264" y="141"/>
                </a:cubicBezTo>
                <a:cubicBezTo>
                  <a:pt x="261" y="143"/>
                  <a:pt x="272" y="146"/>
                  <a:pt x="271" y="148"/>
                </a:cubicBezTo>
                <a:cubicBezTo>
                  <a:pt x="269" y="150"/>
                  <a:pt x="252" y="148"/>
                  <a:pt x="251" y="144"/>
                </a:cubicBezTo>
                <a:cubicBezTo>
                  <a:pt x="251" y="141"/>
                  <a:pt x="237" y="134"/>
                  <a:pt x="232" y="135"/>
                </a:cubicBezTo>
                <a:cubicBezTo>
                  <a:pt x="226" y="137"/>
                  <a:pt x="228" y="131"/>
                  <a:pt x="223" y="131"/>
                </a:cubicBezTo>
                <a:cubicBezTo>
                  <a:pt x="217" y="130"/>
                  <a:pt x="219" y="135"/>
                  <a:pt x="214" y="136"/>
                </a:cubicBezTo>
                <a:close/>
                <a:moveTo>
                  <a:pt x="233" y="109"/>
                </a:moveTo>
                <a:cubicBezTo>
                  <a:pt x="235" y="104"/>
                  <a:pt x="221" y="105"/>
                  <a:pt x="222" y="107"/>
                </a:cubicBezTo>
                <a:cubicBezTo>
                  <a:pt x="224" y="110"/>
                  <a:pt x="231" y="113"/>
                  <a:pt x="233" y="109"/>
                </a:cubicBezTo>
                <a:close/>
                <a:moveTo>
                  <a:pt x="264" y="107"/>
                </a:moveTo>
                <a:cubicBezTo>
                  <a:pt x="269" y="106"/>
                  <a:pt x="267" y="103"/>
                  <a:pt x="259" y="104"/>
                </a:cubicBezTo>
                <a:cubicBezTo>
                  <a:pt x="251" y="105"/>
                  <a:pt x="238" y="105"/>
                  <a:pt x="238" y="110"/>
                </a:cubicBezTo>
                <a:cubicBezTo>
                  <a:pt x="238" y="115"/>
                  <a:pt x="240" y="117"/>
                  <a:pt x="249" y="118"/>
                </a:cubicBezTo>
                <a:cubicBezTo>
                  <a:pt x="257" y="119"/>
                  <a:pt x="265" y="110"/>
                  <a:pt x="261" y="110"/>
                </a:cubicBezTo>
                <a:cubicBezTo>
                  <a:pt x="257" y="110"/>
                  <a:pt x="259" y="108"/>
                  <a:pt x="264" y="107"/>
                </a:cubicBezTo>
                <a:close/>
                <a:moveTo>
                  <a:pt x="246" y="100"/>
                </a:moveTo>
                <a:cubicBezTo>
                  <a:pt x="249" y="101"/>
                  <a:pt x="253" y="97"/>
                  <a:pt x="256" y="99"/>
                </a:cubicBezTo>
                <a:cubicBezTo>
                  <a:pt x="258" y="101"/>
                  <a:pt x="270" y="103"/>
                  <a:pt x="270" y="97"/>
                </a:cubicBezTo>
                <a:cubicBezTo>
                  <a:pt x="270" y="91"/>
                  <a:pt x="255" y="90"/>
                  <a:pt x="252" y="93"/>
                </a:cubicBezTo>
                <a:cubicBezTo>
                  <a:pt x="248" y="95"/>
                  <a:pt x="231" y="96"/>
                  <a:pt x="236" y="99"/>
                </a:cubicBezTo>
                <a:cubicBezTo>
                  <a:pt x="239" y="102"/>
                  <a:pt x="242" y="98"/>
                  <a:pt x="246" y="100"/>
                </a:cubicBezTo>
                <a:close/>
                <a:moveTo>
                  <a:pt x="308" y="88"/>
                </a:moveTo>
                <a:cubicBezTo>
                  <a:pt x="313" y="85"/>
                  <a:pt x="321" y="90"/>
                  <a:pt x="319" y="94"/>
                </a:cubicBezTo>
                <a:cubicBezTo>
                  <a:pt x="318" y="97"/>
                  <a:pt x="305" y="93"/>
                  <a:pt x="306" y="96"/>
                </a:cubicBezTo>
                <a:cubicBezTo>
                  <a:pt x="306" y="97"/>
                  <a:pt x="308" y="101"/>
                  <a:pt x="317" y="99"/>
                </a:cubicBezTo>
                <a:cubicBezTo>
                  <a:pt x="326" y="96"/>
                  <a:pt x="333" y="98"/>
                  <a:pt x="339" y="103"/>
                </a:cubicBezTo>
                <a:cubicBezTo>
                  <a:pt x="345" y="108"/>
                  <a:pt x="351" y="110"/>
                  <a:pt x="355" y="105"/>
                </a:cubicBezTo>
                <a:cubicBezTo>
                  <a:pt x="359" y="100"/>
                  <a:pt x="350" y="99"/>
                  <a:pt x="351" y="96"/>
                </a:cubicBezTo>
                <a:cubicBezTo>
                  <a:pt x="353" y="92"/>
                  <a:pt x="345" y="90"/>
                  <a:pt x="341" y="90"/>
                </a:cubicBezTo>
                <a:cubicBezTo>
                  <a:pt x="337" y="90"/>
                  <a:pt x="336" y="82"/>
                  <a:pt x="332" y="84"/>
                </a:cubicBezTo>
                <a:cubicBezTo>
                  <a:pt x="329" y="85"/>
                  <a:pt x="327" y="88"/>
                  <a:pt x="327" y="83"/>
                </a:cubicBezTo>
                <a:cubicBezTo>
                  <a:pt x="327" y="78"/>
                  <a:pt x="307" y="78"/>
                  <a:pt x="302" y="79"/>
                </a:cubicBezTo>
                <a:cubicBezTo>
                  <a:pt x="298" y="81"/>
                  <a:pt x="304" y="91"/>
                  <a:pt x="308" y="88"/>
                </a:cubicBezTo>
                <a:close/>
                <a:moveTo>
                  <a:pt x="311" y="120"/>
                </a:moveTo>
                <a:cubicBezTo>
                  <a:pt x="314" y="116"/>
                  <a:pt x="299" y="104"/>
                  <a:pt x="298" y="110"/>
                </a:cubicBezTo>
                <a:cubicBezTo>
                  <a:pt x="297" y="115"/>
                  <a:pt x="308" y="124"/>
                  <a:pt x="311" y="120"/>
                </a:cubicBezTo>
                <a:close/>
                <a:moveTo>
                  <a:pt x="359" y="71"/>
                </a:moveTo>
                <a:cubicBezTo>
                  <a:pt x="362" y="66"/>
                  <a:pt x="344" y="63"/>
                  <a:pt x="348" y="67"/>
                </a:cubicBezTo>
                <a:cubicBezTo>
                  <a:pt x="351" y="69"/>
                  <a:pt x="357" y="75"/>
                  <a:pt x="359" y="71"/>
                </a:cubicBezTo>
                <a:close/>
                <a:moveTo>
                  <a:pt x="317" y="156"/>
                </a:moveTo>
                <a:cubicBezTo>
                  <a:pt x="320" y="153"/>
                  <a:pt x="311" y="146"/>
                  <a:pt x="309" y="152"/>
                </a:cubicBezTo>
                <a:cubicBezTo>
                  <a:pt x="307" y="157"/>
                  <a:pt x="314" y="159"/>
                  <a:pt x="317" y="156"/>
                </a:cubicBezTo>
                <a:close/>
                <a:moveTo>
                  <a:pt x="359" y="129"/>
                </a:moveTo>
                <a:cubicBezTo>
                  <a:pt x="359" y="133"/>
                  <a:pt x="350" y="129"/>
                  <a:pt x="344" y="126"/>
                </a:cubicBezTo>
                <a:cubicBezTo>
                  <a:pt x="337" y="124"/>
                  <a:pt x="341" y="131"/>
                  <a:pt x="346" y="136"/>
                </a:cubicBezTo>
                <a:cubicBezTo>
                  <a:pt x="351" y="140"/>
                  <a:pt x="344" y="138"/>
                  <a:pt x="336" y="133"/>
                </a:cubicBezTo>
                <a:cubicBezTo>
                  <a:pt x="329" y="128"/>
                  <a:pt x="330" y="137"/>
                  <a:pt x="333" y="139"/>
                </a:cubicBezTo>
                <a:cubicBezTo>
                  <a:pt x="337" y="142"/>
                  <a:pt x="333" y="146"/>
                  <a:pt x="328" y="140"/>
                </a:cubicBezTo>
                <a:cubicBezTo>
                  <a:pt x="324" y="134"/>
                  <a:pt x="322" y="127"/>
                  <a:pt x="314" y="127"/>
                </a:cubicBezTo>
                <a:cubicBezTo>
                  <a:pt x="307" y="127"/>
                  <a:pt x="311" y="134"/>
                  <a:pt x="313" y="137"/>
                </a:cubicBezTo>
                <a:cubicBezTo>
                  <a:pt x="317" y="142"/>
                  <a:pt x="321" y="143"/>
                  <a:pt x="327" y="147"/>
                </a:cubicBezTo>
                <a:cubicBezTo>
                  <a:pt x="333" y="150"/>
                  <a:pt x="342" y="145"/>
                  <a:pt x="347" y="146"/>
                </a:cubicBezTo>
                <a:cubicBezTo>
                  <a:pt x="351" y="147"/>
                  <a:pt x="342" y="153"/>
                  <a:pt x="345" y="157"/>
                </a:cubicBezTo>
                <a:cubicBezTo>
                  <a:pt x="348" y="160"/>
                  <a:pt x="356" y="158"/>
                  <a:pt x="363" y="157"/>
                </a:cubicBezTo>
                <a:cubicBezTo>
                  <a:pt x="369" y="157"/>
                  <a:pt x="366" y="153"/>
                  <a:pt x="370" y="151"/>
                </a:cubicBezTo>
                <a:cubicBezTo>
                  <a:pt x="373" y="148"/>
                  <a:pt x="366" y="149"/>
                  <a:pt x="369" y="142"/>
                </a:cubicBezTo>
                <a:cubicBezTo>
                  <a:pt x="372" y="136"/>
                  <a:pt x="360" y="126"/>
                  <a:pt x="359" y="129"/>
                </a:cubicBezTo>
                <a:close/>
                <a:moveTo>
                  <a:pt x="375" y="107"/>
                </a:moveTo>
                <a:cubicBezTo>
                  <a:pt x="381" y="107"/>
                  <a:pt x="385" y="107"/>
                  <a:pt x="390" y="105"/>
                </a:cubicBezTo>
                <a:cubicBezTo>
                  <a:pt x="395" y="103"/>
                  <a:pt x="387" y="103"/>
                  <a:pt x="391" y="98"/>
                </a:cubicBezTo>
                <a:cubicBezTo>
                  <a:pt x="394" y="94"/>
                  <a:pt x="382" y="94"/>
                  <a:pt x="382" y="95"/>
                </a:cubicBezTo>
                <a:cubicBezTo>
                  <a:pt x="381" y="97"/>
                  <a:pt x="366" y="86"/>
                  <a:pt x="364" y="90"/>
                </a:cubicBezTo>
                <a:cubicBezTo>
                  <a:pt x="362" y="93"/>
                  <a:pt x="369" y="107"/>
                  <a:pt x="375" y="107"/>
                </a:cubicBezTo>
                <a:close/>
                <a:moveTo>
                  <a:pt x="405" y="109"/>
                </a:moveTo>
                <a:cubicBezTo>
                  <a:pt x="404" y="107"/>
                  <a:pt x="376" y="110"/>
                  <a:pt x="381" y="114"/>
                </a:cubicBezTo>
                <a:cubicBezTo>
                  <a:pt x="388" y="119"/>
                  <a:pt x="406" y="112"/>
                  <a:pt x="405" y="109"/>
                </a:cubicBezTo>
                <a:close/>
                <a:moveTo>
                  <a:pt x="401" y="164"/>
                </a:moveTo>
                <a:cubicBezTo>
                  <a:pt x="408" y="163"/>
                  <a:pt x="404" y="155"/>
                  <a:pt x="397" y="150"/>
                </a:cubicBezTo>
                <a:cubicBezTo>
                  <a:pt x="389" y="144"/>
                  <a:pt x="373" y="156"/>
                  <a:pt x="376" y="158"/>
                </a:cubicBezTo>
                <a:cubicBezTo>
                  <a:pt x="379" y="160"/>
                  <a:pt x="394" y="164"/>
                  <a:pt x="401" y="164"/>
                </a:cubicBezTo>
                <a:close/>
                <a:moveTo>
                  <a:pt x="353" y="216"/>
                </a:moveTo>
                <a:cubicBezTo>
                  <a:pt x="361" y="222"/>
                  <a:pt x="359" y="212"/>
                  <a:pt x="368" y="212"/>
                </a:cubicBezTo>
                <a:cubicBezTo>
                  <a:pt x="378" y="212"/>
                  <a:pt x="378" y="197"/>
                  <a:pt x="379" y="191"/>
                </a:cubicBezTo>
                <a:cubicBezTo>
                  <a:pt x="381" y="186"/>
                  <a:pt x="372" y="186"/>
                  <a:pt x="374" y="190"/>
                </a:cubicBezTo>
                <a:cubicBezTo>
                  <a:pt x="376" y="194"/>
                  <a:pt x="374" y="199"/>
                  <a:pt x="373" y="194"/>
                </a:cubicBezTo>
                <a:cubicBezTo>
                  <a:pt x="372" y="189"/>
                  <a:pt x="365" y="193"/>
                  <a:pt x="363" y="190"/>
                </a:cubicBezTo>
                <a:cubicBezTo>
                  <a:pt x="360" y="186"/>
                  <a:pt x="371" y="186"/>
                  <a:pt x="373" y="181"/>
                </a:cubicBezTo>
                <a:cubicBezTo>
                  <a:pt x="376" y="176"/>
                  <a:pt x="365" y="177"/>
                  <a:pt x="367" y="173"/>
                </a:cubicBezTo>
                <a:cubicBezTo>
                  <a:pt x="370" y="169"/>
                  <a:pt x="351" y="173"/>
                  <a:pt x="357" y="175"/>
                </a:cubicBezTo>
                <a:cubicBezTo>
                  <a:pt x="362" y="178"/>
                  <a:pt x="357" y="181"/>
                  <a:pt x="352" y="177"/>
                </a:cubicBezTo>
                <a:cubicBezTo>
                  <a:pt x="347" y="173"/>
                  <a:pt x="332" y="179"/>
                  <a:pt x="337" y="184"/>
                </a:cubicBezTo>
                <a:cubicBezTo>
                  <a:pt x="341" y="187"/>
                  <a:pt x="354" y="181"/>
                  <a:pt x="347" y="191"/>
                </a:cubicBezTo>
                <a:cubicBezTo>
                  <a:pt x="339" y="201"/>
                  <a:pt x="336" y="188"/>
                  <a:pt x="330" y="190"/>
                </a:cubicBezTo>
                <a:cubicBezTo>
                  <a:pt x="323" y="191"/>
                  <a:pt x="326" y="199"/>
                  <a:pt x="336" y="202"/>
                </a:cubicBezTo>
                <a:cubicBezTo>
                  <a:pt x="346" y="205"/>
                  <a:pt x="345" y="211"/>
                  <a:pt x="353" y="216"/>
                </a:cubicBezTo>
                <a:close/>
                <a:moveTo>
                  <a:pt x="414" y="156"/>
                </a:moveTo>
                <a:cubicBezTo>
                  <a:pt x="417" y="164"/>
                  <a:pt x="420" y="159"/>
                  <a:pt x="424" y="162"/>
                </a:cubicBezTo>
                <a:cubicBezTo>
                  <a:pt x="428" y="165"/>
                  <a:pt x="434" y="166"/>
                  <a:pt x="438" y="163"/>
                </a:cubicBezTo>
                <a:cubicBezTo>
                  <a:pt x="441" y="160"/>
                  <a:pt x="443" y="158"/>
                  <a:pt x="444" y="161"/>
                </a:cubicBezTo>
                <a:cubicBezTo>
                  <a:pt x="445" y="165"/>
                  <a:pt x="454" y="166"/>
                  <a:pt x="472" y="166"/>
                </a:cubicBezTo>
                <a:cubicBezTo>
                  <a:pt x="490" y="166"/>
                  <a:pt x="485" y="159"/>
                  <a:pt x="490" y="162"/>
                </a:cubicBezTo>
                <a:cubicBezTo>
                  <a:pt x="496" y="165"/>
                  <a:pt x="508" y="165"/>
                  <a:pt x="513" y="163"/>
                </a:cubicBezTo>
                <a:cubicBezTo>
                  <a:pt x="518" y="162"/>
                  <a:pt x="521" y="154"/>
                  <a:pt x="520" y="150"/>
                </a:cubicBezTo>
                <a:cubicBezTo>
                  <a:pt x="520" y="146"/>
                  <a:pt x="480" y="143"/>
                  <a:pt x="473" y="147"/>
                </a:cubicBezTo>
                <a:cubicBezTo>
                  <a:pt x="466" y="151"/>
                  <a:pt x="454" y="145"/>
                  <a:pt x="449" y="148"/>
                </a:cubicBezTo>
                <a:cubicBezTo>
                  <a:pt x="443" y="151"/>
                  <a:pt x="445" y="144"/>
                  <a:pt x="435" y="144"/>
                </a:cubicBezTo>
                <a:cubicBezTo>
                  <a:pt x="425" y="143"/>
                  <a:pt x="436" y="138"/>
                  <a:pt x="438" y="136"/>
                </a:cubicBezTo>
                <a:cubicBezTo>
                  <a:pt x="440" y="134"/>
                  <a:pt x="422" y="128"/>
                  <a:pt x="415" y="129"/>
                </a:cubicBezTo>
                <a:cubicBezTo>
                  <a:pt x="408" y="131"/>
                  <a:pt x="404" y="127"/>
                  <a:pt x="397" y="124"/>
                </a:cubicBezTo>
                <a:cubicBezTo>
                  <a:pt x="391" y="121"/>
                  <a:pt x="372" y="122"/>
                  <a:pt x="376" y="127"/>
                </a:cubicBezTo>
                <a:cubicBezTo>
                  <a:pt x="379" y="131"/>
                  <a:pt x="400" y="138"/>
                  <a:pt x="403" y="135"/>
                </a:cubicBezTo>
                <a:cubicBezTo>
                  <a:pt x="405" y="131"/>
                  <a:pt x="410" y="139"/>
                  <a:pt x="414" y="143"/>
                </a:cubicBezTo>
                <a:cubicBezTo>
                  <a:pt x="417" y="147"/>
                  <a:pt x="412" y="149"/>
                  <a:pt x="414" y="156"/>
                </a:cubicBezTo>
                <a:close/>
                <a:moveTo>
                  <a:pt x="433" y="112"/>
                </a:moveTo>
                <a:cubicBezTo>
                  <a:pt x="426" y="109"/>
                  <a:pt x="418" y="116"/>
                  <a:pt x="425" y="119"/>
                </a:cubicBezTo>
                <a:cubicBezTo>
                  <a:pt x="431" y="121"/>
                  <a:pt x="440" y="116"/>
                  <a:pt x="433" y="112"/>
                </a:cubicBezTo>
                <a:close/>
                <a:moveTo>
                  <a:pt x="379" y="70"/>
                </a:moveTo>
                <a:cubicBezTo>
                  <a:pt x="385" y="73"/>
                  <a:pt x="382" y="77"/>
                  <a:pt x="388" y="79"/>
                </a:cubicBezTo>
                <a:cubicBezTo>
                  <a:pt x="394" y="82"/>
                  <a:pt x="411" y="76"/>
                  <a:pt x="412" y="80"/>
                </a:cubicBezTo>
                <a:cubicBezTo>
                  <a:pt x="414" y="84"/>
                  <a:pt x="395" y="85"/>
                  <a:pt x="397" y="87"/>
                </a:cubicBezTo>
                <a:cubicBezTo>
                  <a:pt x="400" y="90"/>
                  <a:pt x="411" y="94"/>
                  <a:pt x="409" y="96"/>
                </a:cubicBezTo>
                <a:cubicBezTo>
                  <a:pt x="408" y="98"/>
                  <a:pt x="427" y="105"/>
                  <a:pt x="429" y="102"/>
                </a:cubicBezTo>
                <a:cubicBezTo>
                  <a:pt x="431" y="99"/>
                  <a:pt x="436" y="100"/>
                  <a:pt x="441" y="101"/>
                </a:cubicBezTo>
                <a:cubicBezTo>
                  <a:pt x="446" y="103"/>
                  <a:pt x="446" y="90"/>
                  <a:pt x="450" y="92"/>
                </a:cubicBezTo>
                <a:cubicBezTo>
                  <a:pt x="453" y="94"/>
                  <a:pt x="453" y="87"/>
                  <a:pt x="458" y="85"/>
                </a:cubicBezTo>
                <a:cubicBezTo>
                  <a:pt x="464" y="83"/>
                  <a:pt x="472" y="83"/>
                  <a:pt x="472" y="80"/>
                </a:cubicBezTo>
                <a:cubicBezTo>
                  <a:pt x="473" y="78"/>
                  <a:pt x="471" y="76"/>
                  <a:pt x="464" y="76"/>
                </a:cubicBezTo>
                <a:cubicBezTo>
                  <a:pt x="457" y="77"/>
                  <a:pt x="453" y="75"/>
                  <a:pt x="456" y="71"/>
                </a:cubicBezTo>
                <a:cubicBezTo>
                  <a:pt x="459" y="67"/>
                  <a:pt x="449" y="66"/>
                  <a:pt x="452" y="63"/>
                </a:cubicBezTo>
                <a:cubicBezTo>
                  <a:pt x="456" y="60"/>
                  <a:pt x="445" y="57"/>
                  <a:pt x="446" y="62"/>
                </a:cubicBezTo>
                <a:cubicBezTo>
                  <a:pt x="447" y="66"/>
                  <a:pt x="440" y="62"/>
                  <a:pt x="438" y="58"/>
                </a:cubicBezTo>
                <a:cubicBezTo>
                  <a:pt x="437" y="54"/>
                  <a:pt x="422" y="52"/>
                  <a:pt x="412" y="43"/>
                </a:cubicBezTo>
                <a:cubicBezTo>
                  <a:pt x="402" y="34"/>
                  <a:pt x="391" y="40"/>
                  <a:pt x="397" y="41"/>
                </a:cubicBezTo>
                <a:cubicBezTo>
                  <a:pt x="403" y="42"/>
                  <a:pt x="403" y="45"/>
                  <a:pt x="398" y="45"/>
                </a:cubicBezTo>
                <a:cubicBezTo>
                  <a:pt x="393" y="45"/>
                  <a:pt x="385" y="45"/>
                  <a:pt x="392" y="48"/>
                </a:cubicBezTo>
                <a:cubicBezTo>
                  <a:pt x="400" y="51"/>
                  <a:pt x="392" y="53"/>
                  <a:pt x="385" y="53"/>
                </a:cubicBezTo>
                <a:cubicBezTo>
                  <a:pt x="379" y="53"/>
                  <a:pt x="379" y="61"/>
                  <a:pt x="387" y="62"/>
                </a:cubicBezTo>
                <a:cubicBezTo>
                  <a:pt x="395" y="63"/>
                  <a:pt x="389" y="68"/>
                  <a:pt x="382" y="66"/>
                </a:cubicBezTo>
                <a:cubicBezTo>
                  <a:pt x="376" y="64"/>
                  <a:pt x="373" y="68"/>
                  <a:pt x="379" y="70"/>
                </a:cubicBezTo>
                <a:close/>
                <a:moveTo>
                  <a:pt x="425" y="34"/>
                </a:moveTo>
                <a:cubicBezTo>
                  <a:pt x="430" y="30"/>
                  <a:pt x="434" y="32"/>
                  <a:pt x="429" y="35"/>
                </a:cubicBezTo>
                <a:cubicBezTo>
                  <a:pt x="425" y="37"/>
                  <a:pt x="426" y="38"/>
                  <a:pt x="433" y="38"/>
                </a:cubicBezTo>
                <a:cubicBezTo>
                  <a:pt x="439" y="38"/>
                  <a:pt x="430" y="40"/>
                  <a:pt x="430" y="44"/>
                </a:cubicBezTo>
                <a:cubicBezTo>
                  <a:pt x="430" y="47"/>
                  <a:pt x="438" y="45"/>
                  <a:pt x="438" y="49"/>
                </a:cubicBezTo>
                <a:cubicBezTo>
                  <a:pt x="438" y="53"/>
                  <a:pt x="454" y="54"/>
                  <a:pt x="459" y="50"/>
                </a:cubicBezTo>
                <a:cubicBezTo>
                  <a:pt x="464" y="45"/>
                  <a:pt x="462" y="51"/>
                  <a:pt x="462" y="54"/>
                </a:cubicBezTo>
                <a:cubicBezTo>
                  <a:pt x="462" y="57"/>
                  <a:pt x="485" y="59"/>
                  <a:pt x="486" y="56"/>
                </a:cubicBezTo>
                <a:cubicBezTo>
                  <a:pt x="487" y="52"/>
                  <a:pt x="490" y="53"/>
                  <a:pt x="495" y="54"/>
                </a:cubicBezTo>
                <a:cubicBezTo>
                  <a:pt x="499" y="56"/>
                  <a:pt x="521" y="50"/>
                  <a:pt x="522" y="46"/>
                </a:cubicBezTo>
                <a:cubicBezTo>
                  <a:pt x="522" y="41"/>
                  <a:pt x="529" y="48"/>
                  <a:pt x="522" y="53"/>
                </a:cubicBezTo>
                <a:cubicBezTo>
                  <a:pt x="515" y="58"/>
                  <a:pt x="500" y="57"/>
                  <a:pt x="494" y="59"/>
                </a:cubicBezTo>
                <a:cubicBezTo>
                  <a:pt x="488" y="61"/>
                  <a:pt x="498" y="65"/>
                  <a:pt x="505" y="70"/>
                </a:cubicBezTo>
                <a:cubicBezTo>
                  <a:pt x="511" y="75"/>
                  <a:pt x="496" y="72"/>
                  <a:pt x="490" y="66"/>
                </a:cubicBezTo>
                <a:cubicBezTo>
                  <a:pt x="484" y="60"/>
                  <a:pt x="471" y="60"/>
                  <a:pt x="464" y="60"/>
                </a:cubicBezTo>
                <a:cubicBezTo>
                  <a:pt x="457" y="60"/>
                  <a:pt x="459" y="73"/>
                  <a:pt x="464" y="73"/>
                </a:cubicBezTo>
                <a:cubicBezTo>
                  <a:pt x="469" y="73"/>
                  <a:pt x="475" y="75"/>
                  <a:pt x="480" y="84"/>
                </a:cubicBezTo>
                <a:cubicBezTo>
                  <a:pt x="485" y="92"/>
                  <a:pt x="496" y="90"/>
                  <a:pt x="496" y="94"/>
                </a:cubicBezTo>
                <a:cubicBezTo>
                  <a:pt x="496" y="97"/>
                  <a:pt x="482" y="91"/>
                  <a:pt x="474" y="89"/>
                </a:cubicBezTo>
                <a:cubicBezTo>
                  <a:pt x="465" y="88"/>
                  <a:pt x="452" y="93"/>
                  <a:pt x="452" y="99"/>
                </a:cubicBezTo>
                <a:cubicBezTo>
                  <a:pt x="451" y="105"/>
                  <a:pt x="464" y="104"/>
                  <a:pt x="472" y="99"/>
                </a:cubicBezTo>
                <a:cubicBezTo>
                  <a:pt x="480" y="94"/>
                  <a:pt x="474" y="101"/>
                  <a:pt x="470" y="104"/>
                </a:cubicBezTo>
                <a:cubicBezTo>
                  <a:pt x="466" y="108"/>
                  <a:pt x="480" y="111"/>
                  <a:pt x="480" y="116"/>
                </a:cubicBezTo>
                <a:cubicBezTo>
                  <a:pt x="480" y="120"/>
                  <a:pt x="470" y="119"/>
                  <a:pt x="469" y="115"/>
                </a:cubicBezTo>
                <a:cubicBezTo>
                  <a:pt x="468" y="110"/>
                  <a:pt x="464" y="106"/>
                  <a:pt x="454" y="107"/>
                </a:cubicBezTo>
                <a:cubicBezTo>
                  <a:pt x="444" y="108"/>
                  <a:pt x="447" y="115"/>
                  <a:pt x="453" y="115"/>
                </a:cubicBezTo>
                <a:cubicBezTo>
                  <a:pt x="459" y="116"/>
                  <a:pt x="459" y="121"/>
                  <a:pt x="453" y="121"/>
                </a:cubicBezTo>
                <a:cubicBezTo>
                  <a:pt x="446" y="121"/>
                  <a:pt x="431" y="125"/>
                  <a:pt x="435" y="129"/>
                </a:cubicBezTo>
                <a:cubicBezTo>
                  <a:pt x="441" y="134"/>
                  <a:pt x="460" y="129"/>
                  <a:pt x="463" y="132"/>
                </a:cubicBezTo>
                <a:cubicBezTo>
                  <a:pt x="466" y="135"/>
                  <a:pt x="476" y="136"/>
                  <a:pt x="478" y="133"/>
                </a:cubicBezTo>
                <a:cubicBezTo>
                  <a:pt x="480" y="129"/>
                  <a:pt x="488" y="131"/>
                  <a:pt x="495" y="131"/>
                </a:cubicBezTo>
                <a:cubicBezTo>
                  <a:pt x="503" y="131"/>
                  <a:pt x="505" y="132"/>
                  <a:pt x="508" y="135"/>
                </a:cubicBezTo>
                <a:cubicBezTo>
                  <a:pt x="511" y="138"/>
                  <a:pt x="517" y="137"/>
                  <a:pt x="521" y="134"/>
                </a:cubicBezTo>
                <a:cubicBezTo>
                  <a:pt x="525" y="131"/>
                  <a:pt x="525" y="131"/>
                  <a:pt x="531" y="131"/>
                </a:cubicBezTo>
                <a:cubicBezTo>
                  <a:pt x="536" y="131"/>
                  <a:pt x="537" y="128"/>
                  <a:pt x="534" y="124"/>
                </a:cubicBezTo>
                <a:cubicBezTo>
                  <a:pt x="532" y="119"/>
                  <a:pt x="525" y="127"/>
                  <a:pt x="524" y="124"/>
                </a:cubicBezTo>
                <a:cubicBezTo>
                  <a:pt x="523" y="120"/>
                  <a:pt x="517" y="119"/>
                  <a:pt x="507" y="120"/>
                </a:cubicBezTo>
                <a:cubicBezTo>
                  <a:pt x="496" y="122"/>
                  <a:pt x="501" y="113"/>
                  <a:pt x="507" y="115"/>
                </a:cubicBezTo>
                <a:cubicBezTo>
                  <a:pt x="513" y="117"/>
                  <a:pt x="522" y="116"/>
                  <a:pt x="529" y="115"/>
                </a:cubicBezTo>
                <a:cubicBezTo>
                  <a:pt x="536" y="113"/>
                  <a:pt x="531" y="109"/>
                  <a:pt x="531" y="106"/>
                </a:cubicBezTo>
                <a:cubicBezTo>
                  <a:pt x="531" y="103"/>
                  <a:pt x="540" y="105"/>
                  <a:pt x="546" y="105"/>
                </a:cubicBezTo>
                <a:cubicBezTo>
                  <a:pt x="553" y="105"/>
                  <a:pt x="563" y="94"/>
                  <a:pt x="563" y="88"/>
                </a:cubicBezTo>
                <a:cubicBezTo>
                  <a:pt x="564" y="82"/>
                  <a:pt x="548" y="83"/>
                  <a:pt x="541" y="83"/>
                </a:cubicBezTo>
                <a:cubicBezTo>
                  <a:pt x="533" y="83"/>
                  <a:pt x="546" y="78"/>
                  <a:pt x="560" y="78"/>
                </a:cubicBezTo>
                <a:cubicBezTo>
                  <a:pt x="574" y="79"/>
                  <a:pt x="568" y="73"/>
                  <a:pt x="570" y="70"/>
                </a:cubicBezTo>
                <a:cubicBezTo>
                  <a:pt x="573" y="68"/>
                  <a:pt x="580" y="73"/>
                  <a:pt x="587" y="72"/>
                </a:cubicBezTo>
                <a:cubicBezTo>
                  <a:pt x="594" y="70"/>
                  <a:pt x="589" y="64"/>
                  <a:pt x="594" y="64"/>
                </a:cubicBezTo>
                <a:cubicBezTo>
                  <a:pt x="597" y="64"/>
                  <a:pt x="605" y="59"/>
                  <a:pt x="620" y="50"/>
                </a:cubicBezTo>
                <a:cubicBezTo>
                  <a:pt x="636" y="42"/>
                  <a:pt x="648" y="43"/>
                  <a:pt x="648" y="38"/>
                </a:cubicBezTo>
                <a:cubicBezTo>
                  <a:pt x="649" y="34"/>
                  <a:pt x="627" y="38"/>
                  <a:pt x="623" y="37"/>
                </a:cubicBezTo>
                <a:cubicBezTo>
                  <a:pt x="620" y="35"/>
                  <a:pt x="639" y="31"/>
                  <a:pt x="643" y="32"/>
                </a:cubicBezTo>
                <a:cubicBezTo>
                  <a:pt x="648" y="34"/>
                  <a:pt x="654" y="32"/>
                  <a:pt x="669" y="25"/>
                </a:cubicBezTo>
                <a:cubicBezTo>
                  <a:pt x="684" y="17"/>
                  <a:pt x="677" y="16"/>
                  <a:pt x="671" y="17"/>
                </a:cubicBezTo>
                <a:cubicBezTo>
                  <a:pt x="665" y="18"/>
                  <a:pt x="658" y="16"/>
                  <a:pt x="658" y="11"/>
                </a:cubicBezTo>
                <a:cubicBezTo>
                  <a:pt x="658" y="7"/>
                  <a:pt x="649" y="11"/>
                  <a:pt x="648" y="9"/>
                </a:cubicBezTo>
                <a:cubicBezTo>
                  <a:pt x="648" y="7"/>
                  <a:pt x="639" y="8"/>
                  <a:pt x="629" y="11"/>
                </a:cubicBezTo>
                <a:cubicBezTo>
                  <a:pt x="620" y="15"/>
                  <a:pt x="628" y="8"/>
                  <a:pt x="633" y="6"/>
                </a:cubicBezTo>
                <a:cubicBezTo>
                  <a:pt x="637" y="5"/>
                  <a:pt x="608" y="6"/>
                  <a:pt x="603" y="3"/>
                </a:cubicBezTo>
                <a:cubicBezTo>
                  <a:pt x="598" y="0"/>
                  <a:pt x="593" y="8"/>
                  <a:pt x="588" y="4"/>
                </a:cubicBezTo>
                <a:cubicBezTo>
                  <a:pt x="584" y="0"/>
                  <a:pt x="572" y="3"/>
                  <a:pt x="574" y="7"/>
                </a:cubicBezTo>
                <a:cubicBezTo>
                  <a:pt x="575" y="10"/>
                  <a:pt x="572" y="10"/>
                  <a:pt x="567" y="6"/>
                </a:cubicBezTo>
                <a:cubicBezTo>
                  <a:pt x="563" y="3"/>
                  <a:pt x="554" y="7"/>
                  <a:pt x="546" y="6"/>
                </a:cubicBezTo>
                <a:cubicBezTo>
                  <a:pt x="539" y="4"/>
                  <a:pt x="542" y="12"/>
                  <a:pt x="533" y="8"/>
                </a:cubicBezTo>
                <a:cubicBezTo>
                  <a:pt x="525" y="4"/>
                  <a:pt x="515" y="6"/>
                  <a:pt x="518" y="7"/>
                </a:cubicBezTo>
                <a:cubicBezTo>
                  <a:pt x="521" y="8"/>
                  <a:pt x="517" y="11"/>
                  <a:pt x="513" y="10"/>
                </a:cubicBezTo>
                <a:cubicBezTo>
                  <a:pt x="510" y="8"/>
                  <a:pt x="506" y="10"/>
                  <a:pt x="508" y="14"/>
                </a:cubicBezTo>
                <a:cubicBezTo>
                  <a:pt x="510" y="17"/>
                  <a:pt x="494" y="13"/>
                  <a:pt x="494" y="17"/>
                </a:cubicBezTo>
                <a:cubicBezTo>
                  <a:pt x="494" y="21"/>
                  <a:pt x="489" y="23"/>
                  <a:pt x="484" y="19"/>
                </a:cubicBezTo>
                <a:cubicBezTo>
                  <a:pt x="480" y="16"/>
                  <a:pt x="466" y="14"/>
                  <a:pt x="470" y="18"/>
                </a:cubicBezTo>
                <a:cubicBezTo>
                  <a:pt x="474" y="21"/>
                  <a:pt x="457" y="19"/>
                  <a:pt x="462" y="23"/>
                </a:cubicBezTo>
                <a:cubicBezTo>
                  <a:pt x="466" y="26"/>
                  <a:pt x="456" y="29"/>
                  <a:pt x="456" y="27"/>
                </a:cubicBezTo>
                <a:cubicBezTo>
                  <a:pt x="456" y="25"/>
                  <a:pt x="447" y="22"/>
                  <a:pt x="443" y="25"/>
                </a:cubicBezTo>
                <a:cubicBezTo>
                  <a:pt x="439" y="28"/>
                  <a:pt x="438" y="32"/>
                  <a:pt x="436" y="30"/>
                </a:cubicBezTo>
                <a:cubicBezTo>
                  <a:pt x="434" y="28"/>
                  <a:pt x="426" y="29"/>
                  <a:pt x="418" y="32"/>
                </a:cubicBezTo>
                <a:cubicBezTo>
                  <a:pt x="410" y="35"/>
                  <a:pt x="419" y="37"/>
                  <a:pt x="425" y="34"/>
                </a:cubicBezTo>
                <a:close/>
                <a:moveTo>
                  <a:pt x="519" y="356"/>
                </a:moveTo>
                <a:cubicBezTo>
                  <a:pt x="521" y="355"/>
                  <a:pt x="527" y="346"/>
                  <a:pt x="520" y="346"/>
                </a:cubicBezTo>
                <a:cubicBezTo>
                  <a:pt x="513" y="347"/>
                  <a:pt x="515" y="356"/>
                  <a:pt x="519" y="356"/>
                </a:cubicBezTo>
                <a:close/>
                <a:moveTo>
                  <a:pt x="486" y="348"/>
                </a:moveTo>
                <a:cubicBezTo>
                  <a:pt x="492" y="351"/>
                  <a:pt x="501" y="341"/>
                  <a:pt x="500" y="338"/>
                </a:cubicBezTo>
                <a:cubicBezTo>
                  <a:pt x="499" y="335"/>
                  <a:pt x="479" y="343"/>
                  <a:pt x="486" y="348"/>
                </a:cubicBezTo>
                <a:close/>
                <a:moveTo>
                  <a:pt x="513" y="327"/>
                </a:moveTo>
                <a:cubicBezTo>
                  <a:pt x="513" y="323"/>
                  <a:pt x="500" y="322"/>
                  <a:pt x="501" y="318"/>
                </a:cubicBezTo>
                <a:cubicBezTo>
                  <a:pt x="502" y="314"/>
                  <a:pt x="489" y="310"/>
                  <a:pt x="485" y="308"/>
                </a:cubicBezTo>
                <a:cubicBezTo>
                  <a:pt x="481" y="306"/>
                  <a:pt x="474" y="305"/>
                  <a:pt x="474" y="300"/>
                </a:cubicBezTo>
                <a:cubicBezTo>
                  <a:pt x="474" y="296"/>
                  <a:pt x="465" y="299"/>
                  <a:pt x="465" y="306"/>
                </a:cubicBezTo>
                <a:cubicBezTo>
                  <a:pt x="465" y="312"/>
                  <a:pt x="461" y="311"/>
                  <a:pt x="463" y="317"/>
                </a:cubicBezTo>
                <a:cubicBezTo>
                  <a:pt x="465" y="324"/>
                  <a:pt x="454" y="325"/>
                  <a:pt x="456" y="329"/>
                </a:cubicBezTo>
                <a:cubicBezTo>
                  <a:pt x="457" y="332"/>
                  <a:pt x="462" y="328"/>
                  <a:pt x="466" y="328"/>
                </a:cubicBezTo>
                <a:cubicBezTo>
                  <a:pt x="471" y="328"/>
                  <a:pt x="465" y="334"/>
                  <a:pt x="471" y="335"/>
                </a:cubicBezTo>
                <a:cubicBezTo>
                  <a:pt x="475" y="335"/>
                  <a:pt x="483" y="330"/>
                  <a:pt x="485" y="327"/>
                </a:cubicBezTo>
                <a:cubicBezTo>
                  <a:pt x="487" y="324"/>
                  <a:pt x="490" y="323"/>
                  <a:pt x="496" y="327"/>
                </a:cubicBezTo>
                <a:cubicBezTo>
                  <a:pt x="501" y="330"/>
                  <a:pt x="512" y="331"/>
                  <a:pt x="513" y="327"/>
                </a:cubicBezTo>
                <a:close/>
                <a:moveTo>
                  <a:pt x="635" y="294"/>
                </a:moveTo>
                <a:cubicBezTo>
                  <a:pt x="639" y="295"/>
                  <a:pt x="640" y="300"/>
                  <a:pt x="647" y="306"/>
                </a:cubicBezTo>
                <a:cubicBezTo>
                  <a:pt x="654" y="312"/>
                  <a:pt x="655" y="308"/>
                  <a:pt x="656" y="304"/>
                </a:cubicBezTo>
                <a:cubicBezTo>
                  <a:pt x="657" y="300"/>
                  <a:pt x="665" y="303"/>
                  <a:pt x="665" y="299"/>
                </a:cubicBezTo>
                <a:cubicBezTo>
                  <a:pt x="664" y="295"/>
                  <a:pt x="671" y="290"/>
                  <a:pt x="676" y="288"/>
                </a:cubicBezTo>
                <a:cubicBezTo>
                  <a:pt x="680" y="286"/>
                  <a:pt x="672" y="282"/>
                  <a:pt x="666" y="282"/>
                </a:cubicBezTo>
                <a:cubicBezTo>
                  <a:pt x="660" y="283"/>
                  <a:pt x="659" y="278"/>
                  <a:pt x="659" y="276"/>
                </a:cubicBezTo>
                <a:cubicBezTo>
                  <a:pt x="659" y="273"/>
                  <a:pt x="648" y="267"/>
                  <a:pt x="644" y="268"/>
                </a:cubicBezTo>
                <a:cubicBezTo>
                  <a:pt x="640" y="269"/>
                  <a:pt x="634" y="263"/>
                  <a:pt x="629" y="263"/>
                </a:cubicBezTo>
                <a:cubicBezTo>
                  <a:pt x="624" y="262"/>
                  <a:pt x="617" y="259"/>
                  <a:pt x="618" y="253"/>
                </a:cubicBezTo>
                <a:cubicBezTo>
                  <a:pt x="618" y="248"/>
                  <a:pt x="627" y="255"/>
                  <a:pt x="629" y="251"/>
                </a:cubicBezTo>
                <a:cubicBezTo>
                  <a:pt x="631" y="247"/>
                  <a:pt x="620" y="249"/>
                  <a:pt x="620" y="246"/>
                </a:cubicBezTo>
                <a:cubicBezTo>
                  <a:pt x="619" y="243"/>
                  <a:pt x="622" y="244"/>
                  <a:pt x="624" y="242"/>
                </a:cubicBezTo>
                <a:cubicBezTo>
                  <a:pt x="627" y="240"/>
                  <a:pt x="623" y="237"/>
                  <a:pt x="620" y="235"/>
                </a:cubicBezTo>
                <a:cubicBezTo>
                  <a:pt x="617" y="234"/>
                  <a:pt x="617" y="238"/>
                  <a:pt x="614" y="238"/>
                </a:cubicBezTo>
                <a:cubicBezTo>
                  <a:pt x="611" y="238"/>
                  <a:pt x="614" y="234"/>
                  <a:pt x="615" y="231"/>
                </a:cubicBezTo>
                <a:cubicBezTo>
                  <a:pt x="617" y="229"/>
                  <a:pt x="607" y="226"/>
                  <a:pt x="602" y="227"/>
                </a:cubicBezTo>
                <a:cubicBezTo>
                  <a:pt x="598" y="229"/>
                  <a:pt x="596" y="226"/>
                  <a:pt x="596" y="223"/>
                </a:cubicBezTo>
                <a:cubicBezTo>
                  <a:pt x="596" y="220"/>
                  <a:pt x="589" y="223"/>
                  <a:pt x="586" y="225"/>
                </a:cubicBezTo>
                <a:cubicBezTo>
                  <a:pt x="583" y="228"/>
                  <a:pt x="579" y="223"/>
                  <a:pt x="583" y="223"/>
                </a:cubicBezTo>
                <a:cubicBezTo>
                  <a:pt x="586" y="222"/>
                  <a:pt x="591" y="219"/>
                  <a:pt x="590" y="216"/>
                </a:cubicBezTo>
                <a:cubicBezTo>
                  <a:pt x="589" y="213"/>
                  <a:pt x="579" y="212"/>
                  <a:pt x="577" y="217"/>
                </a:cubicBezTo>
                <a:cubicBezTo>
                  <a:pt x="575" y="221"/>
                  <a:pt x="567" y="212"/>
                  <a:pt x="567" y="209"/>
                </a:cubicBezTo>
                <a:cubicBezTo>
                  <a:pt x="567" y="205"/>
                  <a:pt x="555" y="208"/>
                  <a:pt x="557" y="203"/>
                </a:cubicBezTo>
                <a:cubicBezTo>
                  <a:pt x="558" y="197"/>
                  <a:pt x="543" y="196"/>
                  <a:pt x="539" y="196"/>
                </a:cubicBezTo>
                <a:cubicBezTo>
                  <a:pt x="535" y="196"/>
                  <a:pt x="529" y="199"/>
                  <a:pt x="530" y="203"/>
                </a:cubicBezTo>
                <a:cubicBezTo>
                  <a:pt x="530" y="206"/>
                  <a:pt x="525" y="205"/>
                  <a:pt x="524" y="201"/>
                </a:cubicBezTo>
                <a:cubicBezTo>
                  <a:pt x="524" y="197"/>
                  <a:pt x="513" y="205"/>
                  <a:pt x="510" y="205"/>
                </a:cubicBezTo>
                <a:cubicBezTo>
                  <a:pt x="508" y="205"/>
                  <a:pt x="512" y="194"/>
                  <a:pt x="511" y="191"/>
                </a:cubicBezTo>
                <a:cubicBezTo>
                  <a:pt x="509" y="188"/>
                  <a:pt x="507" y="187"/>
                  <a:pt x="505" y="181"/>
                </a:cubicBezTo>
                <a:cubicBezTo>
                  <a:pt x="503" y="175"/>
                  <a:pt x="491" y="178"/>
                  <a:pt x="488" y="181"/>
                </a:cubicBezTo>
                <a:cubicBezTo>
                  <a:pt x="485" y="184"/>
                  <a:pt x="476" y="183"/>
                  <a:pt x="471" y="188"/>
                </a:cubicBezTo>
                <a:cubicBezTo>
                  <a:pt x="465" y="193"/>
                  <a:pt x="471" y="199"/>
                  <a:pt x="473" y="200"/>
                </a:cubicBezTo>
                <a:cubicBezTo>
                  <a:pt x="475" y="202"/>
                  <a:pt x="465" y="205"/>
                  <a:pt x="469" y="208"/>
                </a:cubicBezTo>
                <a:cubicBezTo>
                  <a:pt x="472" y="211"/>
                  <a:pt x="477" y="210"/>
                  <a:pt x="478" y="215"/>
                </a:cubicBezTo>
                <a:cubicBezTo>
                  <a:pt x="478" y="219"/>
                  <a:pt x="465" y="213"/>
                  <a:pt x="463" y="209"/>
                </a:cubicBezTo>
                <a:cubicBezTo>
                  <a:pt x="462" y="205"/>
                  <a:pt x="464" y="201"/>
                  <a:pt x="462" y="198"/>
                </a:cubicBezTo>
                <a:cubicBezTo>
                  <a:pt x="459" y="195"/>
                  <a:pt x="461" y="191"/>
                  <a:pt x="466" y="186"/>
                </a:cubicBezTo>
                <a:cubicBezTo>
                  <a:pt x="471" y="181"/>
                  <a:pt x="475" y="182"/>
                  <a:pt x="475" y="179"/>
                </a:cubicBezTo>
                <a:cubicBezTo>
                  <a:pt x="475" y="176"/>
                  <a:pt x="454" y="176"/>
                  <a:pt x="441" y="187"/>
                </a:cubicBezTo>
                <a:cubicBezTo>
                  <a:pt x="429" y="198"/>
                  <a:pt x="433" y="213"/>
                  <a:pt x="434" y="216"/>
                </a:cubicBezTo>
                <a:cubicBezTo>
                  <a:pt x="434" y="219"/>
                  <a:pt x="445" y="218"/>
                  <a:pt x="451" y="219"/>
                </a:cubicBezTo>
                <a:cubicBezTo>
                  <a:pt x="458" y="221"/>
                  <a:pt x="454" y="224"/>
                  <a:pt x="450" y="223"/>
                </a:cubicBezTo>
                <a:cubicBezTo>
                  <a:pt x="445" y="222"/>
                  <a:pt x="437" y="221"/>
                  <a:pt x="437" y="224"/>
                </a:cubicBezTo>
                <a:cubicBezTo>
                  <a:pt x="437" y="228"/>
                  <a:pt x="447" y="234"/>
                  <a:pt x="453" y="233"/>
                </a:cubicBezTo>
                <a:cubicBezTo>
                  <a:pt x="459" y="231"/>
                  <a:pt x="459" y="231"/>
                  <a:pt x="462" y="234"/>
                </a:cubicBezTo>
                <a:cubicBezTo>
                  <a:pt x="465" y="238"/>
                  <a:pt x="472" y="237"/>
                  <a:pt x="479" y="237"/>
                </a:cubicBezTo>
                <a:cubicBezTo>
                  <a:pt x="486" y="237"/>
                  <a:pt x="494" y="240"/>
                  <a:pt x="497" y="240"/>
                </a:cubicBezTo>
                <a:cubicBezTo>
                  <a:pt x="501" y="241"/>
                  <a:pt x="505" y="239"/>
                  <a:pt x="506" y="237"/>
                </a:cubicBezTo>
                <a:cubicBezTo>
                  <a:pt x="507" y="235"/>
                  <a:pt x="521" y="240"/>
                  <a:pt x="525" y="239"/>
                </a:cubicBezTo>
                <a:cubicBezTo>
                  <a:pt x="529" y="239"/>
                  <a:pt x="527" y="235"/>
                  <a:pt x="524" y="234"/>
                </a:cubicBezTo>
                <a:cubicBezTo>
                  <a:pt x="521" y="233"/>
                  <a:pt x="522" y="228"/>
                  <a:pt x="526" y="230"/>
                </a:cubicBezTo>
                <a:cubicBezTo>
                  <a:pt x="529" y="232"/>
                  <a:pt x="535" y="233"/>
                  <a:pt x="536" y="236"/>
                </a:cubicBezTo>
                <a:cubicBezTo>
                  <a:pt x="537" y="239"/>
                  <a:pt x="540" y="238"/>
                  <a:pt x="540" y="240"/>
                </a:cubicBezTo>
                <a:cubicBezTo>
                  <a:pt x="541" y="243"/>
                  <a:pt x="553" y="246"/>
                  <a:pt x="553" y="249"/>
                </a:cubicBezTo>
                <a:cubicBezTo>
                  <a:pt x="553" y="252"/>
                  <a:pt x="541" y="253"/>
                  <a:pt x="545" y="256"/>
                </a:cubicBezTo>
                <a:cubicBezTo>
                  <a:pt x="548" y="259"/>
                  <a:pt x="553" y="253"/>
                  <a:pt x="558" y="252"/>
                </a:cubicBezTo>
                <a:cubicBezTo>
                  <a:pt x="562" y="252"/>
                  <a:pt x="562" y="262"/>
                  <a:pt x="566" y="261"/>
                </a:cubicBezTo>
                <a:cubicBezTo>
                  <a:pt x="570" y="259"/>
                  <a:pt x="574" y="262"/>
                  <a:pt x="578" y="269"/>
                </a:cubicBezTo>
                <a:cubicBezTo>
                  <a:pt x="583" y="275"/>
                  <a:pt x="578" y="281"/>
                  <a:pt x="578" y="283"/>
                </a:cubicBezTo>
                <a:cubicBezTo>
                  <a:pt x="579" y="286"/>
                  <a:pt x="587" y="285"/>
                  <a:pt x="592" y="282"/>
                </a:cubicBezTo>
                <a:cubicBezTo>
                  <a:pt x="597" y="280"/>
                  <a:pt x="602" y="285"/>
                  <a:pt x="605" y="289"/>
                </a:cubicBezTo>
                <a:cubicBezTo>
                  <a:pt x="609" y="292"/>
                  <a:pt x="592" y="298"/>
                  <a:pt x="593" y="295"/>
                </a:cubicBezTo>
                <a:cubicBezTo>
                  <a:pt x="595" y="292"/>
                  <a:pt x="583" y="283"/>
                  <a:pt x="572" y="287"/>
                </a:cubicBezTo>
                <a:cubicBezTo>
                  <a:pt x="561" y="291"/>
                  <a:pt x="568" y="297"/>
                  <a:pt x="569" y="301"/>
                </a:cubicBezTo>
                <a:cubicBezTo>
                  <a:pt x="571" y="305"/>
                  <a:pt x="560" y="308"/>
                  <a:pt x="550" y="305"/>
                </a:cubicBezTo>
                <a:cubicBezTo>
                  <a:pt x="540" y="302"/>
                  <a:pt x="543" y="307"/>
                  <a:pt x="539" y="307"/>
                </a:cubicBezTo>
                <a:cubicBezTo>
                  <a:pt x="534" y="307"/>
                  <a:pt x="530" y="314"/>
                  <a:pt x="534" y="318"/>
                </a:cubicBezTo>
                <a:cubicBezTo>
                  <a:pt x="537" y="322"/>
                  <a:pt x="546" y="318"/>
                  <a:pt x="552" y="318"/>
                </a:cubicBezTo>
                <a:cubicBezTo>
                  <a:pt x="559" y="319"/>
                  <a:pt x="560" y="321"/>
                  <a:pt x="561" y="317"/>
                </a:cubicBezTo>
                <a:cubicBezTo>
                  <a:pt x="561" y="313"/>
                  <a:pt x="568" y="315"/>
                  <a:pt x="573" y="316"/>
                </a:cubicBezTo>
                <a:cubicBezTo>
                  <a:pt x="578" y="317"/>
                  <a:pt x="577" y="324"/>
                  <a:pt x="583" y="325"/>
                </a:cubicBezTo>
                <a:cubicBezTo>
                  <a:pt x="589" y="326"/>
                  <a:pt x="584" y="332"/>
                  <a:pt x="588" y="336"/>
                </a:cubicBezTo>
                <a:cubicBezTo>
                  <a:pt x="592" y="340"/>
                  <a:pt x="603" y="337"/>
                  <a:pt x="608" y="342"/>
                </a:cubicBezTo>
                <a:cubicBezTo>
                  <a:pt x="612" y="346"/>
                  <a:pt x="631" y="355"/>
                  <a:pt x="634" y="352"/>
                </a:cubicBezTo>
                <a:cubicBezTo>
                  <a:pt x="637" y="348"/>
                  <a:pt x="618" y="331"/>
                  <a:pt x="612" y="330"/>
                </a:cubicBezTo>
                <a:cubicBezTo>
                  <a:pt x="606" y="328"/>
                  <a:pt x="618" y="326"/>
                  <a:pt x="625" y="332"/>
                </a:cubicBezTo>
                <a:cubicBezTo>
                  <a:pt x="632" y="337"/>
                  <a:pt x="642" y="340"/>
                  <a:pt x="648" y="333"/>
                </a:cubicBezTo>
                <a:cubicBezTo>
                  <a:pt x="653" y="327"/>
                  <a:pt x="643" y="329"/>
                  <a:pt x="643" y="324"/>
                </a:cubicBezTo>
                <a:cubicBezTo>
                  <a:pt x="643" y="319"/>
                  <a:pt x="640" y="312"/>
                  <a:pt x="634" y="312"/>
                </a:cubicBezTo>
                <a:cubicBezTo>
                  <a:pt x="629" y="312"/>
                  <a:pt x="616" y="302"/>
                  <a:pt x="621" y="299"/>
                </a:cubicBezTo>
                <a:cubicBezTo>
                  <a:pt x="626" y="297"/>
                  <a:pt x="619" y="294"/>
                  <a:pt x="623" y="290"/>
                </a:cubicBezTo>
                <a:cubicBezTo>
                  <a:pt x="627" y="286"/>
                  <a:pt x="630" y="294"/>
                  <a:pt x="635" y="294"/>
                </a:cubicBezTo>
                <a:close/>
                <a:moveTo>
                  <a:pt x="556" y="276"/>
                </a:moveTo>
                <a:cubicBezTo>
                  <a:pt x="561" y="276"/>
                  <a:pt x="560" y="269"/>
                  <a:pt x="557" y="265"/>
                </a:cubicBezTo>
                <a:cubicBezTo>
                  <a:pt x="555" y="262"/>
                  <a:pt x="550" y="262"/>
                  <a:pt x="546" y="262"/>
                </a:cubicBezTo>
                <a:cubicBezTo>
                  <a:pt x="542" y="263"/>
                  <a:pt x="535" y="269"/>
                  <a:pt x="539" y="276"/>
                </a:cubicBezTo>
                <a:cubicBezTo>
                  <a:pt x="543" y="282"/>
                  <a:pt x="552" y="277"/>
                  <a:pt x="556" y="276"/>
                </a:cubicBezTo>
                <a:close/>
                <a:moveTo>
                  <a:pt x="509" y="179"/>
                </a:moveTo>
                <a:cubicBezTo>
                  <a:pt x="507" y="184"/>
                  <a:pt x="514" y="184"/>
                  <a:pt x="515" y="190"/>
                </a:cubicBezTo>
                <a:cubicBezTo>
                  <a:pt x="515" y="195"/>
                  <a:pt x="522" y="197"/>
                  <a:pt x="527" y="194"/>
                </a:cubicBezTo>
                <a:cubicBezTo>
                  <a:pt x="533" y="190"/>
                  <a:pt x="547" y="195"/>
                  <a:pt x="547" y="190"/>
                </a:cubicBezTo>
                <a:cubicBezTo>
                  <a:pt x="547" y="186"/>
                  <a:pt x="532" y="179"/>
                  <a:pt x="526" y="180"/>
                </a:cubicBezTo>
                <a:cubicBezTo>
                  <a:pt x="521" y="181"/>
                  <a:pt x="512" y="174"/>
                  <a:pt x="509" y="179"/>
                </a:cubicBezTo>
                <a:close/>
                <a:moveTo>
                  <a:pt x="649" y="497"/>
                </a:moveTo>
                <a:cubicBezTo>
                  <a:pt x="650" y="500"/>
                  <a:pt x="672" y="509"/>
                  <a:pt x="673" y="505"/>
                </a:cubicBezTo>
                <a:cubicBezTo>
                  <a:pt x="673" y="501"/>
                  <a:pt x="649" y="494"/>
                  <a:pt x="649" y="497"/>
                </a:cubicBezTo>
                <a:close/>
                <a:moveTo>
                  <a:pt x="744" y="519"/>
                </a:moveTo>
                <a:cubicBezTo>
                  <a:pt x="743" y="522"/>
                  <a:pt x="740" y="517"/>
                  <a:pt x="744" y="515"/>
                </a:cubicBezTo>
                <a:cubicBezTo>
                  <a:pt x="747" y="512"/>
                  <a:pt x="743" y="511"/>
                  <a:pt x="740" y="513"/>
                </a:cubicBezTo>
                <a:cubicBezTo>
                  <a:pt x="737" y="514"/>
                  <a:pt x="738" y="506"/>
                  <a:pt x="741" y="505"/>
                </a:cubicBezTo>
                <a:cubicBezTo>
                  <a:pt x="743" y="503"/>
                  <a:pt x="734" y="500"/>
                  <a:pt x="734" y="503"/>
                </a:cubicBezTo>
                <a:cubicBezTo>
                  <a:pt x="734" y="506"/>
                  <a:pt x="727" y="504"/>
                  <a:pt x="726" y="501"/>
                </a:cubicBezTo>
                <a:cubicBezTo>
                  <a:pt x="726" y="499"/>
                  <a:pt x="721" y="498"/>
                  <a:pt x="723" y="496"/>
                </a:cubicBezTo>
                <a:cubicBezTo>
                  <a:pt x="724" y="495"/>
                  <a:pt x="717" y="494"/>
                  <a:pt x="716" y="497"/>
                </a:cubicBezTo>
                <a:cubicBezTo>
                  <a:pt x="716" y="500"/>
                  <a:pt x="713" y="495"/>
                  <a:pt x="717" y="491"/>
                </a:cubicBezTo>
                <a:cubicBezTo>
                  <a:pt x="721" y="487"/>
                  <a:pt x="719" y="483"/>
                  <a:pt x="723" y="481"/>
                </a:cubicBezTo>
                <a:cubicBezTo>
                  <a:pt x="726" y="479"/>
                  <a:pt x="723" y="477"/>
                  <a:pt x="719" y="478"/>
                </a:cubicBezTo>
                <a:cubicBezTo>
                  <a:pt x="715" y="480"/>
                  <a:pt x="705" y="494"/>
                  <a:pt x="705" y="497"/>
                </a:cubicBezTo>
                <a:cubicBezTo>
                  <a:pt x="705" y="501"/>
                  <a:pt x="705" y="506"/>
                  <a:pt x="702" y="505"/>
                </a:cubicBezTo>
                <a:cubicBezTo>
                  <a:pt x="698" y="505"/>
                  <a:pt x="694" y="508"/>
                  <a:pt x="697" y="510"/>
                </a:cubicBezTo>
                <a:cubicBezTo>
                  <a:pt x="700" y="512"/>
                  <a:pt x="690" y="518"/>
                  <a:pt x="694" y="520"/>
                </a:cubicBezTo>
                <a:cubicBezTo>
                  <a:pt x="698" y="522"/>
                  <a:pt x="703" y="520"/>
                  <a:pt x="707" y="520"/>
                </a:cubicBezTo>
                <a:cubicBezTo>
                  <a:pt x="712" y="521"/>
                  <a:pt x="716" y="521"/>
                  <a:pt x="719" y="518"/>
                </a:cubicBezTo>
                <a:cubicBezTo>
                  <a:pt x="723" y="516"/>
                  <a:pt x="723" y="521"/>
                  <a:pt x="727" y="520"/>
                </a:cubicBezTo>
                <a:cubicBezTo>
                  <a:pt x="731" y="520"/>
                  <a:pt x="725" y="523"/>
                  <a:pt x="725" y="526"/>
                </a:cubicBezTo>
                <a:cubicBezTo>
                  <a:pt x="725" y="529"/>
                  <a:pt x="729" y="525"/>
                  <a:pt x="732" y="523"/>
                </a:cubicBezTo>
                <a:cubicBezTo>
                  <a:pt x="735" y="522"/>
                  <a:pt x="739" y="523"/>
                  <a:pt x="737" y="526"/>
                </a:cubicBezTo>
                <a:cubicBezTo>
                  <a:pt x="736" y="528"/>
                  <a:pt x="746" y="531"/>
                  <a:pt x="748" y="527"/>
                </a:cubicBezTo>
                <a:cubicBezTo>
                  <a:pt x="750" y="523"/>
                  <a:pt x="746" y="517"/>
                  <a:pt x="744" y="519"/>
                </a:cubicBezTo>
                <a:close/>
                <a:moveTo>
                  <a:pt x="69" y="451"/>
                </a:moveTo>
                <a:cubicBezTo>
                  <a:pt x="62" y="454"/>
                  <a:pt x="79" y="471"/>
                  <a:pt x="82" y="469"/>
                </a:cubicBezTo>
                <a:cubicBezTo>
                  <a:pt x="84" y="468"/>
                  <a:pt x="78" y="460"/>
                  <a:pt x="78" y="456"/>
                </a:cubicBezTo>
                <a:cubicBezTo>
                  <a:pt x="78" y="452"/>
                  <a:pt x="76" y="447"/>
                  <a:pt x="69" y="451"/>
                </a:cubicBezTo>
                <a:close/>
                <a:moveTo>
                  <a:pt x="685" y="536"/>
                </a:moveTo>
                <a:cubicBezTo>
                  <a:pt x="682" y="536"/>
                  <a:pt x="684" y="532"/>
                  <a:pt x="684" y="530"/>
                </a:cubicBezTo>
                <a:cubicBezTo>
                  <a:pt x="685" y="528"/>
                  <a:pt x="679" y="531"/>
                  <a:pt x="679" y="533"/>
                </a:cubicBezTo>
                <a:cubicBezTo>
                  <a:pt x="678" y="536"/>
                  <a:pt x="674" y="537"/>
                  <a:pt x="674" y="538"/>
                </a:cubicBezTo>
                <a:cubicBezTo>
                  <a:pt x="674" y="543"/>
                  <a:pt x="674" y="540"/>
                  <a:pt x="671" y="542"/>
                </a:cubicBezTo>
                <a:cubicBezTo>
                  <a:pt x="668" y="543"/>
                  <a:pt x="656" y="542"/>
                  <a:pt x="656" y="539"/>
                </a:cubicBezTo>
                <a:cubicBezTo>
                  <a:pt x="655" y="537"/>
                  <a:pt x="647" y="535"/>
                  <a:pt x="647" y="532"/>
                </a:cubicBezTo>
                <a:cubicBezTo>
                  <a:pt x="646" y="528"/>
                  <a:pt x="642" y="527"/>
                  <a:pt x="645" y="523"/>
                </a:cubicBezTo>
                <a:cubicBezTo>
                  <a:pt x="649" y="519"/>
                  <a:pt x="645" y="517"/>
                  <a:pt x="642" y="520"/>
                </a:cubicBezTo>
                <a:cubicBezTo>
                  <a:pt x="639" y="523"/>
                  <a:pt x="637" y="519"/>
                  <a:pt x="641" y="517"/>
                </a:cubicBezTo>
                <a:cubicBezTo>
                  <a:pt x="645" y="515"/>
                  <a:pt x="653" y="514"/>
                  <a:pt x="649" y="506"/>
                </a:cubicBezTo>
                <a:cubicBezTo>
                  <a:pt x="645" y="499"/>
                  <a:pt x="619" y="508"/>
                  <a:pt x="613" y="512"/>
                </a:cubicBezTo>
                <a:cubicBezTo>
                  <a:pt x="606" y="516"/>
                  <a:pt x="598" y="528"/>
                  <a:pt x="595" y="528"/>
                </a:cubicBezTo>
                <a:cubicBezTo>
                  <a:pt x="591" y="528"/>
                  <a:pt x="601" y="521"/>
                  <a:pt x="602" y="519"/>
                </a:cubicBezTo>
                <a:cubicBezTo>
                  <a:pt x="604" y="517"/>
                  <a:pt x="602" y="514"/>
                  <a:pt x="604" y="515"/>
                </a:cubicBezTo>
                <a:cubicBezTo>
                  <a:pt x="606" y="516"/>
                  <a:pt x="612" y="507"/>
                  <a:pt x="616" y="504"/>
                </a:cubicBezTo>
                <a:cubicBezTo>
                  <a:pt x="620" y="501"/>
                  <a:pt x="624" y="504"/>
                  <a:pt x="624" y="501"/>
                </a:cubicBezTo>
                <a:cubicBezTo>
                  <a:pt x="625" y="499"/>
                  <a:pt x="627" y="497"/>
                  <a:pt x="631" y="494"/>
                </a:cubicBezTo>
                <a:cubicBezTo>
                  <a:pt x="634" y="491"/>
                  <a:pt x="679" y="491"/>
                  <a:pt x="683" y="491"/>
                </a:cubicBezTo>
                <a:cubicBezTo>
                  <a:pt x="688" y="492"/>
                  <a:pt x="696" y="486"/>
                  <a:pt x="698" y="482"/>
                </a:cubicBezTo>
                <a:cubicBezTo>
                  <a:pt x="701" y="478"/>
                  <a:pt x="704" y="478"/>
                  <a:pt x="710" y="479"/>
                </a:cubicBezTo>
                <a:cubicBezTo>
                  <a:pt x="716" y="479"/>
                  <a:pt x="719" y="474"/>
                  <a:pt x="722" y="472"/>
                </a:cubicBezTo>
                <a:cubicBezTo>
                  <a:pt x="725" y="470"/>
                  <a:pt x="724" y="469"/>
                  <a:pt x="721" y="468"/>
                </a:cubicBezTo>
                <a:cubicBezTo>
                  <a:pt x="718" y="467"/>
                  <a:pt x="716" y="466"/>
                  <a:pt x="718" y="466"/>
                </a:cubicBezTo>
                <a:cubicBezTo>
                  <a:pt x="721" y="465"/>
                  <a:pt x="722" y="464"/>
                  <a:pt x="724" y="461"/>
                </a:cubicBezTo>
                <a:cubicBezTo>
                  <a:pt x="725" y="457"/>
                  <a:pt x="723" y="459"/>
                  <a:pt x="719" y="454"/>
                </a:cubicBezTo>
                <a:cubicBezTo>
                  <a:pt x="716" y="449"/>
                  <a:pt x="714" y="456"/>
                  <a:pt x="710" y="455"/>
                </a:cubicBezTo>
                <a:cubicBezTo>
                  <a:pt x="707" y="455"/>
                  <a:pt x="713" y="450"/>
                  <a:pt x="710" y="448"/>
                </a:cubicBezTo>
                <a:cubicBezTo>
                  <a:pt x="707" y="447"/>
                  <a:pt x="701" y="448"/>
                  <a:pt x="696" y="452"/>
                </a:cubicBezTo>
                <a:cubicBezTo>
                  <a:pt x="692" y="455"/>
                  <a:pt x="692" y="451"/>
                  <a:pt x="688" y="455"/>
                </a:cubicBezTo>
                <a:cubicBezTo>
                  <a:pt x="685" y="459"/>
                  <a:pt x="685" y="453"/>
                  <a:pt x="686" y="452"/>
                </a:cubicBezTo>
                <a:cubicBezTo>
                  <a:pt x="688" y="450"/>
                  <a:pt x="690" y="452"/>
                  <a:pt x="691" y="450"/>
                </a:cubicBezTo>
                <a:cubicBezTo>
                  <a:pt x="693" y="447"/>
                  <a:pt x="695" y="450"/>
                  <a:pt x="699" y="447"/>
                </a:cubicBezTo>
                <a:cubicBezTo>
                  <a:pt x="703" y="444"/>
                  <a:pt x="707" y="445"/>
                  <a:pt x="708" y="443"/>
                </a:cubicBezTo>
                <a:cubicBezTo>
                  <a:pt x="710" y="441"/>
                  <a:pt x="706" y="439"/>
                  <a:pt x="702" y="439"/>
                </a:cubicBezTo>
                <a:cubicBezTo>
                  <a:pt x="698" y="440"/>
                  <a:pt x="695" y="434"/>
                  <a:pt x="693" y="436"/>
                </a:cubicBezTo>
                <a:cubicBezTo>
                  <a:pt x="690" y="438"/>
                  <a:pt x="690" y="433"/>
                  <a:pt x="688" y="435"/>
                </a:cubicBezTo>
                <a:cubicBezTo>
                  <a:pt x="685" y="437"/>
                  <a:pt x="683" y="434"/>
                  <a:pt x="682" y="431"/>
                </a:cubicBezTo>
                <a:cubicBezTo>
                  <a:pt x="680" y="427"/>
                  <a:pt x="672" y="421"/>
                  <a:pt x="667" y="420"/>
                </a:cubicBezTo>
                <a:cubicBezTo>
                  <a:pt x="662" y="418"/>
                  <a:pt x="666" y="416"/>
                  <a:pt x="668" y="418"/>
                </a:cubicBezTo>
                <a:cubicBezTo>
                  <a:pt x="671" y="419"/>
                  <a:pt x="674" y="416"/>
                  <a:pt x="675" y="414"/>
                </a:cubicBezTo>
                <a:cubicBezTo>
                  <a:pt x="676" y="412"/>
                  <a:pt x="673" y="410"/>
                  <a:pt x="672" y="410"/>
                </a:cubicBezTo>
                <a:cubicBezTo>
                  <a:pt x="670" y="410"/>
                  <a:pt x="670" y="408"/>
                  <a:pt x="671" y="406"/>
                </a:cubicBezTo>
                <a:cubicBezTo>
                  <a:pt x="671" y="404"/>
                  <a:pt x="665" y="401"/>
                  <a:pt x="665" y="399"/>
                </a:cubicBezTo>
                <a:cubicBezTo>
                  <a:pt x="665" y="398"/>
                  <a:pt x="662" y="396"/>
                  <a:pt x="662" y="395"/>
                </a:cubicBezTo>
                <a:cubicBezTo>
                  <a:pt x="662" y="393"/>
                  <a:pt x="659" y="391"/>
                  <a:pt x="659" y="388"/>
                </a:cubicBezTo>
                <a:cubicBezTo>
                  <a:pt x="659" y="386"/>
                  <a:pt x="653" y="382"/>
                  <a:pt x="653" y="379"/>
                </a:cubicBezTo>
                <a:cubicBezTo>
                  <a:pt x="653" y="376"/>
                  <a:pt x="650" y="374"/>
                  <a:pt x="649" y="371"/>
                </a:cubicBezTo>
                <a:cubicBezTo>
                  <a:pt x="648" y="368"/>
                  <a:pt x="646" y="370"/>
                  <a:pt x="645" y="374"/>
                </a:cubicBezTo>
                <a:cubicBezTo>
                  <a:pt x="644" y="379"/>
                  <a:pt x="640" y="378"/>
                  <a:pt x="641" y="380"/>
                </a:cubicBezTo>
                <a:cubicBezTo>
                  <a:pt x="643" y="383"/>
                  <a:pt x="642" y="383"/>
                  <a:pt x="640" y="385"/>
                </a:cubicBezTo>
                <a:cubicBezTo>
                  <a:pt x="638" y="387"/>
                  <a:pt x="641" y="390"/>
                  <a:pt x="638" y="390"/>
                </a:cubicBezTo>
                <a:cubicBezTo>
                  <a:pt x="635" y="390"/>
                  <a:pt x="637" y="395"/>
                  <a:pt x="635" y="393"/>
                </a:cubicBezTo>
                <a:cubicBezTo>
                  <a:pt x="634" y="390"/>
                  <a:pt x="630" y="391"/>
                  <a:pt x="630" y="394"/>
                </a:cubicBezTo>
                <a:cubicBezTo>
                  <a:pt x="630" y="396"/>
                  <a:pt x="624" y="399"/>
                  <a:pt x="622" y="398"/>
                </a:cubicBezTo>
                <a:cubicBezTo>
                  <a:pt x="619" y="398"/>
                  <a:pt x="619" y="393"/>
                  <a:pt x="617" y="395"/>
                </a:cubicBezTo>
                <a:cubicBezTo>
                  <a:pt x="615" y="396"/>
                  <a:pt x="616" y="390"/>
                  <a:pt x="612" y="391"/>
                </a:cubicBezTo>
                <a:cubicBezTo>
                  <a:pt x="609" y="391"/>
                  <a:pt x="607" y="390"/>
                  <a:pt x="608" y="388"/>
                </a:cubicBezTo>
                <a:cubicBezTo>
                  <a:pt x="609" y="385"/>
                  <a:pt x="603" y="383"/>
                  <a:pt x="605" y="382"/>
                </a:cubicBezTo>
                <a:cubicBezTo>
                  <a:pt x="607" y="380"/>
                  <a:pt x="604" y="377"/>
                  <a:pt x="604" y="372"/>
                </a:cubicBezTo>
                <a:cubicBezTo>
                  <a:pt x="603" y="367"/>
                  <a:pt x="606" y="367"/>
                  <a:pt x="606" y="365"/>
                </a:cubicBezTo>
                <a:cubicBezTo>
                  <a:pt x="606" y="363"/>
                  <a:pt x="604" y="363"/>
                  <a:pt x="602" y="365"/>
                </a:cubicBezTo>
                <a:cubicBezTo>
                  <a:pt x="600" y="366"/>
                  <a:pt x="600" y="363"/>
                  <a:pt x="597" y="363"/>
                </a:cubicBezTo>
                <a:cubicBezTo>
                  <a:pt x="595" y="363"/>
                  <a:pt x="588" y="363"/>
                  <a:pt x="587" y="359"/>
                </a:cubicBezTo>
                <a:cubicBezTo>
                  <a:pt x="587" y="356"/>
                  <a:pt x="584" y="358"/>
                  <a:pt x="583" y="354"/>
                </a:cubicBezTo>
                <a:cubicBezTo>
                  <a:pt x="582" y="351"/>
                  <a:pt x="579" y="354"/>
                  <a:pt x="579" y="352"/>
                </a:cubicBezTo>
                <a:cubicBezTo>
                  <a:pt x="579" y="349"/>
                  <a:pt x="578" y="348"/>
                  <a:pt x="576" y="348"/>
                </a:cubicBezTo>
                <a:cubicBezTo>
                  <a:pt x="573" y="348"/>
                  <a:pt x="573" y="346"/>
                  <a:pt x="570" y="345"/>
                </a:cubicBezTo>
                <a:cubicBezTo>
                  <a:pt x="567" y="345"/>
                  <a:pt x="563" y="347"/>
                  <a:pt x="561" y="348"/>
                </a:cubicBezTo>
                <a:cubicBezTo>
                  <a:pt x="560" y="349"/>
                  <a:pt x="555" y="345"/>
                  <a:pt x="554" y="347"/>
                </a:cubicBezTo>
                <a:cubicBezTo>
                  <a:pt x="552" y="348"/>
                  <a:pt x="552" y="346"/>
                  <a:pt x="547" y="344"/>
                </a:cubicBezTo>
                <a:cubicBezTo>
                  <a:pt x="542" y="343"/>
                  <a:pt x="536" y="343"/>
                  <a:pt x="536" y="344"/>
                </a:cubicBezTo>
                <a:cubicBezTo>
                  <a:pt x="535" y="346"/>
                  <a:pt x="532" y="347"/>
                  <a:pt x="532" y="351"/>
                </a:cubicBezTo>
                <a:cubicBezTo>
                  <a:pt x="533" y="354"/>
                  <a:pt x="537" y="354"/>
                  <a:pt x="538" y="356"/>
                </a:cubicBezTo>
                <a:cubicBezTo>
                  <a:pt x="539" y="359"/>
                  <a:pt x="536" y="358"/>
                  <a:pt x="536" y="360"/>
                </a:cubicBezTo>
                <a:cubicBezTo>
                  <a:pt x="535" y="363"/>
                  <a:pt x="533" y="363"/>
                  <a:pt x="533" y="364"/>
                </a:cubicBezTo>
                <a:cubicBezTo>
                  <a:pt x="533" y="366"/>
                  <a:pt x="535" y="366"/>
                  <a:pt x="536" y="369"/>
                </a:cubicBezTo>
                <a:cubicBezTo>
                  <a:pt x="536" y="372"/>
                  <a:pt x="538" y="372"/>
                  <a:pt x="539" y="377"/>
                </a:cubicBezTo>
                <a:cubicBezTo>
                  <a:pt x="539" y="381"/>
                  <a:pt x="537" y="380"/>
                  <a:pt x="536" y="381"/>
                </a:cubicBezTo>
                <a:cubicBezTo>
                  <a:pt x="534" y="381"/>
                  <a:pt x="536" y="384"/>
                  <a:pt x="533" y="387"/>
                </a:cubicBezTo>
                <a:cubicBezTo>
                  <a:pt x="530" y="390"/>
                  <a:pt x="528" y="393"/>
                  <a:pt x="530" y="395"/>
                </a:cubicBezTo>
                <a:cubicBezTo>
                  <a:pt x="532" y="396"/>
                  <a:pt x="540" y="400"/>
                  <a:pt x="543" y="405"/>
                </a:cubicBezTo>
                <a:cubicBezTo>
                  <a:pt x="546" y="410"/>
                  <a:pt x="546" y="418"/>
                  <a:pt x="545" y="423"/>
                </a:cubicBezTo>
                <a:cubicBezTo>
                  <a:pt x="544" y="429"/>
                  <a:pt x="538" y="430"/>
                  <a:pt x="533" y="435"/>
                </a:cubicBezTo>
                <a:cubicBezTo>
                  <a:pt x="528" y="440"/>
                  <a:pt x="523" y="439"/>
                  <a:pt x="521" y="439"/>
                </a:cubicBezTo>
                <a:cubicBezTo>
                  <a:pt x="519" y="439"/>
                  <a:pt x="520" y="444"/>
                  <a:pt x="523" y="447"/>
                </a:cubicBezTo>
                <a:cubicBezTo>
                  <a:pt x="527" y="451"/>
                  <a:pt x="524" y="452"/>
                  <a:pt x="526" y="456"/>
                </a:cubicBezTo>
                <a:cubicBezTo>
                  <a:pt x="527" y="460"/>
                  <a:pt x="526" y="463"/>
                  <a:pt x="528" y="466"/>
                </a:cubicBezTo>
                <a:cubicBezTo>
                  <a:pt x="530" y="469"/>
                  <a:pt x="529" y="471"/>
                  <a:pt x="526" y="473"/>
                </a:cubicBezTo>
                <a:cubicBezTo>
                  <a:pt x="523" y="475"/>
                  <a:pt x="527" y="474"/>
                  <a:pt x="527" y="477"/>
                </a:cubicBezTo>
                <a:cubicBezTo>
                  <a:pt x="528" y="481"/>
                  <a:pt x="526" y="479"/>
                  <a:pt x="524" y="477"/>
                </a:cubicBezTo>
                <a:cubicBezTo>
                  <a:pt x="521" y="475"/>
                  <a:pt x="519" y="480"/>
                  <a:pt x="519" y="482"/>
                </a:cubicBezTo>
                <a:cubicBezTo>
                  <a:pt x="519" y="484"/>
                  <a:pt x="513" y="479"/>
                  <a:pt x="512" y="480"/>
                </a:cubicBezTo>
                <a:cubicBezTo>
                  <a:pt x="511" y="480"/>
                  <a:pt x="512" y="476"/>
                  <a:pt x="509" y="474"/>
                </a:cubicBezTo>
                <a:cubicBezTo>
                  <a:pt x="506" y="471"/>
                  <a:pt x="503" y="471"/>
                  <a:pt x="503" y="468"/>
                </a:cubicBezTo>
                <a:cubicBezTo>
                  <a:pt x="503" y="465"/>
                  <a:pt x="497" y="464"/>
                  <a:pt x="497" y="461"/>
                </a:cubicBezTo>
                <a:cubicBezTo>
                  <a:pt x="497" y="458"/>
                  <a:pt x="498" y="450"/>
                  <a:pt x="497" y="448"/>
                </a:cubicBezTo>
                <a:cubicBezTo>
                  <a:pt x="495" y="445"/>
                  <a:pt x="496" y="443"/>
                  <a:pt x="498" y="441"/>
                </a:cubicBezTo>
                <a:cubicBezTo>
                  <a:pt x="499" y="439"/>
                  <a:pt x="496" y="436"/>
                  <a:pt x="493" y="436"/>
                </a:cubicBezTo>
                <a:cubicBezTo>
                  <a:pt x="490" y="436"/>
                  <a:pt x="485" y="435"/>
                  <a:pt x="480" y="435"/>
                </a:cubicBezTo>
                <a:cubicBezTo>
                  <a:pt x="476" y="435"/>
                  <a:pt x="473" y="435"/>
                  <a:pt x="471" y="433"/>
                </a:cubicBezTo>
                <a:cubicBezTo>
                  <a:pt x="470" y="432"/>
                  <a:pt x="466" y="429"/>
                  <a:pt x="460" y="428"/>
                </a:cubicBezTo>
                <a:cubicBezTo>
                  <a:pt x="454" y="426"/>
                  <a:pt x="451" y="423"/>
                  <a:pt x="451" y="422"/>
                </a:cubicBezTo>
                <a:cubicBezTo>
                  <a:pt x="450" y="420"/>
                  <a:pt x="445" y="419"/>
                  <a:pt x="443" y="417"/>
                </a:cubicBezTo>
                <a:cubicBezTo>
                  <a:pt x="442" y="415"/>
                  <a:pt x="436" y="414"/>
                  <a:pt x="434" y="415"/>
                </a:cubicBezTo>
                <a:cubicBezTo>
                  <a:pt x="432" y="415"/>
                  <a:pt x="426" y="410"/>
                  <a:pt x="423" y="410"/>
                </a:cubicBezTo>
                <a:cubicBezTo>
                  <a:pt x="420" y="410"/>
                  <a:pt x="412" y="414"/>
                  <a:pt x="410" y="414"/>
                </a:cubicBezTo>
                <a:cubicBezTo>
                  <a:pt x="409" y="414"/>
                  <a:pt x="411" y="411"/>
                  <a:pt x="412" y="410"/>
                </a:cubicBezTo>
                <a:cubicBezTo>
                  <a:pt x="412" y="408"/>
                  <a:pt x="409" y="403"/>
                  <a:pt x="408" y="399"/>
                </a:cubicBezTo>
                <a:cubicBezTo>
                  <a:pt x="407" y="395"/>
                  <a:pt x="406" y="391"/>
                  <a:pt x="402" y="392"/>
                </a:cubicBezTo>
                <a:cubicBezTo>
                  <a:pt x="398" y="392"/>
                  <a:pt x="393" y="390"/>
                  <a:pt x="392" y="390"/>
                </a:cubicBezTo>
                <a:cubicBezTo>
                  <a:pt x="391" y="389"/>
                  <a:pt x="391" y="378"/>
                  <a:pt x="392" y="374"/>
                </a:cubicBezTo>
                <a:cubicBezTo>
                  <a:pt x="393" y="369"/>
                  <a:pt x="398" y="363"/>
                  <a:pt x="398" y="360"/>
                </a:cubicBezTo>
                <a:cubicBezTo>
                  <a:pt x="398" y="357"/>
                  <a:pt x="401" y="356"/>
                  <a:pt x="404" y="355"/>
                </a:cubicBezTo>
                <a:cubicBezTo>
                  <a:pt x="406" y="354"/>
                  <a:pt x="404" y="349"/>
                  <a:pt x="407" y="348"/>
                </a:cubicBezTo>
                <a:cubicBezTo>
                  <a:pt x="410" y="348"/>
                  <a:pt x="410" y="347"/>
                  <a:pt x="411" y="345"/>
                </a:cubicBezTo>
                <a:cubicBezTo>
                  <a:pt x="411" y="342"/>
                  <a:pt x="415" y="344"/>
                  <a:pt x="413" y="342"/>
                </a:cubicBezTo>
                <a:cubicBezTo>
                  <a:pt x="411" y="340"/>
                  <a:pt x="412" y="340"/>
                  <a:pt x="417" y="340"/>
                </a:cubicBezTo>
                <a:cubicBezTo>
                  <a:pt x="421" y="340"/>
                  <a:pt x="427" y="338"/>
                  <a:pt x="426" y="334"/>
                </a:cubicBezTo>
                <a:cubicBezTo>
                  <a:pt x="425" y="329"/>
                  <a:pt x="414" y="333"/>
                  <a:pt x="414" y="329"/>
                </a:cubicBezTo>
                <a:cubicBezTo>
                  <a:pt x="414" y="326"/>
                  <a:pt x="400" y="325"/>
                  <a:pt x="401" y="323"/>
                </a:cubicBezTo>
                <a:cubicBezTo>
                  <a:pt x="402" y="321"/>
                  <a:pt x="415" y="325"/>
                  <a:pt x="420" y="327"/>
                </a:cubicBezTo>
                <a:cubicBezTo>
                  <a:pt x="425" y="329"/>
                  <a:pt x="426" y="328"/>
                  <a:pt x="430" y="328"/>
                </a:cubicBezTo>
                <a:cubicBezTo>
                  <a:pt x="434" y="328"/>
                  <a:pt x="431" y="323"/>
                  <a:pt x="432" y="321"/>
                </a:cubicBezTo>
                <a:cubicBezTo>
                  <a:pt x="433" y="319"/>
                  <a:pt x="440" y="324"/>
                  <a:pt x="445" y="323"/>
                </a:cubicBezTo>
                <a:cubicBezTo>
                  <a:pt x="449" y="322"/>
                  <a:pt x="453" y="313"/>
                  <a:pt x="457" y="311"/>
                </a:cubicBezTo>
                <a:cubicBezTo>
                  <a:pt x="460" y="308"/>
                  <a:pt x="457" y="306"/>
                  <a:pt x="450" y="307"/>
                </a:cubicBezTo>
                <a:cubicBezTo>
                  <a:pt x="443" y="307"/>
                  <a:pt x="439" y="304"/>
                  <a:pt x="435" y="302"/>
                </a:cubicBezTo>
                <a:cubicBezTo>
                  <a:pt x="432" y="299"/>
                  <a:pt x="432" y="297"/>
                  <a:pt x="436" y="297"/>
                </a:cubicBezTo>
                <a:cubicBezTo>
                  <a:pt x="440" y="297"/>
                  <a:pt x="449" y="305"/>
                  <a:pt x="453" y="305"/>
                </a:cubicBezTo>
                <a:cubicBezTo>
                  <a:pt x="456" y="305"/>
                  <a:pt x="463" y="298"/>
                  <a:pt x="465" y="296"/>
                </a:cubicBezTo>
                <a:cubicBezTo>
                  <a:pt x="468" y="294"/>
                  <a:pt x="463" y="293"/>
                  <a:pt x="461" y="291"/>
                </a:cubicBezTo>
                <a:cubicBezTo>
                  <a:pt x="459" y="290"/>
                  <a:pt x="464" y="288"/>
                  <a:pt x="467" y="288"/>
                </a:cubicBezTo>
                <a:cubicBezTo>
                  <a:pt x="470" y="288"/>
                  <a:pt x="471" y="291"/>
                  <a:pt x="473" y="292"/>
                </a:cubicBezTo>
                <a:cubicBezTo>
                  <a:pt x="474" y="294"/>
                  <a:pt x="479" y="291"/>
                  <a:pt x="482" y="291"/>
                </a:cubicBezTo>
                <a:cubicBezTo>
                  <a:pt x="484" y="291"/>
                  <a:pt x="481" y="287"/>
                  <a:pt x="477" y="285"/>
                </a:cubicBezTo>
                <a:cubicBezTo>
                  <a:pt x="473" y="284"/>
                  <a:pt x="477" y="281"/>
                  <a:pt x="478" y="283"/>
                </a:cubicBezTo>
                <a:cubicBezTo>
                  <a:pt x="480" y="286"/>
                  <a:pt x="483" y="285"/>
                  <a:pt x="484" y="288"/>
                </a:cubicBezTo>
                <a:cubicBezTo>
                  <a:pt x="486" y="293"/>
                  <a:pt x="488" y="290"/>
                  <a:pt x="491" y="288"/>
                </a:cubicBezTo>
                <a:cubicBezTo>
                  <a:pt x="495" y="287"/>
                  <a:pt x="497" y="285"/>
                  <a:pt x="499" y="283"/>
                </a:cubicBezTo>
                <a:cubicBezTo>
                  <a:pt x="501" y="280"/>
                  <a:pt x="502" y="283"/>
                  <a:pt x="504" y="279"/>
                </a:cubicBezTo>
                <a:cubicBezTo>
                  <a:pt x="506" y="276"/>
                  <a:pt x="503" y="273"/>
                  <a:pt x="500" y="270"/>
                </a:cubicBezTo>
                <a:cubicBezTo>
                  <a:pt x="497" y="268"/>
                  <a:pt x="500" y="266"/>
                  <a:pt x="497" y="264"/>
                </a:cubicBezTo>
                <a:cubicBezTo>
                  <a:pt x="494" y="263"/>
                  <a:pt x="494" y="260"/>
                  <a:pt x="497" y="261"/>
                </a:cubicBezTo>
                <a:cubicBezTo>
                  <a:pt x="501" y="261"/>
                  <a:pt x="504" y="260"/>
                  <a:pt x="506" y="258"/>
                </a:cubicBezTo>
                <a:cubicBezTo>
                  <a:pt x="507" y="255"/>
                  <a:pt x="500" y="255"/>
                  <a:pt x="503" y="253"/>
                </a:cubicBezTo>
                <a:cubicBezTo>
                  <a:pt x="507" y="251"/>
                  <a:pt x="504" y="249"/>
                  <a:pt x="501" y="249"/>
                </a:cubicBezTo>
                <a:cubicBezTo>
                  <a:pt x="497" y="249"/>
                  <a:pt x="494" y="247"/>
                  <a:pt x="494" y="245"/>
                </a:cubicBezTo>
                <a:cubicBezTo>
                  <a:pt x="494" y="242"/>
                  <a:pt x="488" y="244"/>
                  <a:pt x="485" y="242"/>
                </a:cubicBezTo>
                <a:cubicBezTo>
                  <a:pt x="481" y="240"/>
                  <a:pt x="473" y="241"/>
                  <a:pt x="471" y="241"/>
                </a:cubicBezTo>
                <a:cubicBezTo>
                  <a:pt x="470" y="241"/>
                  <a:pt x="469" y="249"/>
                  <a:pt x="472" y="249"/>
                </a:cubicBezTo>
                <a:cubicBezTo>
                  <a:pt x="475" y="249"/>
                  <a:pt x="477" y="252"/>
                  <a:pt x="475" y="253"/>
                </a:cubicBezTo>
                <a:cubicBezTo>
                  <a:pt x="472" y="254"/>
                  <a:pt x="475" y="257"/>
                  <a:pt x="473" y="257"/>
                </a:cubicBezTo>
                <a:cubicBezTo>
                  <a:pt x="471" y="256"/>
                  <a:pt x="468" y="256"/>
                  <a:pt x="468" y="260"/>
                </a:cubicBezTo>
                <a:cubicBezTo>
                  <a:pt x="467" y="265"/>
                  <a:pt x="467" y="267"/>
                  <a:pt x="464" y="269"/>
                </a:cubicBezTo>
                <a:cubicBezTo>
                  <a:pt x="461" y="270"/>
                  <a:pt x="463" y="263"/>
                  <a:pt x="460" y="264"/>
                </a:cubicBezTo>
                <a:cubicBezTo>
                  <a:pt x="457" y="264"/>
                  <a:pt x="457" y="270"/>
                  <a:pt x="459" y="270"/>
                </a:cubicBezTo>
                <a:cubicBezTo>
                  <a:pt x="461" y="271"/>
                  <a:pt x="462" y="273"/>
                  <a:pt x="462" y="275"/>
                </a:cubicBezTo>
                <a:cubicBezTo>
                  <a:pt x="463" y="278"/>
                  <a:pt x="458" y="276"/>
                  <a:pt x="456" y="279"/>
                </a:cubicBezTo>
                <a:cubicBezTo>
                  <a:pt x="454" y="283"/>
                  <a:pt x="454" y="278"/>
                  <a:pt x="451" y="276"/>
                </a:cubicBezTo>
                <a:cubicBezTo>
                  <a:pt x="449" y="273"/>
                  <a:pt x="446" y="270"/>
                  <a:pt x="446" y="267"/>
                </a:cubicBezTo>
                <a:cubicBezTo>
                  <a:pt x="446" y="264"/>
                  <a:pt x="447" y="264"/>
                  <a:pt x="449" y="263"/>
                </a:cubicBezTo>
                <a:cubicBezTo>
                  <a:pt x="451" y="263"/>
                  <a:pt x="449" y="261"/>
                  <a:pt x="449" y="258"/>
                </a:cubicBezTo>
                <a:cubicBezTo>
                  <a:pt x="449" y="254"/>
                  <a:pt x="447" y="255"/>
                  <a:pt x="444" y="252"/>
                </a:cubicBezTo>
                <a:cubicBezTo>
                  <a:pt x="441" y="248"/>
                  <a:pt x="437" y="248"/>
                  <a:pt x="436" y="250"/>
                </a:cubicBezTo>
                <a:cubicBezTo>
                  <a:pt x="434" y="252"/>
                  <a:pt x="435" y="255"/>
                  <a:pt x="433" y="256"/>
                </a:cubicBezTo>
                <a:cubicBezTo>
                  <a:pt x="430" y="257"/>
                  <a:pt x="431" y="262"/>
                  <a:pt x="429" y="263"/>
                </a:cubicBezTo>
                <a:cubicBezTo>
                  <a:pt x="427" y="263"/>
                  <a:pt x="428" y="253"/>
                  <a:pt x="426" y="253"/>
                </a:cubicBezTo>
                <a:cubicBezTo>
                  <a:pt x="424" y="252"/>
                  <a:pt x="424" y="249"/>
                  <a:pt x="427" y="249"/>
                </a:cubicBezTo>
                <a:cubicBezTo>
                  <a:pt x="430" y="249"/>
                  <a:pt x="432" y="246"/>
                  <a:pt x="429" y="246"/>
                </a:cubicBezTo>
                <a:cubicBezTo>
                  <a:pt x="427" y="246"/>
                  <a:pt x="423" y="243"/>
                  <a:pt x="421" y="242"/>
                </a:cubicBezTo>
                <a:cubicBezTo>
                  <a:pt x="419" y="242"/>
                  <a:pt x="416" y="245"/>
                  <a:pt x="415" y="244"/>
                </a:cubicBezTo>
                <a:cubicBezTo>
                  <a:pt x="413" y="242"/>
                  <a:pt x="415" y="239"/>
                  <a:pt x="415" y="237"/>
                </a:cubicBezTo>
                <a:cubicBezTo>
                  <a:pt x="415" y="235"/>
                  <a:pt x="418" y="238"/>
                  <a:pt x="420" y="235"/>
                </a:cubicBezTo>
                <a:cubicBezTo>
                  <a:pt x="422" y="232"/>
                  <a:pt x="415" y="232"/>
                  <a:pt x="415" y="230"/>
                </a:cubicBezTo>
                <a:cubicBezTo>
                  <a:pt x="415" y="227"/>
                  <a:pt x="409" y="226"/>
                  <a:pt x="407" y="225"/>
                </a:cubicBezTo>
                <a:cubicBezTo>
                  <a:pt x="405" y="224"/>
                  <a:pt x="408" y="219"/>
                  <a:pt x="407" y="218"/>
                </a:cubicBezTo>
                <a:cubicBezTo>
                  <a:pt x="406" y="216"/>
                  <a:pt x="400" y="210"/>
                  <a:pt x="397" y="210"/>
                </a:cubicBezTo>
                <a:cubicBezTo>
                  <a:pt x="394" y="211"/>
                  <a:pt x="393" y="206"/>
                  <a:pt x="395" y="206"/>
                </a:cubicBezTo>
                <a:cubicBezTo>
                  <a:pt x="396" y="207"/>
                  <a:pt x="398" y="205"/>
                  <a:pt x="401" y="202"/>
                </a:cubicBezTo>
                <a:cubicBezTo>
                  <a:pt x="404" y="198"/>
                  <a:pt x="404" y="197"/>
                  <a:pt x="402" y="197"/>
                </a:cubicBezTo>
                <a:cubicBezTo>
                  <a:pt x="400" y="196"/>
                  <a:pt x="399" y="194"/>
                  <a:pt x="403" y="194"/>
                </a:cubicBezTo>
                <a:cubicBezTo>
                  <a:pt x="406" y="194"/>
                  <a:pt x="413" y="197"/>
                  <a:pt x="416" y="195"/>
                </a:cubicBezTo>
                <a:cubicBezTo>
                  <a:pt x="418" y="193"/>
                  <a:pt x="425" y="182"/>
                  <a:pt x="428" y="178"/>
                </a:cubicBezTo>
                <a:cubicBezTo>
                  <a:pt x="431" y="174"/>
                  <a:pt x="426" y="174"/>
                  <a:pt x="419" y="174"/>
                </a:cubicBezTo>
                <a:cubicBezTo>
                  <a:pt x="412" y="175"/>
                  <a:pt x="411" y="172"/>
                  <a:pt x="405" y="172"/>
                </a:cubicBezTo>
                <a:cubicBezTo>
                  <a:pt x="400" y="171"/>
                  <a:pt x="389" y="173"/>
                  <a:pt x="388" y="174"/>
                </a:cubicBezTo>
                <a:cubicBezTo>
                  <a:pt x="386" y="176"/>
                  <a:pt x="390" y="177"/>
                  <a:pt x="390" y="179"/>
                </a:cubicBezTo>
                <a:cubicBezTo>
                  <a:pt x="389" y="181"/>
                  <a:pt x="386" y="178"/>
                  <a:pt x="384" y="179"/>
                </a:cubicBezTo>
                <a:cubicBezTo>
                  <a:pt x="383" y="180"/>
                  <a:pt x="385" y="182"/>
                  <a:pt x="384" y="188"/>
                </a:cubicBezTo>
                <a:cubicBezTo>
                  <a:pt x="384" y="195"/>
                  <a:pt x="386" y="195"/>
                  <a:pt x="388" y="198"/>
                </a:cubicBezTo>
                <a:cubicBezTo>
                  <a:pt x="389" y="200"/>
                  <a:pt x="389" y="203"/>
                  <a:pt x="389" y="208"/>
                </a:cubicBezTo>
                <a:cubicBezTo>
                  <a:pt x="389" y="212"/>
                  <a:pt x="385" y="211"/>
                  <a:pt x="384" y="212"/>
                </a:cubicBezTo>
                <a:cubicBezTo>
                  <a:pt x="383" y="213"/>
                  <a:pt x="387" y="215"/>
                  <a:pt x="387" y="217"/>
                </a:cubicBezTo>
                <a:cubicBezTo>
                  <a:pt x="386" y="220"/>
                  <a:pt x="382" y="216"/>
                  <a:pt x="380" y="217"/>
                </a:cubicBezTo>
                <a:cubicBezTo>
                  <a:pt x="377" y="217"/>
                  <a:pt x="375" y="224"/>
                  <a:pt x="378" y="226"/>
                </a:cubicBezTo>
                <a:cubicBezTo>
                  <a:pt x="380" y="228"/>
                  <a:pt x="381" y="228"/>
                  <a:pt x="379" y="230"/>
                </a:cubicBezTo>
                <a:cubicBezTo>
                  <a:pt x="378" y="232"/>
                  <a:pt x="375" y="236"/>
                  <a:pt x="380" y="239"/>
                </a:cubicBezTo>
                <a:cubicBezTo>
                  <a:pt x="384" y="243"/>
                  <a:pt x="393" y="243"/>
                  <a:pt x="397" y="245"/>
                </a:cubicBezTo>
                <a:cubicBezTo>
                  <a:pt x="401" y="248"/>
                  <a:pt x="395" y="247"/>
                  <a:pt x="397" y="250"/>
                </a:cubicBezTo>
                <a:cubicBezTo>
                  <a:pt x="398" y="253"/>
                  <a:pt x="394" y="254"/>
                  <a:pt x="394" y="256"/>
                </a:cubicBezTo>
                <a:cubicBezTo>
                  <a:pt x="394" y="259"/>
                  <a:pt x="396" y="258"/>
                  <a:pt x="398" y="253"/>
                </a:cubicBezTo>
                <a:cubicBezTo>
                  <a:pt x="401" y="249"/>
                  <a:pt x="402" y="255"/>
                  <a:pt x="402" y="258"/>
                </a:cubicBezTo>
                <a:cubicBezTo>
                  <a:pt x="402" y="262"/>
                  <a:pt x="399" y="260"/>
                  <a:pt x="396" y="263"/>
                </a:cubicBezTo>
                <a:cubicBezTo>
                  <a:pt x="394" y="267"/>
                  <a:pt x="392" y="267"/>
                  <a:pt x="388" y="267"/>
                </a:cubicBezTo>
                <a:cubicBezTo>
                  <a:pt x="384" y="266"/>
                  <a:pt x="387" y="272"/>
                  <a:pt x="388" y="275"/>
                </a:cubicBezTo>
                <a:cubicBezTo>
                  <a:pt x="389" y="278"/>
                  <a:pt x="388" y="279"/>
                  <a:pt x="384" y="278"/>
                </a:cubicBezTo>
                <a:cubicBezTo>
                  <a:pt x="379" y="277"/>
                  <a:pt x="377" y="274"/>
                  <a:pt x="379" y="271"/>
                </a:cubicBezTo>
                <a:cubicBezTo>
                  <a:pt x="381" y="268"/>
                  <a:pt x="383" y="264"/>
                  <a:pt x="380" y="264"/>
                </a:cubicBezTo>
                <a:cubicBezTo>
                  <a:pt x="378" y="265"/>
                  <a:pt x="372" y="264"/>
                  <a:pt x="370" y="262"/>
                </a:cubicBezTo>
                <a:cubicBezTo>
                  <a:pt x="369" y="259"/>
                  <a:pt x="372" y="260"/>
                  <a:pt x="377" y="261"/>
                </a:cubicBezTo>
                <a:cubicBezTo>
                  <a:pt x="382" y="261"/>
                  <a:pt x="377" y="257"/>
                  <a:pt x="381" y="257"/>
                </a:cubicBezTo>
                <a:cubicBezTo>
                  <a:pt x="385" y="257"/>
                  <a:pt x="388" y="259"/>
                  <a:pt x="391" y="257"/>
                </a:cubicBezTo>
                <a:cubicBezTo>
                  <a:pt x="394" y="254"/>
                  <a:pt x="389" y="248"/>
                  <a:pt x="386" y="249"/>
                </a:cubicBezTo>
                <a:cubicBezTo>
                  <a:pt x="384" y="250"/>
                  <a:pt x="379" y="251"/>
                  <a:pt x="379" y="249"/>
                </a:cubicBezTo>
                <a:cubicBezTo>
                  <a:pt x="379" y="246"/>
                  <a:pt x="384" y="248"/>
                  <a:pt x="386" y="247"/>
                </a:cubicBezTo>
                <a:cubicBezTo>
                  <a:pt x="389" y="247"/>
                  <a:pt x="385" y="244"/>
                  <a:pt x="381" y="245"/>
                </a:cubicBezTo>
                <a:cubicBezTo>
                  <a:pt x="378" y="245"/>
                  <a:pt x="375" y="246"/>
                  <a:pt x="372" y="242"/>
                </a:cubicBezTo>
                <a:cubicBezTo>
                  <a:pt x="369" y="239"/>
                  <a:pt x="364" y="237"/>
                  <a:pt x="362" y="245"/>
                </a:cubicBezTo>
                <a:cubicBezTo>
                  <a:pt x="361" y="252"/>
                  <a:pt x="356" y="248"/>
                  <a:pt x="354" y="250"/>
                </a:cubicBezTo>
                <a:cubicBezTo>
                  <a:pt x="352" y="253"/>
                  <a:pt x="356" y="255"/>
                  <a:pt x="361" y="255"/>
                </a:cubicBezTo>
                <a:cubicBezTo>
                  <a:pt x="366" y="255"/>
                  <a:pt x="370" y="260"/>
                  <a:pt x="367" y="260"/>
                </a:cubicBezTo>
                <a:cubicBezTo>
                  <a:pt x="365" y="260"/>
                  <a:pt x="366" y="263"/>
                  <a:pt x="364" y="262"/>
                </a:cubicBezTo>
                <a:cubicBezTo>
                  <a:pt x="361" y="261"/>
                  <a:pt x="358" y="262"/>
                  <a:pt x="360" y="264"/>
                </a:cubicBezTo>
                <a:cubicBezTo>
                  <a:pt x="362" y="266"/>
                  <a:pt x="359" y="267"/>
                  <a:pt x="360" y="270"/>
                </a:cubicBezTo>
                <a:cubicBezTo>
                  <a:pt x="360" y="272"/>
                  <a:pt x="356" y="270"/>
                  <a:pt x="352" y="269"/>
                </a:cubicBezTo>
                <a:cubicBezTo>
                  <a:pt x="348" y="269"/>
                  <a:pt x="341" y="270"/>
                  <a:pt x="335" y="271"/>
                </a:cubicBezTo>
                <a:cubicBezTo>
                  <a:pt x="330" y="273"/>
                  <a:pt x="324" y="271"/>
                  <a:pt x="322" y="268"/>
                </a:cubicBezTo>
                <a:cubicBezTo>
                  <a:pt x="320" y="266"/>
                  <a:pt x="317" y="266"/>
                  <a:pt x="313" y="266"/>
                </a:cubicBezTo>
                <a:cubicBezTo>
                  <a:pt x="309" y="266"/>
                  <a:pt x="311" y="263"/>
                  <a:pt x="306" y="262"/>
                </a:cubicBezTo>
                <a:cubicBezTo>
                  <a:pt x="301" y="262"/>
                  <a:pt x="302" y="258"/>
                  <a:pt x="301" y="256"/>
                </a:cubicBezTo>
                <a:cubicBezTo>
                  <a:pt x="301" y="253"/>
                  <a:pt x="291" y="254"/>
                  <a:pt x="288" y="256"/>
                </a:cubicBezTo>
                <a:cubicBezTo>
                  <a:pt x="284" y="259"/>
                  <a:pt x="277" y="258"/>
                  <a:pt x="275" y="262"/>
                </a:cubicBezTo>
                <a:cubicBezTo>
                  <a:pt x="273" y="266"/>
                  <a:pt x="277" y="265"/>
                  <a:pt x="279" y="265"/>
                </a:cubicBezTo>
                <a:cubicBezTo>
                  <a:pt x="282" y="265"/>
                  <a:pt x="282" y="262"/>
                  <a:pt x="287" y="263"/>
                </a:cubicBezTo>
                <a:cubicBezTo>
                  <a:pt x="292" y="263"/>
                  <a:pt x="296" y="257"/>
                  <a:pt x="298" y="259"/>
                </a:cubicBezTo>
                <a:cubicBezTo>
                  <a:pt x="300" y="262"/>
                  <a:pt x="289" y="266"/>
                  <a:pt x="284" y="267"/>
                </a:cubicBezTo>
                <a:cubicBezTo>
                  <a:pt x="279" y="267"/>
                  <a:pt x="280" y="271"/>
                  <a:pt x="285" y="278"/>
                </a:cubicBezTo>
                <a:cubicBezTo>
                  <a:pt x="290" y="285"/>
                  <a:pt x="283" y="281"/>
                  <a:pt x="283" y="285"/>
                </a:cubicBezTo>
                <a:cubicBezTo>
                  <a:pt x="283" y="288"/>
                  <a:pt x="274" y="284"/>
                  <a:pt x="278" y="282"/>
                </a:cubicBezTo>
                <a:cubicBezTo>
                  <a:pt x="281" y="281"/>
                  <a:pt x="280" y="278"/>
                  <a:pt x="277" y="276"/>
                </a:cubicBezTo>
                <a:cubicBezTo>
                  <a:pt x="274" y="273"/>
                  <a:pt x="272" y="276"/>
                  <a:pt x="273" y="273"/>
                </a:cubicBezTo>
                <a:cubicBezTo>
                  <a:pt x="273" y="271"/>
                  <a:pt x="270" y="273"/>
                  <a:pt x="267" y="271"/>
                </a:cubicBezTo>
                <a:cubicBezTo>
                  <a:pt x="264" y="269"/>
                  <a:pt x="263" y="267"/>
                  <a:pt x="260" y="269"/>
                </a:cubicBezTo>
                <a:cubicBezTo>
                  <a:pt x="256" y="271"/>
                  <a:pt x="252" y="271"/>
                  <a:pt x="244" y="272"/>
                </a:cubicBezTo>
                <a:cubicBezTo>
                  <a:pt x="236" y="273"/>
                  <a:pt x="222" y="273"/>
                  <a:pt x="219" y="270"/>
                </a:cubicBezTo>
                <a:cubicBezTo>
                  <a:pt x="217" y="268"/>
                  <a:pt x="226" y="263"/>
                  <a:pt x="229" y="264"/>
                </a:cubicBezTo>
                <a:cubicBezTo>
                  <a:pt x="231" y="264"/>
                  <a:pt x="230" y="261"/>
                  <a:pt x="226" y="257"/>
                </a:cubicBezTo>
                <a:cubicBezTo>
                  <a:pt x="221" y="254"/>
                  <a:pt x="212" y="252"/>
                  <a:pt x="212" y="254"/>
                </a:cubicBezTo>
                <a:cubicBezTo>
                  <a:pt x="212" y="256"/>
                  <a:pt x="207" y="254"/>
                  <a:pt x="200" y="253"/>
                </a:cubicBezTo>
                <a:cubicBezTo>
                  <a:pt x="193" y="252"/>
                  <a:pt x="192" y="249"/>
                  <a:pt x="187" y="249"/>
                </a:cubicBezTo>
                <a:cubicBezTo>
                  <a:pt x="183" y="249"/>
                  <a:pt x="176" y="247"/>
                  <a:pt x="171" y="243"/>
                </a:cubicBezTo>
                <a:cubicBezTo>
                  <a:pt x="166" y="239"/>
                  <a:pt x="153" y="240"/>
                  <a:pt x="152" y="244"/>
                </a:cubicBezTo>
                <a:cubicBezTo>
                  <a:pt x="150" y="248"/>
                  <a:pt x="146" y="248"/>
                  <a:pt x="142" y="248"/>
                </a:cubicBezTo>
                <a:cubicBezTo>
                  <a:pt x="138" y="248"/>
                  <a:pt x="144" y="243"/>
                  <a:pt x="142" y="242"/>
                </a:cubicBezTo>
                <a:cubicBezTo>
                  <a:pt x="141" y="241"/>
                  <a:pt x="143" y="236"/>
                  <a:pt x="140" y="236"/>
                </a:cubicBezTo>
                <a:cubicBezTo>
                  <a:pt x="137" y="235"/>
                  <a:pt x="134" y="248"/>
                  <a:pt x="128" y="248"/>
                </a:cubicBezTo>
                <a:cubicBezTo>
                  <a:pt x="123" y="247"/>
                  <a:pt x="120" y="234"/>
                  <a:pt x="116" y="231"/>
                </a:cubicBezTo>
                <a:cubicBezTo>
                  <a:pt x="111" y="228"/>
                  <a:pt x="107" y="227"/>
                  <a:pt x="111" y="232"/>
                </a:cubicBezTo>
                <a:cubicBezTo>
                  <a:pt x="114" y="237"/>
                  <a:pt x="107" y="234"/>
                  <a:pt x="108" y="237"/>
                </a:cubicBezTo>
                <a:cubicBezTo>
                  <a:pt x="108" y="241"/>
                  <a:pt x="101" y="245"/>
                  <a:pt x="101" y="243"/>
                </a:cubicBezTo>
                <a:cubicBezTo>
                  <a:pt x="102" y="241"/>
                  <a:pt x="98" y="239"/>
                  <a:pt x="93" y="244"/>
                </a:cubicBezTo>
                <a:cubicBezTo>
                  <a:pt x="89" y="249"/>
                  <a:pt x="86" y="248"/>
                  <a:pt x="85" y="247"/>
                </a:cubicBezTo>
                <a:cubicBezTo>
                  <a:pt x="85" y="245"/>
                  <a:pt x="72" y="251"/>
                  <a:pt x="72" y="254"/>
                </a:cubicBezTo>
                <a:cubicBezTo>
                  <a:pt x="73" y="256"/>
                  <a:pt x="70" y="258"/>
                  <a:pt x="66" y="257"/>
                </a:cubicBezTo>
                <a:cubicBezTo>
                  <a:pt x="63" y="257"/>
                  <a:pt x="66" y="254"/>
                  <a:pt x="69" y="253"/>
                </a:cubicBezTo>
                <a:cubicBezTo>
                  <a:pt x="72" y="251"/>
                  <a:pt x="80" y="244"/>
                  <a:pt x="85" y="243"/>
                </a:cubicBezTo>
                <a:cubicBezTo>
                  <a:pt x="89" y="243"/>
                  <a:pt x="98" y="239"/>
                  <a:pt x="98" y="237"/>
                </a:cubicBezTo>
                <a:cubicBezTo>
                  <a:pt x="98" y="235"/>
                  <a:pt x="94" y="237"/>
                  <a:pt x="91" y="236"/>
                </a:cubicBezTo>
                <a:cubicBezTo>
                  <a:pt x="88" y="236"/>
                  <a:pt x="83" y="239"/>
                  <a:pt x="77" y="241"/>
                </a:cubicBezTo>
                <a:cubicBezTo>
                  <a:pt x="72" y="243"/>
                  <a:pt x="67" y="243"/>
                  <a:pt x="68" y="246"/>
                </a:cubicBezTo>
                <a:cubicBezTo>
                  <a:pt x="70" y="249"/>
                  <a:pt x="63" y="245"/>
                  <a:pt x="62" y="247"/>
                </a:cubicBezTo>
                <a:cubicBezTo>
                  <a:pt x="61" y="249"/>
                  <a:pt x="58" y="247"/>
                  <a:pt x="60" y="246"/>
                </a:cubicBezTo>
                <a:cubicBezTo>
                  <a:pt x="62" y="245"/>
                  <a:pt x="56" y="243"/>
                  <a:pt x="56" y="244"/>
                </a:cubicBezTo>
                <a:cubicBezTo>
                  <a:pt x="56" y="245"/>
                  <a:pt x="55" y="247"/>
                  <a:pt x="50" y="247"/>
                </a:cubicBezTo>
                <a:cubicBezTo>
                  <a:pt x="46" y="247"/>
                  <a:pt x="41" y="250"/>
                  <a:pt x="44" y="253"/>
                </a:cubicBezTo>
                <a:cubicBezTo>
                  <a:pt x="47" y="255"/>
                  <a:pt x="49" y="256"/>
                  <a:pt x="48" y="257"/>
                </a:cubicBezTo>
                <a:cubicBezTo>
                  <a:pt x="46" y="259"/>
                  <a:pt x="41" y="253"/>
                  <a:pt x="35" y="254"/>
                </a:cubicBezTo>
                <a:cubicBezTo>
                  <a:pt x="28" y="255"/>
                  <a:pt x="15" y="247"/>
                  <a:pt x="15" y="245"/>
                </a:cubicBezTo>
                <a:cubicBezTo>
                  <a:pt x="15" y="243"/>
                  <a:pt x="6" y="244"/>
                  <a:pt x="0" y="244"/>
                </a:cubicBezTo>
                <a:cubicBezTo>
                  <a:pt x="0" y="373"/>
                  <a:pt x="0" y="373"/>
                  <a:pt x="0" y="373"/>
                </a:cubicBezTo>
                <a:cubicBezTo>
                  <a:pt x="0" y="373"/>
                  <a:pt x="3" y="375"/>
                  <a:pt x="4" y="374"/>
                </a:cubicBezTo>
                <a:cubicBezTo>
                  <a:pt x="5" y="372"/>
                  <a:pt x="8" y="374"/>
                  <a:pt x="12" y="372"/>
                </a:cubicBezTo>
                <a:cubicBezTo>
                  <a:pt x="16" y="370"/>
                  <a:pt x="18" y="374"/>
                  <a:pt x="18" y="376"/>
                </a:cubicBezTo>
                <a:cubicBezTo>
                  <a:pt x="18" y="378"/>
                  <a:pt x="24" y="382"/>
                  <a:pt x="26" y="385"/>
                </a:cubicBezTo>
                <a:cubicBezTo>
                  <a:pt x="29" y="388"/>
                  <a:pt x="30" y="391"/>
                  <a:pt x="33" y="389"/>
                </a:cubicBezTo>
                <a:cubicBezTo>
                  <a:pt x="35" y="387"/>
                  <a:pt x="40" y="386"/>
                  <a:pt x="40" y="383"/>
                </a:cubicBezTo>
                <a:cubicBezTo>
                  <a:pt x="40" y="380"/>
                  <a:pt x="52" y="379"/>
                  <a:pt x="52" y="384"/>
                </a:cubicBezTo>
                <a:cubicBezTo>
                  <a:pt x="52" y="388"/>
                  <a:pt x="63" y="393"/>
                  <a:pt x="70" y="404"/>
                </a:cubicBezTo>
                <a:cubicBezTo>
                  <a:pt x="76" y="416"/>
                  <a:pt x="75" y="418"/>
                  <a:pt x="85" y="422"/>
                </a:cubicBezTo>
                <a:cubicBezTo>
                  <a:pt x="94" y="426"/>
                  <a:pt x="94" y="428"/>
                  <a:pt x="93" y="431"/>
                </a:cubicBezTo>
                <a:cubicBezTo>
                  <a:pt x="92" y="434"/>
                  <a:pt x="99" y="436"/>
                  <a:pt x="95" y="439"/>
                </a:cubicBezTo>
                <a:cubicBezTo>
                  <a:pt x="93" y="440"/>
                  <a:pt x="91" y="441"/>
                  <a:pt x="89" y="443"/>
                </a:cubicBezTo>
                <a:cubicBezTo>
                  <a:pt x="89" y="444"/>
                  <a:pt x="91" y="445"/>
                  <a:pt x="92" y="447"/>
                </a:cubicBezTo>
                <a:cubicBezTo>
                  <a:pt x="95" y="449"/>
                  <a:pt x="88" y="449"/>
                  <a:pt x="90" y="450"/>
                </a:cubicBezTo>
                <a:cubicBezTo>
                  <a:pt x="92" y="452"/>
                  <a:pt x="90" y="455"/>
                  <a:pt x="92" y="457"/>
                </a:cubicBezTo>
                <a:cubicBezTo>
                  <a:pt x="94" y="459"/>
                  <a:pt x="97" y="458"/>
                  <a:pt x="99" y="456"/>
                </a:cubicBezTo>
                <a:cubicBezTo>
                  <a:pt x="101" y="455"/>
                  <a:pt x="103" y="458"/>
                  <a:pt x="101" y="461"/>
                </a:cubicBezTo>
                <a:cubicBezTo>
                  <a:pt x="99" y="464"/>
                  <a:pt x="103" y="466"/>
                  <a:pt x="104" y="464"/>
                </a:cubicBezTo>
                <a:cubicBezTo>
                  <a:pt x="106" y="462"/>
                  <a:pt x="110" y="467"/>
                  <a:pt x="111" y="468"/>
                </a:cubicBezTo>
                <a:cubicBezTo>
                  <a:pt x="113" y="469"/>
                  <a:pt x="115" y="472"/>
                  <a:pt x="112" y="472"/>
                </a:cubicBezTo>
                <a:cubicBezTo>
                  <a:pt x="109" y="472"/>
                  <a:pt x="109" y="477"/>
                  <a:pt x="111" y="477"/>
                </a:cubicBezTo>
                <a:cubicBezTo>
                  <a:pt x="114" y="477"/>
                  <a:pt x="113" y="480"/>
                  <a:pt x="113" y="482"/>
                </a:cubicBezTo>
                <a:cubicBezTo>
                  <a:pt x="113" y="483"/>
                  <a:pt x="120" y="486"/>
                  <a:pt x="122" y="485"/>
                </a:cubicBezTo>
                <a:cubicBezTo>
                  <a:pt x="125" y="484"/>
                  <a:pt x="127" y="486"/>
                  <a:pt x="128" y="489"/>
                </a:cubicBezTo>
                <a:cubicBezTo>
                  <a:pt x="129" y="491"/>
                  <a:pt x="134" y="492"/>
                  <a:pt x="135" y="491"/>
                </a:cubicBezTo>
                <a:cubicBezTo>
                  <a:pt x="137" y="489"/>
                  <a:pt x="138" y="493"/>
                  <a:pt x="139" y="496"/>
                </a:cubicBezTo>
                <a:cubicBezTo>
                  <a:pt x="139" y="498"/>
                  <a:pt x="143" y="497"/>
                  <a:pt x="145" y="497"/>
                </a:cubicBezTo>
                <a:cubicBezTo>
                  <a:pt x="147" y="497"/>
                  <a:pt x="148" y="500"/>
                  <a:pt x="150" y="499"/>
                </a:cubicBezTo>
                <a:cubicBezTo>
                  <a:pt x="153" y="498"/>
                  <a:pt x="154" y="504"/>
                  <a:pt x="156" y="507"/>
                </a:cubicBezTo>
                <a:cubicBezTo>
                  <a:pt x="388" y="506"/>
                  <a:pt x="388" y="506"/>
                  <a:pt x="388" y="506"/>
                </a:cubicBezTo>
                <a:cubicBezTo>
                  <a:pt x="388" y="506"/>
                  <a:pt x="389" y="500"/>
                  <a:pt x="391" y="502"/>
                </a:cubicBezTo>
                <a:cubicBezTo>
                  <a:pt x="394" y="504"/>
                  <a:pt x="392" y="507"/>
                  <a:pt x="395" y="509"/>
                </a:cubicBezTo>
                <a:cubicBezTo>
                  <a:pt x="398" y="510"/>
                  <a:pt x="400" y="512"/>
                  <a:pt x="402" y="511"/>
                </a:cubicBezTo>
                <a:cubicBezTo>
                  <a:pt x="404" y="510"/>
                  <a:pt x="407" y="508"/>
                  <a:pt x="410" y="511"/>
                </a:cubicBezTo>
                <a:cubicBezTo>
                  <a:pt x="413" y="515"/>
                  <a:pt x="415" y="512"/>
                  <a:pt x="417" y="514"/>
                </a:cubicBezTo>
                <a:cubicBezTo>
                  <a:pt x="419" y="516"/>
                  <a:pt x="422" y="518"/>
                  <a:pt x="424" y="515"/>
                </a:cubicBezTo>
                <a:cubicBezTo>
                  <a:pt x="426" y="513"/>
                  <a:pt x="433" y="516"/>
                  <a:pt x="436" y="517"/>
                </a:cubicBezTo>
                <a:cubicBezTo>
                  <a:pt x="440" y="514"/>
                  <a:pt x="443" y="507"/>
                  <a:pt x="447" y="507"/>
                </a:cubicBezTo>
                <a:cubicBezTo>
                  <a:pt x="452" y="507"/>
                  <a:pt x="464" y="508"/>
                  <a:pt x="465" y="514"/>
                </a:cubicBezTo>
                <a:cubicBezTo>
                  <a:pt x="466" y="520"/>
                  <a:pt x="473" y="515"/>
                  <a:pt x="474" y="520"/>
                </a:cubicBezTo>
                <a:cubicBezTo>
                  <a:pt x="475" y="526"/>
                  <a:pt x="479" y="530"/>
                  <a:pt x="479" y="532"/>
                </a:cubicBezTo>
                <a:cubicBezTo>
                  <a:pt x="480" y="533"/>
                  <a:pt x="482" y="534"/>
                  <a:pt x="483" y="536"/>
                </a:cubicBezTo>
                <a:cubicBezTo>
                  <a:pt x="486" y="535"/>
                  <a:pt x="492" y="536"/>
                  <a:pt x="496" y="537"/>
                </a:cubicBezTo>
                <a:cubicBezTo>
                  <a:pt x="502" y="539"/>
                  <a:pt x="509" y="535"/>
                  <a:pt x="512" y="541"/>
                </a:cubicBezTo>
                <a:cubicBezTo>
                  <a:pt x="515" y="548"/>
                  <a:pt x="521" y="553"/>
                  <a:pt x="515" y="553"/>
                </a:cubicBezTo>
                <a:cubicBezTo>
                  <a:pt x="510" y="553"/>
                  <a:pt x="504" y="547"/>
                  <a:pt x="504" y="550"/>
                </a:cubicBezTo>
                <a:cubicBezTo>
                  <a:pt x="505" y="554"/>
                  <a:pt x="502" y="552"/>
                  <a:pt x="502" y="558"/>
                </a:cubicBezTo>
                <a:cubicBezTo>
                  <a:pt x="502" y="563"/>
                  <a:pt x="498" y="571"/>
                  <a:pt x="496" y="571"/>
                </a:cubicBezTo>
                <a:cubicBezTo>
                  <a:pt x="495" y="571"/>
                  <a:pt x="495" y="571"/>
                  <a:pt x="495" y="571"/>
                </a:cubicBezTo>
                <a:cubicBezTo>
                  <a:pt x="495" y="573"/>
                  <a:pt x="495" y="576"/>
                  <a:pt x="497" y="577"/>
                </a:cubicBezTo>
                <a:cubicBezTo>
                  <a:pt x="500" y="575"/>
                  <a:pt x="504" y="572"/>
                  <a:pt x="507" y="572"/>
                </a:cubicBezTo>
                <a:cubicBezTo>
                  <a:pt x="513" y="572"/>
                  <a:pt x="514" y="576"/>
                  <a:pt x="518" y="573"/>
                </a:cubicBezTo>
                <a:cubicBezTo>
                  <a:pt x="522" y="571"/>
                  <a:pt x="522" y="569"/>
                  <a:pt x="523" y="571"/>
                </a:cubicBezTo>
                <a:cubicBezTo>
                  <a:pt x="523" y="572"/>
                  <a:pt x="523" y="572"/>
                  <a:pt x="523" y="572"/>
                </a:cubicBezTo>
                <a:cubicBezTo>
                  <a:pt x="524" y="571"/>
                  <a:pt x="525" y="571"/>
                  <a:pt x="526" y="570"/>
                </a:cubicBezTo>
                <a:cubicBezTo>
                  <a:pt x="526" y="569"/>
                  <a:pt x="525" y="568"/>
                  <a:pt x="525" y="567"/>
                </a:cubicBezTo>
                <a:cubicBezTo>
                  <a:pt x="521" y="567"/>
                  <a:pt x="520" y="568"/>
                  <a:pt x="519" y="565"/>
                </a:cubicBezTo>
                <a:cubicBezTo>
                  <a:pt x="518" y="561"/>
                  <a:pt x="530" y="557"/>
                  <a:pt x="536" y="558"/>
                </a:cubicBezTo>
                <a:cubicBezTo>
                  <a:pt x="542" y="559"/>
                  <a:pt x="546" y="555"/>
                  <a:pt x="548" y="557"/>
                </a:cubicBezTo>
                <a:cubicBezTo>
                  <a:pt x="551" y="554"/>
                  <a:pt x="558" y="549"/>
                  <a:pt x="559" y="549"/>
                </a:cubicBezTo>
                <a:cubicBezTo>
                  <a:pt x="561" y="549"/>
                  <a:pt x="588" y="549"/>
                  <a:pt x="588" y="549"/>
                </a:cubicBezTo>
                <a:cubicBezTo>
                  <a:pt x="588" y="549"/>
                  <a:pt x="597" y="543"/>
                  <a:pt x="599" y="538"/>
                </a:cubicBezTo>
                <a:cubicBezTo>
                  <a:pt x="600" y="532"/>
                  <a:pt x="606" y="520"/>
                  <a:pt x="609" y="523"/>
                </a:cubicBezTo>
                <a:cubicBezTo>
                  <a:pt x="613" y="525"/>
                  <a:pt x="620" y="523"/>
                  <a:pt x="620" y="526"/>
                </a:cubicBezTo>
                <a:cubicBezTo>
                  <a:pt x="621" y="528"/>
                  <a:pt x="618" y="537"/>
                  <a:pt x="628" y="549"/>
                </a:cubicBezTo>
                <a:cubicBezTo>
                  <a:pt x="631" y="547"/>
                  <a:pt x="634" y="546"/>
                  <a:pt x="636" y="546"/>
                </a:cubicBezTo>
                <a:cubicBezTo>
                  <a:pt x="640" y="546"/>
                  <a:pt x="645" y="541"/>
                  <a:pt x="646" y="539"/>
                </a:cubicBezTo>
                <a:cubicBezTo>
                  <a:pt x="648" y="536"/>
                  <a:pt x="650" y="541"/>
                  <a:pt x="647" y="542"/>
                </a:cubicBezTo>
                <a:cubicBezTo>
                  <a:pt x="644" y="543"/>
                  <a:pt x="649" y="545"/>
                  <a:pt x="654" y="545"/>
                </a:cubicBezTo>
                <a:cubicBezTo>
                  <a:pt x="660" y="545"/>
                  <a:pt x="652" y="547"/>
                  <a:pt x="648" y="547"/>
                </a:cubicBezTo>
                <a:cubicBezTo>
                  <a:pt x="644" y="547"/>
                  <a:pt x="643" y="547"/>
                  <a:pt x="637" y="552"/>
                </a:cubicBezTo>
                <a:cubicBezTo>
                  <a:pt x="632" y="558"/>
                  <a:pt x="633" y="559"/>
                  <a:pt x="636" y="562"/>
                </a:cubicBezTo>
                <a:cubicBezTo>
                  <a:pt x="639" y="564"/>
                  <a:pt x="643" y="563"/>
                  <a:pt x="647" y="560"/>
                </a:cubicBezTo>
                <a:cubicBezTo>
                  <a:pt x="651" y="556"/>
                  <a:pt x="651" y="553"/>
                  <a:pt x="655" y="553"/>
                </a:cubicBezTo>
                <a:cubicBezTo>
                  <a:pt x="659" y="553"/>
                  <a:pt x="670" y="549"/>
                  <a:pt x="675" y="548"/>
                </a:cubicBezTo>
                <a:cubicBezTo>
                  <a:pt x="679" y="546"/>
                  <a:pt x="676" y="545"/>
                  <a:pt x="676" y="543"/>
                </a:cubicBezTo>
                <a:cubicBezTo>
                  <a:pt x="676" y="541"/>
                  <a:pt x="685" y="541"/>
                  <a:pt x="688" y="539"/>
                </a:cubicBezTo>
                <a:cubicBezTo>
                  <a:pt x="691" y="537"/>
                  <a:pt x="687" y="535"/>
                  <a:pt x="685" y="536"/>
                </a:cubicBezTo>
                <a:close/>
                <a:moveTo>
                  <a:pt x="199" y="294"/>
                </a:moveTo>
                <a:cubicBezTo>
                  <a:pt x="194" y="300"/>
                  <a:pt x="192" y="301"/>
                  <a:pt x="187" y="300"/>
                </a:cubicBezTo>
                <a:cubicBezTo>
                  <a:pt x="182" y="299"/>
                  <a:pt x="179" y="302"/>
                  <a:pt x="181" y="303"/>
                </a:cubicBezTo>
                <a:cubicBezTo>
                  <a:pt x="184" y="305"/>
                  <a:pt x="184" y="307"/>
                  <a:pt x="179" y="308"/>
                </a:cubicBezTo>
                <a:cubicBezTo>
                  <a:pt x="174" y="309"/>
                  <a:pt x="170" y="313"/>
                  <a:pt x="168" y="312"/>
                </a:cubicBezTo>
                <a:cubicBezTo>
                  <a:pt x="166" y="312"/>
                  <a:pt x="177" y="304"/>
                  <a:pt x="174" y="302"/>
                </a:cubicBezTo>
                <a:cubicBezTo>
                  <a:pt x="171" y="300"/>
                  <a:pt x="164" y="306"/>
                  <a:pt x="164" y="308"/>
                </a:cubicBezTo>
                <a:cubicBezTo>
                  <a:pt x="164" y="311"/>
                  <a:pt x="159" y="311"/>
                  <a:pt x="157" y="311"/>
                </a:cubicBezTo>
                <a:cubicBezTo>
                  <a:pt x="154" y="311"/>
                  <a:pt x="150" y="308"/>
                  <a:pt x="153" y="308"/>
                </a:cubicBezTo>
                <a:cubicBezTo>
                  <a:pt x="156" y="307"/>
                  <a:pt x="154" y="304"/>
                  <a:pt x="158" y="303"/>
                </a:cubicBezTo>
                <a:cubicBezTo>
                  <a:pt x="162" y="301"/>
                  <a:pt x="157" y="299"/>
                  <a:pt x="158" y="297"/>
                </a:cubicBezTo>
                <a:cubicBezTo>
                  <a:pt x="159" y="296"/>
                  <a:pt x="167" y="299"/>
                  <a:pt x="167" y="296"/>
                </a:cubicBezTo>
                <a:cubicBezTo>
                  <a:pt x="167" y="293"/>
                  <a:pt x="159" y="291"/>
                  <a:pt x="157" y="292"/>
                </a:cubicBezTo>
                <a:cubicBezTo>
                  <a:pt x="154" y="294"/>
                  <a:pt x="148" y="298"/>
                  <a:pt x="140" y="295"/>
                </a:cubicBezTo>
                <a:cubicBezTo>
                  <a:pt x="138" y="294"/>
                  <a:pt x="159" y="292"/>
                  <a:pt x="163" y="288"/>
                </a:cubicBezTo>
                <a:cubicBezTo>
                  <a:pt x="166" y="285"/>
                  <a:pt x="182" y="281"/>
                  <a:pt x="184" y="284"/>
                </a:cubicBezTo>
                <a:cubicBezTo>
                  <a:pt x="185" y="287"/>
                  <a:pt x="175" y="289"/>
                  <a:pt x="180" y="292"/>
                </a:cubicBezTo>
                <a:cubicBezTo>
                  <a:pt x="184" y="295"/>
                  <a:pt x="192" y="293"/>
                  <a:pt x="194" y="290"/>
                </a:cubicBezTo>
                <a:cubicBezTo>
                  <a:pt x="196" y="287"/>
                  <a:pt x="203" y="288"/>
                  <a:pt x="199" y="294"/>
                </a:cubicBezTo>
                <a:close/>
                <a:moveTo>
                  <a:pt x="246" y="354"/>
                </a:moveTo>
                <a:cubicBezTo>
                  <a:pt x="240" y="359"/>
                  <a:pt x="240" y="357"/>
                  <a:pt x="235" y="358"/>
                </a:cubicBezTo>
                <a:cubicBezTo>
                  <a:pt x="230" y="359"/>
                  <a:pt x="234" y="364"/>
                  <a:pt x="228" y="365"/>
                </a:cubicBezTo>
                <a:cubicBezTo>
                  <a:pt x="222" y="365"/>
                  <a:pt x="207" y="366"/>
                  <a:pt x="205" y="362"/>
                </a:cubicBezTo>
                <a:cubicBezTo>
                  <a:pt x="205" y="361"/>
                  <a:pt x="213" y="362"/>
                  <a:pt x="214" y="360"/>
                </a:cubicBezTo>
                <a:cubicBezTo>
                  <a:pt x="215" y="357"/>
                  <a:pt x="217" y="353"/>
                  <a:pt x="221" y="353"/>
                </a:cubicBezTo>
                <a:cubicBezTo>
                  <a:pt x="224" y="353"/>
                  <a:pt x="224" y="348"/>
                  <a:pt x="218" y="345"/>
                </a:cubicBezTo>
                <a:cubicBezTo>
                  <a:pt x="212" y="342"/>
                  <a:pt x="227" y="340"/>
                  <a:pt x="230" y="345"/>
                </a:cubicBezTo>
                <a:cubicBezTo>
                  <a:pt x="234" y="350"/>
                  <a:pt x="240" y="353"/>
                  <a:pt x="243" y="350"/>
                </a:cubicBezTo>
                <a:cubicBezTo>
                  <a:pt x="246" y="346"/>
                  <a:pt x="266" y="337"/>
                  <a:pt x="266" y="341"/>
                </a:cubicBezTo>
                <a:cubicBezTo>
                  <a:pt x="266" y="346"/>
                  <a:pt x="252" y="349"/>
                  <a:pt x="246" y="354"/>
                </a:cubicBezTo>
                <a:close/>
                <a:moveTo>
                  <a:pt x="376" y="489"/>
                </a:moveTo>
                <a:cubicBezTo>
                  <a:pt x="372" y="490"/>
                  <a:pt x="376" y="479"/>
                  <a:pt x="369" y="475"/>
                </a:cubicBezTo>
                <a:cubicBezTo>
                  <a:pt x="360" y="470"/>
                  <a:pt x="356" y="461"/>
                  <a:pt x="356" y="456"/>
                </a:cubicBezTo>
                <a:cubicBezTo>
                  <a:pt x="356" y="451"/>
                  <a:pt x="363" y="449"/>
                  <a:pt x="366" y="453"/>
                </a:cubicBezTo>
                <a:cubicBezTo>
                  <a:pt x="369" y="456"/>
                  <a:pt x="374" y="472"/>
                  <a:pt x="376" y="476"/>
                </a:cubicBezTo>
                <a:cubicBezTo>
                  <a:pt x="379" y="481"/>
                  <a:pt x="379" y="489"/>
                  <a:pt x="376" y="489"/>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81" name="Freeform 130"/>
          <p:cNvSpPr>
            <a:spLocks noEditPoints="1"/>
          </p:cNvSpPr>
          <p:nvPr/>
        </p:nvSpPr>
        <p:spPr bwMode="auto">
          <a:xfrm>
            <a:off x="1039019" y="1812165"/>
            <a:ext cx="2324201" cy="1575931"/>
          </a:xfrm>
          <a:custGeom>
            <a:avLst/>
            <a:gdLst>
              <a:gd name="T0" fmla="*/ 262 w 857"/>
              <a:gd name="T1" fmla="*/ 171 h 581"/>
              <a:gd name="T2" fmla="*/ 229 w 857"/>
              <a:gd name="T3" fmla="*/ 26 h 581"/>
              <a:gd name="T4" fmla="*/ 139 w 857"/>
              <a:gd name="T5" fmla="*/ 15 h 581"/>
              <a:gd name="T6" fmla="*/ 101 w 857"/>
              <a:gd name="T7" fmla="*/ 7 h 581"/>
              <a:gd name="T8" fmla="*/ 70 w 857"/>
              <a:gd name="T9" fmla="*/ 15 h 581"/>
              <a:gd name="T10" fmla="*/ 14 w 857"/>
              <a:gd name="T11" fmla="*/ 44 h 581"/>
              <a:gd name="T12" fmla="*/ 53 w 857"/>
              <a:gd name="T13" fmla="*/ 77 h 581"/>
              <a:gd name="T14" fmla="*/ 13 w 857"/>
              <a:gd name="T15" fmla="*/ 79 h 581"/>
              <a:gd name="T16" fmla="*/ 44 w 857"/>
              <a:gd name="T17" fmla="*/ 101 h 581"/>
              <a:gd name="T18" fmla="*/ 32 w 857"/>
              <a:gd name="T19" fmla="*/ 118 h 581"/>
              <a:gd name="T20" fmla="*/ 34 w 857"/>
              <a:gd name="T21" fmla="*/ 163 h 581"/>
              <a:gd name="T22" fmla="*/ 72 w 857"/>
              <a:gd name="T23" fmla="*/ 176 h 581"/>
              <a:gd name="T24" fmla="*/ 76 w 857"/>
              <a:gd name="T25" fmla="*/ 200 h 581"/>
              <a:gd name="T26" fmla="*/ 63 w 857"/>
              <a:gd name="T27" fmla="*/ 214 h 581"/>
              <a:gd name="T28" fmla="*/ 110 w 857"/>
              <a:gd name="T29" fmla="*/ 186 h 581"/>
              <a:gd name="T30" fmla="*/ 129 w 857"/>
              <a:gd name="T31" fmla="*/ 159 h 581"/>
              <a:gd name="T32" fmla="*/ 143 w 857"/>
              <a:gd name="T33" fmla="*/ 150 h 581"/>
              <a:gd name="T34" fmla="*/ 169 w 857"/>
              <a:gd name="T35" fmla="*/ 160 h 581"/>
              <a:gd name="T36" fmla="*/ 186 w 857"/>
              <a:gd name="T37" fmla="*/ 150 h 581"/>
              <a:gd name="T38" fmla="*/ 206 w 857"/>
              <a:gd name="T39" fmla="*/ 159 h 581"/>
              <a:gd name="T40" fmla="*/ 254 w 857"/>
              <a:gd name="T41" fmla="*/ 173 h 581"/>
              <a:gd name="T42" fmla="*/ 281 w 857"/>
              <a:gd name="T43" fmla="*/ 185 h 581"/>
              <a:gd name="T44" fmla="*/ 281 w 857"/>
              <a:gd name="T45" fmla="*/ 195 h 581"/>
              <a:gd name="T46" fmla="*/ 291 w 857"/>
              <a:gd name="T47" fmla="*/ 196 h 581"/>
              <a:gd name="T48" fmla="*/ 300 w 857"/>
              <a:gd name="T49" fmla="*/ 204 h 581"/>
              <a:gd name="T50" fmla="*/ 296 w 857"/>
              <a:gd name="T51" fmla="*/ 224 h 581"/>
              <a:gd name="T52" fmla="*/ 314 w 857"/>
              <a:gd name="T53" fmla="*/ 223 h 581"/>
              <a:gd name="T54" fmla="*/ 11 w 857"/>
              <a:gd name="T55" fmla="*/ 233 h 581"/>
              <a:gd name="T56" fmla="*/ 133 w 857"/>
              <a:gd name="T57" fmla="*/ 179 h 581"/>
              <a:gd name="T58" fmla="*/ 132 w 857"/>
              <a:gd name="T59" fmla="*/ 191 h 581"/>
              <a:gd name="T60" fmla="*/ 19 w 857"/>
              <a:gd name="T61" fmla="*/ 163 h 581"/>
              <a:gd name="T62" fmla="*/ 105 w 857"/>
              <a:gd name="T63" fmla="*/ 569 h 581"/>
              <a:gd name="T64" fmla="*/ 70 w 857"/>
              <a:gd name="T65" fmla="*/ 552 h 581"/>
              <a:gd name="T66" fmla="*/ 828 w 857"/>
              <a:gd name="T67" fmla="*/ 320 h 581"/>
              <a:gd name="T68" fmla="*/ 754 w 857"/>
              <a:gd name="T69" fmla="*/ 349 h 581"/>
              <a:gd name="T70" fmla="*/ 726 w 857"/>
              <a:gd name="T71" fmla="*/ 359 h 581"/>
              <a:gd name="T72" fmla="*/ 694 w 857"/>
              <a:gd name="T73" fmla="*/ 333 h 581"/>
              <a:gd name="T74" fmla="*/ 711 w 857"/>
              <a:gd name="T75" fmla="*/ 319 h 581"/>
              <a:gd name="T76" fmla="*/ 677 w 857"/>
              <a:gd name="T77" fmla="*/ 310 h 581"/>
              <a:gd name="T78" fmla="*/ 653 w 857"/>
              <a:gd name="T79" fmla="*/ 297 h 581"/>
              <a:gd name="T80" fmla="*/ 617 w 857"/>
              <a:gd name="T81" fmla="*/ 288 h 581"/>
              <a:gd name="T82" fmla="*/ 383 w 857"/>
              <a:gd name="T83" fmla="*/ 298 h 581"/>
              <a:gd name="T84" fmla="*/ 376 w 857"/>
              <a:gd name="T85" fmla="*/ 317 h 581"/>
              <a:gd name="T86" fmla="*/ 377 w 857"/>
              <a:gd name="T87" fmla="*/ 395 h 581"/>
              <a:gd name="T88" fmla="*/ 405 w 857"/>
              <a:gd name="T89" fmla="*/ 436 h 581"/>
              <a:gd name="T90" fmla="*/ 461 w 857"/>
              <a:gd name="T91" fmla="*/ 458 h 581"/>
              <a:gd name="T92" fmla="*/ 538 w 857"/>
              <a:gd name="T93" fmla="*/ 477 h 581"/>
              <a:gd name="T94" fmla="*/ 582 w 857"/>
              <a:gd name="T95" fmla="*/ 506 h 581"/>
              <a:gd name="T96" fmla="*/ 606 w 857"/>
              <a:gd name="T97" fmla="*/ 493 h 581"/>
              <a:gd name="T98" fmla="*/ 637 w 857"/>
              <a:gd name="T99" fmla="*/ 480 h 581"/>
              <a:gd name="T100" fmla="*/ 666 w 857"/>
              <a:gd name="T101" fmla="*/ 483 h 581"/>
              <a:gd name="T102" fmla="*/ 700 w 857"/>
              <a:gd name="T103" fmla="*/ 480 h 581"/>
              <a:gd name="T104" fmla="*/ 729 w 857"/>
              <a:gd name="T105" fmla="*/ 514 h 581"/>
              <a:gd name="T106" fmla="*/ 733 w 857"/>
              <a:gd name="T107" fmla="*/ 471 h 581"/>
              <a:gd name="T108" fmla="*/ 772 w 857"/>
              <a:gd name="T109" fmla="*/ 429 h 581"/>
              <a:gd name="T110" fmla="*/ 776 w 857"/>
              <a:gd name="T111" fmla="*/ 409 h 581"/>
              <a:gd name="T112" fmla="*/ 780 w 857"/>
              <a:gd name="T113" fmla="*/ 406 h 581"/>
              <a:gd name="T114" fmla="*/ 800 w 857"/>
              <a:gd name="T115" fmla="*/ 376 h 581"/>
              <a:gd name="T116" fmla="*/ 822 w 857"/>
              <a:gd name="T117" fmla="*/ 358 h 581"/>
              <a:gd name="T118" fmla="*/ 857 w 857"/>
              <a:gd name="T119" fmla="*/ 331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57" h="581">
                <a:moveTo>
                  <a:pt x="322" y="213"/>
                </a:moveTo>
                <a:cubicBezTo>
                  <a:pt x="323" y="210"/>
                  <a:pt x="323" y="208"/>
                  <a:pt x="314" y="204"/>
                </a:cubicBezTo>
                <a:cubicBezTo>
                  <a:pt x="304" y="200"/>
                  <a:pt x="305" y="198"/>
                  <a:pt x="299" y="186"/>
                </a:cubicBezTo>
                <a:cubicBezTo>
                  <a:pt x="292" y="175"/>
                  <a:pt x="281" y="170"/>
                  <a:pt x="281" y="166"/>
                </a:cubicBezTo>
                <a:cubicBezTo>
                  <a:pt x="281" y="161"/>
                  <a:pt x="269" y="162"/>
                  <a:pt x="269" y="165"/>
                </a:cubicBezTo>
                <a:cubicBezTo>
                  <a:pt x="269" y="168"/>
                  <a:pt x="264" y="169"/>
                  <a:pt x="262" y="171"/>
                </a:cubicBezTo>
                <a:cubicBezTo>
                  <a:pt x="259" y="173"/>
                  <a:pt x="258" y="170"/>
                  <a:pt x="255" y="167"/>
                </a:cubicBezTo>
                <a:cubicBezTo>
                  <a:pt x="253" y="164"/>
                  <a:pt x="247" y="160"/>
                  <a:pt x="247" y="158"/>
                </a:cubicBezTo>
                <a:cubicBezTo>
                  <a:pt x="247" y="156"/>
                  <a:pt x="245" y="152"/>
                  <a:pt x="241" y="154"/>
                </a:cubicBezTo>
                <a:cubicBezTo>
                  <a:pt x="237" y="156"/>
                  <a:pt x="234" y="154"/>
                  <a:pt x="233" y="156"/>
                </a:cubicBezTo>
                <a:cubicBezTo>
                  <a:pt x="232" y="157"/>
                  <a:pt x="229" y="155"/>
                  <a:pt x="229" y="155"/>
                </a:cubicBezTo>
                <a:cubicBezTo>
                  <a:pt x="229" y="26"/>
                  <a:pt x="229" y="26"/>
                  <a:pt x="229" y="26"/>
                </a:cubicBezTo>
                <a:cubicBezTo>
                  <a:pt x="227" y="25"/>
                  <a:pt x="226" y="25"/>
                  <a:pt x="225" y="25"/>
                </a:cubicBezTo>
                <a:cubicBezTo>
                  <a:pt x="219" y="23"/>
                  <a:pt x="211" y="19"/>
                  <a:pt x="207" y="20"/>
                </a:cubicBezTo>
                <a:cubicBezTo>
                  <a:pt x="203" y="21"/>
                  <a:pt x="194" y="22"/>
                  <a:pt x="191" y="21"/>
                </a:cubicBezTo>
                <a:cubicBezTo>
                  <a:pt x="188" y="19"/>
                  <a:pt x="184" y="18"/>
                  <a:pt x="178" y="19"/>
                </a:cubicBezTo>
                <a:cubicBezTo>
                  <a:pt x="172" y="20"/>
                  <a:pt x="168" y="15"/>
                  <a:pt x="160" y="13"/>
                </a:cubicBezTo>
                <a:cubicBezTo>
                  <a:pt x="152" y="12"/>
                  <a:pt x="141" y="14"/>
                  <a:pt x="139" y="15"/>
                </a:cubicBezTo>
                <a:cubicBezTo>
                  <a:pt x="136" y="16"/>
                  <a:pt x="137" y="12"/>
                  <a:pt x="133" y="13"/>
                </a:cubicBezTo>
                <a:cubicBezTo>
                  <a:pt x="130" y="13"/>
                  <a:pt x="132" y="11"/>
                  <a:pt x="131" y="8"/>
                </a:cubicBezTo>
                <a:cubicBezTo>
                  <a:pt x="129" y="5"/>
                  <a:pt x="119" y="8"/>
                  <a:pt x="116" y="8"/>
                </a:cubicBezTo>
                <a:cubicBezTo>
                  <a:pt x="113" y="9"/>
                  <a:pt x="112" y="7"/>
                  <a:pt x="112" y="5"/>
                </a:cubicBezTo>
                <a:cubicBezTo>
                  <a:pt x="112" y="3"/>
                  <a:pt x="109" y="4"/>
                  <a:pt x="108" y="6"/>
                </a:cubicBezTo>
                <a:cubicBezTo>
                  <a:pt x="106" y="8"/>
                  <a:pt x="103" y="9"/>
                  <a:pt x="101" y="7"/>
                </a:cubicBezTo>
                <a:cubicBezTo>
                  <a:pt x="100" y="6"/>
                  <a:pt x="104" y="5"/>
                  <a:pt x="104" y="4"/>
                </a:cubicBezTo>
                <a:cubicBezTo>
                  <a:pt x="105" y="2"/>
                  <a:pt x="100" y="1"/>
                  <a:pt x="98" y="0"/>
                </a:cubicBezTo>
                <a:cubicBezTo>
                  <a:pt x="96" y="0"/>
                  <a:pt x="93" y="2"/>
                  <a:pt x="89" y="6"/>
                </a:cubicBezTo>
                <a:cubicBezTo>
                  <a:pt x="85" y="9"/>
                  <a:pt x="79" y="9"/>
                  <a:pt x="76" y="9"/>
                </a:cubicBezTo>
                <a:cubicBezTo>
                  <a:pt x="72" y="8"/>
                  <a:pt x="68" y="9"/>
                  <a:pt x="68" y="11"/>
                </a:cubicBezTo>
                <a:cubicBezTo>
                  <a:pt x="68" y="13"/>
                  <a:pt x="72" y="13"/>
                  <a:pt x="70" y="15"/>
                </a:cubicBezTo>
                <a:cubicBezTo>
                  <a:pt x="67" y="18"/>
                  <a:pt x="66" y="12"/>
                  <a:pt x="64" y="15"/>
                </a:cubicBezTo>
                <a:cubicBezTo>
                  <a:pt x="61" y="18"/>
                  <a:pt x="53" y="17"/>
                  <a:pt x="51" y="17"/>
                </a:cubicBezTo>
                <a:cubicBezTo>
                  <a:pt x="49" y="17"/>
                  <a:pt x="43" y="23"/>
                  <a:pt x="41" y="25"/>
                </a:cubicBezTo>
                <a:cubicBezTo>
                  <a:pt x="39" y="27"/>
                  <a:pt x="43" y="29"/>
                  <a:pt x="38" y="34"/>
                </a:cubicBezTo>
                <a:cubicBezTo>
                  <a:pt x="33" y="40"/>
                  <a:pt x="19" y="38"/>
                  <a:pt x="17" y="38"/>
                </a:cubicBezTo>
                <a:cubicBezTo>
                  <a:pt x="14" y="38"/>
                  <a:pt x="16" y="42"/>
                  <a:pt x="14" y="44"/>
                </a:cubicBezTo>
                <a:cubicBezTo>
                  <a:pt x="13" y="46"/>
                  <a:pt x="16" y="48"/>
                  <a:pt x="24" y="50"/>
                </a:cubicBezTo>
                <a:cubicBezTo>
                  <a:pt x="31" y="52"/>
                  <a:pt x="37" y="62"/>
                  <a:pt x="37" y="64"/>
                </a:cubicBezTo>
                <a:cubicBezTo>
                  <a:pt x="38" y="67"/>
                  <a:pt x="48" y="64"/>
                  <a:pt x="52" y="65"/>
                </a:cubicBezTo>
                <a:cubicBezTo>
                  <a:pt x="55" y="65"/>
                  <a:pt x="51" y="70"/>
                  <a:pt x="54" y="72"/>
                </a:cubicBezTo>
                <a:cubicBezTo>
                  <a:pt x="58" y="73"/>
                  <a:pt x="62" y="71"/>
                  <a:pt x="63" y="74"/>
                </a:cubicBezTo>
                <a:cubicBezTo>
                  <a:pt x="64" y="76"/>
                  <a:pt x="57" y="74"/>
                  <a:pt x="53" y="77"/>
                </a:cubicBezTo>
                <a:cubicBezTo>
                  <a:pt x="50" y="79"/>
                  <a:pt x="48" y="81"/>
                  <a:pt x="46" y="79"/>
                </a:cubicBezTo>
                <a:cubicBezTo>
                  <a:pt x="45" y="77"/>
                  <a:pt x="39" y="78"/>
                  <a:pt x="35" y="78"/>
                </a:cubicBezTo>
                <a:cubicBezTo>
                  <a:pt x="32" y="79"/>
                  <a:pt x="35" y="74"/>
                  <a:pt x="35" y="72"/>
                </a:cubicBezTo>
                <a:cubicBezTo>
                  <a:pt x="36" y="71"/>
                  <a:pt x="31" y="69"/>
                  <a:pt x="25" y="73"/>
                </a:cubicBezTo>
                <a:cubicBezTo>
                  <a:pt x="19" y="76"/>
                  <a:pt x="21" y="75"/>
                  <a:pt x="20" y="78"/>
                </a:cubicBezTo>
                <a:cubicBezTo>
                  <a:pt x="20" y="81"/>
                  <a:pt x="17" y="76"/>
                  <a:pt x="13" y="79"/>
                </a:cubicBezTo>
                <a:cubicBezTo>
                  <a:pt x="9" y="81"/>
                  <a:pt x="3" y="83"/>
                  <a:pt x="2" y="85"/>
                </a:cubicBezTo>
                <a:cubicBezTo>
                  <a:pt x="0" y="88"/>
                  <a:pt x="10" y="89"/>
                  <a:pt x="14" y="90"/>
                </a:cubicBezTo>
                <a:cubicBezTo>
                  <a:pt x="17" y="91"/>
                  <a:pt x="9" y="93"/>
                  <a:pt x="12" y="94"/>
                </a:cubicBezTo>
                <a:cubicBezTo>
                  <a:pt x="15" y="95"/>
                  <a:pt x="14" y="98"/>
                  <a:pt x="19" y="100"/>
                </a:cubicBezTo>
                <a:cubicBezTo>
                  <a:pt x="23" y="103"/>
                  <a:pt x="34" y="100"/>
                  <a:pt x="37" y="100"/>
                </a:cubicBezTo>
                <a:cubicBezTo>
                  <a:pt x="39" y="100"/>
                  <a:pt x="42" y="104"/>
                  <a:pt x="44" y="101"/>
                </a:cubicBezTo>
                <a:cubicBezTo>
                  <a:pt x="46" y="99"/>
                  <a:pt x="55" y="92"/>
                  <a:pt x="59" y="96"/>
                </a:cubicBezTo>
                <a:cubicBezTo>
                  <a:pt x="63" y="100"/>
                  <a:pt x="54" y="99"/>
                  <a:pt x="57" y="102"/>
                </a:cubicBezTo>
                <a:cubicBezTo>
                  <a:pt x="59" y="104"/>
                  <a:pt x="62" y="110"/>
                  <a:pt x="58" y="113"/>
                </a:cubicBezTo>
                <a:cubicBezTo>
                  <a:pt x="53" y="116"/>
                  <a:pt x="50" y="114"/>
                  <a:pt x="47" y="114"/>
                </a:cubicBezTo>
                <a:cubicBezTo>
                  <a:pt x="45" y="114"/>
                  <a:pt x="46" y="118"/>
                  <a:pt x="43" y="121"/>
                </a:cubicBezTo>
                <a:cubicBezTo>
                  <a:pt x="39" y="123"/>
                  <a:pt x="37" y="118"/>
                  <a:pt x="32" y="118"/>
                </a:cubicBezTo>
                <a:cubicBezTo>
                  <a:pt x="28" y="118"/>
                  <a:pt x="29" y="123"/>
                  <a:pt x="29" y="126"/>
                </a:cubicBezTo>
                <a:cubicBezTo>
                  <a:pt x="29" y="129"/>
                  <a:pt x="22" y="126"/>
                  <a:pt x="20" y="132"/>
                </a:cubicBezTo>
                <a:cubicBezTo>
                  <a:pt x="19" y="139"/>
                  <a:pt x="12" y="133"/>
                  <a:pt x="16" y="140"/>
                </a:cubicBezTo>
                <a:cubicBezTo>
                  <a:pt x="21" y="146"/>
                  <a:pt x="20" y="142"/>
                  <a:pt x="24" y="145"/>
                </a:cubicBezTo>
                <a:cubicBezTo>
                  <a:pt x="28" y="148"/>
                  <a:pt x="20" y="152"/>
                  <a:pt x="24" y="153"/>
                </a:cubicBezTo>
                <a:cubicBezTo>
                  <a:pt x="27" y="154"/>
                  <a:pt x="31" y="160"/>
                  <a:pt x="34" y="163"/>
                </a:cubicBezTo>
                <a:cubicBezTo>
                  <a:pt x="37" y="165"/>
                  <a:pt x="40" y="162"/>
                  <a:pt x="44" y="161"/>
                </a:cubicBezTo>
                <a:cubicBezTo>
                  <a:pt x="48" y="161"/>
                  <a:pt x="46" y="156"/>
                  <a:pt x="48" y="158"/>
                </a:cubicBezTo>
                <a:cubicBezTo>
                  <a:pt x="51" y="160"/>
                  <a:pt x="54" y="166"/>
                  <a:pt x="52" y="167"/>
                </a:cubicBezTo>
                <a:cubicBezTo>
                  <a:pt x="50" y="169"/>
                  <a:pt x="51" y="173"/>
                  <a:pt x="51" y="176"/>
                </a:cubicBezTo>
                <a:cubicBezTo>
                  <a:pt x="51" y="178"/>
                  <a:pt x="59" y="177"/>
                  <a:pt x="60" y="175"/>
                </a:cubicBezTo>
                <a:cubicBezTo>
                  <a:pt x="61" y="172"/>
                  <a:pt x="68" y="171"/>
                  <a:pt x="72" y="176"/>
                </a:cubicBezTo>
                <a:cubicBezTo>
                  <a:pt x="76" y="180"/>
                  <a:pt x="77" y="181"/>
                  <a:pt x="77" y="177"/>
                </a:cubicBezTo>
                <a:cubicBezTo>
                  <a:pt x="77" y="174"/>
                  <a:pt x="80" y="170"/>
                  <a:pt x="80" y="173"/>
                </a:cubicBezTo>
                <a:cubicBezTo>
                  <a:pt x="81" y="176"/>
                  <a:pt x="84" y="176"/>
                  <a:pt x="90" y="174"/>
                </a:cubicBezTo>
                <a:cubicBezTo>
                  <a:pt x="95" y="171"/>
                  <a:pt x="93" y="174"/>
                  <a:pt x="90" y="178"/>
                </a:cubicBezTo>
                <a:cubicBezTo>
                  <a:pt x="86" y="183"/>
                  <a:pt x="90" y="190"/>
                  <a:pt x="87" y="191"/>
                </a:cubicBezTo>
                <a:cubicBezTo>
                  <a:pt x="84" y="192"/>
                  <a:pt x="81" y="200"/>
                  <a:pt x="76" y="200"/>
                </a:cubicBezTo>
                <a:cubicBezTo>
                  <a:pt x="72" y="201"/>
                  <a:pt x="63" y="210"/>
                  <a:pt x="62" y="211"/>
                </a:cubicBezTo>
                <a:cubicBezTo>
                  <a:pt x="61" y="213"/>
                  <a:pt x="51" y="208"/>
                  <a:pt x="49" y="213"/>
                </a:cubicBezTo>
                <a:cubicBezTo>
                  <a:pt x="48" y="217"/>
                  <a:pt x="41" y="220"/>
                  <a:pt x="43" y="222"/>
                </a:cubicBezTo>
                <a:cubicBezTo>
                  <a:pt x="44" y="223"/>
                  <a:pt x="53" y="219"/>
                  <a:pt x="53" y="216"/>
                </a:cubicBezTo>
                <a:cubicBezTo>
                  <a:pt x="53" y="214"/>
                  <a:pt x="55" y="215"/>
                  <a:pt x="56" y="216"/>
                </a:cubicBezTo>
                <a:cubicBezTo>
                  <a:pt x="58" y="218"/>
                  <a:pt x="61" y="215"/>
                  <a:pt x="63" y="214"/>
                </a:cubicBezTo>
                <a:cubicBezTo>
                  <a:pt x="65" y="212"/>
                  <a:pt x="67" y="213"/>
                  <a:pt x="69" y="213"/>
                </a:cubicBezTo>
                <a:cubicBezTo>
                  <a:pt x="71" y="213"/>
                  <a:pt x="72" y="211"/>
                  <a:pt x="77" y="210"/>
                </a:cubicBezTo>
                <a:cubicBezTo>
                  <a:pt x="82" y="209"/>
                  <a:pt x="81" y="208"/>
                  <a:pt x="82" y="205"/>
                </a:cubicBezTo>
                <a:cubicBezTo>
                  <a:pt x="83" y="203"/>
                  <a:pt x="95" y="197"/>
                  <a:pt x="97" y="196"/>
                </a:cubicBezTo>
                <a:cubicBezTo>
                  <a:pt x="99" y="196"/>
                  <a:pt x="98" y="192"/>
                  <a:pt x="100" y="192"/>
                </a:cubicBezTo>
                <a:cubicBezTo>
                  <a:pt x="103" y="192"/>
                  <a:pt x="107" y="189"/>
                  <a:pt x="110" y="186"/>
                </a:cubicBezTo>
                <a:cubicBezTo>
                  <a:pt x="113" y="184"/>
                  <a:pt x="114" y="185"/>
                  <a:pt x="116" y="184"/>
                </a:cubicBezTo>
                <a:cubicBezTo>
                  <a:pt x="118" y="183"/>
                  <a:pt x="117" y="178"/>
                  <a:pt x="119" y="178"/>
                </a:cubicBezTo>
                <a:cubicBezTo>
                  <a:pt x="121" y="177"/>
                  <a:pt x="123" y="175"/>
                  <a:pt x="123" y="173"/>
                </a:cubicBezTo>
                <a:cubicBezTo>
                  <a:pt x="123" y="171"/>
                  <a:pt x="117" y="171"/>
                  <a:pt x="117" y="170"/>
                </a:cubicBezTo>
                <a:cubicBezTo>
                  <a:pt x="116" y="169"/>
                  <a:pt x="121" y="164"/>
                  <a:pt x="124" y="164"/>
                </a:cubicBezTo>
                <a:cubicBezTo>
                  <a:pt x="126" y="164"/>
                  <a:pt x="129" y="162"/>
                  <a:pt x="129" y="159"/>
                </a:cubicBezTo>
                <a:cubicBezTo>
                  <a:pt x="129" y="156"/>
                  <a:pt x="132" y="155"/>
                  <a:pt x="135" y="153"/>
                </a:cubicBezTo>
                <a:cubicBezTo>
                  <a:pt x="137" y="150"/>
                  <a:pt x="137" y="148"/>
                  <a:pt x="139" y="148"/>
                </a:cubicBezTo>
                <a:cubicBezTo>
                  <a:pt x="141" y="148"/>
                  <a:pt x="144" y="144"/>
                  <a:pt x="146" y="143"/>
                </a:cubicBezTo>
                <a:cubicBezTo>
                  <a:pt x="149" y="141"/>
                  <a:pt x="146" y="145"/>
                  <a:pt x="151" y="145"/>
                </a:cubicBezTo>
                <a:cubicBezTo>
                  <a:pt x="156" y="145"/>
                  <a:pt x="155" y="150"/>
                  <a:pt x="152" y="148"/>
                </a:cubicBezTo>
                <a:cubicBezTo>
                  <a:pt x="148" y="146"/>
                  <a:pt x="146" y="146"/>
                  <a:pt x="143" y="150"/>
                </a:cubicBezTo>
                <a:cubicBezTo>
                  <a:pt x="139" y="153"/>
                  <a:pt x="142" y="154"/>
                  <a:pt x="139" y="157"/>
                </a:cubicBezTo>
                <a:cubicBezTo>
                  <a:pt x="137" y="161"/>
                  <a:pt x="137" y="163"/>
                  <a:pt x="140" y="163"/>
                </a:cubicBezTo>
                <a:cubicBezTo>
                  <a:pt x="143" y="164"/>
                  <a:pt x="140" y="166"/>
                  <a:pt x="137" y="167"/>
                </a:cubicBezTo>
                <a:cubicBezTo>
                  <a:pt x="134" y="168"/>
                  <a:pt x="136" y="170"/>
                  <a:pt x="140" y="170"/>
                </a:cubicBezTo>
                <a:cubicBezTo>
                  <a:pt x="145" y="170"/>
                  <a:pt x="151" y="164"/>
                  <a:pt x="157" y="161"/>
                </a:cubicBezTo>
                <a:cubicBezTo>
                  <a:pt x="163" y="158"/>
                  <a:pt x="167" y="161"/>
                  <a:pt x="169" y="160"/>
                </a:cubicBezTo>
                <a:cubicBezTo>
                  <a:pt x="171" y="160"/>
                  <a:pt x="167" y="157"/>
                  <a:pt x="169" y="156"/>
                </a:cubicBezTo>
                <a:cubicBezTo>
                  <a:pt x="171" y="155"/>
                  <a:pt x="167" y="154"/>
                  <a:pt x="166" y="151"/>
                </a:cubicBezTo>
                <a:cubicBezTo>
                  <a:pt x="164" y="147"/>
                  <a:pt x="168" y="150"/>
                  <a:pt x="168" y="147"/>
                </a:cubicBezTo>
                <a:cubicBezTo>
                  <a:pt x="169" y="144"/>
                  <a:pt x="171" y="145"/>
                  <a:pt x="173" y="146"/>
                </a:cubicBezTo>
                <a:cubicBezTo>
                  <a:pt x="175" y="148"/>
                  <a:pt x="177" y="145"/>
                  <a:pt x="179" y="149"/>
                </a:cubicBezTo>
                <a:cubicBezTo>
                  <a:pt x="181" y="152"/>
                  <a:pt x="183" y="148"/>
                  <a:pt x="186" y="150"/>
                </a:cubicBezTo>
                <a:cubicBezTo>
                  <a:pt x="189" y="153"/>
                  <a:pt x="185" y="152"/>
                  <a:pt x="182" y="153"/>
                </a:cubicBezTo>
                <a:cubicBezTo>
                  <a:pt x="179" y="154"/>
                  <a:pt x="180" y="158"/>
                  <a:pt x="183" y="156"/>
                </a:cubicBezTo>
                <a:cubicBezTo>
                  <a:pt x="185" y="154"/>
                  <a:pt x="187" y="153"/>
                  <a:pt x="190" y="155"/>
                </a:cubicBezTo>
                <a:cubicBezTo>
                  <a:pt x="192" y="157"/>
                  <a:pt x="193" y="156"/>
                  <a:pt x="195" y="154"/>
                </a:cubicBezTo>
                <a:cubicBezTo>
                  <a:pt x="197" y="152"/>
                  <a:pt x="197" y="154"/>
                  <a:pt x="197" y="156"/>
                </a:cubicBezTo>
                <a:cubicBezTo>
                  <a:pt x="197" y="157"/>
                  <a:pt x="200" y="158"/>
                  <a:pt x="206" y="159"/>
                </a:cubicBezTo>
                <a:cubicBezTo>
                  <a:pt x="212" y="159"/>
                  <a:pt x="222" y="158"/>
                  <a:pt x="224" y="158"/>
                </a:cubicBezTo>
                <a:cubicBezTo>
                  <a:pt x="227" y="158"/>
                  <a:pt x="226" y="162"/>
                  <a:pt x="232" y="163"/>
                </a:cubicBezTo>
                <a:cubicBezTo>
                  <a:pt x="238" y="164"/>
                  <a:pt x="239" y="157"/>
                  <a:pt x="242" y="160"/>
                </a:cubicBezTo>
                <a:cubicBezTo>
                  <a:pt x="245" y="162"/>
                  <a:pt x="242" y="163"/>
                  <a:pt x="240" y="165"/>
                </a:cubicBezTo>
                <a:cubicBezTo>
                  <a:pt x="239" y="167"/>
                  <a:pt x="242" y="167"/>
                  <a:pt x="245" y="168"/>
                </a:cubicBezTo>
                <a:cubicBezTo>
                  <a:pt x="247" y="169"/>
                  <a:pt x="252" y="170"/>
                  <a:pt x="254" y="173"/>
                </a:cubicBezTo>
                <a:cubicBezTo>
                  <a:pt x="257" y="175"/>
                  <a:pt x="258" y="178"/>
                  <a:pt x="264" y="181"/>
                </a:cubicBezTo>
                <a:cubicBezTo>
                  <a:pt x="270" y="184"/>
                  <a:pt x="264" y="173"/>
                  <a:pt x="269" y="177"/>
                </a:cubicBezTo>
                <a:cubicBezTo>
                  <a:pt x="274" y="180"/>
                  <a:pt x="272" y="177"/>
                  <a:pt x="276" y="180"/>
                </a:cubicBezTo>
                <a:cubicBezTo>
                  <a:pt x="280" y="184"/>
                  <a:pt x="278" y="179"/>
                  <a:pt x="277" y="173"/>
                </a:cubicBezTo>
                <a:cubicBezTo>
                  <a:pt x="275" y="167"/>
                  <a:pt x="278" y="171"/>
                  <a:pt x="280" y="174"/>
                </a:cubicBezTo>
                <a:cubicBezTo>
                  <a:pt x="282" y="176"/>
                  <a:pt x="282" y="181"/>
                  <a:pt x="281" y="185"/>
                </a:cubicBezTo>
                <a:cubicBezTo>
                  <a:pt x="279" y="188"/>
                  <a:pt x="274" y="185"/>
                  <a:pt x="274" y="184"/>
                </a:cubicBezTo>
                <a:cubicBezTo>
                  <a:pt x="275" y="182"/>
                  <a:pt x="269" y="182"/>
                  <a:pt x="269" y="185"/>
                </a:cubicBezTo>
                <a:cubicBezTo>
                  <a:pt x="268" y="188"/>
                  <a:pt x="273" y="193"/>
                  <a:pt x="276" y="193"/>
                </a:cubicBezTo>
                <a:cubicBezTo>
                  <a:pt x="278" y="194"/>
                  <a:pt x="276" y="198"/>
                  <a:pt x="278" y="199"/>
                </a:cubicBezTo>
                <a:cubicBezTo>
                  <a:pt x="281" y="200"/>
                  <a:pt x="281" y="205"/>
                  <a:pt x="282" y="204"/>
                </a:cubicBezTo>
                <a:cubicBezTo>
                  <a:pt x="284" y="203"/>
                  <a:pt x="283" y="197"/>
                  <a:pt x="281" y="195"/>
                </a:cubicBezTo>
                <a:cubicBezTo>
                  <a:pt x="280" y="192"/>
                  <a:pt x="280" y="188"/>
                  <a:pt x="283" y="189"/>
                </a:cubicBezTo>
                <a:cubicBezTo>
                  <a:pt x="285" y="190"/>
                  <a:pt x="283" y="194"/>
                  <a:pt x="284" y="195"/>
                </a:cubicBezTo>
                <a:cubicBezTo>
                  <a:pt x="285" y="196"/>
                  <a:pt x="286" y="194"/>
                  <a:pt x="289" y="192"/>
                </a:cubicBezTo>
                <a:cubicBezTo>
                  <a:pt x="291" y="191"/>
                  <a:pt x="288" y="187"/>
                  <a:pt x="289" y="184"/>
                </a:cubicBezTo>
                <a:cubicBezTo>
                  <a:pt x="290" y="182"/>
                  <a:pt x="292" y="186"/>
                  <a:pt x="294" y="190"/>
                </a:cubicBezTo>
                <a:cubicBezTo>
                  <a:pt x="295" y="194"/>
                  <a:pt x="291" y="194"/>
                  <a:pt x="291" y="196"/>
                </a:cubicBezTo>
                <a:cubicBezTo>
                  <a:pt x="291" y="198"/>
                  <a:pt x="287" y="197"/>
                  <a:pt x="286" y="198"/>
                </a:cubicBezTo>
                <a:cubicBezTo>
                  <a:pt x="285" y="199"/>
                  <a:pt x="286" y="207"/>
                  <a:pt x="287" y="207"/>
                </a:cubicBezTo>
                <a:cubicBezTo>
                  <a:pt x="289" y="207"/>
                  <a:pt x="290" y="201"/>
                  <a:pt x="290" y="204"/>
                </a:cubicBezTo>
                <a:cubicBezTo>
                  <a:pt x="291" y="207"/>
                  <a:pt x="295" y="200"/>
                  <a:pt x="296" y="203"/>
                </a:cubicBezTo>
                <a:cubicBezTo>
                  <a:pt x="297" y="206"/>
                  <a:pt x="301" y="209"/>
                  <a:pt x="303" y="208"/>
                </a:cubicBezTo>
                <a:cubicBezTo>
                  <a:pt x="305" y="208"/>
                  <a:pt x="302" y="204"/>
                  <a:pt x="300" y="204"/>
                </a:cubicBezTo>
                <a:cubicBezTo>
                  <a:pt x="297" y="204"/>
                  <a:pt x="297" y="200"/>
                  <a:pt x="300" y="200"/>
                </a:cubicBezTo>
                <a:cubicBezTo>
                  <a:pt x="302" y="199"/>
                  <a:pt x="306" y="206"/>
                  <a:pt x="306" y="208"/>
                </a:cubicBezTo>
                <a:cubicBezTo>
                  <a:pt x="306" y="210"/>
                  <a:pt x="304" y="210"/>
                  <a:pt x="302" y="212"/>
                </a:cubicBezTo>
                <a:cubicBezTo>
                  <a:pt x="300" y="215"/>
                  <a:pt x="297" y="209"/>
                  <a:pt x="295" y="209"/>
                </a:cubicBezTo>
                <a:cubicBezTo>
                  <a:pt x="292" y="209"/>
                  <a:pt x="295" y="213"/>
                  <a:pt x="296" y="215"/>
                </a:cubicBezTo>
                <a:cubicBezTo>
                  <a:pt x="297" y="218"/>
                  <a:pt x="293" y="221"/>
                  <a:pt x="296" y="224"/>
                </a:cubicBezTo>
                <a:cubicBezTo>
                  <a:pt x="299" y="226"/>
                  <a:pt x="298" y="222"/>
                  <a:pt x="299" y="221"/>
                </a:cubicBezTo>
                <a:cubicBezTo>
                  <a:pt x="299" y="219"/>
                  <a:pt x="302" y="221"/>
                  <a:pt x="304" y="222"/>
                </a:cubicBezTo>
                <a:cubicBezTo>
                  <a:pt x="305" y="224"/>
                  <a:pt x="305" y="219"/>
                  <a:pt x="305" y="218"/>
                </a:cubicBezTo>
                <a:cubicBezTo>
                  <a:pt x="305" y="216"/>
                  <a:pt x="308" y="217"/>
                  <a:pt x="310" y="219"/>
                </a:cubicBezTo>
                <a:cubicBezTo>
                  <a:pt x="311" y="221"/>
                  <a:pt x="311" y="217"/>
                  <a:pt x="314" y="217"/>
                </a:cubicBezTo>
                <a:cubicBezTo>
                  <a:pt x="316" y="218"/>
                  <a:pt x="314" y="221"/>
                  <a:pt x="314" y="223"/>
                </a:cubicBezTo>
                <a:cubicBezTo>
                  <a:pt x="314" y="225"/>
                  <a:pt x="318" y="221"/>
                  <a:pt x="318" y="224"/>
                </a:cubicBezTo>
                <a:cubicBezTo>
                  <a:pt x="318" y="224"/>
                  <a:pt x="318" y="224"/>
                  <a:pt x="318" y="225"/>
                </a:cubicBezTo>
                <a:cubicBezTo>
                  <a:pt x="320" y="223"/>
                  <a:pt x="322" y="222"/>
                  <a:pt x="324" y="221"/>
                </a:cubicBezTo>
                <a:cubicBezTo>
                  <a:pt x="328" y="218"/>
                  <a:pt x="321" y="216"/>
                  <a:pt x="322" y="213"/>
                </a:cubicBezTo>
                <a:close/>
                <a:moveTo>
                  <a:pt x="7" y="239"/>
                </a:moveTo>
                <a:cubicBezTo>
                  <a:pt x="11" y="238"/>
                  <a:pt x="13" y="235"/>
                  <a:pt x="11" y="233"/>
                </a:cubicBezTo>
                <a:cubicBezTo>
                  <a:pt x="9" y="231"/>
                  <a:pt x="3" y="241"/>
                  <a:pt x="7" y="239"/>
                </a:cubicBezTo>
                <a:close/>
                <a:moveTo>
                  <a:pt x="39" y="223"/>
                </a:moveTo>
                <a:cubicBezTo>
                  <a:pt x="34" y="221"/>
                  <a:pt x="24" y="228"/>
                  <a:pt x="27" y="228"/>
                </a:cubicBezTo>
                <a:cubicBezTo>
                  <a:pt x="30" y="229"/>
                  <a:pt x="31" y="226"/>
                  <a:pt x="34" y="226"/>
                </a:cubicBezTo>
                <a:cubicBezTo>
                  <a:pt x="37" y="226"/>
                  <a:pt x="43" y="224"/>
                  <a:pt x="39" y="223"/>
                </a:cubicBezTo>
                <a:close/>
                <a:moveTo>
                  <a:pt x="133" y="179"/>
                </a:moveTo>
                <a:cubicBezTo>
                  <a:pt x="133" y="177"/>
                  <a:pt x="130" y="177"/>
                  <a:pt x="127" y="181"/>
                </a:cubicBezTo>
                <a:cubicBezTo>
                  <a:pt x="123" y="185"/>
                  <a:pt x="120" y="188"/>
                  <a:pt x="119" y="190"/>
                </a:cubicBezTo>
                <a:cubicBezTo>
                  <a:pt x="119" y="192"/>
                  <a:pt x="114" y="189"/>
                  <a:pt x="113" y="192"/>
                </a:cubicBezTo>
                <a:cubicBezTo>
                  <a:pt x="112" y="195"/>
                  <a:pt x="114" y="200"/>
                  <a:pt x="117" y="198"/>
                </a:cubicBezTo>
                <a:cubicBezTo>
                  <a:pt x="119" y="197"/>
                  <a:pt x="119" y="198"/>
                  <a:pt x="121" y="198"/>
                </a:cubicBezTo>
                <a:cubicBezTo>
                  <a:pt x="123" y="198"/>
                  <a:pt x="130" y="193"/>
                  <a:pt x="132" y="191"/>
                </a:cubicBezTo>
                <a:cubicBezTo>
                  <a:pt x="134" y="188"/>
                  <a:pt x="129" y="187"/>
                  <a:pt x="129" y="186"/>
                </a:cubicBezTo>
                <a:cubicBezTo>
                  <a:pt x="129" y="184"/>
                  <a:pt x="133" y="184"/>
                  <a:pt x="135" y="183"/>
                </a:cubicBezTo>
                <a:cubicBezTo>
                  <a:pt x="137" y="182"/>
                  <a:pt x="133" y="181"/>
                  <a:pt x="133" y="179"/>
                </a:cubicBezTo>
                <a:close/>
                <a:moveTo>
                  <a:pt x="14" y="157"/>
                </a:moveTo>
                <a:cubicBezTo>
                  <a:pt x="14" y="154"/>
                  <a:pt x="6" y="156"/>
                  <a:pt x="7" y="159"/>
                </a:cubicBezTo>
                <a:cubicBezTo>
                  <a:pt x="8" y="162"/>
                  <a:pt x="15" y="164"/>
                  <a:pt x="19" y="163"/>
                </a:cubicBezTo>
                <a:cubicBezTo>
                  <a:pt x="21" y="162"/>
                  <a:pt x="22" y="159"/>
                  <a:pt x="20" y="157"/>
                </a:cubicBezTo>
                <a:cubicBezTo>
                  <a:pt x="18" y="155"/>
                  <a:pt x="15" y="160"/>
                  <a:pt x="14" y="157"/>
                </a:cubicBezTo>
                <a:close/>
                <a:moveTo>
                  <a:pt x="105" y="569"/>
                </a:moveTo>
                <a:cubicBezTo>
                  <a:pt x="101" y="569"/>
                  <a:pt x="103" y="581"/>
                  <a:pt x="106" y="579"/>
                </a:cubicBezTo>
                <a:cubicBezTo>
                  <a:pt x="107" y="578"/>
                  <a:pt x="111" y="578"/>
                  <a:pt x="112" y="576"/>
                </a:cubicBezTo>
                <a:cubicBezTo>
                  <a:pt x="113" y="573"/>
                  <a:pt x="110" y="568"/>
                  <a:pt x="105" y="569"/>
                </a:cubicBezTo>
                <a:close/>
                <a:moveTo>
                  <a:pt x="99" y="562"/>
                </a:moveTo>
                <a:cubicBezTo>
                  <a:pt x="96" y="562"/>
                  <a:pt x="98" y="567"/>
                  <a:pt x="100" y="566"/>
                </a:cubicBezTo>
                <a:cubicBezTo>
                  <a:pt x="103" y="564"/>
                  <a:pt x="102" y="561"/>
                  <a:pt x="99" y="562"/>
                </a:cubicBezTo>
                <a:close/>
                <a:moveTo>
                  <a:pt x="70" y="552"/>
                </a:moveTo>
                <a:cubicBezTo>
                  <a:pt x="72" y="555"/>
                  <a:pt x="74" y="554"/>
                  <a:pt x="75" y="552"/>
                </a:cubicBezTo>
                <a:cubicBezTo>
                  <a:pt x="76" y="550"/>
                  <a:pt x="67" y="550"/>
                  <a:pt x="70" y="552"/>
                </a:cubicBezTo>
                <a:close/>
                <a:moveTo>
                  <a:pt x="83" y="558"/>
                </a:moveTo>
                <a:cubicBezTo>
                  <a:pt x="85" y="561"/>
                  <a:pt x="87" y="561"/>
                  <a:pt x="88" y="559"/>
                </a:cubicBezTo>
                <a:cubicBezTo>
                  <a:pt x="90" y="556"/>
                  <a:pt x="81" y="555"/>
                  <a:pt x="83" y="558"/>
                </a:cubicBezTo>
                <a:close/>
                <a:moveTo>
                  <a:pt x="849" y="308"/>
                </a:moveTo>
                <a:cubicBezTo>
                  <a:pt x="849" y="305"/>
                  <a:pt x="842" y="307"/>
                  <a:pt x="838" y="305"/>
                </a:cubicBezTo>
                <a:cubicBezTo>
                  <a:pt x="835" y="302"/>
                  <a:pt x="829" y="314"/>
                  <a:pt x="828" y="320"/>
                </a:cubicBezTo>
                <a:cubicBezTo>
                  <a:pt x="826" y="325"/>
                  <a:pt x="817" y="331"/>
                  <a:pt x="817" y="331"/>
                </a:cubicBezTo>
                <a:cubicBezTo>
                  <a:pt x="817" y="331"/>
                  <a:pt x="790" y="331"/>
                  <a:pt x="788" y="331"/>
                </a:cubicBezTo>
                <a:cubicBezTo>
                  <a:pt x="787" y="331"/>
                  <a:pt x="780" y="336"/>
                  <a:pt x="777" y="339"/>
                </a:cubicBezTo>
                <a:cubicBezTo>
                  <a:pt x="777" y="340"/>
                  <a:pt x="777" y="340"/>
                  <a:pt x="777" y="340"/>
                </a:cubicBezTo>
                <a:cubicBezTo>
                  <a:pt x="780" y="345"/>
                  <a:pt x="770" y="348"/>
                  <a:pt x="761" y="348"/>
                </a:cubicBezTo>
                <a:cubicBezTo>
                  <a:pt x="758" y="348"/>
                  <a:pt x="756" y="348"/>
                  <a:pt x="754" y="349"/>
                </a:cubicBezTo>
                <a:cubicBezTo>
                  <a:pt x="754" y="350"/>
                  <a:pt x="755" y="351"/>
                  <a:pt x="755" y="352"/>
                </a:cubicBezTo>
                <a:cubicBezTo>
                  <a:pt x="754" y="353"/>
                  <a:pt x="753" y="353"/>
                  <a:pt x="752" y="354"/>
                </a:cubicBezTo>
                <a:cubicBezTo>
                  <a:pt x="751" y="357"/>
                  <a:pt x="739" y="363"/>
                  <a:pt x="733" y="366"/>
                </a:cubicBezTo>
                <a:cubicBezTo>
                  <a:pt x="726" y="370"/>
                  <a:pt x="716" y="368"/>
                  <a:pt x="716" y="362"/>
                </a:cubicBezTo>
                <a:cubicBezTo>
                  <a:pt x="716" y="357"/>
                  <a:pt x="721" y="358"/>
                  <a:pt x="722" y="360"/>
                </a:cubicBezTo>
                <a:cubicBezTo>
                  <a:pt x="723" y="361"/>
                  <a:pt x="724" y="361"/>
                  <a:pt x="726" y="359"/>
                </a:cubicBezTo>
                <a:cubicBezTo>
                  <a:pt x="724" y="358"/>
                  <a:pt x="724" y="355"/>
                  <a:pt x="724" y="353"/>
                </a:cubicBezTo>
                <a:cubicBezTo>
                  <a:pt x="722" y="352"/>
                  <a:pt x="726" y="344"/>
                  <a:pt x="721" y="342"/>
                </a:cubicBezTo>
                <a:cubicBezTo>
                  <a:pt x="717" y="341"/>
                  <a:pt x="711" y="348"/>
                  <a:pt x="712" y="344"/>
                </a:cubicBezTo>
                <a:cubicBezTo>
                  <a:pt x="713" y="339"/>
                  <a:pt x="720" y="335"/>
                  <a:pt x="716" y="328"/>
                </a:cubicBezTo>
                <a:cubicBezTo>
                  <a:pt x="711" y="322"/>
                  <a:pt x="704" y="322"/>
                  <a:pt x="703" y="327"/>
                </a:cubicBezTo>
                <a:cubicBezTo>
                  <a:pt x="701" y="332"/>
                  <a:pt x="696" y="329"/>
                  <a:pt x="694" y="333"/>
                </a:cubicBezTo>
                <a:cubicBezTo>
                  <a:pt x="692" y="337"/>
                  <a:pt x="690" y="345"/>
                  <a:pt x="692" y="351"/>
                </a:cubicBezTo>
                <a:cubicBezTo>
                  <a:pt x="693" y="357"/>
                  <a:pt x="691" y="360"/>
                  <a:pt x="686" y="363"/>
                </a:cubicBezTo>
                <a:cubicBezTo>
                  <a:pt x="680" y="367"/>
                  <a:pt x="677" y="358"/>
                  <a:pt x="679" y="347"/>
                </a:cubicBezTo>
                <a:cubicBezTo>
                  <a:pt x="681" y="340"/>
                  <a:pt x="685" y="333"/>
                  <a:pt x="681" y="333"/>
                </a:cubicBezTo>
                <a:cubicBezTo>
                  <a:pt x="678" y="333"/>
                  <a:pt x="686" y="324"/>
                  <a:pt x="694" y="322"/>
                </a:cubicBezTo>
                <a:cubicBezTo>
                  <a:pt x="702" y="320"/>
                  <a:pt x="711" y="321"/>
                  <a:pt x="711" y="319"/>
                </a:cubicBezTo>
                <a:cubicBezTo>
                  <a:pt x="711" y="318"/>
                  <a:pt x="712" y="318"/>
                  <a:pt x="712" y="318"/>
                </a:cubicBezTo>
                <a:cubicBezTo>
                  <a:pt x="711" y="316"/>
                  <a:pt x="709" y="315"/>
                  <a:pt x="708" y="314"/>
                </a:cubicBezTo>
                <a:cubicBezTo>
                  <a:pt x="707" y="315"/>
                  <a:pt x="707" y="315"/>
                  <a:pt x="707" y="316"/>
                </a:cubicBezTo>
                <a:cubicBezTo>
                  <a:pt x="704" y="318"/>
                  <a:pt x="704" y="312"/>
                  <a:pt x="699" y="312"/>
                </a:cubicBezTo>
                <a:cubicBezTo>
                  <a:pt x="693" y="312"/>
                  <a:pt x="688" y="317"/>
                  <a:pt x="683" y="315"/>
                </a:cubicBezTo>
                <a:cubicBezTo>
                  <a:pt x="679" y="313"/>
                  <a:pt x="681" y="310"/>
                  <a:pt x="677" y="310"/>
                </a:cubicBezTo>
                <a:cubicBezTo>
                  <a:pt x="673" y="310"/>
                  <a:pt x="680" y="302"/>
                  <a:pt x="674" y="305"/>
                </a:cubicBezTo>
                <a:cubicBezTo>
                  <a:pt x="668" y="309"/>
                  <a:pt x="659" y="317"/>
                  <a:pt x="655" y="313"/>
                </a:cubicBezTo>
                <a:cubicBezTo>
                  <a:pt x="651" y="310"/>
                  <a:pt x="647" y="314"/>
                  <a:pt x="644" y="311"/>
                </a:cubicBezTo>
                <a:cubicBezTo>
                  <a:pt x="641" y="308"/>
                  <a:pt x="654" y="300"/>
                  <a:pt x="661" y="301"/>
                </a:cubicBezTo>
                <a:cubicBezTo>
                  <a:pt x="662" y="301"/>
                  <a:pt x="664" y="300"/>
                  <a:pt x="665" y="299"/>
                </a:cubicBezTo>
                <a:cubicBezTo>
                  <a:pt x="662" y="298"/>
                  <a:pt x="655" y="295"/>
                  <a:pt x="653" y="297"/>
                </a:cubicBezTo>
                <a:cubicBezTo>
                  <a:pt x="651" y="300"/>
                  <a:pt x="648" y="298"/>
                  <a:pt x="646" y="296"/>
                </a:cubicBezTo>
                <a:cubicBezTo>
                  <a:pt x="644" y="294"/>
                  <a:pt x="642" y="297"/>
                  <a:pt x="639" y="293"/>
                </a:cubicBezTo>
                <a:cubicBezTo>
                  <a:pt x="636" y="290"/>
                  <a:pt x="633" y="292"/>
                  <a:pt x="631" y="293"/>
                </a:cubicBezTo>
                <a:cubicBezTo>
                  <a:pt x="629" y="294"/>
                  <a:pt x="627" y="292"/>
                  <a:pt x="624" y="291"/>
                </a:cubicBezTo>
                <a:cubicBezTo>
                  <a:pt x="621" y="289"/>
                  <a:pt x="623" y="286"/>
                  <a:pt x="620" y="284"/>
                </a:cubicBezTo>
                <a:cubicBezTo>
                  <a:pt x="618" y="282"/>
                  <a:pt x="617" y="288"/>
                  <a:pt x="617" y="288"/>
                </a:cubicBezTo>
                <a:cubicBezTo>
                  <a:pt x="385" y="289"/>
                  <a:pt x="385" y="289"/>
                  <a:pt x="385" y="289"/>
                </a:cubicBezTo>
                <a:cubicBezTo>
                  <a:pt x="386" y="289"/>
                  <a:pt x="386" y="290"/>
                  <a:pt x="386" y="290"/>
                </a:cubicBezTo>
                <a:cubicBezTo>
                  <a:pt x="389" y="293"/>
                  <a:pt x="387" y="295"/>
                  <a:pt x="388" y="299"/>
                </a:cubicBezTo>
                <a:cubicBezTo>
                  <a:pt x="389" y="302"/>
                  <a:pt x="388" y="308"/>
                  <a:pt x="385" y="308"/>
                </a:cubicBezTo>
                <a:cubicBezTo>
                  <a:pt x="382" y="308"/>
                  <a:pt x="382" y="304"/>
                  <a:pt x="384" y="303"/>
                </a:cubicBezTo>
                <a:cubicBezTo>
                  <a:pt x="386" y="302"/>
                  <a:pt x="385" y="298"/>
                  <a:pt x="383" y="298"/>
                </a:cubicBezTo>
                <a:cubicBezTo>
                  <a:pt x="382" y="298"/>
                  <a:pt x="381" y="297"/>
                  <a:pt x="381" y="295"/>
                </a:cubicBezTo>
                <a:cubicBezTo>
                  <a:pt x="377" y="296"/>
                  <a:pt x="373" y="296"/>
                  <a:pt x="368" y="295"/>
                </a:cubicBezTo>
                <a:cubicBezTo>
                  <a:pt x="368" y="295"/>
                  <a:pt x="368" y="295"/>
                  <a:pt x="368" y="296"/>
                </a:cubicBezTo>
                <a:cubicBezTo>
                  <a:pt x="368" y="298"/>
                  <a:pt x="369" y="303"/>
                  <a:pt x="372" y="307"/>
                </a:cubicBezTo>
                <a:cubicBezTo>
                  <a:pt x="375" y="311"/>
                  <a:pt x="373" y="313"/>
                  <a:pt x="376" y="315"/>
                </a:cubicBezTo>
                <a:cubicBezTo>
                  <a:pt x="379" y="316"/>
                  <a:pt x="379" y="318"/>
                  <a:pt x="376" y="317"/>
                </a:cubicBezTo>
                <a:cubicBezTo>
                  <a:pt x="374" y="317"/>
                  <a:pt x="375" y="319"/>
                  <a:pt x="374" y="325"/>
                </a:cubicBezTo>
                <a:cubicBezTo>
                  <a:pt x="374" y="331"/>
                  <a:pt x="374" y="342"/>
                  <a:pt x="373" y="346"/>
                </a:cubicBezTo>
                <a:cubicBezTo>
                  <a:pt x="373" y="349"/>
                  <a:pt x="368" y="355"/>
                  <a:pt x="371" y="359"/>
                </a:cubicBezTo>
                <a:cubicBezTo>
                  <a:pt x="373" y="363"/>
                  <a:pt x="375" y="368"/>
                  <a:pt x="374" y="373"/>
                </a:cubicBezTo>
                <a:cubicBezTo>
                  <a:pt x="372" y="377"/>
                  <a:pt x="373" y="380"/>
                  <a:pt x="375" y="384"/>
                </a:cubicBezTo>
                <a:cubicBezTo>
                  <a:pt x="377" y="387"/>
                  <a:pt x="375" y="393"/>
                  <a:pt x="377" y="395"/>
                </a:cubicBezTo>
                <a:cubicBezTo>
                  <a:pt x="380" y="396"/>
                  <a:pt x="382" y="398"/>
                  <a:pt x="384" y="402"/>
                </a:cubicBezTo>
                <a:cubicBezTo>
                  <a:pt x="386" y="405"/>
                  <a:pt x="388" y="403"/>
                  <a:pt x="388" y="406"/>
                </a:cubicBezTo>
                <a:cubicBezTo>
                  <a:pt x="388" y="410"/>
                  <a:pt x="388" y="410"/>
                  <a:pt x="391" y="412"/>
                </a:cubicBezTo>
                <a:cubicBezTo>
                  <a:pt x="394" y="413"/>
                  <a:pt x="392" y="416"/>
                  <a:pt x="392" y="418"/>
                </a:cubicBezTo>
                <a:cubicBezTo>
                  <a:pt x="392" y="420"/>
                  <a:pt x="396" y="423"/>
                  <a:pt x="401" y="428"/>
                </a:cubicBezTo>
                <a:cubicBezTo>
                  <a:pt x="406" y="432"/>
                  <a:pt x="402" y="436"/>
                  <a:pt x="405" y="436"/>
                </a:cubicBezTo>
                <a:cubicBezTo>
                  <a:pt x="409" y="436"/>
                  <a:pt x="412" y="438"/>
                  <a:pt x="416" y="440"/>
                </a:cubicBezTo>
                <a:cubicBezTo>
                  <a:pt x="419" y="442"/>
                  <a:pt x="421" y="441"/>
                  <a:pt x="423" y="441"/>
                </a:cubicBezTo>
                <a:cubicBezTo>
                  <a:pt x="425" y="442"/>
                  <a:pt x="430" y="447"/>
                  <a:pt x="431" y="451"/>
                </a:cubicBezTo>
                <a:cubicBezTo>
                  <a:pt x="431" y="452"/>
                  <a:pt x="432" y="454"/>
                  <a:pt x="433" y="456"/>
                </a:cubicBezTo>
                <a:cubicBezTo>
                  <a:pt x="452" y="454"/>
                  <a:pt x="452" y="454"/>
                  <a:pt x="452" y="454"/>
                </a:cubicBezTo>
                <a:cubicBezTo>
                  <a:pt x="452" y="454"/>
                  <a:pt x="458" y="458"/>
                  <a:pt x="461" y="458"/>
                </a:cubicBezTo>
                <a:cubicBezTo>
                  <a:pt x="465" y="459"/>
                  <a:pt x="483" y="466"/>
                  <a:pt x="483" y="466"/>
                </a:cubicBezTo>
                <a:cubicBezTo>
                  <a:pt x="507" y="466"/>
                  <a:pt x="507" y="466"/>
                  <a:pt x="507" y="466"/>
                </a:cubicBezTo>
                <a:cubicBezTo>
                  <a:pt x="510" y="462"/>
                  <a:pt x="510" y="462"/>
                  <a:pt x="510" y="462"/>
                </a:cubicBezTo>
                <a:cubicBezTo>
                  <a:pt x="523" y="462"/>
                  <a:pt x="523" y="462"/>
                  <a:pt x="523" y="462"/>
                </a:cubicBezTo>
                <a:cubicBezTo>
                  <a:pt x="523" y="462"/>
                  <a:pt x="531" y="470"/>
                  <a:pt x="533" y="471"/>
                </a:cubicBezTo>
                <a:cubicBezTo>
                  <a:pt x="534" y="471"/>
                  <a:pt x="538" y="475"/>
                  <a:pt x="538" y="477"/>
                </a:cubicBezTo>
                <a:cubicBezTo>
                  <a:pt x="538" y="480"/>
                  <a:pt x="539" y="482"/>
                  <a:pt x="541" y="483"/>
                </a:cubicBezTo>
                <a:cubicBezTo>
                  <a:pt x="543" y="484"/>
                  <a:pt x="550" y="488"/>
                  <a:pt x="551" y="488"/>
                </a:cubicBezTo>
                <a:cubicBezTo>
                  <a:pt x="552" y="487"/>
                  <a:pt x="554" y="480"/>
                  <a:pt x="557" y="480"/>
                </a:cubicBezTo>
                <a:cubicBezTo>
                  <a:pt x="561" y="480"/>
                  <a:pt x="571" y="483"/>
                  <a:pt x="572" y="489"/>
                </a:cubicBezTo>
                <a:cubicBezTo>
                  <a:pt x="574" y="494"/>
                  <a:pt x="579" y="499"/>
                  <a:pt x="580" y="500"/>
                </a:cubicBezTo>
                <a:cubicBezTo>
                  <a:pt x="582" y="501"/>
                  <a:pt x="581" y="505"/>
                  <a:pt x="582" y="506"/>
                </a:cubicBezTo>
                <a:cubicBezTo>
                  <a:pt x="584" y="508"/>
                  <a:pt x="583" y="512"/>
                  <a:pt x="585" y="512"/>
                </a:cubicBezTo>
                <a:cubicBezTo>
                  <a:pt x="586" y="512"/>
                  <a:pt x="593" y="516"/>
                  <a:pt x="597" y="516"/>
                </a:cubicBezTo>
                <a:cubicBezTo>
                  <a:pt x="597" y="516"/>
                  <a:pt x="599" y="516"/>
                  <a:pt x="600" y="517"/>
                </a:cubicBezTo>
                <a:cubicBezTo>
                  <a:pt x="600" y="510"/>
                  <a:pt x="594" y="509"/>
                  <a:pt x="598" y="506"/>
                </a:cubicBezTo>
                <a:cubicBezTo>
                  <a:pt x="602" y="503"/>
                  <a:pt x="597" y="500"/>
                  <a:pt x="600" y="498"/>
                </a:cubicBezTo>
                <a:cubicBezTo>
                  <a:pt x="602" y="497"/>
                  <a:pt x="606" y="495"/>
                  <a:pt x="606" y="493"/>
                </a:cubicBezTo>
                <a:cubicBezTo>
                  <a:pt x="606" y="491"/>
                  <a:pt x="608" y="491"/>
                  <a:pt x="611" y="491"/>
                </a:cubicBezTo>
                <a:cubicBezTo>
                  <a:pt x="614" y="491"/>
                  <a:pt x="619" y="486"/>
                  <a:pt x="619" y="484"/>
                </a:cubicBezTo>
                <a:cubicBezTo>
                  <a:pt x="619" y="482"/>
                  <a:pt x="620" y="482"/>
                  <a:pt x="623" y="482"/>
                </a:cubicBezTo>
                <a:cubicBezTo>
                  <a:pt x="627" y="483"/>
                  <a:pt x="626" y="478"/>
                  <a:pt x="628" y="479"/>
                </a:cubicBezTo>
                <a:cubicBezTo>
                  <a:pt x="631" y="480"/>
                  <a:pt x="633" y="481"/>
                  <a:pt x="633" y="479"/>
                </a:cubicBezTo>
                <a:cubicBezTo>
                  <a:pt x="633" y="478"/>
                  <a:pt x="635" y="478"/>
                  <a:pt x="637" y="480"/>
                </a:cubicBezTo>
                <a:cubicBezTo>
                  <a:pt x="638" y="483"/>
                  <a:pt x="643" y="483"/>
                  <a:pt x="644" y="481"/>
                </a:cubicBezTo>
                <a:cubicBezTo>
                  <a:pt x="644" y="478"/>
                  <a:pt x="647" y="481"/>
                  <a:pt x="649" y="483"/>
                </a:cubicBezTo>
                <a:cubicBezTo>
                  <a:pt x="652" y="486"/>
                  <a:pt x="653" y="485"/>
                  <a:pt x="656" y="485"/>
                </a:cubicBezTo>
                <a:cubicBezTo>
                  <a:pt x="660" y="485"/>
                  <a:pt x="660" y="485"/>
                  <a:pt x="660" y="482"/>
                </a:cubicBezTo>
                <a:cubicBezTo>
                  <a:pt x="660" y="480"/>
                  <a:pt x="664" y="487"/>
                  <a:pt x="668" y="488"/>
                </a:cubicBezTo>
                <a:cubicBezTo>
                  <a:pt x="671" y="488"/>
                  <a:pt x="668" y="485"/>
                  <a:pt x="666" y="483"/>
                </a:cubicBezTo>
                <a:cubicBezTo>
                  <a:pt x="663" y="481"/>
                  <a:pt x="666" y="480"/>
                  <a:pt x="664" y="479"/>
                </a:cubicBezTo>
                <a:cubicBezTo>
                  <a:pt x="662" y="477"/>
                  <a:pt x="667" y="475"/>
                  <a:pt x="671" y="475"/>
                </a:cubicBezTo>
                <a:cubicBezTo>
                  <a:pt x="676" y="475"/>
                  <a:pt x="676" y="476"/>
                  <a:pt x="677" y="474"/>
                </a:cubicBezTo>
                <a:cubicBezTo>
                  <a:pt x="679" y="471"/>
                  <a:pt x="681" y="474"/>
                  <a:pt x="681" y="476"/>
                </a:cubicBezTo>
                <a:cubicBezTo>
                  <a:pt x="681" y="478"/>
                  <a:pt x="688" y="474"/>
                  <a:pt x="692" y="474"/>
                </a:cubicBezTo>
                <a:cubicBezTo>
                  <a:pt x="696" y="474"/>
                  <a:pt x="699" y="478"/>
                  <a:pt x="700" y="480"/>
                </a:cubicBezTo>
                <a:cubicBezTo>
                  <a:pt x="700" y="482"/>
                  <a:pt x="703" y="483"/>
                  <a:pt x="706" y="481"/>
                </a:cubicBezTo>
                <a:cubicBezTo>
                  <a:pt x="708" y="479"/>
                  <a:pt x="711" y="476"/>
                  <a:pt x="713" y="478"/>
                </a:cubicBezTo>
                <a:cubicBezTo>
                  <a:pt x="716" y="481"/>
                  <a:pt x="719" y="485"/>
                  <a:pt x="722" y="488"/>
                </a:cubicBezTo>
                <a:cubicBezTo>
                  <a:pt x="725" y="491"/>
                  <a:pt x="720" y="495"/>
                  <a:pt x="722" y="497"/>
                </a:cubicBezTo>
                <a:cubicBezTo>
                  <a:pt x="724" y="500"/>
                  <a:pt x="722" y="503"/>
                  <a:pt x="725" y="506"/>
                </a:cubicBezTo>
                <a:cubicBezTo>
                  <a:pt x="729" y="508"/>
                  <a:pt x="726" y="514"/>
                  <a:pt x="729" y="514"/>
                </a:cubicBezTo>
                <a:cubicBezTo>
                  <a:pt x="732" y="515"/>
                  <a:pt x="734" y="520"/>
                  <a:pt x="735" y="522"/>
                </a:cubicBezTo>
                <a:cubicBezTo>
                  <a:pt x="735" y="524"/>
                  <a:pt x="741" y="526"/>
                  <a:pt x="741" y="523"/>
                </a:cubicBezTo>
                <a:cubicBezTo>
                  <a:pt x="741" y="520"/>
                  <a:pt x="744" y="516"/>
                  <a:pt x="745" y="513"/>
                </a:cubicBezTo>
                <a:cubicBezTo>
                  <a:pt x="745" y="510"/>
                  <a:pt x="742" y="499"/>
                  <a:pt x="740" y="496"/>
                </a:cubicBezTo>
                <a:cubicBezTo>
                  <a:pt x="738" y="493"/>
                  <a:pt x="741" y="492"/>
                  <a:pt x="738" y="488"/>
                </a:cubicBezTo>
                <a:cubicBezTo>
                  <a:pt x="735" y="484"/>
                  <a:pt x="733" y="477"/>
                  <a:pt x="733" y="471"/>
                </a:cubicBezTo>
                <a:cubicBezTo>
                  <a:pt x="733" y="466"/>
                  <a:pt x="740" y="457"/>
                  <a:pt x="743" y="454"/>
                </a:cubicBezTo>
                <a:cubicBezTo>
                  <a:pt x="746" y="451"/>
                  <a:pt x="750" y="453"/>
                  <a:pt x="750" y="450"/>
                </a:cubicBezTo>
                <a:cubicBezTo>
                  <a:pt x="751" y="447"/>
                  <a:pt x="755" y="443"/>
                  <a:pt x="757" y="443"/>
                </a:cubicBezTo>
                <a:cubicBezTo>
                  <a:pt x="759" y="443"/>
                  <a:pt x="762" y="443"/>
                  <a:pt x="762" y="441"/>
                </a:cubicBezTo>
                <a:cubicBezTo>
                  <a:pt x="763" y="439"/>
                  <a:pt x="766" y="436"/>
                  <a:pt x="771" y="435"/>
                </a:cubicBezTo>
                <a:cubicBezTo>
                  <a:pt x="776" y="434"/>
                  <a:pt x="773" y="432"/>
                  <a:pt x="772" y="429"/>
                </a:cubicBezTo>
                <a:cubicBezTo>
                  <a:pt x="771" y="427"/>
                  <a:pt x="773" y="425"/>
                  <a:pt x="774" y="426"/>
                </a:cubicBezTo>
                <a:cubicBezTo>
                  <a:pt x="775" y="428"/>
                  <a:pt x="778" y="428"/>
                  <a:pt x="780" y="427"/>
                </a:cubicBezTo>
                <a:cubicBezTo>
                  <a:pt x="782" y="425"/>
                  <a:pt x="786" y="422"/>
                  <a:pt x="782" y="422"/>
                </a:cubicBezTo>
                <a:cubicBezTo>
                  <a:pt x="778" y="421"/>
                  <a:pt x="777" y="420"/>
                  <a:pt x="779" y="419"/>
                </a:cubicBezTo>
                <a:cubicBezTo>
                  <a:pt x="782" y="418"/>
                  <a:pt x="780" y="413"/>
                  <a:pt x="776" y="413"/>
                </a:cubicBezTo>
                <a:cubicBezTo>
                  <a:pt x="773" y="413"/>
                  <a:pt x="774" y="411"/>
                  <a:pt x="776" y="409"/>
                </a:cubicBezTo>
                <a:cubicBezTo>
                  <a:pt x="778" y="407"/>
                  <a:pt x="773" y="404"/>
                  <a:pt x="771" y="402"/>
                </a:cubicBezTo>
                <a:cubicBezTo>
                  <a:pt x="768" y="400"/>
                  <a:pt x="772" y="399"/>
                  <a:pt x="774" y="399"/>
                </a:cubicBezTo>
                <a:cubicBezTo>
                  <a:pt x="776" y="398"/>
                  <a:pt x="774" y="390"/>
                  <a:pt x="775" y="388"/>
                </a:cubicBezTo>
                <a:cubicBezTo>
                  <a:pt x="776" y="386"/>
                  <a:pt x="779" y="386"/>
                  <a:pt x="778" y="388"/>
                </a:cubicBezTo>
                <a:cubicBezTo>
                  <a:pt x="777" y="390"/>
                  <a:pt x="775" y="393"/>
                  <a:pt x="777" y="396"/>
                </a:cubicBezTo>
                <a:cubicBezTo>
                  <a:pt x="780" y="399"/>
                  <a:pt x="781" y="402"/>
                  <a:pt x="780" y="406"/>
                </a:cubicBezTo>
                <a:cubicBezTo>
                  <a:pt x="779" y="410"/>
                  <a:pt x="781" y="409"/>
                  <a:pt x="783" y="404"/>
                </a:cubicBezTo>
                <a:cubicBezTo>
                  <a:pt x="786" y="398"/>
                  <a:pt x="787" y="393"/>
                  <a:pt x="785" y="393"/>
                </a:cubicBezTo>
                <a:cubicBezTo>
                  <a:pt x="783" y="392"/>
                  <a:pt x="783" y="387"/>
                  <a:pt x="785" y="389"/>
                </a:cubicBezTo>
                <a:cubicBezTo>
                  <a:pt x="787" y="392"/>
                  <a:pt x="788" y="392"/>
                  <a:pt x="791" y="389"/>
                </a:cubicBezTo>
                <a:cubicBezTo>
                  <a:pt x="794" y="385"/>
                  <a:pt x="798" y="380"/>
                  <a:pt x="796" y="378"/>
                </a:cubicBezTo>
                <a:cubicBezTo>
                  <a:pt x="793" y="377"/>
                  <a:pt x="796" y="376"/>
                  <a:pt x="800" y="376"/>
                </a:cubicBezTo>
                <a:cubicBezTo>
                  <a:pt x="804" y="376"/>
                  <a:pt x="812" y="374"/>
                  <a:pt x="812" y="373"/>
                </a:cubicBezTo>
                <a:cubicBezTo>
                  <a:pt x="814" y="369"/>
                  <a:pt x="800" y="374"/>
                  <a:pt x="800" y="372"/>
                </a:cubicBezTo>
                <a:cubicBezTo>
                  <a:pt x="800" y="370"/>
                  <a:pt x="809" y="368"/>
                  <a:pt x="813" y="368"/>
                </a:cubicBezTo>
                <a:cubicBezTo>
                  <a:pt x="818" y="368"/>
                  <a:pt x="815" y="362"/>
                  <a:pt x="817" y="364"/>
                </a:cubicBezTo>
                <a:cubicBezTo>
                  <a:pt x="819" y="367"/>
                  <a:pt x="822" y="366"/>
                  <a:pt x="824" y="365"/>
                </a:cubicBezTo>
                <a:cubicBezTo>
                  <a:pt x="827" y="363"/>
                  <a:pt x="825" y="359"/>
                  <a:pt x="822" y="358"/>
                </a:cubicBezTo>
                <a:cubicBezTo>
                  <a:pt x="819" y="358"/>
                  <a:pt x="824" y="356"/>
                  <a:pt x="823" y="354"/>
                </a:cubicBezTo>
                <a:cubicBezTo>
                  <a:pt x="822" y="352"/>
                  <a:pt x="825" y="346"/>
                  <a:pt x="829" y="345"/>
                </a:cubicBezTo>
                <a:cubicBezTo>
                  <a:pt x="832" y="344"/>
                  <a:pt x="831" y="342"/>
                  <a:pt x="834" y="342"/>
                </a:cubicBezTo>
                <a:cubicBezTo>
                  <a:pt x="837" y="342"/>
                  <a:pt x="837" y="338"/>
                  <a:pt x="840" y="336"/>
                </a:cubicBezTo>
                <a:cubicBezTo>
                  <a:pt x="842" y="333"/>
                  <a:pt x="846" y="340"/>
                  <a:pt x="850" y="336"/>
                </a:cubicBezTo>
                <a:cubicBezTo>
                  <a:pt x="852" y="335"/>
                  <a:pt x="854" y="333"/>
                  <a:pt x="857" y="331"/>
                </a:cubicBezTo>
                <a:cubicBezTo>
                  <a:pt x="847" y="319"/>
                  <a:pt x="850" y="310"/>
                  <a:pt x="849" y="308"/>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82" name="Freeform 131"/>
          <p:cNvSpPr>
            <a:spLocks noEditPoints="1"/>
          </p:cNvSpPr>
          <p:nvPr/>
        </p:nvSpPr>
        <p:spPr bwMode="auto">
          <a:xfrm>
            <a:off x="3958431" y="2832030"/>
            <a:ext cx="293750" cy="208403"/>
          </a:xfrm>
          <a:custGeom>
            <a:avLst/>
            <a:gdLst>
              <a:gd name="T0" fmla="*/ 107 w 108"/>
              <a:gd name="T1" fmla="*/ 13 h 77"/>
              <a:gd name="T2" fmla="*/ 98 w 108"/>
              <a:gd name="T3" fmla="*/ 13 h 77"/>
              <a:gd name="T4" fmla="*/ 88 w 108"/>
              <a:gd name="T5" fmla="*/ 11 h 77"/>
              <a:gd name="T6" fmla="*/ 84 w 108"/>
              <a:gd name="T7" fmla="*/ 10 h 77"/>
              <a:gd name="T8" fmla="*/ 78 w 108"/>
              <a:gd name="T9" fmla="*/ 10 h 77"/>
              <a:gd name="T10" fmla="*/ 70 w 108"/>
              <a:gd name="T11" fmla="*/ 7 h 77"/>
              <a:gd name="T12" fmla="*/ 65 w 108"/>
              <a:gd name="T13" fmla="*/ 4 h 77"/>
              <a:gd name="T14" fmla="*/ 50 w 108"/>
              <a:gd name="T15" fmla="*/ 3 h 77"/>
              <a:gd name="T16" fmla="*/ 22 w 108"/>
              <a:gd name="T17" fmla="*/ 2 h 77"/>
              <a:gd name="T18" fmla="*/ 12 w 108"/>
              <a:gd name="T19" fmla="*/ 0 h 77"/>
              <a:gd name="T20" fmla="*/ 5 w 108"/>
              <a:gd name="T21" fmla="*/ 4 h 77"/>
              <a:gd name="T22" fmla="*/ 3 w 108"/>
              <a:gd name="T23" fmla="*/ 10 h 77"/>
              <a:gd name="T24" fmla="*/ 5 w 108"/>
              <a:gd name="T25" fmla="*/ 18 h 77"/>
              <a:gd name="T26" fmla="*/ 7 w 108"/>
              <a:gd name="T27" fmla="*/ 17 h 77"/>
              <a:gd name="T28" fmla="*/ 10 w 108"/>
              <a:gd name="T29" fmla="*/ 18 h 77"/>
              <a:gd name="T30" fmla="*/ 15 w 108"/>
              <a:gd name="T31" fmla="*/ 19 h 77"/>
              <a:gd name="T32" fmla="*/ 19 w 108"/>
              <a:gd name="T33" fmla="*/ 19 h 77"/>
              <a:gd name="T34" fmla="*/ 24 w 108"/>
              <a:gd name="T35" fmla="*/ 20 h 77"/>
              <a:gd name="T36" fmla="*/ 26 w 108"/>
              <a:gd name="T37" fmla="*/ 23 h 77"/>
              <a:gd name="T38" fmla="*/ 21 w 108"/>
              <a:gd name="T39" fmla="*/ 28 h 77"/>
              <a:gd name="T40" fmla="*/ 21 w 108"/>
              <a:gd name="T41" fmla="*/ 36 h 77"/>
              <a:gd name="T42" fmla="*/ 20 w 108"/>
              <a:gd name="T43" fmla="*/ 42 h 77"/>
              <a:gd name="T44" fmla="*/ 17 w 108"/>
              <a:gd name="T45" fmla="*/ 45 h 77"/>
              <a:gd name="T46" fmla="*/ 20 w 108"/>
              <a:gd name="T47" fmla="*/ 50 h 77"/>
              <a:gd name="T48" fmla="*/ 18 w 108"/>
              <a:gd name="T49" fmla="*/ 54 h 77"/>
              <a:gd name="T50" fmla="*/ 20 w 108"/>
              <a:gd name="T51" fmla="*/ 58 h 77"/>
              <a:gd name="T52" fmla="*/ 16 w 108"/>
              <a:gd name="T53" fmla="*/ 63 h 77"/>
              <a:gd name="T54" fmla="*/ 18 w 108"/>
              <a:gd name="T55" fmla="*/ 66 h 77"/>
              <a:gd name="T56" fmla="*/ 22 w 108"/>
              <a:gd name="T57" fmla="*/ 67 h 77"/>
              <a:gd name="T58" fmla="*/ 32 w 108"/>
              <a:gd name="T59" fmla="*/ 76 h 77"/>
              <a:gd name="T60" fmla="*/ 34 w 108"/>
              <a:gd name="T61" fmla="*/ 73 h 77"/>
              <a:gd name="T62" fmla="*/ 39 w 108"/>
              <a:gd name="T63" fmla="*/ 73 h 77"/>
              <a:gd name="T64" fmla="*/ 47 w 108"/>
              <a:gd name="T65" fmla="*/ 70 h 77"/>
              <a:gd name="T66" fmla="*/ 57 w 108"/>
              <a:gd name="T67" fmla="*/ 70 h 77"/>
              <a:gd name="T68" fmla="*/ 64 w 108"/>
              <a:gd name="T69" fmla="*/ 67 h 77"/>
              <a:gd name="T70" fmla="*/ 70 w 108"/>
              <a:gd name="T71" fmla="*/ 62 h 77"/>
              <a:gd name="T72" fmla="*/ 73 w 108"/>
              <a:gd name="T73" fmla="*/ 56 h 77"/>
              <a:gd name="T74" fmla="*/ 79 w 108"/>
              <a:gd name="T75" fmla="*/ 50 h 77"/>
              <a:gd name="T76" fmla="*/ 80 w 108"/>
              <a:gd name="T77" fmla="*/ 38 h 77"/>
              <a:gd name="T78" fmla="*/ 87 w 108"/>
              <a:gd name="T79" fmla="*/ 29 h 77"/>
              <a:gd name="T80" fmla="*/ 94 w 108"/>
              <a:gd name="T81" fmla="*/ 25 h 77"/>
              <a:gd name="T82" fmla="*/ 104 w 108"/>
              <a:gd name="T83" fmla="*/ 20 h 77"/>
              <a:gd name="T84" fmla="*/ 107 w 108"/>
              <a:gd name="T85" fmla="*/ 13 h 77"/>
              <a:gd name="T86" fmla="*/ 108 w 108"/>
              <a:gd name="T87" fmla="*/ 41 h 77"/>
              <a:gd name="T88" fmla="*/ 100 w 108"/>
              <a:gd name="T89" fmla="*/ 43 h 77"/>
              <a:gd name="T90" fmla="*/ 108 w 108"/>
              <a:gd name="T91" fmla="*/ 41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08" h="77">
                <a:moveTo>
                  <a:pt x="107" y="13"/>
                </a:moveTo>
                <a:cubicBezTo>
                  <a:pt x="104" y="13"/>
                  <a:pt x="101" y="14"/>
                  <a:pt x="98" y="13"/>
                </a:cubicBezTo>
                <a:cubicBezTo>
                  <a:pt x="96" y="13"/>
                  <a:pt x="90" y="12"/>
                  <a:pt x="88" y="11"/>
                </a:cubicBezTo>
                <a:cubicBezTo>
                  <a:pt x="87" y="9"/>
                  <a:pt x="84" y="8"/>
                  <a:pt x="84" y="10"/>
                </a:cubicBezTo>
                <a:cubicBezTo>
                  <a:pt x="84" y="12"/>
                  <a:pt x="80" y="12"/>
                  <a:pt x="78" y="10"/>
                </a:cubicBezTo>
                <a:cubicBezTo>
                  <a:pt x="75" y="9"/>
                  <a:pt x="71" y="8"/>
                  <a:pt x="70" y="7"/>
                </a:cubicBezTo>
                <a:cubicBezTo>
                  <a:pt x="69" y="6"/>
                  <a:pt x="67" y="5"/>
                  <a:pt x="65" y="4"/>
                </a:cubicBezTo>
                <a:cubicBezTo>
                  <a:pt x="62" y="5"/>
                  <a:pt x="55" y="2"/>
                  <a:pt x="50" y="3"/>
                </a:cubicBezTo>
                <a:cubicBezTo>
                  <a:pt x="45" y="3"/>
                  <a:pt x="29" y="2"/>
                  <a:pt x="22" y="2"/>
                </a:cubicBezTo>
                <a:cubicBezTo>
                  <a:pt x="16" y="3"/>
                  <a:pt x="16" y="0"/>
                  <a:pt x="12" y="0"/>
                </a:cubicBezTo>
                <a:cubicBezTo>
                  <a:pt x="9" y="0"/>
                  <a:pt x="10" y="4"/>
                  <a:pt x="5" y="4"/>
                </a:cubicBezTo>
                <a:cubicBezTo>
                  <a:pt x="0" y="4"/>
                  <a:pt x="0" y="7"/>
                  <a:pt x="3" y="10"/>
                </a:cubicBezTo>
                <a:cubicBezTo>
                  <a:pt x="5" y="12"/>
                  <a:pt x="5" y="15"/>
                  <a:pt x="5" y="18"/>
                </a:cubicBezTo>
                <a:cubicBezTo>
                  <a:pt x="6" y="18"/>
                  <a:pt x="7" y="18"/>
                  <a:pt x="7" y="17"/>
                </a:cubicBezTo>
                <a:cubicBezTo>
                  <a:pt x="9" y="16"/>
                  <a:pt x="10" y="16"/>
                  <a:pt x="10" y="18"/>
                </a:cubicBezTo>
                <a:cubicBezTo>
                  <a:pt x="10" y="20"/>
                  <a:pt x="14" y="19"/>
                  <a:pt x="15" y="19"/>
                </a:cubicBezTo>
                <a:cubicBezTo>
                  <a:pt x="17" y="19"/>
                  <a:pt x="17" y="20"/>
                  <a:pt x="19" y="19"/>
                </a:cubicBezTo>
                <a:cubicBezTo>
                  <a:pt x="21" y="17"/>
                  <a:pt x="24" y="18"/>
                  <a:pt x="24" y="20"/>
                </a:cubicBezTo>
                <a:cubicBezTo>
                  <a:pt x="24" y="22"/>
                  <a:pt x="28" y="21"/>
                  <a:pt x="26" y="23"/>
                </a:cubicBezTo>
                <a:cubicBezTo>
                  <a:pt x="24" y="26"/>
                  <a:pt x="21" y="26"/>
                  <a:pt x="21" y="28"/>
                </a:cubicBezTo>
                <a:cubicBezTo>
                  <a:pt x="21" y="30"/>
                  <a:pt x="23" y="34"/>
                  <a:pt x="21" y="36"/>
                </a:cubicBezTo>
                <a:cubicBezTo>
                  <a:pt x="19" y="38"/>
                  <a:pt x="22" y="42"/>
                  <a:pt x="20" y="42"/>
                </a:cubicBezTo>
                <a:cubicBezTo>
                  <a:pt x="17" y="42"/>
                  <a:pt x="15" y="43"/>
                  <a:pt x="17" y="45"/>
                </a:cubicBezTo>
                <a:cubicBezTo>
                  <a:pt x="20" y="47"/>
                  <a:pt x="22" y="50"/>
                  <a:pt x="20" y="50"/>
                </a:cubicBezTo>
                <a:cubicBezTo>
                  <a:pt x="18" y="50"/>
                  <a:pt x="17" y="53"/>
                  <a:pt x="18" y="54"/>
                </a:cubicBezTo>
                <a:cubicBezTo>
                  <a:pt x="19" y="55"/>
                  <a:pt x="23" y="58"/>
                  <a:pt x="20" y="58"/>
                </a:cubicBezTo>
                <a:cubicBezTo>
                  <a:pt x="16" y="59"/>
                  <a:pt x="16" y="62"/>
                  <a:pt x="16" y="63"/>
                </a:cubicBezTo>
                <a:cubicBezTo>
                  <a:pt x="16" y="64"/>
                  <a:pt x="17" y="65"/>
                  <a:pt x="18" y="66"/>
                </a:cubicBezTo>
                <a:cubicBezTo>
                  <a:pt x="19" y="66"/>
                  <a:pt x="21" y="66"/>
                  <a:pt x="22" y="67"/>
                </a:cubicBezTo>
                <a:cubicBezTo>
                  <a:pt x="25" y="68"/>
                  <a:pt x="27" y="77"/>
                  <a:pt x="32" y="76"/>
                </a:cubicBezTo>
                <a:cubicBezTo>
                  <a:pt x="34" y="76"/>
                  <a:pt x="33" y="74"/>
                  <a:pt x="34" y="73"/>
                </a:cubicBezTo>
                <a:cubicBezTo>
                  <a:pt x="35" y="73"/>
                  <a:pt x="37" y="73"/>
                  <a:pt x="39" y="73"/>
                </a:cubicBezTo>
                <a:cubicBezTo>
                  <a:pt x="41" y="73"/>
                  <a:pt x="42" y="70"/>
                  <a:pt x="47" y="70"/>
                </a:cubicBezTo>
                <a:cubicBezTo>
                  <a:pt x="51" y="70"/>
                  <a:pt x="54" y="70"/>
                  <a:pt x="57" y="70"/>
                </a:cubicBezTo>
                <a:cubicBezTo>
                  <a:pt x="60" y="70"/>
                  <a:pt x="63" y="69"/>
                  <a:pt x="64" y="67"/>
                </a:cubicBezTo>
                <a:cubicBezTo>
                  <a:pt x="64" y="65"/>
                  <a:pt x="67" y="63"/>
                  <a:pt x="70" y="62"/>
                </a:cubicBezTo>
                <a:cubicBezTo>
                  <a:pt x="74" y="62"/>
                  <a:pt x="73" y="58"/>
                  <a:pt x="73" y="56"/>
                </a:cubicBezTo>
                <a:cubicBezTo>
                  <a:pt x="74" y="54"/>
                  <a:pt x="79" y="51"/>
                  <a:pt x="79" y="50"/>
                </a:cubicBezTo>
                <a:cubicBezTo>
                  <a:pt x="80" y="48"/>
                  <a:pt x="76" y="43"/>
                  <a:pt x="80" y="38"/>
                </a:cubicBezTo>
                <a:cubicBezTo>
                  <a:pt x="83" y="33"/>
                  <a:pt x="87" y="32"/>
                  <a:pt x="87" y="29"/>
                </a:cubicBezTo>
                <a:cubicBezTo>
                  <a:pt x="87" y="27"/>
                  <a:pt x="90" y="26"/>
                  <a:pt x="94" y="25"/>
                </a:cubicBezTo>
                <a:cubicBezTo>
                  <a:pt x="99" y="25"/>
                  <a:pt x="100" y="22"/>
                  <a:pt x="104" y="20"/>
                </a:cubicBezTo>
                <a:cubicBezTo>
                  <a:pt x="107" y="19"/>
                  <a:pt x="108" y="17"/>
                  <a:pt x="107" y="13"/>
                </a:cubicBezTo>
                <a:close/>
                <a:moveTo>
                  <a:pt x="108" y="41"/>
                </a:moveTo>
                <a:cubicBezTo>
                  <a:pt x="107" y="36"/>
                  <a:pt x="99" y="42"/>
                  <a:pt x="100" y="43"/>
                </a:cubicBezTo>
                <a:cubicBezTo>
                  <a:pt x="104" y="46"/>
                  <a:pt x="108" y="45"/>
                  <a:pt x="108" y="41"/>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83" name="Freeform 132"/>
          <p:cNvSpPr>
            <a:spLocks/>
          </p:cNvSpPr>
          <p:nvPr/>
        </p:nvSpPr>
        <p:spPr bwMode="auto">
          <a:xfrm>
            <a:off x="4366418" y="2788339"/>
            <a:ext cx="87085" cy="45719"/>
          </a:xfrm>
          <a:custGeom>
            <a:avLst/>
            <a:gdLst>
              <a:gd name="T0" fmla="*/ 0 w 29"/>
              <a:gd name="T1" fmla="*/ 14 h 16"/>
              <a:gd name="T2" fmla="*/ 6 w 29"/>
              <a:gd name="T3" fmla="*/ 14 h 16"/>
              <a:gd name="T4" fmla="*/ 7 w 29"/>
              <a:gd name="T5" fmla="*/ 16 h 16"/>
              <a:gd name="T6" fmla="*/ 13 w 29"/>
              <a:gd name="T7" fmla="*/ 15 h 16"/>
              <a:gd name="T8" fmla="*/ 18 w 29"/>
              <a:gd name="T9" fmla="*/ 15 h 16"/>
              <a:gd name="T10" fmla="*/ 21 w 29"/>
              <a:gd name="T11" fmla="*/ 11 h 16"/>
              <a:gd name="T12" fmla="*/ 23 w 29"/>
              <a:gd name="T13" fmla="*/ 7 h 16"/>
              <a:gd name="T14" fmla="*/ 29 w 29"/>
              <a:gd name="T15" fmla="*/ 4 h 16"/>
              <a:gd name="T16" fmla="*/ 26 w 29"/>
              <a:gd name="T17" fmla="*/ 1 h 16"/>
              <a:gd name="T18" fmla="*/ 21 w 29"/>
              <a:gd name="T19" fmla="*/ 2 h 16"/>
              <a:gd name="T20" fmla="*/ 13 w 29"/>
              <a:gd name="T21" fmla="*/ 5 h 16"/>
              <a:gd name="T22" fmla="*/ 4 w 29"/>
              <a:gd name="T23" fmla="*/ 3 h 16"/>
              <a:gd name="T24" fmla="*/ 1 w 29"/>
              <a:gd name="T25" fmla="*/ 3 h 16"/>
              <a:gd name="T26" fmla="*/ 0 w 29"/>
              <a:gd name="T27"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9" h="16">
                <a:moveTo>
                  <a:pt x="0" y="14"/>
                </a:moveTo>
                <a:cubicBezTo>
                  <a:pt x="2" y="13"/>
                  <a:pt x="5" y="13"/>
                  <a:pt x="6" y="14"/>
                </a:cubicBezTo>
                <a:cubicBezTo>
                  <a:pt x="7" y="14"/>
                  <a:pt x="7" y="15"/>
                  <a:pt x="7" y="16"/>
                </a:cubicBezTo>
                <a:cubicBezTo>
                  <a:pt x="9" y="16"/>
                  <a:pt x="12" y="15"/>
                  <a:pt x="13" y="15"/>
                </a:cubicBezTo>
                <a:cubicBezTo>
                  <a:pt x="15" y="14"/>
                  <a:pt x="18" y="16"/>
                  <a:pt x="18" y="15"/>
                </a:cubicBezTo>
                <a:cubicBezTo>
                  <a:pt x="19" y="14"/>
                  <a:pt x="20" y="11"/>
                  <a:pt x="21" y="11"/>
                </a:cubicBezTo>
                <a:cubicBezTo>
                  <a:pt x="23" y="11"/>
                  <a:pt x="22" y="7"/>
                  <a:pt x="23" y="7"/>
                </a:cubicBezTo>
                <a:cubicBezTo>
                  <a:pt x="25" y="7"/>
                  <a:pt x="29" y="4"/>
                  <a:pt x="29" y="4"/>
                </a:cubicBezTo>
                <a:cubicBezTo>
                  <a:pt x="29" y="4"/>
                  <a:pt x="27" y="1"/>
                  <a:pt x="26" y="1"/>
                </a:cubicBezTo>
                <a:cubicBezTo>
                  <a:pt x="26" y="0"/>
                  <a:pt x="24" y="2"/>
                  <a:pt x="21" y="2"/>
                </a:cubicBezTo>
                <a:cubicBezTo>
                  <a:pt x="17" y="2"/>
                  <a:pt x="15" y="5"/>
                  <a:pt x="13" y="5"/>
                </a:cubicBezTo>
                <a:cubicBezTo>
                  <a:pt x="12" y="5"/>
                  <a:pt x="7" y="3"/>
                  <a:pt x="4" y="3"/>
                </a:cubicBezTo>
                <a:cubicBezTo>
                  <a:pt x="3" y="3"/>
                  <a:pt x="2" y="3"/>
                  <a:pt x="1" y="3"/>
                </a:cubicBezTo>
                <a:cubicBezTo>
                  <a:pt x="0" y="6"/>
                  <a:pt x="0" y="10"/>
                  <a:pt x="0" y="14"/>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84" name="Freeform 133"/>
          <p:cNvSpPr>
            <a:spLocks noEditPoints="1"/>
          </p:cNvSpPr>
          <p:nvPr/>
        </p:nvSpPr>
        <p:spPr bwMode="auto">
          <a:xfrm>
            <a:off x="4491831" y="2880056"/>
            <a:ext cx="146876" cy="182602"/>
          </a:xfrm>
          <a:custGeom>
            <a:avLst/>
            <a:gdLst>
              <a:gd name="T0" fmla="*/ 53 w 54"/>
              <a:gd name="T1" fmla="*/ 0 h 67"/>
              <a:gd name="T2" fmla="*/ 49 w 54"/>
              <a:gd name="T3" fmla="*/ 2 h 67"/>
              <a:gd name="T4" fmla="*/ 46 w 54"/>
              <a:gd name="T5" fmla="*/ 4 h 67"/>
              <a:gd name="T6" fmla="*/ 37 w 54"/>
              <a:gd name="T7" fmla="*/ 2 h 67"/>
              <a:gd name="T8" fmla="*/ 26 w 54"/>
              <a:gd name="T9" fmla="*/ 2 h 67"/>
              <a:gd name="T10" fmla="*/ 25 w 54"/>
              <a:gd name="T11" fmla="*/ 2 h 67"/>
              <a:gd name="T12" fmla="*/ 18 w 54"/>
              <a:gd name="T13" fmla="*/ 6 h 67"/>
              <a:gd name="T14" fmla="*/ 14 w 54"/>
              <a:gd name="T15" fmla="*/ 8 h 67"/>
              <a:gd name="T16" fmla="*/ 8 w 54"/>
              <a:gd name="T17" fmla="*/ 9 h 67"/>
              <a:gd name="T18" fmla="*/ 5 w 54"/>
              <a:gd name="T19" fmla="*/ 14 h 67"/>
              <a:gd name="T20" fmla="*/ 3 w 54"/>
              <a:gd name="T21" fmla="*/ 17 h 67"/>
              <a:gd name="T22" fmla="*/ 0 w 54"/>
              <a:gd name="T23" fmla="*/ 22 h 67"/>
              <a:gd name="T24" fmla="*/ 1 w 54"/>
              <a:gd name="T25" fmla="*/ 22 h 67"/>
              <a:gd name="T26" fmla="*/ 5 w 54"/>
              <a:gd name="T27" fmla="*/ 29 h 67"/>
              <a:gd name="T28" fmla="*/ 11 w 54"/>
              <a:gd name="T29" fmla="*/ 31 h 67"/>
              <a:gd name="T30" fmla="*/ 19 w 54"/>
              <a:gd name="T31" fmla="*/ 34 h 67"/>
              <a:gd name="T32" fmla="*/ 10 w 54"/>
              <a:gd name="T33" fmla="*/ 35 h 67"/>
              <a:gd name="T34" fmla="*/ 12 w 54"/>
              <a:gd name="T35" fmla="*/ 42 h 67"/>
              <a:gd name="T36" fmla="*/ 16 w 54"/>
              <a:gd name="T37" fmla="*/ 48 h 67"/>
              <a:gd name="T38" fmla="*/ 24 w 54"/>
              <a:gd name="T39" fmla="*/ 51 h 67"/>
              <a:gd name="T40" fmla="*/ 22 w 54"/>
              <a:gd name="T41" fmla="*/ 43 h 67"/>
              <a:gd name="T42" fmla="*/ 28 w 54"/>
              <a:gd name="T43" fmla="*/ 43 h 67"/>
              <a:gd name="T44" fmla="*/ 24 w 54"/>
              <a:gd name="T45" fmla="*/ 39 h 67"/>
              <a:gd name="T46" fmla="*/ 27 w 54"/>
              <a:gd name="T47" fmla="*/ 38 h 67"/>
              <a:gd name="T48" fmla="*/ 33 w 54"/>
              <a:gd name="T49" fmla="*/ 37 h 67"/>
              <a:gd name="T50" fmla="*/ 31 w 54"/>
              <a:gd name="T51" fmla="*/ 30 h 67"/>
              <a:gd name="T52" fmla="*/ 24 w 54"/>
              <a:gd name="T53" fmla="*/ 30 h 67"/>
              <a:gd name="T54" fmla="*/ 26 w 54"/>
              <a:gd name="T55" fmla="*/ 26 h 67"/>
              <a:gd name="T56" fmla="*/ 20 w 54"/>
              <a:gd name="T57" fmla="*/ 16 h 67"/>
              <a:gd name="T58" fmla="*/ 24 w 54"/>
              <a:gd name="T59" fmla="*/ 14 h 67"/>
              <a:gd name="T60" fmla="*/ 31 w 54"/>
              <a:gd name="T61" fmla="*/ 15 h 67"/>
              <a:gd name="T62" fmla="*/ 32 w 54"/>
              <a:gd name="T63" fmla="*/ 9 h 67"/>
              <a:gd name="T64" fmla="*/ 37 w 54"/>
              <a:gd name="T65" fmla="*/ 10 h 67"/>
              <a:gd name="T66" fmla="*/ 44 w 54"/>
              <a:gd name="T67" fmla="*/ 7 h 67"/>
              <a:gd name="T68" fmla="*/ 49 w 54"/>
              <a:gd name="T69" fmla="*/ 10 h 67"/>
              <a:gd name="T70" fmla="*/ 51 w 54"/>
              <a:gd name="T71" fmla="*/ 7 h 67"/>
              <a:gd name="T72" fmla="*/ 54 w 54"/>
              <a:gd name="T73" fmla="*/ 3 h 67"/>
              <a:gd name="T74" fmla="*/ 53 w 54"/>
              <a:gd name="T75" fmla="*/ 0 h 67"/>
              <a:gd name="T76" fmla="*/ 46 w 54"/>
              <a:gd name="T77" fmla="*/ 63 h 67"/>
              <a:gd name="T78" fmla="*/ 33 w 54"/>
              <a:gd name="T79" fmla="*/ 61 h 67"/>
              <a:gd name="T80" fmla="*/ 28 w 54"/>
              <a:gd name="T81" fmla="*/ 63 h 67"/>
              <a:gd name="T82" fmla="*/ 40 w 54"/>
              <a:gd name="T83" fmla="*/ 66 h 67"/>
              <a:gd name="T84" fmla="*/ 51 w 54"/>
              <a:gd name="T85" fmla="*/ 63 h 67"/>
              <a:gd name="T86" fmla="*/ 46 w 54"/>
              <a:gd name="T87" fmla="*/ 63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4" h="67">
                <a:moveTo>
                  <a:pt x="53" y="0"/>
                </a:moveTo>
                <a:cubicBezTo>
                  <a:pt x="51" y="0"/>
                  <a:pt x="49" y="1"/>
                  <a:pt x="49" y="2"/>
                </a:cubicBezTo>
                <a:cubicBezTo>
                  <a:pt x="50" y="3"/>
                  <a:pt x="48" y="4"/>
                  <a:pt x="46" y="4"/>
                </a:cubicBezTo>
                <a:cubicBezTo>
                  <a:pt x="46" y="4"/>
                  <a:pt x="39" y="3"/>
                  <a:pt x="37" y="2"/>
                </a:cubicBezTo>
                <a:cubicBezTo>
                  <a:pt x="35" y="1"/>
                  <a:pt x="29" y="2"/>
                  <a:pt x="26" y="2"/>
                </a:cubicBezTo>
                <a:cubicBezTo>
                  <a:pt x="26" y="2"/>
                  <a:pt x="26" y="2"/>
                  <a:pt x="25" y="2"/>
                </a:cubicBezTo>
                <a:cubicBezTo>
                  <a:pt x="25" y="4"/>
                  <a:pt x="19" y="7"/>
                  <a:pt x="18" y="6"/>
                </a:cubicBezTo>
                <a:cubicBezTo>
                  <a:pt x="16" y="6"/>
                  <a:pt x="16" y="8"/>
                  <a:pt x="14" y="8"/>
                </a:cubicBezTo>
                <a:cubicBezTo>
                  <a:pt x="11" y="9"/>
                  <a:pt x="8" y="8"/>
                  <a:pt x="8" y="9"/>
                </a:cubicBezTo>
                <a:cubicBezTo>
                  <a:pt x="8" y="10"/>
                  <a:pt x="6" y="13"/>
                  <a:pt x="5" y="14"/>
                </a:cubicBezTo>
                <a:cubicBezTo>
                  <a:pt x="4" y="15"/>
                  <a:pt x="5" y="17"/>
                  <a:pt x="3" y="17"/>
                </a:cubicBezTo>
                <a:cubicBezTo>
                  <a:pt x="2" y="18"/>
                  <a:pt x="1" y="20"/>
                  <a:pt x="0" y="22"/>
                </a:cubicBezTo>
                <a:cubicBezTo>
                  <a:pt x="1" y="22"/>
                  <a:pt x="1" y="22"/>
                  <a:pt x="1" y="22"/>
                </a:cubicBezTo>
                <a:cubicBezTo>
                  <a:pt x="4" y="23"/>
                  <a:pt x="6" y="26"/>
                  <a:pt x="5" y="29"/>
                </a:cubicBezTo>
                <a:cubicBezTo>
                  <a:pt x="5" y="32"/>
                  <a:pt x="9" y="33"/>
                  <a:pt x="11" y="31"/>
                </a:cubicBezTo>
                <a:cubicBezTo>
                  <a:pt x="13" y="29"/>
                  <a:pt x="19" y="32"/>
                  <a:pt x="19" y="34"/>
                </a:cubicBezTo>
                <a:cubicBezTo>
                  <a:pt x="19" y="35"/>
                  <a:pt x="13" y="32"/>
                  <a:pt x="10" y="35"/>
                </a:cubicBezTo>
                <a:cubicBezTo>
                  <a:pt x="7" y="37"/>
                  <a:pt x="12" y="39"/>
                  <a:pt x="12" y="42"/>
                </a:cubicBezTo>
                <a:cubicBezTo>
                  <a:pt x="11" y="44"/>
                  <a:pt x="13" y="48"/>
                  <a:pt x="16" y="48"/>
                </a:cubicBezTo>
                <a:cubicBezTo>
                  <a:pt x="19" y="48"/>
                  <a:pt x="22" y="52"/>
                  <a:pt x="24" y="51"/>
                </a:cubicBezTo>
                <a:cubicBezTo>
                  <a:pt x="26" y="51"/>
                  <a:pt x="22" y="44"/>
                  <a:pt x="22" y="43"/>
                </a:cubicBezTo>
                <a:cubicBezTo>
                  <a:pt x="23" y="42"/>
                  <a:pt x="26" y="45"/>
                  <a:pt x="28" y="43"/>
                </a:cubicBezTo>
                <a:cubicBezTo>
                  <a:pt x="30" y="41"/>
                  <a:pt x="27" y="39"/>
                  <a:pt x="24" y="39"/>
                </a:cubicBezTo>
                <a:cubicBezTo>
                  <a:pt x="22" y="39"/>
                  <a:pt x="24" y="36"/>
                  <a:pt x="27" y="38"/>
                </a:cubicBezTo>
                <a:cubicBezTo>
                  <a:pt x="30" y="40"/>
                  <a:pt x="32" y="37"/>
                  <a:pt x="33" y="37"/>
                </a:cubicBezTo>
                <a:cubicBezTo>
                  <a:pt x="35" y="37"/>
                  <a:pt x="35" y="31"/>
                  <a:pt x="31" y="30"/>
                </a:cubicBezTo>
                <a:cubicBezTo>
                  <a:pt x="26" y="29"/>
                  <a:pt x="27" y="33"/>
                  <a:pt x="24" y="30"/>
                </a:cubicBezTo>
                <a:cubicBezTo>
                  <a:pt x="21" y="27"/>
                  <a:pt x="26" y="28"/>
                  <a:pt x="26" y="26"/>
                </a:cubicBezTo>
                <a:cubicBezTo>
                  <a:pt x="26" y="23"/>
                  <a:pt x="22" y="20"/>
                  <a:pt x="20" y="16"/>
                </a:cubicBezTo>
                <a:cubicBezTo>
                  <a:pt x="17" y="13"/>
                  <a:pt x="23" y="12"/>
                  <a:pt x="24" y="14"/>
                </a:cubicBezTo>
                <a:cubicBezTo>
                  <a:pt x="25" y="16"/>
                  <a:pt x="29" y="16"/>
                  <a:pt x="31" y="15"/>
                </a:cubicBezTo>
                <a:cubicBezTo>
                  <a:pt x="33" y="14"/>
                  <a:pt x="28" y="10"/>
                  <a:pt x="32" y="9"/>
                </a:cubicBezTo>
                <a:cubicBezTo>
                  <a:pt x="36" y="7"/>
                  <a:pt x="36" y="10"/>
                  <a:pt x="37" y="10"/>
                </a:cubicBezTo>
                <a:cubicBezTo>
                  <a:pt x="39" y="11"/>
                  <a:pt x="40" y="7"/>
                  <a:pt x="44" y="7"/>
                </a:cubicBezTo>
                <a:cubicBezTo>
                  <a:pt x="46" y="7"/>
                  <a:pt x="48" y="9"/>
                  <a:pt x="49" y="10"/>
                </a:cubicBezTo>
                <a:cubicBezTo>
                  <a:pt x="51" y="9"/>
                  <a:pt x="51" y="8"/>
                  <a:pt x="51" y="7"/>
                </a:cubicBezTo>
                <a:cubicBezTo>
                  <a:pt x="51" y="6"/>
                  <a:pt x="54" y="5"/>
                  <a:pt x="54" y="3"/>
                </a:cubicBezTo>
                <a:cubicBezTo>
                  <a:pt x="54" y="2"/>
                  <a:pt x="53" y="1"/>
                  <a:pt x="53" y="0"/>
                </a:cubicBezTo>
                <a:close/>
                <a:moveTo>
                  <a:pt x="46" y="63"/>
                </a:moveTo>
                <a:cubicBezTo>
                  <a:pt x="44" y="61"/>
                  <a:pt x="35" y="63"/>
                  <a:pt x="33" y="61"/>
                </a:cubicBezTo>
                <a:cubicBezTo>
                  <a:pt x="30" y="59"/>
                  <a:pt x="26" y="63"/>
                  <a:pt x="28" y="63"/>
                </a:cubicBezTo>
                <a:cubicBezTo>
                  <a:pt x="31" y="64"/>
                  <a:pt x="35" y="66"/>
                  <a:pt x="40" y="66"/>
                </a:cubicBezTo>
                <a:cubicBezTo>
                  <a:pt x="45" y="67"/>
                  <a:pt x="51" y="64"/>
                  <a:pt x="51" y="63"/>
                </a:cubicBezTo>
                <a:cubicBezTo>
                  <a:pt x="51" y="62"/>
                  <a:pt x="48" y="64"/>
                  <a:pt x="46" y="63"/>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85" name="Freeform 134"/>
          <p:cNvSpPr>
            <a:spLocks/>
          </p:cNvSpPr>
          <p:nvPr/>
        </p:nvSpPr>
        <p:spPr bwMode="auto">
          <a:xfrm>
            <a:off x="4709319" y="3024876"/>
            <a:ext cx="72189" cy="45719"/>
          </a:xfrm>
          <a:custGeom>
            <a:avLst/>
            <a:gdLst>
              <a:gd name="T0" fmla="*/ 14 w 22"/>
              <a:gd name="T1" fmla="*/ 9 h 14"/>
              <a:gd name="T2" fmla="*/ 19 w 22"/>
              <a:gd name="T3" fmla="*/ 4 h 14"/>
              <a:gd name="T4" fmla="*/ 19 w 22"/>
              <a:gd name="T5" fmla="*/ 2 h 14"/>
              <a:gd name="T6" fmla="*/ 7 w 22"/>
              <a:gd name="T7" fmla="*/ 6 h 14"/>
              <a:gd name="T8" fmla="*/ 3 w 22"/>
              <a:gd name="T9" fmla="*/ 12 h 14"/>
              <a:gd name="T10" fmla="*/ 14 w 22"/>
              <a:gd name="T11" fmla="*/ 9 h 14"/>
            </a:gdLst>
            <a:ahLst/>
            <a:cxnLst>
              <a:cxn ang="0">
                <a:pos x="T0" y="T1"/>
              </a:cxn>
              <a:cxn ang="0">
                <a:pos x="T2" y="T3"/>
              </a:cxn>
              <a:cxn ang="0">
                <a:pos x="T4" y="T5"/>
              </a:cxn>
              <a:cxn ang="0">
                <a:pos x="T6" y="T7"/>
              </a:cxn>
              <a:cxn ang="0">
                <a:pos x="T8" y="T9"/>
              </a:cxn>
              <a:cxn ang="0">
                <a:pos x="T10" y="T11"/>
              </a:cxn>
            </a:cxnLst>
            <a:rect l="0" t="0" r="r" b="b"/>
            <a:pathLst>
              <a:path w="22" h="14">
                <a:moveTo>
                  <a:pt x="14" y="9"/>
                </a:moveTo>
                <a:cubicBezTo>
                  <a:pt x="14" y="8"/>
                  <a:pt x="16" y="5"/>
                  <a:pt x="19" y="4"/>
                </a:cubicBezTo>
                <a:cubicBezTo>
                  <a:pt x="22" y="3"/>
                  <a:pt x="21" y="0"/>
                  <a:pt x="19" y="2"/>
                </a:cubicBezTo>
                <a:cubicBezTo>
                  <a:pt x="17" y="4"/>
                  <a:pt x="12" y="5"/>
                  <a:pt x="7" y="6"/>
                </a:cubicBezTo>
                <a:cubicBezTo>
                  <a:pt x="1" y="6"/>
                  <a:pt x="0" y="10"/>
                  <a:pt x="3" y="12"/>
                </a:cubicBezTo>
                <a:cubicBezTo>
                  <a:pt x="7" y="14"/>
                  <a:pt x="15" y="10"/>
                  <a:pt x="14" y="9"/>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86" name="Freeform 135"/>
          <p:cNvSpPr>
            <a:spLocks/>
          </p:cNvSpPr>
          <p:nvPr/>
        </p:nvSpPr>
        <p:spPr bwMode="auto">
          <a:xfrm>
            <a:off x="3688556" y="2254991"/>
            <a:ext cx="242146" cy="125042"/>
          </a:xfrm>
          <a:custGeom>
            <a:avLst/>
            <a:gdLst>
              <a:gd name="T0" fmla="*/ 76 w 90"/>
              <a:gd name="T1" fmla="*/ 32 h 46"/>
              <a:gd name="T2" fmla="*/ 83 w 90"/>
              <a:gd name="T3" fmla="*/ 27 h 46"/>
              <a:gd name="T4" fmla="*/ 89 w 90"/>
              <a:gd name="T5" fmla="*/ 21 h 46"/>
              <a:gd name="T6" fmla="*/ 85 w 90"/>
              <a:gd name="T7" fmla="*/ 14 h 46"/>
              <a:gd name="T8" fmla="*/ 80 w 90"/>
              <a:gd name="T9" fmla="*/ 10 h 46"/>
              <a:gd name="T10" fmla="*/ 79 w 90"/>
              <a:gd name="T11" fmla="*/ 4 h 46"/>
              <a:gd name="T12" fmla="*/ 73 w 90"/>
              <a:gd name="T13" fmla="*/ 5 h 46"/>
              <a:gd name="T14" fmla="*/ 65 w 90"/>
              <a:gd name="T15" fmla="*/ 1 h 46"/>
              <a:gd name="T16" fmla="*/ 64 w 90"/>
              <a:gd name="T17" fmla="*/ 6 h 46"/>
              <a:gd name="T18" fmla="*/ 59 w 90"/>
              <a:gd name="T19" fmla="*/ 6 h 46"/>
              <a:gd name="T20" fmla="*/ 55 w 90"/>
              <a:gd name="T21" fmla="*/ 7 h 46"/>
              <a:gd name="T22" fmla="*/ 51 w 90"/>
              <a:gd name="T23" fmla="*/ 7 h 46"/>
              <a:gd name="T24" fmla="*/ 46 w 90"/>
              <a:gd name="T25" fmla="*/ 6 h 46"/>
              <a:gd name="T26" fmla="*/ 41 w 90"/>
              <a:gd name="T27" fmla="*/ 10 h 46"/>
              <a:gd name="T28" fmla="*/ 37 w 90"/>
              <a:gd name="T29" fmla="*/ 8 h 46"/>
              <a:gd name="T30" fmla="*/ 33 w 90"/>
              <a:gd name="T31" fmla="*/ 11 h 46"/>
              <a:gd name="T32" fmla="*/ 32 w 90"/>
              <a:gd name="T33" fmla="*/ 14 h 46"/>
              <a:gd name="T34" fmla="*/ 27 w 90"/>
              <a:gd name="T35" fmla="*/ 17 h 46"/>
              <a:gd name="T36" fmla="*/ 25 w 90"/>
              <a:gd name="T37" fmla="*/ 10 h 46"/>
              <a:gd name="T38" fmla="*/ 12 w 90"/>
              <a:gd name="T39" fmla="*/ 2 h 46"/>
              <a:gd name="T40" fmla="*/ 13 w 90"/>
              <a:gd name="T41" fmla="*/ 6 h 46"/>
              <a:gd name="T42" fmla="*/ 10 w 90"/>
              <a:gd name="T43" fmla="*/ 6 h 46"/>
              <a:gd name="T44" fmla="*/ 4 w 90"/>
              <a:gd name="T45" fmla="*/ 8 h 46"/>
              <a:gd name="T46" fmla="*/ 0 w 90"/>
              <a:gd name="T47" fmla="*/ 14 h 46"/>
              <a:gd name="T48" fmla="*/ 8 w 90"/>
              <a:gd name="T49" fmla="*/ 16 h 46"/>
              <a:gd name="T50" fmla="*/ 18 w 90"/>
              <a:gd name="T51" fmla="*/ 16 h 46"/>
              <a:gd name="T52" fmla="*/ 17 w 90"/>
              <a:gd name="T53" fmla="*/ 20 h 46"/>
              <a:gd name="T54" fmla="*/ 12 w 90"/>
              <a:gd name="T55" fmla="*/ 22 h 46"/>
              <a:gd name="T56" fmla="*/ 3 w 90"/>
              <a:gd name="T57" fmla="*/ 25 h 46"/>
              <a:gd name="T58" fmla="*/ 15 w 90"/>
              <a:gd name="T59" fmla="*/ 25 h 46"/>
              <a:gd name="T60" fmla="*/ 18 w 90"/>
              <a:gd name="T61" fmla="*/ 28 h 46"/>
              <a:gd name="T62" fmla="*/ 21 w 90"/>
              <a:gd name="T63" fmla="*/ 31 h 46"/>
              <a:gd name="T64" fmla="*/ 18 w 90"/>
              <a:gd name="T65" fmla="*/ 35 h 46"/>
              <a:gd name="T66" fmla="*/ 13 w 90"/>
              <a:gd name="T67" fmla="*/ 38 h 46"/>
              <a:gd name="T68" fmla="*/ 24 w 90"/>
              <a:gd name="T69" fmla="*/ 37 h 46"/>
              <a:gd name="T70" fmla="*/ 39 w 90"/>
              <a:gd name="T71" fmla="*/ 44 h 46"/>
              <a:gd name="T72" fmla="*/ 54 w 90"/>
              <a:gd name="T73" fmla="*/ 40 h 46"/>
              <a:gd name="T74" fmla="*/ 64 w 90"/>
              <a:gd name="T75" fmla="*/ 37 h 46"/>
              <a:gd name="T76" fmla="*/ 76 w 90"/>
              <a:gd name="T77" fmla="*/ 3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90" h="46">
                <a:moveTo>
                  <a:pt x="76" y="32"/>
                </a:moveTo>
                <a:cubicBezTo>
                  <a:pt x="81" y="32"/>
                  <a:pt x="81" y="27"/>
                  <a:pt x="83" y="27"/>
                </a:cubicBezTo>
                <a:cubicBezTo>
                  <a:pt x="85" y="27"/>
                  <a:pt x="88" y="23"/>
                  <a:pt x="89" y="21"/>
                </a:cubicBezTo>
                <a:cubicBezTo>
                  <a:pt x="90" y="18"/>
                  <a:pt x="88" y="14"/>
                  <a:pt x="85" y="14"/>
                </a:cubicBezTo>
                <a:cubicBezTo>
                  <a:pt x="82" y="14"/>
                  <a:pt x="79" y="11"/>
                  <a:pt x="80" y="10"/>
                </a:cubicBezTo>
                <a:cubicBezTo>
                  <a:pt x="81" y="8"/>
                  <a:pt x="78" y="6"/>
                  <a:pt x="79" y="4"/>
                </a:cubicBezTo>
                <a:cubicBezTo>
                  <a:pt x="79" y="3"/>
                  <a:pt x="75" y="4"/>
                  <a:pt x="73" y="5"/>
                </a:cubicBezTo>
                <a:cubicBezTo>
                  <a:pt x="71" y="5"/>
                  <a:pt x="67" y="0"/>
                  <a:pt x="65" y="1"/>
                </a:cubicBezTo>
                <a:cubicBezTo>
                  <a:pt x="63" y="2"/>
                  <a:pt x="64" y="5"/>
                  <a:pt x="64" y="6"/>
                </a:cubicBezTo>
                <a:cubicBezTo>
                  <a:pt x="63" y="8"/>
                  <a:pt x="59" y="5"/>
                  <a:pt x="59" y="6"/>
                </a:cubicBezTo>
                <a:cubicBezTo>
                  <a:pt x="59" y="8"/>
                  <a:pt x="57" y="8"/>
                  <a:pt x="55" y="7"/>
                </a:cubicBezTo>
                <a:cubicBezTo>
                  <a:pt x="54" y="5"/>
                  <a:pt x="50" y="6"/>
                  <a:pt x="51" y="7"/>
                </a:cubicBezTo>
                <a:cubicBezTo>
                  <a:pt x="51" y="9"/>
                  <a:pt x="49" y="8"/>
                  <a:pt x="46" y="6"/>
                </a:cubicBezTo>
                <a:cubicBezTo>
                  <a:pt x="43" y="4"/>
                  <a:pt x="40" y="8"/>
                  <a:pt x="41" y="10"/>
                </a:cubicBezTo>
                <a:cubicBezTo>
                  <a:pt x="41" y="12"/>
                  <a:pt x="40" y="12"/>
                  <a:pt x="37" y="8"/>
                </a:cubicBezTo>
                <a:cubicBezTo>
                  <a:pt x="35" y="4"/>
                  <a:pt x="32" y="8"/>
                  <a:pt x="33" y="11"/>
                </a:cubicBezTo>
                <a:cubicBezTo>
                  <a:pt x="35" y="13"/>
                  <a:pt x="34" y="16"/>
                  <a:pt x="32" y="14"/>
                </a:cubicBezTo>
                <a:cubicBezTo>
                  <a:pt x="30" y="13"/>
                  <a:pt x="28" y="15"/>
                  <a:pt x="27" y="17"/>
                </a:cubicBezTo>
                <a:cubicBezTo>
                  <a:pt x="26" y="19"/>
                  <a:pt x="22" y="12"/>
                  <a:pt x="25" y="10"/>
                </a:cubicBezTo>
                <a:cubicBezTo>
                  <a:pt x="27" y="9"/>
                  <a:pt x="15" y="2"/>
                  <a:pt x="12" y="2"/>
                </a:cubicBezTo>
                <a:cubicBezTo>
                  <a:pt x="8" y="2"/>
                  <a:pt x="10" y="4"/>
                  <a:pt x="13" y="6"/>
                </a:cubicBezTo>
                <a:cubicBezTo>
                  <a:pt x="15" y="8"/>
                  <a:pt x="11" y="8"/>
                  <a:pt x="10" y="6"/>
                </a:cubicBezTo>
                <a:cubicBezTo>
                  <a:pt x="8" y="4"/>
                  <a:pt x="6" y="6"/>
                  <a:pt x="4" y="8"/>
                </a:cubicBezTo>
                <a:cubicBezTo>
                  <a:pt x="3" y="11"/>
                  <a:pt x="0" y="12"/>
                  <a:pt x="0" y="14"/>
                </a:cubicBezTo>
                <a:cubicBezTo>
                  <a:pt x="0" y="16"/>
                  <a:pt x="4" y="18"/>
                  <a:pt x="8" y="16"/>
                </a:cubicBezTo>
                <a:cubicBezTo>
                  <a:pt x="12" y="14"/>
                  <a:pt x="16" y="14"/>
                  <a:pt x="18" y="16"/>
                </a:cubicBezTo>
                <a:cubicBezTo>
                  <a:pt x="20" y="18"/>
                  <a:pt x="15" y="19"/>
                  <a:pt x="17" y="20"/>
                </a:cubicBezTo>
                <a:cubicBezTo>
                  <a:pt x="19" y="21"/>
                  <a:pt x="17" y="23"/>
                  <a:pt x="12" y="22"/>
                </a:cubicBezTo>
                <a:cubicBezTo>
                  <a:pt x="8" y="22"/>
                  <a:pt x="2" y="23"/>
                  <a:pt x="3" y="25"/>
                </a:cubicBezTo>
                <a:cubicBezTo>
                  <a:pt x="4" y="27"/>
                  <a:pt x="15" y="24"/>
                  <a:pt x="15" y="25"/>
                </a:cubicBezTo>
                <a:cubicBezTo>
                  <a:pt x="15" y="27"/>
                  <a:pt x="15" y="30"/>
                  <a:pt x="18" y="28"/>
                </a:cubicBezTo>
                <a:cubicBezTo>
                  <a:pt x="21" y="27"/>
                  <a:pt x="19" y="31"/>
                  <a:pt x="21" y="31"/>
                </a:cubicBezTo>
                <a:cubicBezTo>
                  <a:pt x="22" y="32"/>
                  <a:pt x="22" y="35"/>
                  <a:pt x="18" y="35"/>
                </a:cubicBezTo>
                <a:cubicBezTo>
                  <a:pt x="14" y="35"/>
                  <a:pt x="12" y="36"/>
                  <a:pt x="13" y="38"/>
                </a:cubicBezTo>
                <a:cubicBezTo>
                  <a:pt x="16" y="40"/>
                  <a:pt x="20" y="38"/>
                  <a:pt x="24" y="37"/>
                </a:cubicBezTo>
                <a:cubicBezTo>
                  <a:pt x="28" y="36"/>
                  <a:pt x="34" y="42"/>
                  <a:pt x="39" y="44"/>
                </a:cubicBezTo>
                <a:cubicBezTo>
                  <a:pt x="44" y="46"/>
                  <a:pt x="53" y="43"/>
                  <a:pt x="54" y="40"/>
                </a:cubicBezTo>
                <a:cubicBezTo>
                  <a:pt x="55" y="38"/>
                  <a:pt x="62" y="39"/>
                  <a:pt x="64" y="37"/>
                </a:cubicBezTo>
                <a:cubicBezTo>
                  <a:pt x="67" y="35"/>
                  <a:pt x="71" y="33"/>
                  <a:pt x="76" y="32"/>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87" name="Freeform 136"/>
          <p:cNvSpPr>
            <a:spLocks/>
          </p:cNvSpPr>
          <p:nvPr/>
        </p:nvSpPr>
        <p:spPr bwMode="auto">
          <a:xfrm>
            <a:off x="3939380" y="2576066"/>
            <a:ext cx="103209" cy="115118"/>
          </a:xfrm>
          <a:custGeom>
            <a:avLst/>
            <a:gdLst>
              <a:gd name="T0" fmla="*/ 34 w 38"/>
              <a:gd name="T1" fmla="*/ 14 h 43"/>
              <a:gd name="T2" fmla="*/ 31 w 38"/>
              <a:gd name="T3" fmla="*/ 11 h 43"/>
              <a:gd name="T4" fmla="*/ 26 w 38"/>
              <a:gd name="T5" fmla="*/ 13 h 43"/>
              <a:gd name="T6" fmla="*/ 21 w 38"/>
              <a:gd name="T7" fmla="*/ 12 h 43"/>
              <a:gd name="T8" fmla="*/ 23 w 38"/>
              <a:gd name="T9" fmla="*/ 7 h 43"/>
              <a:gd name="T10" fmla="*/ 25 w 38"/>
              <a:gd name="T11" fmla="*/ 2 h 43"/>
              <a:gd name="T12" fmla="*/ 24 w 38"/>
              <a:gd name="T13" fmla="*/ 2 h 43"/>
              <a:gd name="T14" fmla="*/ 16 w 38"/>
              <a:gd name="T15" fmla="*/ 3 h 43"/>
              <a:gd name="T16" fmla="*/ 20 w 38"/>
              <a:gd name="T17" fmla="*/ 7 h 43"/>
              <a:gd name="T18" fmla="*/ 13 w 38"/>
              <a:gd name="T19" fmla="*/ 11 h 43"/>
              <a:gd name="T20" fmla="*/ 4 w 38"/>
              <a:gd name="T21" fmla="*/ 11 h 43"/>
              <a:gd name="T22" fmla="*/ 5 w 38"/>
              <a:gd name="T23" fmla="*/ 17 h 43"/>
              <a:gd name="T24" fmla="*/ 9 w 38"/>
              <a:gd name="T25" fmla="*/ 23 h 43"/>
              <a:gd name="T26" fmla="*/ 6 w 38"/>
              <a:gd name="T27" fmla="*/ 30 h 43"/>
              <a:gd name="T28" fmla="*/ 1 w 38"/>
              <a:gd name="T29" fmla="*/ 36 h 43"/>
              <a:gd name="T30" fmla="*/ 9 w 38"/>
              <a:gd name="T31" fmla="*/ 43 h 43"/>
              <a:gd name="T32" fmla="*/ 24 w 38"/>
              <a:gd name="T33" fmla="*/ 37 h 43"/>
              <a:gd name="T34" fmla="*/ 34 w 38"/>
              <a:gd name="T35" fmla="*/ 35 h 43"/>
              <a:gd name="T36" fmla="*/ 34 w 38"/>
              <a:gd name="T37" fmla="*/ 15 h 43"/>
              <a:gd name="T38" fmla="*/ 34 w 38"/>
              <a:gd name="T39" fmla="*/ 14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8" h="43">
                <a:moveTo>
                  <a:pt x="34" y="14"/>
                </a:moveTo>
                <a:cubicBezTo>
                  <a:pt x="33" y="13"/>
                  <a:pt x="32" y="12"/>
                  <a:pt x="31" y="11"/>
                </a:cubicBezTo>
                <a:cubicBezTo>
                  <a:pt x="28" y="7"/>
                  <a:pt x="27" y="10"/>
                  <a:pt x="26" y="13"/>
                </a:cubicBezTo>
                <a:cubicBezTo>
                  <a:pt x="26" y="15"/>
                  <a:pt x="23" y="12"/>
                  <a:pt x="21" y="12"/>
                </a:cubicBezTo>
                <a:cubicBezTo>
                  <a:pt x="19" y="11"/>
                  <a:pt x="22" y="8"/>
                  <a:pt x="23" y="7"/>
                </a:cubicBezTo>
                <a:cubicBezTo>
                  <a:pt x="24" y="6"/>
                  <a:pt x="25" y="4"/>
                  <a:pt x="25" y="2"/>
                </a:cubicBezTo>
                <a:cubicBezTo>
                  <a:pt x="25" y="2"/>
                  <a:pt x="24" y="2"/>
                  <a:pt x="24" y="2"/>
                </a:cubicBezTo>
                <a:cubicBezTo>
                  <a:pt x="21" y="0"/>
                  <a:pt x="16" y="0"/>
                  <a:pt x="16" y="3"/>
                </a:cubicBezTo>
                <a:cubicBezTo>
                  <a:pt x="16" y="7"/>
                  <a:pt x="20" y="5"/>
                  <a:pt x="20" y="7"/>
                </a:cubicBezTo>
                <a:cubicBezTo>
                  <a:pt x="20" y="9"/>
                  <a:pt x="16" y="9"/>
                  <a:pt x="13" y="11"/>
                </a:cubicBezTo>
                <a:cubicBezTo>
                  <a:pt x="10" y="13"/>
                  <a:pt x="7" y="10"/>
                  <a:pt x="4" y="11"/>
                </a:cubicBezTo>
                <a:cubicBezTo>
                  <a:pt x="1" y="13"/>
                  <a:pt x="7" y="14"/>
                  <a:pt x="5" y="17"/>
                </a:cubicBezTo>
                <a:cubicBezTo>
                  <a:pt x="3" y="21"/>
                  <a:pt x="5" y="20"/>
                  <a:pt x="9" y="23"/>
                </a:cubicBezTo>
                <a:cubicBezTo>
                  <a:pt x="12" y="26"/>
                  <a:pt x="6" y="27"/>
                  <a:pt x="6" y="30"/>
                </a:cubicBezTo>
                <a:cubicBezTo>
                  <a:pt x="6" y="34"/>
                  <a:pt x="2" y="34"/>
                  <a:pt x="1" y="36"/>
                </a:cubicBezTo>
                <a:cubicBezTo>
                  <a:pt x="0" y="38"/>
                  <a:pt x="5" y="43"/>
                  <a:pt x="9" y="43"/>
                </a:cubicBezTo>
                <a:cubicBezTo>
                  <a:pt x="12" y="43"/>
                  <a:pt x="20" y="41"/>
                  <a:pt x="24" y="37"/>
                </a:cubicBezTo>
                <a:cubicBezTo>
                  <a:pt x="28" y="33"/>
                  <a:pt x="30" y="37"/>
                  <a:pt x="34" y="35"/>
                </a:cubicBezTo>
                <a:cubicBezTo>
                  <a:pt x="38" y="33"/>
                  <a:pt x="36" y="18"/>
                  <a:pt x="34" y="15"/>
                </a:cubicBezTo>
                <a:cubicBezTo>
                  <a:pt x="34" y="14"/>
                  <a:pt x="34" y="14"/>
                  <a:pt x="34" y="14"/>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88" name="Freeform 137"/>
          <p:cNvSpPr>
            <a:spLocks noEditPoints="1"/>
          </p:cNvSpPr>
          <p:nvPr/>
        </p:nvSpPr>
        <p:spPr bwMode="auto">
          <a:xfrm>
            <a:off x="3980655" y="2377578"/>
            <a:ext cx="230237" cy="353294"/>
          </a:xfrm>
          <a:custGeom>
            <a:avLst/>
            <a:gdLst>
              <a:gd name="T0" fmla="*/ 6 w 85"/>
              <a:gd name="T1" fmla="*/ 71 h 130"/>
              <a:gd name="T2" fmla="*/ 2 w 85"/>
              <a:gd name="T3" fmla="*/ 81 h 130"/>
              <a:gd name="T4" fmla="*/ 12 w 85"/>
              <a:gd name="T5" fmla="*/ 80 h 130"/>
              <a:gd name="T6" fmla="*/ 21 w 85"/>
              <a:gd name="T7" fmla="*/ 79 h 130"/>
              <a:gd name="T8" fmla="*/ 85 w 85"/>
              <a:gd name="T9" fmla="*/ 100 h 130"/>
              <a:gd name="T10" fmla="*/ 72 w 85"/>
              <a:gd name="T11" fmla="*/ 95 h 130"/>
              <a:gd name="T12" fmla="*/ 69 w 85"/>
              <a:gd name="T13" fmla="*/ 86 h 130"/>
              <a:gd name="T14" fmla="*/ 57 w 85"/>
              <a:gd name="T15" fmla="*/ 66 h 130"/>
              <a:gd name="T16" fmla="*/ 44 w 85"/>
              <a:gd name="T17" fmla="*/ 60 h 130"/>
              <a:gd name="T18" fmla="*/ 53 w 85"/>
              <a:gd name="T19" fmla="*/ 40 h 130"/>
              <a:gd name="T20" fmla="*/ 35 w 85"/>
              <a:gd name="T21" fmla="*/ 36 h 130"/>
              <a:gd name="T22" fmla="*/ 42 w 85"/>
              <a:gd name="T23" fmla="*/ 25 h 130"/>
              <a:gd name="T24" fmla="*/ 30 w 85"/>
              <a:gd name="T25" fmla="*/ 28 h 130"/>
              <a:gd name="T26" fmla="*/ 21 w 85"/>
              <a:gd name="T27" fmla="*/ 41 h 130"/>
              <a:gd name="T28" fmla="*/ 13 w 85"/>
              <a:gd name="T29" fmla="*/ 41 h 130"/>
              <a:gd name="T30" fmla="*/ 16 w 85"/>
              <a:gd name="T31" fmla="*/ 53 h 130"/>
              <a:gd name="T32" fmla="*/ 14 w 85"/>
              <a:gd name="T33" fmla="*/ 62 h 130"/>
              <a:gd name="T34" fmla="*/ 23 w 85"/>
              <a:gd name="T35" fmla="*/ 65 h 130"/>
              <a:gd name="T36" fmla="*/ 29 w 85"/>
              <a:gd name="T37" fmla="*/ 64 h 130"/>
              <a:gd name="T38" fmla="*/ 38 w 85"/>
              <a:gd name="T39" fmla="*/ 72 h 130"/>
              <a:gd name="T40" fmla="*/ 42 w 85"/>
              <a:gd name="T41" fmla="*/ 80 h 130"/>
              <a:gd name="T42" fmla="*/ 43 w 85"/>
              <a:gd name="T43" fmla="*/ 90 h 130"/>
              <a:gd name="T44" fmla="*/ 32 w 85"/>
              <a:gd name="T45" fmla="*/ 92 h 130"/>
              <a:gd name="T46" fmla="*/ 34 w 85"/>
              <a:gd name="T47" fmla="*/ 100 h 130"/>
              <a:gd name="T48" fmla="*/ 30 w 85"/>
              <a:gd name="T49" fmla="*/ 110 h 130"/>
              <a:gd name="T50" fmla="*/ 43 w 85"/>
              <a:gd name="T51" fmla="*/ 112 h 130"/>
              <a:gd name="T52" fmla="*/ 35 w 85"/>
              <a:gd name="T53" fmla="*/ 115 h 130"/>
              <a:gd name="T54" fmla="*/ 30 w 85"/>
              <a:gd name="T55" fmla="*/ 125 h 130"/>
              <a:gd name="T56" fmla="*/ 40 w 85"/>
              <a:gd name="T57" fmla="*/ 123 h 130"/>
              <a:gd name="T58" fmla="*/ 53 w 85"/>
              <a:gd name="T59" fmla="*/ 120 h 130"/>
              <a:gd name="T60" fmla="*/ 69 w 85"/>
              <a:gd name="T61" fmla="*/ 120 h 130"/>
              <a:gd name="T62" fmla="*/ 77 w 85"/>
              <a:gd name="T63" fmla="*/ 113 h 130"/>
              <a:gd name="T64" fmla="*/ 85 w 85"/>
              <a:gd name="T65" fmla="*/ 100 h 130"/>
              <a:gd name="T66" fmla="*/ 16 w 85"/>
              <a:gd name="T67" fmla="*/ 30 h 130"/>
              <a:gd name="T68" fmla="*/ 58 w 85"/>
              <a:gd name="T69" fmla="*/ 11 h 130"/>
              <a:gd name="T70" fmla="*/ 58 w 85"/>
              <a:gd name="T71" fmla="*/ 11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5" h="130">
                <a:moveTo>
                  <a:pt x="17" y="69"/>
                </a:moveTo>
                <a:cubicBezTo>
                  <a:pt x="14" y="66"/>
                  <a:pt x="10" y="71"/>
                  <a:pt x="6" y="71"/>
                </a:cubicBezTo>
                <a:cubicBezTo>
                  <a:pt x="6" y="73"/>
                  <a:pt x="5" y="75"/>
                  <a:pt x="4" y="76"/>
                </a:cubicBezTo>
                <a:cubicBezTo>
                  <a:pt x="3" y="77"/>
                  <a:pt x="0" y="80"/>
                  <a:pt x="2" y="81"/>
                </a:cubicBezTo>
                <a:cubicBezTo>
                  <a:pt x="4" y="81"/>
                  <a:pt x="7" y="84"/>
                  <a:pt x="7" y="82"/>
                </a:cubicBezTo>
                <a:cubicBezTo>
                  <a:pt x="8" y="79"/>
                  <a:pt x="9" y="76"/>
                  <a:pt x="12" y="80"/>
                </a:cubicBezTo>
                <a:cubicBezTo>
                  <a:pt x="13" y="81"/>
                  <a:pt x="14" y="82"/>
                  <a:pt x="15" y="83"/>
                </a:cubicBezTo>
                <a:cubicBezTo>
                  <a:pt x="15" y="81"/>
                  <a:pt x="19" y="81"/>
                  <a:pt x="21" y="79"/>
                </a:cubicBezTo>
                <a:cubicBezTo>
                  <a:pt x="24" y="76"/>
                  <a:pt x="20" y="73"/>
                  <a:pt x="17" y="69"/>
                </a:cubicBezTo>
                <a:close/>
                <a:moveTo>
                  <a:pt x="85" y="100"/>
                </a:moveTo>
                <a:cubicBezTo>
                  <a:pt x="85" y="96"/>
                  <a:pt x="77" y="94"/>
                  <a:pt x="76" y="96"/>
                </a:cubicBezTo>
                <a:cubicBezTo>
                  <a:pt x="75" y="98"/>
                  <a:pt x="73" y="97"/>
                  <a:pt x="72" y="95"/>
                </a:cubicBezTo>
                <a:cubicBezTo>
                  <a:pt x="70" y="93"/>
                  <a:pt x="73" y="91"/>
                  <a:pt x="72" y="91"/>
                </a:cubicBezTo>
                <a:cubicBezTo>
                  <a:pt x="70" y="90"/>
                  <a:pt x="69" y="87"/>
                  <a:pt x="69" y="86"/>
                </a:cubicBezTo>
                <a:cubicBezTo>
                  <a:pt x="69" y="85"/>
                  <a:pt x="67" y="77"/>
                  <a:pt x="63" y="76"/>
                </a:cubicBezTo>
                <a:cubicBezTo>
                  <a:pt x="58" y="75"/>
                  <a:pt x="58" y="69"/>
                  <a:pt x="57" y="66"/>
                </a:cubicBezTo>
                <a:cubicBezTo>
                  <a:pt x="56" y="62"/>
                  <a:pt x="54" y="64"/>
                  <a:pt x="51" y="61"/>
                </a:cubicBezTo>
                <a:cubicBezTo>
                  <a:pt x="49" y="59"/>
                  <a:pt x="46" y="60"/>
                  <a:pt x="44" y="60"/>
                </a:cubicBezTo>
                <a:cubicBezTo>
                  <a:pt x="42" y="60"/>
                  <a:pt x="44" y="57"/>
                  <a:pt x="47" y="55"/>
                </a:cubicBezTo>
                <a:cubicBezTo>
                  <a:pt x="50" y="53"/>
                  <a:pt x="53" y="42"/>
                  <a:pt x="53" y="40"/>
                </a:cubicBezTo>
                <a:cubicBezTo>
                  <a:pt x="53" y="38"/>
                  <a:pt x="40" y="38"/>
                  <a:pt x="38" y="39"/>
                </a:cubicBezTo>
                <a:cubicBezTo>
                  <a:pt x="35" y="40"/>
                  <a:pt x="33" y="37"/>
                  <a:pt x="35" y="36"/>
                </a:cubicBezTo>
                <a:cubicBezTo>
                  <a:pt x="37" y="36"/>
                  <a:pt x="41" y="31"/>
                  <a:pt x="41" y="30"/>
                </a:cubicBezTo>
                <a:cubicBezTo>
                  <a:pt x="41" y="28"/>
                  <a:pt x="44" y="26"/>
                  <a:pt x="42" y="25"/>
                </a:cubicBezTo>
                <a:cubicBezTo>
                  <a:pt x="41" y="23"/>
                  <a:pt x="40" y="27"/>
                  <a:pt x="39" y="28"/>
                </a:cubicBezTo>
                <a:cubicBezTo>
                  <a:pt x="37" y="29"/>
                  <a:pt x="34" y="29"/>
                  <a:pt x="30" y="28"/>
                </a:cubicBezTo>
                <a:cubicBezTo>
                  <a:pt x="26" y="27"/>
                  <a:pt x="24" y="33"/>
                  <a:pt x="24" y="35"/>
                </a:cubicBezTo>
                <a:cubicBezTo>
                  <a:pt x="25" y="37"/>
                  <a:pt x="20" y="39"/>
                  <a:pt x="21" y="41"/>
                </a:cubicBezTo>
                <a:cubicBezTo>
                  <a:pt x="21" y="43"/>
                  <a:pt x="20" y="44"/>
                  <a:pt x="19" y="43"/>
                </a:cubicBezTo>
                <a:cubicBezTo>
                  <a:pt x="17" y="42"/>
                  <a:pt x="16" y="39"/>
                  <a:pt x="13" y="41"/>
                </a:cubicBezTo>
                <a:cubicBezTo>
                  <a:pt x="11" y="43"/>
                  <a:pt x="16" y="46"/>
                  <a:pt x="20" y="46"/>
                </a:cubicBezTo>
                <a:cubicBezTo>
                  <a:pt x="23" y="47"/>
                  <a:pt x="17" y="49"/>
                  <a:pt x="16" y="53"/>
                </a:cubicBezTo>
                <a:cubicBezTo>
                  <a:pt x="16" y="56"/>
                  <a:pt x="21" y="55"/>
                  <a:pt x="21" y="57"/>
                </a:cubicBezTo>
                <a:cubicBezTo>
                  <a:pt x="21" y="60"/>
                  <a:pt x="14" y="60"/>
                  <a:pt x="14" y="62"/>
                </a:cubicBezTo>
                <a:cubicBezTo>
                  <a:pt x="14" y="65"/>
                  <a:pt x="18" y="61"/>
                  <a:pt x="20" y="60"/>
                </a:cubicBezTo>
                <a:cubicBezTo>
                  <a:pt x="22" y="59"/>
                  <a:pt x="19" y="66"/>
                  <a:pt x="23" y="65"/>
                </a:cubicBezTo>
                <a:cubicBezTo>
                  <a:pt x="28" y="64"/>
                  <a:pt x="27" y="58"/>
                  <a:pt x="28" y="59"/>
                </a:cubicBezTo>
                <a:cubicBezTo>
                  <a:pt x="30" y="59"/>
                  <a:pt x="28" y="62"/>
                  <a:pt x="29" y="64"/>
                </a:cubicBezTo>
                <a:cubicBezTo>
                  <a:pt x="30" y="67"/>
                  <a:pt x="26" y="71"/>
                  <a:pt x="26" y="73"/>
                </a:cubicBezTo>
                <a:cubicBezTo>
                  <a:pt x="26" y="75"/>
                  <a:pt x="35" y="75"/>
                  <a:pt x="38" y="72"/>
                </a:cubicBezTo>
                <a:cubicBezTo>
                  <a:pt x="41" y="69"/>
                  <a:pt x="42" y="72"/>
                  <a:pt x="40" y="74"/>
                </a:cubicBezTo>
                <a:cubicBezTo>
                  <a:pt x="38" y="77"/>
                  <a:pt x="39" y="79"/>
                  <a:pt x="42" y="80"/>
                </a:cubicBezTo>
                <a:cubicBezTo>
                  <a:pt x="44" y="80"/>
                  <a:pt x="45" y="81"/>
                  <a:pt x="44" y="83"/>
                </a:cubicBezTo>
                <a:cubicBezTo>
                  <a:pt x="43" y="85"/>
                  <a:pt x="44" y="88"/>
                  <a:pt x="43" y="90"/>
                </a:cubicBezTo>
                <a:cubicBezTo>
                  <a:pt x="42" y="92"/>
                  <a:pt x="35" y="92"/>
                  <a:pt x="35" y="91"/>
                </a:cubicBezTo>
                <a:cubicBezTo>
                  <a:pt x="34" y="89"/>
                  <a:pt x="31" y="90"/>
                  <a:pt x="32" y="92"/>
                </a:cubicBezTo>
                <a:cubicBezTo>
                  <a:pt x="33" y="94"/>
                  <a:pt x="29" y="96"/>
                  <a:pt x="29" y="97"/>
                </a:cubicBezTo>
                <a:cubicBezTo>
                  <a:pt x="30" y="99"/>
                  <a:pt x="34" y="98"/>
                  <a:pt x="34" y="100"/>
                </a:cubicBezTo>
                <a:cubicBezTo>
                  <a:pt x="35" y="102"/>
                  <a:pt x="31" y="105"/>
                  <a:pt x="26" y="106"/>
                </a:cubicBezTo>
                <a:cubicBezTo>
                  <a:pt x="22" y="108"/>
                  <a:pt x="27" y="111"/>
                  <a:pt x="30" y="110"/>
                </a:cubicBezTo>
                <a:cubicBezTo>
                  <a:pt x="32" y="108"/>
                  <a:pt x="31" y="111"/>
                  <a:pt x="35" y="111"/>
                </a:cubicBezTo>
                <a:cubicBezTo>
                  <a:pt x="38" y="111"/>
                  <a:pt x="40" y="113"/>
                  <a:pt x="43" y="112"/>
                </a:cubicBezTo>
                <a:cubicBezTo>
                  <a:pt x="47" y="111"/>
                  <a:pt x="47" y="112"/>
                  <a:pt x="44" y="114"/>
                </a:cubicBezTo>
                <a:cubicBezTo>
                  <a:pt x="41" y="116"/>
                  <a:pt x="37" y="114"/>
                  <a:pt x="35" y="115"/>
                </a:cubicBezTo>
                <a:cubicBezTo>
                  <a:pt x="32" y="117"/>
                  <a:pt x="22" y="126"/>
                  <a:pt x="24" y="129"/>
                </a:cubicBezTo>
                <a:cubicBezTo>
                  <a:pt x="25" y="130"/>
                  <a:pt x="27" y="127"/>
                  <a:pt x="30" y="125"/>
                </a:cubicBezTo>
                <a:cubicBezTo>
                  <a:pt x="34" y="124"/>
                  <a:pt x="35" y="126"/>
                  <a:pt x="37" y="126"/>
                </a:cubicBezTo>
                <a:cubicBezTo>
                  <a:pt x="39" y="127"/>
                  <a:pt x="39" y="122"/>
                  <a:pt x="40" y="123"/>
                </a:cubicBezTo>
                <a:cubicBezTo>
                  <a:pt x="42" y="123"/>
                  <a:pt x="43" y="121"/>
                  <a:pt x="46" y="122"/>
                </a:cubicBezTo>
                <a:cubicBezTo>
                  <a:pt x="49" y="122"/>
                  <a:pt x="51" y="121"/>
                  <a:pt x="53" y="120"/>
                </a:cubicBezTo>
                <a:cubicBezTo>
                  <a:pt x="54" y="119"/>
                  <a:pt x="58" y="122"/>
                  <a:pt x="60" y="121"/>
                </a:cubicBezTo>
                <a:cubicBezTo>
                  <a:pt x="61" y="121"/>
                  <a:pt x="66" y="120"/>
                  <a:pt x="69" y="120"/>
                </a:cubicBezTo>
                <a:cubicBezTo>
                  <a:pt x="72" y="120"/>
                  <a:pt x="79" y="117"/>
                  <a:pt x="81" y="115"/>
                </a:cubicBezTo>
                <a:cubicBezTo>
                  <a:pt x="83" y="113"/>
                  <a:pt x="80" y="113"/>
                  <a:pt x="77" y="113"/>
                </a:cubicBezTo>
                <a:cubicBezTo>
                  <a:pt x="75" y="114"/>
                  <a:pt x="75" y="111"/>
                  <a:pt x="78" y="108"/>
                </a:cubicBezTo>
                <a:cubicBezTo>
                  <a:pt x="80" y="106"/>
                  <a:pt x="85" y="104"/>
                  <a:pt x="85" y="100"/>
                </a:cubicBezTo>
                <a:close/>
                <a:moveTo>
                  <a:pt x="10" y="38"/>
                </a:moveTo>
                <a:cubicBezTo>
                  <a:pt x="13" y="37"/>
                  <a:pt x="17" y="32"/>
                  <a:pt x="16" y="30"/>
                </a:cubicBezTo>
                <a:cubicBezTo>
                  <a:pt x="14" y="29"/>
                  <a:pt x="7" y="38"/>
                  <a:pt x="10" y="38"/>
                </a:cubicBezTo>
                <a:close/>
                <a:moveTo>
                  <a:pt x="58" y="11"/>
                </a:moveTo>
                <a:cubicBezTo>
                  <a:pt x="60" y="8"/>
                  <a:pt x="63" y="0"/>
                  <a:pt x="60" y="1"/>
                </a:cubicBezTo>
                <a:cubicBezTo>
                  <a:pt x="56" y="2"/>
                  <a:pt x="57" y="12"/>
                  <a:pt x="58" y="11"/>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89" name="Freeform 138"/>
          <p:cNvSpPr>
            <a:spLocks noEditPoints="1"/>
          </p:cNvSpPr>
          <p:nvPr/>
        </p:nvSpPr>
        <p:spPr bwMode="auto">
          <a:xfrm>
            <a:off x="3980655" y="2377578"/>
            <a:ext cx="230237" cy="353294"/>
          </a:xfrm>
          <a:custGeom>
            <a:avLst/>
            <a:gdLst>
              <a:gd name="T0" fmla="*/ 6 w 85"/>
              <a:gd name="T1" fmla="*/ 71 h 130"/>
              <a:gd name="T2" fmla="*/ 2 w 85"/>
              <a:gd name="T3" fmla="*/ 81 h 130"/>
              <a:gd name="T4" fmla="*/ 12 w 85"/>
              <a:gd name="T5" fmla="*/ 80 h 130"/>
              <a:gd name="T6" fmla="*/ 21 w 85"/>
              <a:gd name="T7" fmla="*/ 79 h 130"/>
              <a:gd name="T8" fmla="*/ 85 w 85"/>
              <a:gd name="T9" fmla="*/ 100 h 130"/>
              <a:gd name="T10" fmla="*/ 72 w 85"/>
              <a:gd name="T11" fmla="*/ 95 h 130"/>
              <a:gd name="T12" fmla="*/ 69 w 85"/>
              <a:gd name="T13" fmla="*/ 86 h 130"/>
              <a:gd name="T14" fmla="*/ 57 w 85"/>
              <a:gd name="T15" fmla="*/ 66 h 130"/>
              <a:gd name="T16" fmla="*/ 44 w 85"/>
              <a:gd name="T17" fmla="*/ 60 h 130"/>
              <a:gd name="T18" fmla="*/ 53 w 85"/>
              <a:gd name="T19" fmla="*/ 40 h 130"/>
              <a:gd name="T20" fmla="*/ 35 w 85"/>
              <a:gd name="T21" fmla="*/ 36 h 130"/>
              <a:gd name="T22" fmla="*/ 42 w 85"/>
              <a:gd name="T23" fmla="*/ 25 h 130"/>
              <a:gd name="T24" fmla="*/ 30 w 85"/>
              <a:gd name="T25" fmla="*/ 28 h 130"/>
              <a:gd name="T26" fmla="*/ 21 w 85"/>
              <a:gd name="T27" fmla="*/ 41 h 130"/>
              <a:gd name="T28" fmla="*/ 13 w 85"/>
              <a:gd name="T29" fmla="*/ 41 h 130"/>
              <a:gd name="T30" fmla="*/ 16 w 85"/>
              <a:gd name="T31" fmla="*/ 53 h 130"/>
              <a:gd name="T32" fmla="*/ 14 w 85"/>
              <a:gd name="T33" fmla="*/ 62 h 130"/>
              <a:gd name="T34" fmla="*/ 23 w 85"/>
              <a:gd name="T35" fmla="*/ 65 h 130"/>
              <a:gd name="T36" fmla="*/ 29 w 85"/>
              <a:gd name="T37" fmla="*/ 64 h 130"/>
              <a:gd name="T38" fmla="*/ 38 w 85"/>
              <a:gd name="T39" fmla="*/ 72 h 130"/>
              <a:gd name="T40" fmla="*/ 42 w 85"/>
              <a:gd name="T41" fmla="*/ 80 h 130"/>
              <a:gd name="T42" fmla="*/ 43 w 85"/>
              <a:gd name="T43" fmla="*/ 90 h 130"/>
              <a:gd name="T44" fmla="*/ 32 w 85"/>
              <a:gd name="T45" fmla="*/ 92 h 130"/>
              <a:gd name="T46" fmla="*/ 34 w 85"/>
              <a:gd name="T47" fmla="*/ 100 h 130"/>
              <a:gd name="T48" fmla="*/ 30 w 85"/>
              <a:gd name="T49" fmla="*/ 110 h 130"/>
              <a:gd name="T50" fmla="*/ 43 w 85"/>
              <a:gd name="T51" fmla="*/ 112 h 130"/>
              <a:gd name="T52" fmla="*/ 35 w 85"/>
              <a:gd name="T53" fmla="*/ 115 h 130"/>
              <a:gd name="T54" fmla="*/ 30 w 85"/>
              <a:gd name="T55" fmla="*/ 125 h 130"/>
              <a:gd name="T56" fmla="*/ 40 w 85"/>
              <a:gd name="T57" fmla="*/ 123 h 130"/>
              <a:gd name="T58" fmla="*/ 53 w 85"/>
              <a:gd name="T59" fmla="*/ 120 h 130"/>
              <a:gd name="T60" fmla="*/ 69 w 85"/>
              <a:gd name="T61" fmla="*/ 120 h 130"/>
              <a:gd name="T62" fmla="*/ 77 w 85"/>
              <a:gd name="T63" fmla="*/ 113 h 130"/>
              <a:gd name="T64" fmla="*/ 85 w 85"/>
              <a:gd name="T65" fmla="*/ 100 h 130"/>
              <a:gd name="T66" fmla="*/ 16 w 85"/>
              <a:gd name="T67" fmla="*/ 30 h 130"/>
              <a:gd name="T68" fmla="*/ 58 w 85"/>
              <a:gd name="T69" fmla="*/ 11 h 130"/>
              <a:gd name="T70" fmla="*/ 58 w 85"/>
              <a:gd name="T71" fmla="*/ 11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5" h="130">
                <a:moveTo>
                  <a:pt x="17" y="69"/>
                </a:moveTo>
                <a:cubicBezTo>
                  <a:pt x="14" y="66"/>
                  <a:pt x="10" y="71"/>
                  <a:pt x="6" y="71"/>
                </a:cubicBezTo>
                <a:cubicBezTo>
                  <a:pt x="6" y="73"/>
                  <a:pt x="5" y="75"/>
                  <a:pt x="4" y="76"/>
                </a:cubicBezTo>
                <a:cubicBezTo>
                  <a:pt x="3" y="77"/>
                  <a:pt x="0" y="80"/>
                  <a:pt x="2" y="81"/>
                </a:cubicBezTo>
                <a:cubicBezTo>
                  <a:pt x="4" y="81"/>
                  <a:pt x="7" y="84"/>
                  <a:pt x="7" y="82"/>
                </a:cubicBezTo>
                <a:cubicBezTo>
                  <a:pt x="8" y="79"/>
                  <a:pt x="9" y="76"/>
                  <a:pt x="12" y="80"/>
                </a:cubicBezTo>
                <a:cubicBezTo>
                  <a:pt x="13" y="81"/>
                  <a:pt x="14" y="82"/>
                  <a:pt x="15" y="83"/>
                </a:cubicBezTo>
                <a:cubicBezTo>
                  <a:pt x="15" y="81"/>
                  <a:pt x="19" y="81"/>
                  <a:pt x="21" y="79"/>
                </a:cubicBezTo>
                <a:cubicBezTo>
                  <a:pt x="24" y="76"/>
                  <a:pt x="20" y="73"/>
                  <a:pt x="17" y="69"/>
                </a:cubicBezTo>
                <a:close/>
                <a:moveTo>
                  <a:pt x="85" y="100"/>
                </a:moveTo>
                <a:cubicBezTo>
                  <a:pt x="85" y="96"/>
                  <a:pt x="77" y="94"/>
                  <a:pt x="76" y="96"/>
                </a:cubicBezTo>
                <a:cubicBezTo>
                  <a:pt x="75" y="98"/>
                  <a:pt x="73" y="97"/>
                  <a:pt x="72" y="95"/>
                </a:cubicBezTo>
                <a:cubicBezTo>
                  <a:pt x="70" y="93"/>
                  <a:pt x="73" y="91"/>
                  <a:pt x="72" y="91"/>
                </a:cubicBezTo>
                <a:cubicBezTo>
                  <a:pt x="70" y="90"/>
                  <a:pt x="69" y="87"/>
                  <a:pt x="69" y="86"/>
                </a:cubicBezTo>
                <a:cubicBezTo>
                  <a:pt x="69" y="85"/>
                  <a:pt x="67" y="77"/>
                  <a:pt x="63" y="76"/>
                </a:cubicBezTo>
                <a:cubicBezTo>
                  <a:pt x="58" y="75"/>
                  <a:pt x="58" y="69"/>
                  <a:pt x="57" y="66"/>
                </a:cubicBezTo>
                <a:cubicBezTo>
                  <a:pt x="56" y="62"/>
                  <a:pt x="54" y="64"/>
                  <a:pt x="51" y="61"/>
                </a:cubicBezTo>
                <a:cubicBezTo>
                  <a:pt x="49" y="59"/>
                  <a:pt x="46" y="60"/>
                  <a:pt x="44" y="60"/>
                </a:cubicBezTo>
                <a:cubicBezTo>
                  <a:pt x="42" y="60"/>
                  <a:pt x="44" y="57"/>
                  <a:pt x="47" y="55"/>
                </a:cubicBezTo>
                <a:cubicBezTo>
                  <a:pt x="50" y="53"/>
                  <a:pt x="53" y="42"/>
                  <a:pt x="53" y="40"/>
                </a:cubicBezTo>
                <a:cubicBezTo>
                  <a:pt x="53" y="38"/>
                  <a:pt x="40" y="38"/>
                  <a:pt x="38" y="39"/>
                </a:cubicBezTo>
                <a:cubicBezTo>
                  <a:pt x="35" y="40"/>
                  <a:pt x="33" y="37"/>
                  <a:pt x="35" y="36"/>
                </a:cubicBezTo>
                <a:cubicBezTo>
                  <a:pt x="37" y="36"/>
                  <a:pt x="41" y="31"/>
                  <a:pt x="41" y="30"/>
                </a:cubicBezTo>
                <a:cubicBezTo>
                  <a:pt x="41" y="28"/>
                  <a:pt x="44" y="26"/>
                  <a:pt x="42" y="25"/>
                </a:cubicBezTo>
                <a:cubicBezTo>
                  <a:pt x="41" y="23"/>
                  <a:pt x="40" y="27"/>
                  <a:pt x="39" y="28"/>
                </a:cubicBezTo>
                <a:cubicBezTo>
                  <a:pt x="37" y="29"/>
                  <a:pt x="34" y="29"/>
                  <a:pt x="30" y="28"/>
                </a:cubicBezTo>
                <a:cubicBezTo>
                  <a:pt x="26" y="27"/>
                  <a:pt x="24" y="33"/>
                  <a:pt x="24" y="35"/>
                </a:cubicBezTo>
                <a:cubicBezTo>
                  <a:pt x="25" y="37"/>
                  <a:pt x="20" y="39"/>
                  <a:pt x="21" y="41"/>
                </a:cubicBezTo>
                <a:cubicBezTo>
                  <a:pt x="21" y="43"/>
                  <a:pt x="20" y="44"/>
                  <a:pt x="19" y="43"/>
                </a:cubicBezTo>
                <a:cubicBezTo>
                  <a:pt x="17" y="42"/>
                  <a:pt x="16" y="39"/>
                  <a:pt x="13" y="41"/>
                </a:cubicBezTo>
                <a:cubicBezTo>
                  <a:pt x="11" y="43"/>
                  <a:pt x="16" y="46"/>
                  <a:pt x="20" y="46"/>
                </a:cubicBezTo>
                <a:cubicBezTo>
                  <a:pt x="23" y="47"/>
                  <a:pt x="17" y="49"/>
                  <a:pt x="16" y="53"/>
                </a:cubicBezTo>
                <a:cubicBezTo>
                  <a:pt x="16" y="56"/>
                  <a:pt x="21" y="55"/>
                  <a:pt x="21" y="57"/>
                </a:cubicBezTo>
                <a:cubicBezTo>
                  <a:pt x="21" y="60"/>
                  <a:pt x="14" y="60"/>
                  <a:pt x="14" y="62"/>
                </a:cubicBezTo>
                <a:cubicBezTo>
                  <a:pt x="14" y="65"/>
                  <a:pt x="18" y="61"/>
                  <a:pt x="20" y="60"/>
                </a:cubicBezTo>
                <a:cubicBezTo>
                  <a:pt x="22" y="59"/>
                  <a:pt x="19" y="66"/>
                  <a:pt x="23" y="65"/>
                </a:cubicBezTo>
                <a:cubicBezTo>
                  <a:pt x="28" y="64"/>
                  <a:pt x="27" y="58"/>
                  <a:pt x="28" y="59"/>
                </a:cubicBezTo>
                <a:cubicBezTo>
                  <a:pt x="30" y="59"/>
                  <a:pt x="28" y="62"/>
                  <a:pt x="29" y="64"/>
                </a:cubicBezTo>
                <a:cubicBezTo>
                  <a:pt x="30" y="67"/>
                  <a:pt x="26" y="71"/>
                  <a:pt x="26" y="73"/>
                </a:cubicBezTo>
                <a:cubicBezTo>
                  <a:pt x="26" y="75"/>
                  <a:pt x="35" y="75"/>
                  <a:pt x="38" y="72"/>
                </a:cubicBezTo>
                <a:cubicBezTo>
                  <a:pt x="41" y="69"/>
                  <a:pt x="42" y="72"/>
                  <a:pt x="40" y="74"/>
                </a:cubicBezTo>
                <a:cubicBezTo>
                  <a:pt x="38" y="77"/>
                  <a:pt x="39" y="79"/>
                  <a:pt x="42" y="80"/>
                </a:cubicBezTo>
                <a:cubicBezTo>
                  <a:pt x="44" y="80"/>
                  <a:pt x="45" y="81"/>
                  <a:pt x="44" y="83"/>
                </a:cubicBezTo>
                <a:cubicBezTo>
                  <a:pt x="43" y="85"/>
                  <a:pt x="44" y="88"/>
                  <a:pt x="43" y="90"/>
                </a:cubicBezTo>
                <a:cubicBezTo>
                  <a:pt x="42" y="92"/>
                  <a:pt x="35" y="92"/>
                  <a:pt x="35" y="91"/>
                </a:cubicBezTo>
                <a:cubicBezTo>
                  <a:pt x="34" y="89"/>
                  <a:pt x="31" y="90"/>
                  <a:pt x="32" y="92"/>
                </a:cubicBezTo>
                <a:cubicBezTo>
                  <a:pt x="33" y="94"/>
                  <a:pt x="29" y="96"/>
                  <a:pt x="29" y="97"/>
                </a:cubicBezTo>
                <a:cubicBezTo>
                  <a:pt x="30" y="99"/>
                  <a:pt x="34" y="98"/>
                  <a:pt x="34" y="100"/>
                </a:cubicBezTo>
                <a:cubicBezTo>
                  <a:pt x="35" y="102"/>
                  <a:pt x="31" y="105"/>
                  <a:pt x="26" y="106"/>
                </a:cubicBezTo>
                <a:cubicBezTo>
                  <a:pt x="22" y="108"/>
                  <a:pt x="27" y="111"/>
                  <a:pt x="30" y="110"/>
                </a:cubicBezTo>
                <a:cubicBezTo>
                  <a:pt x="32" y="108"/>
                  <a:pt x="31" y="111"/>
                  <a:pt x="35" y="111"/>
                </a:cubicBezTo>
                <a:cubicBezTo>
                  <a:pt x="38" y="111"/>
                  <a:pt x="40" y="113"/>
                  <a:pt x="43" y="112"/>
                </a:cubicBezTo>
                <a:cubicBezTo>
                  <a:pt x="47" y="111"/>
                  <a:pt x="47" y="112"/>
                  <a:pt x="44" y="114"/>
                </a:cubicBezTo>
                <a:cubicBezTo>
                  <a:pt x="41" y="116"/>
                  <a:pt x="37" y="114"/>
                  <a:pt x="35" y="115"/>
                </a:cubicBezTo>
                <a:cubicBezTo>
                  <a:pt x="32" y="117"/>
                  <a:pt x="22" y="126"/>
                  <a:pt x="24" y="129"/>
                </a:cubicBezTo>
                <a:cubicBezTo>
                  <a:pt x="25" y="130"/>
                  <a:pt x="27" y="127"/>
                  <a:pt x="30" y="125"/>
                </a:cubicBezTo>
                <a:cubicBezTo>
                  <a:pt x="34" y="124"/>
                  <a:pt x="35" y="126"/>
                  <a:pt x="37" y="126"/>
                </a:cubicBezTo>
                <a:cubicBezTo>
                  <a:pt x="39" y="127"/>
                  <a:pt x="39" y="122"/>
                  <a:pt x="40" y="123"/>
                </a:cubicBezTo>
                <a:cubicBezTo>
                  <a:pt x="42" y="123"/>
                  <a:pt x="43" y="121"/>
                  <a:pt x="46" y="122"/>
                </a:cubicBezTo>
                <a:cubicBezTo>
                  <a:pt x="49" y="122"/>
                  <a:pt x="51" y="121"/>
                  <a:pt x="53" y="120"/>
                </a:cubicBezTo>
                <a:cubicBezTo>
                  <a:pt x="54" y="119"/>
                  <a:pt x="58" y="122"/>
                  <a:pt x="60" y="121"/>
                </a:cubicBezTo>
                <a:cubicBezTo>
                  <a:pt x="61" y="121"/>
                  <a:pt x="66" y="120"/>
                  <a:pt x="69" y="120"/>
                </a:cubicBezTo>
                <a:cubicBezTo>
                  <a:pt x="72" y="120"/>
                  <a:pt x="79" y="117"/>
                  <a:pt x="81" y="115"/>
                </a:cubicBezTo>
                <a:cubicBezTo>
                  <a:pt x="83" y="113"/>
                  <a:pt x="80" y="113"/>
                  <a:pt x="77" y="113"/>
                </a:cubicBezTo>
                <a:cubicBezTo>
                  <a:pt x="75" y="114"/>
                  <a:pt x="75" y="111"/>
                  <a:pt x="78" y="108"/>
                </a:cubicBezTo>
                <a:cubicBezTo>
                  <a:pt x="80" y="106"/>
                  <a:pt x="85" y="104"/>
                  <a:pt x="85" y="100"/>
                </a:cubicBezTo>
                <a:close/>
                <a:moveTo>
                  <a:pt x="10" y="38"/>
                </a:moveTo>
                <a:cubicBezTo>
                  <a:pt x="13" y="37"/>
                  <a:pt x="17" y="32"/>
                  <a:pt x="16" y="30"/>
                </a:cubicBezTo>
                <a:cubicBezTo>
                  <a:pt x="14" y="29"/>
                  <a:pt x="7" y="38"/>
                  <a:pt x="10" y="38"/>
                </a:cubicBezTo>
                <a:close/>
                <a:moveTo>
                  <a:pt x="58" y="11"/>
                </a:moveTo>
                <a:cubicBezTo>
                  <a:pt x="60" y="8"/>
                  <a:pt x="63" y="0"/>
                  <a:pt x="60" y="1"/>
                </a:cubicBezTo>
                <a:cubicBezTo>
                  <a:pt x="56" y="2"/>
                  <a:pt x="57" y="12"/>
                  <a:pt x="58" y="11"/>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90" name="Freeform 139"/>
          <p:cNvSpPr>
            <a:spLocks noEditPoints="1"/>
          </p:cNvSpPr>
          <p:nvPr/>
        </p:nvSpPr>
        <p:spPr bwMode="auto">
          <a:xfrm>
            <a:off x="4277518" y="2510186"/>
            <a:ext cx="111149" cy="103210"/>
          </a:xfrm>
          <a:custGeom>
            <a:avLst/>
            <a:gdLst>
              <a:gd name="T0" fmla="*/ 21 w 41"/>
              <a:gd name="T1" fmla="*/ 14 h 38"/>
              <a:gd name="T2" fmla="*/ 20 w 41"/>
              <a:gd name="T3" fmla="*/ 8 h 38"/>
              <a:gd name="T4" fmla="*/ 21 w 41"/>
              <a:gd name="T5" fmla="*/ 1 h 38"/>
              <a:gd name="T6" fmla="*/ 15 w 41"/>
              <a:gd name="T7" fmla="*/ 4 h 38"/>
              <a:gd name="T8" fmla="*/ 10 w 41"/>
              <a:gd name="T9" fmla="*/ 7 h 38"/>
              <a:gd name="T10" fmla="*/ 11 w 41"/>
              <a:gd name="T11" fmla="*/ 11 h 38"/>
              <a:gd name="T12" fmla="*/ 6 w 41"/>
              <a:gd name="T13" fmla="*/ 8 h 38"/>
              <a:gd name="T14" fmla="*/ 1 w 41"/>
              <a:gd name="T15" fmla="*/ 14 h 38"/>
              <a:gd name="T16" fmla="*/ 1 w 41"/>
              <a:gd name="T17" fmla="*/ 24 h 38"/>
              <a:gd name="T18" fmla="*/ 5 w 41"/>
              <a:gd name="T19" fmla="*/ 31 h 38"/>
              <a:gd name="T20" fmla="*/ 6 w 41"/>
              <a:gd name="T21" fmla="*/ 35 h 38"/>
              <a:gd name="T22" fmla="*/ 14 w 41"/>
              <a:gd name="T23" fmla="*/ 36 h 38"/>
              <a:gd name="T24" fmla="*/ 17 w 41"/>
              <a:gd name="T25" fmla="*/ 36 h 38"/>
              <a:gd name="T26" fmla="*/ 13 w 41"/>
              <a:gd name="T27" fmla="*/ 31 h 38"/>
              <a:gd name="T28" fmla="*/ 18 w 41"/>
              <a:gd name="T29" fmla="*/ 32 h 38"/>
              <a:gd name="T30" fmla="*/ 24 w 41"/>
              <a:gd name="T31" fmla="*/ 32 h 38"/>
              <a:gd name="T32" fmla="*/ 21 w 41"/>
              <a:gd name="T33" fmla="*/ 27 h 38"/>
              <a:gd name="T34" fmla="*/ 17 w 41"/>
              <a:gd name="T35" fmla="*/ 26 h 38"/>
              <a:gd name="T36" fmla="*/ 19 w 41"/>
              <a:gd name="T37" fmla="*/ 21 h 38"/>
              <a:gd name="T38" fmla="*/ 25 w 41"/>
              <a:gd name="T39" fmla="*/ 18 h 38"/>
              <a:gd name="T40" fmla="*/ 21 w 41"/>
              <a:gd name="T41" fmla="*/ 14 h 38"/>
              <a:gd name="T42" fmla="*/ 39 w 41"/>
              <a:gd name="T43" fmla="*/ 22 h 38"/>
              <a:gd name="T44" fmla="*/ 37 w 41"/>
              <a:gd name="T45" fmla="*/ 24 h 38"/>
              <a:gd name="T46" fmla="*/ 34 w 41"/>
              <a:gd name="T47" fmla="*/ 22 h 38"/>
              <a:gd name="T48" fmla="*/ 28 w 41"/>
              <a:gd name="T49" fmla="*/ 24 h 38"/>
              <a:gd name="T50" fmla="*/ 31 w 41"/>
              <a:gd name="T51" fmla="*/ 32 h 38"/>
              <a:gd name="T52" fmla="*/ 29 w 41"/>
              <a:gd name="T53" fmla="*/ 34 h 38"/>
              <a:gd name="T54" fmla="*/ 31 w 41"/>
              <a:gd name="T55" fmla="*/ 38 h 38"/>
              <a:gd name="T56" fmla="*/ 37 w 41"/>
              <a:gd name="T57" fmla="*/ 31 h 38"/>
              <a:gd name="T58" fmla="*/ 39 w 41"/>
              <a:gd name="T59" fmla="*/ 2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1" h="38">
                <a:moveTo>
                  <a:pt x="21" y="14"/>
                </a:moveTo>
                <a:cubicBezTo>
                  <a:pt x="19" y="14"/>
                  <a:pt x="19" y="10"/>
                  <a:pt x="20" y="8"/>
                </a:cubicBezTo>
                <a:cubicBezTo>
                  <a:pt x="22" y="7"/>
                  <a:pt x="22" y="2"/>
                  <a:pt x="21" y="1"/>
                </a:cubicBezTo>
                <a:cubicBezTo>
                  <a:pt x="20" y="0"/>
                  <a:pt x="16" y="1"/>
                  <a:pt x="15" y="4"/>
                </a:cubicBezTo>
                <a:cubicBezTo>
                  <a:pt x="15" y="8"/>
                  <a:pt x="11" y="6"/>
                  <a:pt x="10" y="7"/>
                </a:cubicBezTo>
                <a:cubicBezTo>
                  <a:pt x="9" y="8"/>
                  <a:pt x="12" y="9"/>
                  <a:pt x="11" y="11"/>
                </a:cubicBezTo>
                <a:cubicBezTo>
                  <a:pt x="9" y="12"/>
                  <a:pt x="8" y="9"/>
                  <a:pt x="6" y="8"/>
                </a:cubicBezTo>
                <a:cubicBezTo>
                  <a:pt x="3" y="8"/>
                  <a:pt x="3" y="12"/>
                  <a:pt x="1" y="14"/>
                </a:cubicBezTo>
                <a:cubicBezTo>
                  <a:pt x="0" y="17"/>
                  <a:pt x="1" y="21"/>
                  <a:pt x="1" y="24"/>
                </a:cubicBezTo>
                <a:cubicBezTo>
                  <a:pt x="2" y="27"/>
                  <a:pt x="6" y="29"/>
                  <a:pt x="5" y="31"/>
                </a:cubicBezTo>
                <a:cubicBezTo>
                  <a:pt x="4" y="32"/>
                  <a:pt x="5" y="34"/>
                  <a:pt x="6" y="35"/>
                </a:cubicBezTo>
                <a:cubicBezTo>
                  <a:pt x="9" y="35"/>
                  <a:pt x="12" y="35"/>
                  <a:pt x="14" y="36"/>
                </a:cubicBezTo>
                <a:cubicBezTo>
                  <a:pt x="14" y="36"/>
                  <a:pt x="15" y="36"/>
                  <a:pt x="17" y="36"/>
                </a:cubicBezTo>
                <a:cubicBezTo>
                  <a:pt x="16" y="34"/>
                  <a:pt x="13" y="33"/>
                  <a:pt x="13" y="31"/>
                </a:cubicBezTo>
                <a:cubicBezTo>
                  <a:pt x="14" y="29"/>
                  <a:pt x="16" y="31"/>
                  <a:pt x="18" y="32"/>
                </a:cubicBezTo>
                <a:cubicBezTo>
                  <a:pt x="20" y="34"/>
                  <a:pt x="23" y="34"/>
                  <a:pt x="24" y="32"/>
                </a:cubicBezTo>
                <a:cubicBezTo>
                  <a:pt x="24" y="31"/>
                  <a:pt x="23" y="25"/>
                  <a:pt x="21" y="27"/>
                </a:cubicBezTo>
                <a:cubicBezTo>
                  <a:pt x="18" y="28"/>
                  <a:pt x="18" y="27"/>
                  <a:pt x="17" y="26"/>
                </a:cubicBezTo>
                <a:cubicBezTo>
                  <a:pt x="16" y="25"/>
                  <a:pt x="19" y="23"/>
                  <a:pt x="19" y="21"/>
                </a:cubicBezTo>
                <a:cubicBezTo>
                  <a:pt x="20" y="19"/>
                  <a:pt x="24" y="20"/>
                  <a:pt x="25" y="18"/>
                </a:cubicBezTo>
                <a:cubicBezTo>
                  <a:pt x="25" y="17"/>
                  <a:pt x="22" y="15"/>
                  <a:pt x="21" y="14"/>
                </a:cubicBezTo>
                <a:close/>
                <a:moveTo>
                  <a:pt x="39" y="22"/>
                </a:moveTo>
                <a:cubicBezTo>
                  <a:pt x="38" y="21"/>
                  <a:pt x="38" y="23"/>
                  <a:pt x="37" y="24"/>
                </a:cubicBezTo>
                <a:cubicBezTo>
                  <a:pt x="35" y="24"/>
                  <a:pt x="34" y="19"/>
                  <a:pt x="34" y="22"/>
                </a:cubicBezTo>
                <a:cubicBezTo>
                  <a:pt x="33" y="24"/>
                  <a:pt x="31" y="21"/>
                  <a:pt x="28" y="24"/>
                </a:cubicBezTo>
                <a:cubicBezTo>
                  <a:pt x="26" y="28"/>
                  <a:pt x="30" y="31"/>
                  <a:pt x="31" y="32"/>
                </a:cubicBezTo>
                <a:cubicBezTo>
                  <a:pt x="33" y="33"/>
                  <a:pt x="31" y="35"/>
                  <a:pt x="29" y="34"/>
                </a:cubicBezTo>
                <a:cubicBezTo>
                  <a:pt x="27" y="34"/>
                  <a:pt x="28" y="37"/>
                  <a:pt x="31" y="38"/>
                </a:cubicBezTo>
                <a:cubicBezTo>
                  <a:pt x="34" y="38"/>
                  <a:pt x="38" y="32"/>
                  <a:pt x="37" y="31"/>
                </a:cubicBezTo>
                <a:cubicBezTo>
                  <a:pt x="37" y="29"/>
                  <a:pt x="41" y="22"/>
                  <a:pt x="39" y="22"/>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91" name="Freeform 140"/>
          <p:cNvSpPr>
            <a:spLocks noEditPoints="1"/>
          </p:cNvSpPr>
          <p:nvPr/>
        </p:nvSpPr>
        <p:spPr bwMode="auto">
          <a:xfrm>
            <a:off x="4337843" y="2097749"/>
            <a:ext cx="285811" cy="498184"/>
          </a:xfrm>
          <a:custGeom>
            <a:avLst/>
            <a:gdLst>
              <a:gd name="T0" fmla="*/ 102 w 105"/>
              <a:gd name="T1" fmla="*/ 39 h 184"/>
              <a:gd name="T2" fmla="*/ 100 w 105"/>
              <a:gd name="T3" fmla="*/ 24 h 184"/>
              <a:gd name="T4" fmla="*/ 88 w 105"/>
              <a:gd name="T5" fmla="*/ 9 h 184"/>
              <a:gd name="T6" fmla="*/ 73 w 105"/>
              <a:gd name="T7" fmla="*/ 8 h 184"/>
              <a:gd name="T8" fmla="*/ 59 w 105"/>
              <a:gd name="T9" fmla="*/ 8 h 184"/>
              <a:gd name="T10" fmla="*/ 50 w 105"/>
              <a:gd name="T11" fmla="*/ 17 h 184"/>
              <a:gd name="T12" fmla="*/ 42 w 105"/>
              <a:gd name="T13" fmla="*/ 27 h 184"/>
              <a:gd name="T14" fmla="*/ 35 w 105"/>
              <a:gd name="T15" fmla="*/ 38 h 184"/>
              <a:gd name="T16" fmla="*/ 27 w 105"/>
              <a:gd name="T17" fmla="*/ 45 h 184"/>
              <a:gd name="T18" fmla="*/ 21 w 105"/>
              <a:gd name="T19" fmla="*/ 63 h 184"/>
              <a:gd name="T20" fmla="*/ 23 w 105"/>
              <a:gd name="T21" fmla="*/ 72 h 184"/>
              <a:gd name="T22" fmla="*/ 9 w 105"/>
              <a:gd name="T23" fmla="*/ 78 h 184"/>
              <a:gd name="T24" fmla="*/ 8 w 105"/>
              <a:gd name="T25" fmla="*/ 95 h 184"/>
              <a:gd name="T26" fmla="*/ 14 w 105"/>
              <a:gd name="T27" fmla="*/ 109 h 184"/>
              <a:gd name="T28" fmla="*/ 11 w 105"/>
              <a:gd name="T29" fmla="*/ 117 h 184"/>
              <a:gd name="T30" fmla="*/ 6 w 105"/>
              <a:gd name="T31" fmla="*/ 127 h 184"/>
              <a:gd name="T32" fmla="*/ 2 w 105"/>
              <a:gd name="T33" fmla="*/ 140 h 184"/>
              <a:gd name="T34" fmla="*/ 0 w 105"/>
              <a:gd name="T35" fmla="*/ 140 h 184"/>
              <a:gd name="T36" fmla="*/ 6 w 105"/>
              <a:gd name="T37" fmla="*/ 157 h 184"/>
              <a:gd name="T38" fmla="*/ 12 w 105"/>
              <a:gd name="T39" fmla="*/ 171 h 184"/>
              <a:gd name="T40" fmla="*/ 15 w 105"/>
              <a:gd name="T41" fmla="*/ 182 h 184"/>
              <a:gd name="T42" fmla="*/ 25 w 105"/>
              <a:gd name="T43" fmla="*/ 177 h 184"/>
              <a:gd name="T44" fmla="*/ 34 w 105"/>
              <a:gd name="T45" fmla="*/ 174 h 184"/>
              <a:gd name="T46" fmla="*/ 42 w 105"/>
              <a:gd name="T47" fmla="*/ 171 h 184"/>
              <a:gd name="T48" fmla="*/ 44 w 105"/>
              <a:gd name="T49" fmla="*/ 164 h 184"/>
              <a:gd name="T50" fmla="*/ 45 w 105"/>
              <a:gd name="T51" fmla="*/ 146 h 184"/>
              <a:gd name="T52" fmla="*/ 57 w 105"/>
              <a:gd name="T53" fmla="*/ 134 h 184"/>
              <a:gd name="T54" fmla="*/ 54 w 105"/>
              <a:gd name="T55" fmla="*/ 118 h 184"/>
              <a:gd name="T56" fmla="*/ 47 w 105"/>
              <a:gd name="T57" fmla="*/ 107 h 184"/>
              <a:gd name="T58" fmla="*/ 53 w 105"/>
              <a:gd name="T59" fmla="*/ 92 h 184"/>
              <a:gd name="T60" fmla="*/ 63 w 105"/>
              <a:gd name="T61" fmla="*/ 82 h 184"/>
              <a:gd name="T62" fmla="*/ 84 w 105"/>
              <a:gd name="T63" fmla="*/ 67 h 184"/>
              <a:gd name="T64" fmla="*/ 86 w 105"/>
              <a:gd name="T65" fmla="*/ 53 h 184"/>
              <a:gd name="T66" fmla="*/ 100 w 105"/>
              <a:gd name="T67" fmla="*/ 47 h 184"/>
              <a:gd name="T68" fmla="*/ 104 w 105"/>
              <a:gd name="T69" fmla="*/ 43 h 184"/>
              <a:gd name="T70" fmla="*/ 56 w 105"/>
              <a:gd name="T71" fmla="*/ 16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5" h="184">
                <a:moveTo>
                  <a:pt x="104" y="43"/>
                </a:moveTo>
                <a:cubicBezTo>
                  <a:pt x="102" y="42"/>
                  <a:pt x="100" y="39"/>
                  <a:pt x="102" y="39"/>
                </a:cubicBezTo>
                <a:cubicBezTo>
                  <a:pt x="104" y="39"/>
                  <a:pt x="105" y="33"/>
                  <a:pt x="102" y="32"/>
                </a:cubicBezTo>
                <a:cubicBezTo>
                  <a:pt x="100" y="31"/>
                  <a:pt x="102" y="25"/>
                  <a:pt x="100" y="24"/>
                </a:cubicBezTo>
                <a:cubicBezTo>
                  <a:pt x="98" y="23"/>
                  <a:pt x="100" y="19"/>
                  <a:pt x="100" y="16"/>
                </a:cubicBezTo>
                <a:cubicBezTo>
                  <a:pt x="100" y="13"/>
                  <a:pt x="92" y="11"/>
                  <a:pt x="88" y="9"/>
                </a:cubicBezTo>
                <a:cubicBezTo>
                  <a:pt x="84" y="7"/>
                  <a:pt x="82" y="4"/>
                  <a:pt x="78" y="2"/>
                </a:cubicBezTo>
                <a:cubicBezTo>
                  <a:pt x="74" y="0"/>
                  <a:pt x="73" y="5"/>
                  <a:pt x="73" y="8"/>
                </a:cubicBezTo>
                <a:cubicBezTo>
                  <a:pt x="73" y="11"/>
                  <a:pt x="70" y="12"/>
                  <a:pt x="68" y="10"/>
                </a:cubicBezTo>
                <a:cubicBezTo>
                  <a:pt x="65" y="8"/>
                  <a:pt x="62" y="10"/>
                  <a:pt x="59" y="8"/>
                </a:cubicBezTo>
                <a:cubicBezTo>
                  <a:pt x="55" y="7"/>
                  <a:pt x="57" y="12"/>
                  <a:pt x="57" y="14"/>
                </a:cubicBezTo>
                <a:cubicBezTo>
                  <a:pt x="57" y="17"/>
                  <a:pt x="53" y="17"/>
                  <a:pt x="50" y="17"/>
                </a:cubicBezTo>
                <a:cubicBezTo>
                  <a:pt x="48" y="17"/>
                  <a:pt x="44" y="19"/>
                  <a:pt x="44" y="21"/>
                </a:cubicBezTo>
                <a:cubicBezTo>
                  <a:pt x="44" y="24"/>
                  <a:pt x="40" y="26"/>
                  <a:pt x="42" y="27"/>
                </a:cubicBezTo>
                <a:cubicBezTo>
                  <a:pt x="43" y="29"/>
                  <a:pt x="41" y="31"/>
                  <a:pt x="40" y="32"/>
                </a:cubicBezTo>
                <a:cubicBezTo>
                  <a:pt x="38" y="33"/>
                  <a:pt x="36" y="37"/>
                  <a:pt x="35" y="38"/>
                </a:cubicBezTo>
                <a:cubicBezTo>
                  <a:pt x="34" y="39"/>
                  <a:pt x="36" y="41"/>
                  <a:pt x="34" y="43"/>
                </a:cubicBezTo>
                <a:cubicBezTo>
                  <a:pt x="31" y="45"/>
                  <a:pt x="28" y="43"/>
                  <a:pt x="27" y="45"/>
                </a:cubicBezTo>
                <a:cubicBezTo>
                  <a:pt x="26" y="46"/>
                  <a:pt x="27" y="49"/>
                  <a:pt x="27" y="52"/>
                </a:cubicBezTo>
                <a:cubicBezTo>
                  <a:pt x="26" y="56"/>
                  <a:pt x="24" y="60"/>
                  <a:pt x="21" y="63"/>
                </a:cubicBezTo>
                <a:cubicBezTo>
                  <a:pt x="19" y="66"/>
                  <a:pt x="22" y="67"/>
                  <a:pt x="23" y="67"/>
                </a:cubicBezTo>
                <a:cubicBezTo>
                  <a:pt x="24" y="68"/>
                  <a:pt x="24" y="70"/>
                  <a:pt x="23" y="72"/>
                </a:cubicBezTo>
                <a:cubicBezTo>
                  <a:pt x="22" y="75"/>
                  <a:pt x="19" y="73"/>
                  <a:pt x="18" y="73"/>
                </a:cubicBezTo>
                <a:cubicBezTo>
                  <a:pt x="16" y="72"/>
                  <a:pt x="12" y="74"/>
                  <a:pt x="9" y="78"/>
                </a:cubicBezTo>
                <a:cubicBezTo>
                  <a:pt x="7" y="82"/>
                  <a:pt x="8" y="85"/>
                  <a:pt x="8" y="87"/>
                </a:cubicBezTo>
                <a:cubicBezTo>
                  <a:pt x="9" y="89"/>
                  <a:pt x="6" y="91"/>
                  <a:pt x="8" y="95"/>
                </a:cubicBezTo>
                <a:cubicBezTo>
                  <a:pt x="10" y="99"/>
                  <a:pt x="8" y="100"/>
                  <a:pt x="8" y="103"/>
                </a:cubicBezTo>
                <a:cubicBezTo>
                  <a:pt x="8" y="106"/>
                  <a:pt x="13" y="106"/>
                  <a:pt x="14" y="109"/>
                </a:cubicBezTo>
                <a:cubicBezTo>
                  <a:pt x="14" y="112"/>
                  <a:pt x="12" y="113"/>
                  <a:pt x="10" y="113"/>
                </a:cubicBezTo>
                <a:cubicBezTo>
                  <a:pt x="9" y="113"/>
                  <a:pt x="9" y="117"/>
                  <a:pt x="11" y="117"/>
                </a:cubicBezTo>
                <a:cubicBezTo>
                  <a:pt x="12" y="118"/>
                  <a:pt x="12" y="124"/>
                  <a:pt x="11" y="125"/>
                </a:cubicBezTo>
                <a:cubicBezTo>
                  <a:pt x="10" y="127"/>
                  <a:pt x="5" y="125"/>
                  <a:pt x="6" y="127"/>
                </a:cubicBezTo>
                <a:cubicBezTo>
                  <a:pt x="6" y="129"/>
                  <a:pt x="4" y="133"/>
                  <a:pt x="4" y="134"/>
                </a:cubicBezTo>
                <a:cubicBezTo>
                  <a:pt x="4" y="136"/>
                  <a:pt x="4" y="141"/>
                  <a:pt x="2" y="140"/>
                </a:cubicBezTo>
                <a:cubicBezTo>
                  <a:pt x="2" y="139"/>
                  <a:pt x="1" y="139"/>
                  <a:pt x="0" y="139"/>
                </a:cubicBezTo>
                <a:cubicBezTo>
                  <a:pt x="0" y="140"/>
                  <a:pt x="0" y="140"/>
                  <a:pt x="0" y="140"/>
                </a:cubicBezTo>
                <a:cubicBezTo>
                  <a:pt x="0" y="143"/>
                  <a:pt x="1" y="146"/>
                  <a:pt x="3" y="149"/>
                </a:cubicBezTo>
                <a:cubicBezTo>
                  <a:pt x="6" y="151"/>
                  <a:pt x="4" y="154"/>
                  <a:pt x="6" y="157"/>
                </a:cubicBezTo>
                <a:cubicBezTo>
                  <a:pt x="9" y="160"/>
                  <a:pt x="8" y="163"/>
                  <a:pt x="11" y="165"/>
                </a:cubicBezTo>
                <a:cubicBezTo>
                  <a:pt x="13" y="167"/>
                  <a:pt x="14" y="168"/>
                  <a:pt x="12" y="171"/>
                </a:cubicBezTo>
                <a:cubicBezTo>
                  <a:pt x="11" y="174"/>
                  <a:pt x="15" y="173"/>
                  <a:pt x="15" y="175"/>
                </a:cubicBezTo>
                <a:cubicBezTo>
                  <a:pt x="15" y="177"/>
                  <a:pt x="14" y="180"/>
                  <a:pt x="15" y="182"/>
                </a:cubicBezTo>
                <a:cubicBezTo>
                  <a:pt x="16" y="184"/>
                  <a:pt x="18" y="182"/>
                  <a:pt x="22" y="182"/>
                </a:cubicBezTo>
                <a:cubicBezTo>
                  <a:pt x="25" y="182"/>
                  <a:pt x="24" y="179"/>
                  <a:pt x="25" y="177"/>
                </a:cubicBezTo>
                <a:cubicBezTo>
                  <a:pt x="25" y="175"/>
                  <a:pt x="27" y="176"/>
                  <a:pt x="27" y="174"/>
                </a:cubicBezTo>
                <a:cubicBezTo>
                  <a:pt x="28" y="173"/>
                  <a:pt x="31" y="173"/>
                  <a:pt x="34" y="174"/>
                </a:cubicBezTo>
                <a:cubicBezTo>
                  <a:pt x="37" y="175"/>
                  <a:pt x="39" y="173"/>
                  <a:pt x="39" y="170"/>
                </a:cubicBezTo>
                <a:cubicBezTo>
                  <a:pt x="40" y="167"/>
                  <a:pt x="41" y="171"/>
                  <a:pt x="42" y="171"/>
                </a:cubicBezTo>
                <a:cubicBezTo>
                  <a:pt x="43" y="172"/>
                  <a:pt x="46" y="167"/>
                  <a:pt x="47" y="163"/>
                </a:cubicBezTo>
                <a:cubicBezTo>
                  <a:pt x="48" y="160"/>
                  <a:pt x="47" y="160"/>
                  <a:pt x="44" y="164"/>
                </a:cubicBezTo>
                <a:cubicBezTo>
                  <a:pt x="41" y="167"/>
                  <a:pt x="43" y="160"/>
                  <a:pt x="44" y="158"/>
                </a:cubicBezTo>
                <a:cubicBezTo>
                  <a:pt x="45" y="155"/>
                  <a:pt x="45" y="148"/>
                  <a:pt x="45" y="146"/>
                </a:cubicBezTo>
                <a:cubicBezTo>
                  <a:pt x="45" y="144"/>
                  <a:pt x="46" y="142"/>
                  <a:pt x="50" y="141"/>
                </a:cubicBezTo>
                <a:cubicBezTo>
                  <a:pt x="53" y="140"/>
                  <a:pt x="58" y="136"/>
                  <a:pt x="57" y="134"/>
                </a:cubicBezTo>
                <a:cubicBezTo>
                  <a:pt x="57" y="132"/>
                  <a:pt x="62" y="129"/>
                  <a:pt x="62" y="127"/>
                </a:cubicBezTo>
                <a:cubicBezTo>
                  <a:pt x="62" y="125"/>
                  <a:pt x="56" y="119"/>
                  <a:pt x="54" y="118"/>
                </a:cubicBezTo>
                <a:cubicBezTo>
                  <a:pt x="52" y="117"/>
                  <a:pt x="48" y="118"/>
                  <a:pt x="48" y="116"/>
                </a:cubicBezTo>
                <a:cubicBezTo>
                  <a:pt x="49" y="115"/>
                  <a:pt x="48" y="110"/>
                  <a:pt x="47" y="107"/>
                </a:cubicBezTo>
                <a:cubicBezTo>
                  <a:pt x="47" y="104"/>
                  <a:pt x="51" y="101"/>
                  <a:pt x="51" y="99"/>
                </a:cubicBezTo>
                <a:cubicBezTo>
                  <a:pt x="51" y="96"/>
                  <a:pt x="50" y="93"/>
                  <a:pt x="53" y="92"/>
                </a:cubicBezTo>
                <a:cubicBezTo>
                  <a:pt x="55" y="91"/>
                  <a:pt x="54" y="89"/>
                  <a:pt x="57" y="88"/>
                </a:cubicBezTo>
                <a:cubicBezTo>
                  <a:pt x="60" y="88"/>
                  <a:pt x="59" y="83"/>
                  <a:pt x="63" y="82"/>
                </a:cubicBezTo>
                <a:cubicBezTo>
                  <a:pt x="66" y="80"/>
                  <a:pt x="66" y="79"/>
                  <a:pt x="71" y="77"/>
                </a:cubicBezTo>
                <a:cubicBezTo>
                  <a:pt x="75" y="75"/>
                  <a:pt x="82" y="70"/>
                  <a:pt x="84" y="67"/>
                </a:cubicBezTo>
                <a:cubicBezTo>
                  <a:pt x="85" y="65"/>
                  <a:pt x="79" y="62"/>
                  <a:pt x="83" y="59"/>
                </a:cubicBezTo>
                <a:cubicBezTo>
                  <a:pt x="86" y="57"/>
                  <a:pt x="83" y="54"/>
                  <a:pt x="86" y="53"/>
                </a:cubicBezTo>
                <a:cubicBezTo>
                  <a:pt x="88" y="52"/>
                  <a:pt x="89" y="50"/>
                  <a:pt x="91" y="48"/>
                </a:cubicBezTo>
                <a:cubicBezTo>
                  <a:pt x="93" y="46"/>
                  <a:pt x="96" y="48"/>
                  <a:pt x="100" y="47"/>
                </a:cubicBezTo>
                <a:cubicBezTo>
                  <a:pt x="102" y="47"/>
                  <a:pt x="103" y="47"/>
                  <a:pt x="105" y="47"/>
                </a:cubicBezTo>
                <a:cubicBezTo>
                  <a:pt x="105" y="46"/>
                  <a:pt x="104" y="44"/>
                  <a:pt x="104" y="43"/>
                </a:cubicBezTo>
                <a:close/>
                <a:moveTo>
                  <a:pt x="61" y="153"/>
                </a:moveTo>
                <a:cubicBezTo>
                  <a:pt x="57" y="153"/>
                  <a:pt x="55" y="162"/>
                  <a:pt x="56" y="164"/>
                </a:cubicBezTo>
                <a:cubicBezTo>
                  <a:pt x="57" y="165"/>
                  <a:pt x="66" y="153"/>
                  <a:pt x="61" y="153"/>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92" name="Freeform 141"/>
          <p:cNvSpPr>
            <a:spLocks noEditPoints="1"/>
          </p:cNvSpPr>
          <p:nvPr/>
        </p:nvSpPr>
        <p:spPr bwMode="auto">
          <a:xfrm>
            <a:off x="4525169" y="2464155"/>
            <a:ext cx="142906" cy="71453"/>
          </a:xfrm>
          <a:custGeom>
            <a:avLst/>
            <a:gdLst>
              <a:gd name="T0" fmla="*/ 49 w 53"/>
              <a:gd name="T1" fmla="*/ 7 h 26"/>
              <a:gd name="T2" fmla="*/ 51 w 53"/>
              <a:gd name="T3" fmla="*/ 1 h 26"/>
              <a:gd name="T4" fmla="*/ 49 w 53"/>
              <a:gd name="T5" fmla="*/ 2 h 26"/>
              <a:gd name="T6" fmla="*/ 33 w 53"/>
              <a:gd name="T7" fmla="*/ 1 h 26"/>
              <a:gd name="T8" fmla="*/ 18 w 53"/>
              <a:gd name="T9" fmla="*/ 4 h 26"/>
              <a:gd name="T10" fmla="*/ 12 w 53"/>
              <a:gd name="T11" fmla="*/ 9 h 26"/>
              <a:gd name="T12" fmla="*/ 14 w 53"/>
              <a:gd name="T13" fmla="*/ 14 h 26"/>
              <a:gd name="T14" fmla="*/ 19 w 53"/>
              <a:gd name="T15" fmla="*/ 17 h 26"/>
              <a:gd name="T16" fmla="*/ 21 w 53"/>
              <a:gd name="T17" fmla="*/ 20 h 26"/>
              <a:gd name="T18" fmla="*/ 21 w 53"/>
              <a:gd name="T19" fmla="*/ 20 h 26"/>
              <a:gd name="T20" fmla="*/ 30 w 53"/>
              <a:gd name="T21" fmla="*/ 20 h 26"/>
              <a:gd name="T22" fmla="*/ 38 w 53"/>
              <a:gd name="T23" fmla="*/ 25 h 26"/>
              <a:gd name="T24" fmla="*/ 46 w 53"/>
              <a:gd name="T25" fmla="*/ 26 h 26"/>
              <a:gd name="T26" fmla="*/ 47 w 53"/>
              <a:gd name="T27" fmla="*/ 23 h 26"/>
              <a:gd name="T28" fmla="*/ 49 w 53"/>
              <a:gd name="T29" fmla="*/ 21 h 26"/>
              <a:gd name="T30" fmla="*/ 47 w 53"/>
              <a:gd name="T31" fmla="*/ 16 h 26"/>
              <a:gd name="T32" fmla="*/ 46 w 53"/>
              <a:gd name="T33" fmla="*/ 11 h 26"/>
              <a:gd name="T34" fmla="*/ 49 w 53"/>
              <a:gd name="T35" fmla="*/ 7 h 26"/>
              <a:gd name="T36" fmla="*/ 5 w 53"/>
              <a:gd name="T37" fmla="*/ 13 h 26"/>
              <a:gd name="T38" fmla="*/ 2 w 53"/>
              <a:gd name="T39" fmla="*/ 20 h 26"/>
              <a:gd name="T40" fmla="*/ 11 w 53"/>
              <a:gd name="T41" fmla="*/ 15 h 26"/>
              <a:gd name="T42" fmla="*/ 5 w 53"/>
              <a:gd name="T43" fmla="*/ 13 h 26"/>
              <a:gd name="T44" fmla="*/ 9 w 53"/>
              <a:gd name="T45" fmla="*/ 9 h 26"/>
              <a:gd name="T46" fmla="*/ 4 w 53"/>
              <a:gd name="T47" fmla="*/ 10 h 26"/>
              <a:gd name="T48" fmla="*/ 9 w 53"/>
              <a:gd name="T49" fmla="*/ 9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3" h="26">
                <a:moveTo>
                  <a:pt x="49" y="7"/>
                </a:moveTo>
                <a:cubicBezTo>
                  <a:pt x="50" y="5"/>
                  <a:pt x="53" y="4"/>
                  <a:pt x="51" y="1"/>
                </a:cubicBezTo>
                <a:cubicBezTo>
                  <a:pt x="51" y="2"/>
                  <a:pt x="50" y="2"/>
                  <a:pt x="49" y="2"/>
                </a:cubicBezTo>
                <a:cubicBezTo>
                  <a:pt x="46" y="3"/>
                  <a:pt x="38" y="0"/>
                  <a:pt x="33" y="1"/>
                </a:cubicBezTo>
                <a:cubicBezTo>
                  <a:pt x="29" y="2"/>
                  <a:pt x="20" y="2"/>
                  <a:pt x="18" y="4"/>
                </a:cubicBezTo>
                <a:cubicBezTo>
                  <a:pt x="15" y="6"/>
                  <a:pt x="10" y="7"/>
                  <a:pt x="12" y="9"/>
                </a:cubicBezTo>
                <a:cubicBezTo>
                  <a:pt x="15" y="11"/>
                  <a:pt x="12" y="12"/>
                  <a:pt x="14" y="14"/>
                </a:cubicBezTo>
                <a:cubicBezTo>
                  <a:pt x="16" y="16"/>
                  <a:pt x="17" y="17"/>
                  <a:pt x="19" y="17"/>
                </a:cubicBezTo>
                <a:cubicBezTo>
                  <a:pt x="22" y="16"/>
                  <a:pt x="23" y="18"/>
                  <a:pt x="21" y="20"/>
                </a:cubicBezTo>
                <a:cubicBezTo>
                  <a:pt x="21" y="20"/>
                  <a:pt x="21" y="20"/>
                  <a:pt x="21" y="20"/>
                </a:cubicBezTo>
                <a:cubicBezTo>
                  <a:pt x="25" y="20"/>
                  <a:pt x="29" y="20"/>
                  <a:pt x="30" y="20"/>
                </a:cubicBezTo>
                <a:cubicBezTo>
                  <a:pt x="31" y="21"/>
                  <a:pt x="37" y="26"/>
                  <a:pt x="38" y="25"/>
                </a:cubicBezTo>
                <a:cubicBezTo>
                  <a:pt x="39" y="25"/>
                  <a:pt x="43" y="25"/>
                  <a:pt x="46" y="26"/>
                </a:cubicBezTo>
                <a:cubicBezTo>
                  <a:pt x="46" y="25"/>
                  <a:pt x="46" y="24"/>
                  <a:pt x="47" y="23"/>
                </a:cubicBezTo>
                <a:cubicBezTo>
                  <a:pt x="48" y="22"/>
                  <a:pt x="50" y="22"/>
                  <a:pt x="49" y="21"/>
                </a:cubicBezTo>
                <a:cubicBezTo>
                  <a:pt x="48" y="19"/>
                  <a:pt x="47" y="18"/>
                  <a:pt x="47" y="16"/>
                </a:cubicBezTo>
                <a:cubicBezTo>
                  <a:pt x="47" y="14"/>
                  <a:pt x="46" y="13"/>
                  <a:pt x="46" y="11"/>
                </a:cubicBezTo>
                <a:cubicBezTo>
                  <a:pt x="47" y="10"/>
                  <a:pt x="48" y="9"/>
                  <a:pt x="49" y="7"/>
                </a:cubicBezTo>
                <a:close/>
                <a:moveTo>
                  <a:pt x="5" y="13"/>
                </a:moveTo>
                <a:cubicBezTo>
                  <a:pt x="1" y="14"/>
                  <a:pt x="0" y="20"/>
                  <a:pt x="2" y="20"/>
                </a:cubicBezTo>
                <a:cubicBezTo>
                  <a:pt x="4" y="20"/>
                  <a:pt x="9" y="16"/>
                  <a:pt x="11" y="15"/>
                </a:cubicBezTo>
                <a:cubicBezTo>
                  <a:pt x="12" y="13"/>
                  <a:pt x="10" y="12"/>
                  <a:pt x="5" y="13"/>
                </a:cubicBezTo>
                <a:close/>
                <a:moveTo>
                  <a:pt x="9" y="9"/>
                </a:moveTo>
                <a:cubicBezTo>
                  <a:pt x="10" y="8"/>
                  <a:pt x="2" y="8"/>
                  <a:pt x="4" y="10"/>
                </a:cubicBezTo>
                <a:cubicBezTo>
                  <a:pt x="5" y="11"/>
                  <a:pt x="8" y="11"/>
                  <a:pt x="9" y="9"/>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93" name="Freeform 142"/>
          <p:cNvSpPr>
            <a:spLocks/>
          </p:cNvSpPr>
          <p:nvPr/>
        </p:nvSpPr>
        <p:spPr bwMode="auto">
          <a:xfrm>
            <a:off x="4737894" y="3597202"/>
            <a:ext cx="180618" cy="224282"/>
          </a:xfrm>
          <a:custGeom>
            <a:avLst/>
            <a:gdLst>
              <a:gd name="T0" fmla="*/ 59 w 67"/>
              <a:gd name="T1" fmla="*/ 19 h 83"/>
              <a:gd name="T2" fmla="*/ 63 w 67"/>
              <a:gd name="T3" fmla="*/ 13 h 83"/>
              <a:gd name="T4" fmla="*/ 67 w 67"/>
              <a:gd name="T5" fmla="*/ 7 h 83"/>
              <a:gd name="T6" fmla="*/ 63 w 67"/>
              <a:gd name="T7" fmla="*/ 9 h 83"/>
              <a:gd name="T8" fmla="*/ 59 w 67"/>
              <a:gd name="T9" fmla="*/ 7 h 83"/>
              <a:gd name="T10" fmla="*/ 52 w 67"/>
              <a:gd name="T11" fmla="*/ 8 h 83"/>
              <a:gd name="T12" fmla="*/ 46 w 67"/>
              <a:gd name="T13" fmla="*/ 13 h 83"/>
              <a:gd name="T14" fmla="*/ 36 w 67"/>
              <a:gd name="T15" fmla="*/ 11 h 83"/>
              <a:gd name="T16" fmla="*/ 27 w 67"/>
              <a:gd name="T17" fmla="*/ 6 h 83"/>
              <a:gd name="T18" fmla="*/ 18 w 67"/>
              <a:gd name="T19" fmla="*/ 4 h 83"/>
              <a:gd name="T20" fmla="*/ 13 w 67"/>
              <a:gd name="T21" fmla="*/ 1 h 83"/>
              <a:gd name="T22" fmla="*/ 8 w 67"/>
              <a:gd name="T23" fmla="*/ 1 h 83"/>
              <a:gd name="T24" fmla="*/ 2 w 67"/>
              <a:gd name="T25" fmla="*/ 5 h 83"/>
              <a:gd name="T26" fmla="*/ 0 w 67"/>
              <a:gd name="T27" fmla="*/ 7 h 83"/>
              <a:gd name="T28" fmla="*/ 4 w 67"/>
              <a:gd name="T29" fmla="*/ 10 h 83"/>
              <a:gd name="T30" fmla="*/ 5 w 67"/>
              <a:gd name="T31" fmla="*/ 16 h 83"/>
              <a:gd name="T32" fmla="*/ 9 w 67"/>
              <a:gd name="T33" fmla="*/ 19 h 83"/>
              <a:gd name="T34" fmla="*/ 8 w 67"/>
              <a:gd name="T35" fmla="*/ 26 h 83"/>
              <a:gd name="T36" fmla="*/ 3 w 67"/>
              <a:gd name="T37" fmla="*/ 36 h 83"/>
              <a:gd name="T38" fmla="*/ 0 w 67"/>
              <a:gd name="T39" fmla="*/ 41 h 83"/>
              <a:gd name="T40" fmla="*/ 6 w 67"/>
              <a:gd name="T41" fmla="*/ 44 h 83"/>
              <a:gd name="T42" fmla="*/ 0 w 67"/>
              <a:gd name="T43" fmla="*/ 50 h 83"/>
              <a:gd name="T44" fmla="*/ 0 w 67"/>
              <a:gd name="T45" fmla="*/ 51 h 83"/>
              <a:gd name="T46" fmla="*/ 31 w 67"/>
              <a:gd name="T47" fmla="*/ 68 h 83"/>
              <a:gd name="T48" fmla="*/ 31 w 67"/>
              <a:gd name="T49" fmla="*/ 73 h 83"/>
              <a:gd name="T50" fmla="*/ 45 w 67"/>
              <a:gd name="T51" fmla="*/ 83 h 83"/>
              <a:gd name="T52" fmla="*/ 53 w 67"/>
              <a:gd name="T53" fmla="*/ 64 h 83"/>
              <a:gd name="T54" fmla="*/ 59 w 67"/>
              <a:gd name="T55" fmla="*/ 60 h 83"/>
              <a:gd name="T56" fmla="*/ 63 w 67"/>
              <a:gd name="T57" fmla="*/ 57 h 83"/>
              <a:gd name="T58" fmla="*/ 64 w 67"/>
              <a:gd name="T59" fmla="*/ 56 h 83"/>
              <a:gd name="T60" fmla="*/ 60 w 67"/>
              <a:gd name="T61" fmla="*/ 49 h 83"/>
              <a:gd name="T62" fmla="*/ 59 w 67"/>
              <a:gd name="T63" fmla="*/ 19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7" h="83">
                <a:moveTo>
                  <a:pt x="59" y="19"/>
                </a:moveTo>
                <a:cubicBezTo>
                  <a:pt x="63" y="13"/>
                  <a:pt x="63" y="13"/>
                  <a:pt x="63" y="13"/>
                </a:cubicBezTo>
                <a:cubicBezTo>
                  <a:pt x="67" y="7"/>
                  <a:pt x="67" y="7"/>
                  <a:pt x="67" y="7"/>
                </a:cubicBezTo>
                <a:cubicBezTo>
                  <a:pt x="65" y="8"/>
                  <a:pt x="64" y="8"/>
                  <a:pt x="63" y="9"/>
                </a:cubicBezTo>
                <a:cubicBezTo>
                  <a:pt x="62" y="9"/>
                  <a:pt x="60" y="8"/>
                  <a:pt x="59" y="7"/>
                </a:cubicBezTo>
                <a:cubicBezTo>
                  <a:pt x="58" y="6"/>
                  <a:pt x="55" y="7"/>
                  <a:pt x="52" y="8"/>
                </a:cubicBezTo>
                <a:cubicBezTo>
                  <a:pt x="49" y="10"/>
                  <a:pt x="47" y="14"/>
                  <a:pt x="46" y="13"/>
                </a:cubicBezTo>
                <a:cubicBezTo>
                  <a:pt x="45" y="12"/>
                  <a:pt x="38" y="11"/>
                  <a:pt x="36" y="11"/>
                </a:cubicBezTo>
                <a:cubicBezTo>
                  <a:pt x="35" y="11"/>
                  <a:pt x="29" y="7"/>
                  <a:pt x="27" y="6"/>
                </a:cubicBezTo>
                <a:cubicBezTo>
                  <a:pt x="25" y="4"/>
                  <a:pt x="19" y="5"/>
                  <a:pt x="18" y="4"/>
                </a:cubicBezTo>
                <a:cubicBezTo>
                  <a:pt x="17" y="3"/>
                  <a:pt x="14" y="3"/>
                  <a:pt x="13" y="1"/>
                </a:cubicBezTo>
                <a:cubicBezTo>
                  <a:pt x="12" y="0"/>
                  <a:pt x="10" y="1"/>
                  <a:pt x="8" y="1"/>
                </a:cubicBezTo>
                <a:cubicBezTo>
                  <a:pt x="6" y="1"/>
                  <a:pt x="2" y="4"/>
                  <a:pt x="2" y="5"/>
                </a:cubicBezTo>
                <a:cubicBezTo>
                  <a:pt x="1" y="6"/>
                  <a:pt x="1" y="6"/>
                  <a:pt x="0" y="7"/>
                </a:cubicBezTo>
                <a:cubicBezTo>
                  <a:pt x="4" y="10"/>
                  <a:pt x="4" y="10"/>
                  <a:pt x="4" y="10"/>
                </a:cubicBezTo>
                <a:cubicBezTo>
                  <a:pt x="5" y="16"/>
                  <a:pt x="5" y="16"/>
                  <a:pt x="5" y="16"/>
                </a:cubicBezTo>
                <a:cubicBezTo>
                  <a:pt x="9" y="19"/>
                  <a:pt x="9" y="19"/>
                  <a:pt x="9" y="19"/>
                </a:cubicBezTo>
                <a:cubicBezTo>
                  <a:pt x="9" y="19"/>
                  <a:pt x="9" y="23"/>
                  <a:pt x="8" y="26"/>
                </a:cubicBezTo>
                <a:cubicBezTo>
                  <a:pt x="8" y="30"/>
                  <a:pt x="5" y="34"/>
                  <a:pt x="3" y="36"/>
                </a:cubicBezTo>
                <a:cubicBezTo>
                  <a:pt x="2" y="37"/>
                  <a:pt x="1" y="39"/>
                  <a:pt x="0" y="41"/>
                </a:cubicBezTo>
                <a:cubicBezTo>
                  <a:pt x="3" y="42"/>
                  <a:pt x="6" y="43"/>
                  <a:pt x="6" y="44"/>
                </a:cubicBezTo>
                <a:cubicBezTo>
                  <a:pt x="5" y="46"/>
                  <a:pt x="0" y="46"/>
                  <a:pt x="0" y="50"/>
                </a:cubicBezTo>
                <a:cubicBezTo>
                  <a:pt x="0" y="50"/>
                  <a:pt x="0" y="50"/>
                  <a:pt x="0" y="51"/>
                </a:cubicBezTo>
                <a:cubicBezTo>
                  <a:pt x="31" y="68"/>
                  <a:pt x="31" y="68"/>
                  <a:pt x="31" y="68"/>
                </a:cubicBezTo>
                <a:cubicBezTo>
                  <a:pt x="31" y="73"/>
                  <a:pt x="31" y="73"/>
                  <a:pt x="31" y="73"/>
                </a:cubicBezTo>
                <a:cubicBezTo>
                  <a:pt x="31" y="73"/>
                  <a:pt x="38" y="78"/>
                  <a:pt x="45" y="83"/>
                </a:cubicBezTo>
                <a:cubicBezTo>
                  <a:pt x="48" y="75"/>
                  <a:pt x="52" y="66"/>
                  <a:pt x="53" y="64"/>
                </a:cubicBezTo>
                <a:cubicBezTo>
                  <a:pt x="55" y="62"/>
                  <a:pt x="57" y="62"/>
                  <a:pt x="59" y="60"/>
                </a:cubicBezTo>
                <a:cubicBezTo>
                  <a:pt x="60" y="58"/>
                  <a:pt x="61" y="61"/>
                  <a:pt x="63" y="57"/>
                </a:cubicBezTo>
                <a:cubicBezTo>
                  <a:pt x="64" y="57"/>
                  <a:pt x="64" y="56"/>
                  <a:pt x="64" y="56"/>
                </a:cubicBezTo>
                <a:cubicBezTo>
                  <a:pt x="60" y="49"/>
                  <a:pt x="60" y="49"/>
                  <a:pt x="60" y="49"/>
                </a:cubicBezTo>
                <a:lnTo>
                  <a:pt x="59" y="19"/>
                </a:ln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94" name="Freeform 143"/>
          <p:cNvSpPr>
            <a:spLocks/>
          </p:cNvSpPr>
          <p:nvPr/>
        </p:nvSpPr>
        <p:spPr bwMode="auto">
          <a:xfrm>
            <a:off x="4656931" y="3630956"/>
            <a:ext cx="125043" cy="127027"/>
          </a:xfrm>
          <a:custGeom>
            <a:avLst/>
            <a:gdLst>
              <a:gd name="T0" fmla="*/ 42 w 46"/>
              <a:gd name="T1" fmla="*/ 9 h 47"/>
              <a:gd name="T2" fmla="*/ 41 w 46"/>
              <a:gd name="T3" fmla="*/ 3 h 47"/>
              <a:gd name="T4" fmla="*/ 37 w 46"/>
              <a:gd name="T5" fmla="*/ 0 h 47"/>
              <a:gd name="T6" fmla="*/ 35 w 46"/>
              <a:gd name="T7" fmla="*/ 2 h 47"/>
              <a:gd name="T8" fmla="*/ 29 w 46"/>
              <a:gd name="T9" fmla="*/ 3 h 47"/>
              <a:gd name="T10" fmla="*/ 23 w 46"/>
              <a:gd name="T11" fmla="*/ 5 h 47"/>
              <a:gd name="T12" fmla="*/ 18 w 46"/>
              <a:gd name="T13" fmla="*/ 3 h 47"/>
              <a:gd name="T14" fmla="*/ 12 w 46"/>
              <a:gd name="T15" fmla="*/ 5 h 47"/>
              <a:gd name="T16" fmla="*/ 11 w 46"/>
              <a:gd name="T17" fmla="*/ 12 h 47"/>
              <a:gd name="T18" fmla="*/ 14 w 46"/>
              <a:gd name="T19" fmla="*/ 16 h 47"/>
              <a:gd name="T20" fmla="*/ 11 w 46"/>
              <a:gd name="T21" fmla="*/ 21 h 47"/>
              <a:gd name="T22" fmla="*/ 8 w 46"/>
              <a:gd name="T23" fmla="*/ 23 h 47"/>
              <a:gd name="T24" fmla="*/ 5 w 46"/>
              <a:gd name="T25" fmla="*/ 28 h 47"/>
              <a:gd name="T26" fmla="*/ 2 w 46"/>
              <a:gd name="T27" fmla="*/ 34 h 47"/>
              <a:gd name="T28" fmla="*/ 1 w 46"/>
              <a:gd name="T29" fmla="*/ 41 h 47"/>
              <a:gd name="T30" fmla="*/ 0 w 46"/>
              <a:gd name="T31" fmla="*/ 47 h 47"/>
              <a:gd name="T32" fmla="*/ 4 w 46"/>
              <a:gd name="T33" fmla="*/ 46 h 47"/>
              <a:gd name="T34" fmla="*/ 12 w 46"/>
              <a:gd name="T35" fmla="*/ 44 h 47"/>
              <a:gd name="T36" fmla="*/ 19 w 46"/>
              <a:gd name="T37" fmla="*/ 43 h 47"/>
              <a:gd name="T38" fmla="*/ 26 w 46"/>
              <a:gd name="T39" fmla="*/ 34 h 47"/>
              <a:gd name="T40" fmla="*/ 37 w 46"/>
              <a:gd name="T41" fmla="*/ 34 h 47"/>
              <a:gd name="T42" fmla="*/ 40 w 46"/>
              <a:gd name="T43" fmla="*/ 29 h 47"/>
              <a:gd name="T44" fmla="*/ 45 w 46"/>
              <a:gd name="T45" fmla="*/ 19 h 47"/>
              <a:gd name="T46" fmla="*/ 46 w 46"/>
              <a:gd name="T47" fmla="*/ 12 h 47"/>
              <a:gd name="T48" fmla="*/ 42 w 46"/>
              <a:gd name="T49" fmla="*/ 9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6" h="47">
                <a:moveTo>
                  <a:pt x="42" y="9"/>
                </a:moveTo>
                <a:cubicBezTo>
                  <a:pt x="41" y="3"/>
                  <a:pt x="41" y="3"/>
                  <a:pt x="41" y="3"/>
                </a:cubicBezTo>
                <a:cubicBezTo>
                  <a:pt x="37" y="0"/>
                  <a:pt x="37" y="0"/>
                  <a:pt x="37" y="0"/>
                </a:cubicBezTo>
                <a:cubicBezTo>
                  <a:pt x="36" y="1"/>
                  <a:pt x="35" y="2"/>
                  <a:pt x="35" y="2"/>
                </a:cubicBezTo>
                <a:cubicBezTo>
                  <a:pt x="34" y="4"/>
                  <a:pt x="31" y="4"/>
                  <a:pt x="29" y="3"/>
                </a:cubicBezTo>
                <a:cubicBezTo>
                  <a:pt x="28" y="2"/>
                  <a:pt x="24" y="4"/>
                  <a:pt x="23" y="5"/>
                </a:cubicBezTo>
                <a:cubicBezTo>
                  <a:pt x="22" y="6"/>
                  <a:pt x="20" y="3"/>
                  <a:pt x="18" y="3"/>
                </a:cubicBezTo>
                <a:cubicBezTo>
                  <a:pt x="16" y="3"/>
                  <a:pt x="12" y="5"/>
                  <a:pt x="12" y="5"/>
                </a:cubicBezTo>
                <a:cubicBezTo>
                  <a:pt x="12" y="5"/>
                  <a:pt x="11" y="10"/>
                  <a:pt x="11" y="12"/>
                </a:cubicBezTo>
                <a:cubicBezTo>
                  <a:pt x="11" y="14"/>
                  <a:pt x="14" y="15"/>
                  <a:pt x="14" y="16"/>
                </a:cubicBezTo>
                <a:cubicBezTo>
                  <a:pt x="14" y="18"/>
                  <a:pt x="11" y="19"/>
                  <a:pt x="11" y="21"/>
                </a:cubicBezTo>
                <a:cubicBezTo>
                  <a:pt x="11" y="22"/>
                  <a:pt x="10" y="22"/>
                  <a:pt x="8" y="23"/>
                </a:cubicBezTo>
                <a:cubicBezTo>
                  <a:pt x="6" y="24"/>
                  <a:pt x="6" y="27"/>
                  <a:pt x="5" y="28"/>
                </a:cubicBezTo>
                <a:cubicBezTo>
                  <a:pt x="3" y="29"/>
                  <a:pt x="3" y="32"/>
                  <a:pt x="2" y="34"/>
                </a:cubicBezTo>
                <a:cubicBezTo>
                  <a:pt x="2" y="36"/>
                  <a:pt x="1" y="39"/>
                  <a:pt x="1" y="41"/>
                </a:cubicBezTo>
                <a:cubicBezTo>
                  <a:pt x="1" y="43"/>
                  <a:pt x="1" y="46"/>
                  <a:pt x="0" y="47"/>
                </a:cubicBezTo>
                <a:cubicBezTo>
                  <a:pt x="2" y="47"/>
                  <a:pt x="3" y="47"/>
                  <a:pt x="4" y="46"/>
                </a:cubicBezTo>
                <a:cubicBezTo>
                  <a:pt x="5" y="45"/>
                  <a:pt x="12" y="44"/>
                  <a:pt x="12" y="44"/>
                </a:cubicBezTo>
                <a:cubicBezTo>
                  <a:pt x="19" y="43"/>
                  <a:pt x="19" y="43"/>
                  <a:pt x="19" y="43"/>
                </a:cubicBezTo>
                <a:cubicBezTo>
                  <a:pt x="21" y="39"/>
                  <a:pt x="23" y="35"/>
                  <a:pt x="26" y="34"/>
                </a:cubicBezTo>
                <a:cubicBezTo>
                  <a:pt x="29" y="33"/>
                  <a:pt x="34" y="33"/>
                  <a:pt x="37" y="34"/>
                </a:cubicBezTo>
                <a:cubicBezTo>
                  <a:pt x="38" y="32"/>
                  <a:pt x="39" y="30"/>
                  <a:pt x="40" y="29"/>
                </a:cubicBezTo>
                <a:cubicBezTo>
                  <a:pt x="42" y="27"/>
                  <a:pt x="45" y="23"/>
                  <a:pt x="45" y="19"/>
                </a:cubicBezTo>
                <a:cubicBezTo>
                  <a:pt x="46" y="16"/>
                  <a:pt x="46" y="12"/>
                  <a:pt x="46" y="12"/>
                </a:cubicBezTo>
                <a:lnTo>
                  <a:pt x="42" y="9"/>
                </a:ln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95" name="Freeform 144"/>
          <p:cNvSpPr>
            <a:spLocks/>
          </p:cNvSpPr>
          <p:nvPr/>
        </p:nvSpPr>
        <p:spPr bwMode="auto">
          <a:xfrm>
            <a:off x="5147469" y="2785192"/>
            <a:ext cx="404900" cy="236191"/>
          </a:xfrm>
          <a:custGeom>
            <a:avLst/>
            <a:gdLst>
              <a:gd name="T0" fmla="*/ 145 w 149"/>
              <a:gd name="T1" fmla="*/ 49 h 87"/>
              <a:gd name="T2" fmla="*/ 134 w 149"/>
              <a:gd name="T3" fmla="*/ 44 h 87"/>
              <a:gd name="T4" fmla="*/ 127 w 149"/>
              <a:gd name="T5" fmla="*/ 44 h 87"/>
              <a:gd name="T6" fmla="*/ 119 w 149"/>
              <a:gd name="T7" fmla="*/ 42 h 87"/>
              <a:gd name="T8" fmla="*/ 110 w 149"/>
              <a:gd name="T9" fmla="*/ 48 h 87"/>
              <a:gd name="T10" fmla="*/ 106 w 149"/>
              <a:gd name="T11" fmla="*/ 50 h 87"/>
              <a:gd name="T12" fmla="*/ 99 w 149"/>
              <a:gd name="T13" fmla="*/ 45 h 87"/>
              <a:gd name="T14" fmla="*/ 92 w 149"/>
              <a:gd name="T15" fmla="*/ 43 h 87"/>
              <a:gd name="T16" fmla="*/ 88 w 149"/>
              <a:gd name="T17" fmla="*/ 35 h 87"/>
              <a:gd name="T18" fmla="*/ 86 w 149"/>
              <a:gd name="T19" fmla="*/ 27 h 87"/>
              <a:gd name="T20" fmla="*/ 79 w 149"/>
              <a:gd name="T21" fmla="*/ 22 h 87"/>
              <a:gd name="T22" fmla="*/ 62 w 149"/>
              <a:gd name="T23" fmla="*/ 21 h 87"/>
              <a:gd name="T24" fmla="*/ 51 w 149"/>
              <a:gd name="T25" fmla="*/ 22 h 87"/>
              <a:gd name="T26" fmla="*/ 41 w 149"/>
              <a:gd name="T27" fmla="*/ 11 h 87"/>
              <a:gd name="T28" fmla="*/ 39 w 149"/>
              <a:gd name="T29" fmla="*/ 15 h 87"/>
              <a:gd name="T30" fmla="*/ 28 w 149"/>
              <a:gd name="T31" fmla="*/ 13 h 87"/>
              <a:gd name="T32" fmla="*/ 27 w 149"/>
              <a:gd name="T33" fmla="*/ 1 h 87"/>
              <a:gd name="T34" fmla="*/ 24 w 149"/>
              <a:gd name="T35" fmla="*/ 13 h 87"/>
              <a:gd name="T36" fmla="*/ 23 w 149"/>
              <a:gd name="T37" fmla="*/ 0 h 87"/>
              <a:gd name="T38" fmla="*/ 1 w 149"/>
              <a:gd name="T39" fmla="*/ 6 h 87"/>
              <a:gd name="T40" fmla="*/ 0 w 149"/>
              <a:gd name="T41" fmla="*/ 43 h 87"/>
              <a:gd name="T42" fmla="*/ 0 w 149"/>
              <a:gd name="T43" fmla="*/ 43 h 87"/>
              <a:gd name="T44" fmla="*/ 6 w 149"/>
              <a:gd name="T45" fmla="*/ 44 h 87"/>
              <a:gd name="T46" fmla="*/ 9 w 149"/>
              <a:gd name="T47" fmla="*/ 40 h 87"/>
              <a:gd name="T48" fmla="*/ 15 w 149"/>
              <a:gd name="T49" fmla="*/ 36 h 87"/>
              <a:gd name="T50" fmla="*/ 18 w 149"/>
              <a:gd name="T51" fmla="*/ 33 h 87"/>
              <a:gd name="T52" fmla="*/ 22 w 149"/>
              <a:gd name="T53" fmla="*/ 31 h 87"/>
              <a:gd name="T54" fmla="*/ 28 w 149"/>
              <a:gd name="T55" fmla="*/ 33 h 87"/>
              <a:gd name="T56" fmla="*/ 34 w 149"/>
              <a:gd name="T57" fmla="*/ 35 h 87"/>
              <a:gd name="T58" fmla="*/ 37 w 149"/>
              <a:gd name="T59" fmla="*/ 44 h 87"/>
              <a:gd name="T60" fmla="*/ 50 w 149"/>
              <a:gd name="T61" fmla="*/ 45 h 87"/>
              <a:gd name="T62" fmla="*/ 53 w 149"/>
              <a:gd name="T63" fmla="*/ 51 h 87"/>
              <a:gd name="T64" fmla="*/ 57 w 149"/>
              <a:gd name="T65" fmla="*/ 58 h 87"/>
              <a:gd name="T66" fmla="*/ 65 w 149"/>
              <a:gd name="T67" fmla="*/ 64 h 87"/>
              <a:gd name="T68" fmla="*/ 75 w 149"/>
              <a:gd name="T69" fmla="*/ 70 h 87"/>
              <a:gd name="T70" fmla="*/ 84 w 149"/>
              <a:gd name="T71" fmla="*/ 75 h 87"/>
              <a:gd name="T72" fmla="*/ 91 w 149"/>
              <a:gd name="T73" fmla="*/ 78 h 87"/>
              <a:gd name="T74" fmla="*/ 92 w 149"/>
              <a:gd name="T75" fmla="*/ 83 h 87"/>
              <a:gd name="T76" fmla="*/ 93 w 149"/>
              <a:gd name="T77" fmla="*/ 83 h 87"/>
              <a:gd name="T78" fmla="*/ 99 w 149"/>
              <a:gd name="T79" fmla="*/ 86 h 87"/>
              <a:gd name="T80" fmla="*/ 103 w 149"/>
              <a:gd name="T81" fmla="*/ 87 h 87"/>
              <a:gd name="T82" fmla="*/ 106 w 149"/>
              <a:gd name="T83" fmla="*/ 78 h 87"/>
              <a:gd name="T84" fmla="*/ 105 w 149"/>
              <a:gd name="T85" fmla="*/ 71 h 87"/>
              <a:gd name="T86" fmla="*/ 100 w 149"/>
              <a:gd name="T87" fmla="*/ 64 h 87"/>
              <a:gd name="T88" fmla="*/ 108 w 149"/>
              <a:gd name="T89" fmla="*/ 61 h 87"/>
              <a:gd name="T90" fmla="*/ 111 w 149"/>
              <a:gd name="T91" fmla="*/ 57 h 87"/>
              <a:gd name="T92" fmla="*/ 115 w 149"/>
              <a:gd name="T93" fmla="*/ 52 h 87"/>
              <a:gd name="T94" fmla="*/ 121 w 149"/>
              <a:gd name="T95" fmla="*/ 51 h 87"/>
              <a:gd name="T96" fmla="*/ 127 w 149"/>
              <a:gd name="T97" fmla="*/ 49 h 87"/>
              <a:gd name="T98" fmla="*/ 124 w 149"/>
              <a:gd name="T99" fmla="*/ 56 h 87"/>
              <a:gd name="T100" fmla="*/ 134 w 149"/>
              <a:gd name="T101" fmla="*/ 55 h 87"/>
              <a:gd name="T102" fmla="*/ 142 w 149"/>
              <a:gd name="T103" fmla="*/ 53 h 87"/>
              <a:gd name="T104" fmla="*/ 145 w 149"/>
              <a:gd name="T105" fmla="*/ 49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49" h="87">
                <a:moveTo>
                  <a:pt x="145" y="49"/>
                </a:moveTo>
                <a:cubicBezTo>
                  <a:pt x="141" y="46"/>
                  <a:pt x="134" y="42"/>
                  <a:pt x="134" y="44"/>
                </a:cubicBezTo>
                <a:cubicBezTo>
                  <a:pt x="133" y="46"/>
                  <a:pt x="129" y="46"/>
                  <a:pt x="127" y="44"/>
                </a:cubicBezTo>
                <a:cubicBezTo>
                  <a:pt x="125" y="42"/>
                  <a:pt x="124" y="40"/>
                  <a:pt x="119" y="42"/>
                </a:cubicBezTo>
                <a:cubicBezTo>
                  <a:pt x="114" y="44"/>
                  <a:pt x="111" y="46"/>
                  <a:pt x="110" y="48"/>
                </a:cubicBezTo>
                <a:cubicBezTo>
                  <a:pt x="110" y="50"/>
                  <a:pt x="107" y="52"/>
                  <a:pt x="106" y="50"/>
                </a:cubicBezTo>
                <a:cubicBezTo>
                  <a:pt x="106" y="47"/>
                  <a:pt x="102" y="46"/>
                  <a:pt x="99" y="45"/>
                </a:cubicBezTo>
                <a:cubicBezTo>
                  <a:pt x="97" y="45"/>
                  <a:pt x="93" y="46"/>
                  <a:pt x="92" y="43"/>
                </a:cubicBezTo>
                <a:cubicBezTo>
                  <a:pt x="92" y="41"/>
                  <a:pt x="88" y="38"/>
                  <a:pt x="88" y="35"/>
                </a:cubicBezTo>
                <a:cubicBezTo>
                  <a:pt x="87" y="32"/>
                  <a:pt x="88" y="27"/>
                  <a:pt x="86" y="27"/>
                </a:cubicBezTo>
                <a:cubicBezTo>
                  <a:pt x="83" y="26"/>
                  <a:pt x="81" y="22"/>
                  <a:pt x="79" y="22"/>
                </a:cubicBezTo>
                <a:cubicBezTo>
                  <a:pt x="77" y="22"/>
                  <a:pt x="64" y="22"/>
                  <a:pt x="62" y="21"/>
                </a:cubicBezTo>
                <a:cubicBezTo>
                  <a:pt x="60" y="20"/>
                  <a:pt x="52" y="24"/>
                  <a:pt x="51" y="22"/>
                </a:cubicBezTo>
                <a:cubicBezTo>
                  <a:pt x="50" y="20"/>
                  <a:pt x="44" y="14"/>
                  <a:pt x="41" y="11"/>
                </a:cubicBezTo>
                <a:cubicBezTo>
                  <a:pt x="41" y="12"/>
                  <a:pt x="40" y="14"/>
                  <a:pt x="39" y="15"/>
                </a:cubicBezTo>
                <a:cubicBezTo>
                  <a:pt x="32" y="19"/>
                  <a:pt x="26" y="18"/>
                  <a:pt x="28" y="13"/>
                </a:cubicBezTo>
                <a:cubicBezTo>
                  <a:pt x="30" y="7"/>
                  <a:pt x="31" y="1"/>
                  <a:pt x="27" y="1"/>
                </a:cubicBezTo>
                <a:cubicBezTo>
                  <a:pt x="24" y="1"/>
                  <a:pt x="26" y="12"/>
                  <a:pt x="24" y="13"/>
                </a:cubicBezTo>
                <a:cubicBezTo>
                  <a:pt x="22" y="14"/>
                  <a:pt x="21" y="5"/>
                  <a:pt x="23" y="0"/>
                </a:cubicBezTo>
                <a:cubicBezTo>
                  <a:pt x="1" y="6"/>
                  <a:pt x="1" y="6"/>
                  <a:pt x="1" y="6"/>
                </a:cubicBezTo>
                <a:cubicBezTo>
                  <a:pt x="0" y="43"/>
                  <a:pt x="0" y="43"/>
                  <a:pt x="0" y="43"/>
                </a:cubicBezTo>
                <a:cubicBezTo>
                  <a:pt x="0" y="43"/>
                  <a:pt x="0" y="43"/>
                  <a:pt x="0" y="43"/>
                </a:cubicBezTo>
                <a:cubicBezTo>
                  <a:pt x="2" y="44"/>
                  <a:pt x="5" y="44"/>
                  <a:pt x="6" y="44"/>
                </a:cubicBezTo>
                <a:cubicBezTo>
                  <a:pt x="9" y="45"/>
                  <a:pt x="9" y="42"/>
                  <a:pt x="9" y="40"/>
                </a:cubicBezTo>
                <a:cubicBezTo>
                  <a:pt x="9" y="39"/>
                  <a:pt x="13" y="36"/>
                  <a:pt x="15" y="36"/>
                </a:cubicBezTo>
                <a:cubicBezTo>
                  <a:pt x="18" y="36"/>
                  <a:pt x="17" y="33"/>
                  <a:pt x="18" y="33"/>
                </a:cubicBezTo>
                <a:cubicBezTo>
                  <a:pt x="19" y="33"/>
                  <a:pt x="21" y="32"/>
                  <a:pt x="22" y="31"/>
                </a:cubicBezTo>
                <a:cubicBezTo>
                  <a:pt x="22" y="30"/>
                  <a:pt x="26" y="31"/>
                  <a:pt x="28" y="33"/>
                </a:cubicBezTo>
                <a:cubicBezTo>
                  <a:pt x="29" y="34"/>
                  <a:pt x="32" y="34"/>
                  <a:pt x="34" y="35"/>
                </a:cubicBezTo>
                <a:cubicBezTo>
                  <a:pt x="36" y="35"/>
                  <a:pt x="37" y="42"/>
                  <a:pt x="37" y="44"/>
                </a:cubicBezTo>
                <a:cubicBezTo>
                  <a:pt x="37" y="45"/>
                  <a:pt x="48" y="45"/>
                  <a:pt x="50" y="45"/>
                </a:cubicBezTo>
                <a:cubicBezTo>
                  <a:pt x="51" y="45"/>
                  <a:pt x="51" y="48"/>
                  <a:pt x="53" y="51"/>
                </a:cubicBezTo>
                <a:cubicBezTo>
                  <a:pt x="55" y="53"/>
                  <a:pt x="56" y="56"/>
                  <a:pt x="57" y="58"/>
                </a:cubicBezTo>
                <a:cubicBezTo>
                  <a:pt x="58" y="59"/>
                  <a:pt x="64" y="62"/>
                  <a:pt x="65" y="64"/>
                </a:cubicBezTo>
                <a:cubicBezTo>
                  <a:pt x="67" y="66"/>
                  <a:pt x="71" y="68"/>
                  <a:pt x="75" y="70"/>
                </a:cubicBezTo>
                <a:cubicBezTo>
                  <a:pt x="78" y="71"/>
                  <a:pt x="82" y="76"/>
                  <a:pt x="84" y="75"/>
                </a:cubicBezTo>
                <a:cubicBezTo>
                  <a:pt x="86" y="75"/>
                  <a:pt x="91" y="78"/>
                  <a:pt x="91" y="78"/>
                </a:cubicBezTo>
                <a:cubicBezTo>
                  <a:pt x="92" y="83"/>
                  <a:pt x="92" y="83"/>
                  <a:pt x="92" y="83"/>
                </a:cubicBezTo>
                <a:cubicBezTo>
                  <a:pt x="92" y="83"/>
                  <a:pt x="92" y="83"/>
                  <a:pt x="93" y="83"/>
                </a:cubicBezTo>
                <a:cubicBezTo>
                  <a:pt x="96" y="82"/>
                  <a:pt x="97" y="86"/>
                  <a:pt x="99" y="86"/>
                </a:cubicBezTo>
                <a:cubicBezTo>
                  <a:pt x="100" y="86"/>
                  <a:pt x="102" y="86"/>
                  <a:pt x="103" y="87"/>
                </a:cubicBezTo>
                <a:cubicBezTo>
                  <a:pt x="103" y="82"/>
                  <a:pt x="104" y="80"/>
                  <a:pt x="106" y="78"/>
                </a:cubicBezTo>
                <a:cubicBezTo>
                  <a:pt x="109" y="77"/>
                  <a:pt x="105" y="74"/>
                  <a:pt x="105" y="71"/>
                </a:cubicBezTo>
                <a:cubicBezTo>
                  <a:pt x="106" y="68"/>
                  <a:pt x="100" y="67"/>
                  <a:pt x="100" y="64"/>
                </a:cubicBezTo>
                <a:cubicBezTo>
                  <a:pt x="101" y="62"/>
                  <a:pt x="106" y="62"/>
                  <a:pt x="108" y="61"/>
                </a:cubicBezTo>
                <a:cubicBezTo>
                  <a:pt x="110" y="60"/>
                  <a:pt x="109" y="57"/>
                  <a:pt x="111" y="57"/>
                </a:cubicBezTo>
                <a:cubicBezTo>
                  <a:pt x="113" y="57"/>
                  <a:pt x="114" y="54"/>
                  <a:pt x="115" y="52"/>
                </a:cubicBezTo>
                <a:cubicBezTo>
                  <a:pt x="116" y="50"/>
                  <a:pt x="119" y="52"/>
                  <a:pt x="121" y="51"/>
                </a:cubicBezTo>
                <a:cubicBezTo>
                  <a:pt x="123" y="49"/>
                  <a:pt x="126" y="48"/>
                  <a:pt x="127" y="49"/>
                </a:cubicBezTo>
                <a:cubicBezTo>
                  <a:pt x="128" y="50"/>
                  <a:pt x="125" y="55"/>
                  <a:pt x="124" y="56"/>
                </a:cubicBezTo>
                <a:cubicBezTo>
                  <a:pt x="128" y="56"/>
                  <a:pt x="133" y="56"/>
                  <a:pt x="134" y="55"/>
                </a:cubicBezTo>
                <a:cubicBezTo>
                  <a:pt x="135" y="53"/>
                  <a:pt x="140" y="57"/>
                  <a:pt x="142" y="53"/>
                </a:cubicBezTo>
                <a:cubicBezTo>
                  <a:pt x="143" y="50"/>
                  <a:pt x="149" y="52"/>
                  <a:pt x="145" y="49"/>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96" name="Freeform 145"/>
          <p:cNvSpPr>
            <a:spLocks noEditPoints="1"/>
          </p:cNvSpPr>
          <p:nvPr/>
        </p:nvSpPr>
        <p:spPr bwMode="auto">
          <a:xfrm>
            <a:off x="4221956" y="1589655"/>
            <a:ext cx="589486" cy="934840"/>
          </a:xfrm>
          <a:custGeom>
            <a:avLst/>
            <a:gdLst>
              <a:gd name="T0" fmla="*/ 206 w 218"/>
              <a:gd name="T1" fmla="*/ 180 h 345"/>
              <a:gd name="T2" fmla="*/ 207 w 218"/>
              <a:gd name="T3" fmla="*/ 170 h 345"/>
              <a:gd name="T4" fmla="*/ 195 w 218"/>
              <a:gd name="T5" fmla="*/ 168 h 345"/>
              <a:gd name="T6" fmla="*/ 181 w 218"/>
              <a:gd name="T7" fmla="*/ 167 h 345"/>
              <a:gd name="T8" fmla="*/ 175 w 218"/>
              <a:gd name="T9" fmla="*/ 166 h 345"/>
              <a:gd name="T10" fmla="*/ 162 w 218"/>
              <a:gd name="T11" fmla="*/ 169 h 345"/>
              <a:gd name="T12" fmla="*/ 151 w 218"/>
              <a:gd name="T13" fmla="*/ 181 h 345"/>
              <a:gd name="T14" fmla="*/ 151 w 218"/>
              <a:gd name="T15" fmla="*/ 168 h 345"/>
              <a:gd name="T16" fmla="*/ 136 w 218"/>
              <a:gd name="T17" fmla="*/ 177 h 345"/>
              <a:gd name="T18" fmla="*/ 130 w 218"/>
              <a:gd name="T19" fmla="*/ 180 h 345"/>
              <a:gd name="T20" fmla="*/ 123 w 218"/>
              <a:gd name="T21" fmla="*/ 178 h 345"/>
              <a:gd name="T22" fmla="*/ 112 w 218"/>
              <a:gd name="T23" fmla="*/ 187 h 345"/>
              <a:gd name="T24" fmla="*/ 104 w 218"/>
              <a:gd name="T25" fmla="*/ 194 h 345"/>
              <a:gd name="T26" fmla="*/ 96 w 218"/>
              <a:gd name="T27" fmla="*/ 197 h 345"/>
              <a:gd name="T28" fmla="*/ 83 w 218"/>
              <a:gd name="T29" fmla="*/ 200 h 345"/>
              <a:gd name="T30" fmla="*/ 78 w 218"/>
              <a:gd name="T31" fmla="*/ 208 h 345"/>
              <a:gd name="T32" fmla="*/ 96 w 218"/>
              <a:gd name="T33" fmla="*/ 208 h 345"/>
              <a:gd name="T34" fmla="*/ 83 w 218"/>
              <a:gd name="T35" fmla="*/ 218 h 345"/>
              <a:gd name="T36" fmla="*/ 64 w 218"/>
              <a:gd name="T37" fmla="*/ 238 h 345"/>
              <a:gd name="T38" fmla="*/ 52 w 218"/>
              <a:gd name="T39" fmla="*/ 254 h 345"/>
              <a:gd name="T40" fmla="*/ 42 w 218"/>
              <a:gd name="T41" fmla="*/ 269 h 345"/>
              <a:gd name="T42" fmla="*/ 27 w 218"/>
              <a:gd name="T43" fmla="*/ 279 h 345"/>
              <a:gd name="T44" fmla="*/ 12 w 218"/>
              <a:gd name="T45" fmla="*/ 289 h 345"/>
              <a:gd name="T46" fmla="*/ 4 w 218"/>
              <a:gd name="T47" fmla="*/ 301 h 345"/>
              <a:gd name="T48" fmla="*/ 2 w 218"/>
              <a:gd name="T49" fmla="*/ 317 h 345"/>
              <a:gd name="T50" fmla="*/ 9 w 218"/>
              <a:gd name="T51" fmla="*/ 322 h 345"/>
              <a:gd name="T52" fmla="*/ 7 w 218"/>
              <a:gd name="T53" fmla="*/ 328 h 345"/>
              <a:gd name="T54" fmla="*/ 15 w 218"/>
              <a:gd name="T55" fmla="*/ 341 h 345"/>
              <a:gd name="T56" fmla="*/ 48 w 218"/>
              <a:gd name="T57" fmla="*/ 325 h 345"/>
              <a:gd name="T58" fmla="*/ 58 w 218"/>
              <a:gd name="T59" fmla="*/ 328 h 345"/>
              <a:gd name="T60" fmla="*/ 64 w 218"/>
              <a:gd name="T61" fmla="*/ 307 h 345"/>
              <a:gd name="T62" fmla="*/ 62 w 218"/>
              <a:gd name="T63" fmla="*/ 281 h 345"/>
              <a:gd name="T64" fmla="*/ 77 w 218"/>
              <a:gd name="T65" fmla="*/ 261 h 345"/>
              <a:gd name="T66" fmla="*/ 88 w 218"/>
              <a:gd name="T67" fmla="*/ 237 h 345"/>
              <a:gd name="T68" fmla="*/ 98 w 218"/>
              <a:gd name="T69" fmla="*/ 215 h 345"/>
              <a:gd name="T70" fmla="*/ 122 w 218"/>
              <a:gd name="T71" fmla="*/ 204 h 345"/>
              <a:gd name="T72" fmla="*/ 138 w 218"/>
              <a:gd name="T73" fmla="*/ 192 h 345"/>
              <a:gd name="T74" fmla="*/ 168 w 218"/>
              <a:gd name="T75" fmla="*/ 201 h 345"/>
              <a:gd name="T76" fmla="*/ 187 w 218"/>
              <a:gd name="T77" fmla="*/ 181 h 345"/>
              <a:gd name="T78" fmla="*/ 206 w 218"/>
              <a:gd name="T79" fmla="*/ 190 h 345"/>
              <a:gd name="T80" fmla="*/ 61 w 218"/>
              <a:gd name="T81" fmla="*/ 25 h 345"/>
              <a:gd name="T82" fmla="*/ 81 w 218"/>
              <a:gd name="T83" fmla="*/ 36 h 345"/>
              <a:gd name="T84" fmla="*/ 96 w 218"/>
              <a:gd name="T85" fmla="*/ 40 h 345"/>
              <a:gd name="T86" fmla="*/ 98 w 218"/>
              <a:gd name="T87" fmla="*/ 51 h 345"/>
              <a:gd name="T88" fmla="*/ 83 w 218"/>
              <a:gd name="T89" fmla="*/ 65 h 345"/>
              <a:gd name="T90" fmla="*/ 99 w 218"/>
              <a:gd name="T91" fmla="*/ 71 h 345"/>
              <a:gd name="T92" fmla="*/ 119 w 218"/>
              <a:gd name="T93" fmla="*/ 39 h 345"/>
              <a:gd name="T94" fmla="*/ 135 w 218"/>
              <a:gd name="T95" fmla="*/ 47 h 345"/>
              <a:gd name="T96" fmla="*/ 157 w 218"/>
              <a:gd name="T97" fmla="*/ 56 h 345"/>
              <a:gd name="T98" fmla="*/ 150 w 218"/>
              <a:gd name="T99" fmla="*/ 44 h 345"/>
              <a:gd name="T100" fmla="*/ 131 w 218"/>
              <a:gd name="T101" fmla="*/ 29 h 345"/>
              <a:gd name="T102" fmla="*/ 112 w 218"/>
              <a:gd name="T103" fmla="*/ 19 h 345"/>
              <a:gd name="T104" fmla="*/ 94 w 218"/>
              <a:gd name="T105" fmla="*/ 9 h 345"/>
              <a:gd name="T106" fmla="*/ 87 w 218"/>
              <a:gd name="T107" fmla="*/ 19 h 345"/>
              <a:gd name="T108" fmla="*/ 69 w 218"/>
              <a:gd name="T109" fmla="*/ 18 h 345"/>
              <a:gd name="T110" fmla="*/ 59 w 218"/>
              <a:gd name="T111" fmla="*/ 14 h 345"/>
              <a:gd name="T112" fmla="*/ 53 w 218"/>
              <a:gd name="T113" fmla="*/ 40 h 345"/>
              <a:gd name="T114" fmla="*/ 53 w 218"/>
              <a:gd name="T115" fmla="*/ 40 h 345"/>
              <a:gd name="T116" fmla="*/ 124 w 218"/>
              <a:gd name="T117" fmla="*/ 20 h 345"/>
              <a:gd name="T118" fmla="*/ 175 w 218"/>
              <a:gd name="T119" fmla="*/ 18 h 345"/>
              <a:gd name="T120" fmla="*/ 152 w 218"/>
              <a:gd name="T121" fmla="*/ 7 h 345"/>
              <a:gd name="T122" fmla="*/ 133 w 218"/>
              <a:gd name="T123" fmla="*/ 6 h 345"/>
              <a:gd name="T124" fmla="*/ 118 w 218"/>
              <a:gd name="T125" fmla="*/ 7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18" h="345">
                <a:moveTo>
                  <a:pt x="211" y="184"/>
                </a:moveTo>
                <a:cubicBezTo>
                  <a:pt x="211" y="186"/>
                  <a:pt x="207" y="186"/>
                  <a:pt x="207" y="184"/>
                </a:cubicBezTo>
                <a:cubicBezTo>
                  <a:pt x="208" y="182"/>
                  <a:pt x="202" y="180"/>
                  <a:pt x="202" y="180"/>
                </a:cubicBezTo>
                <a:cubicBezTo>
                  <a:pt x="202" y="179"/>
                  <a:pt x="204" y="179"/>
                  <a:pt x="206" y="180"/>
                </a:cubicBezTo>
                <a:cubicBezTo>
                  <a:pt x="208" y="181"/>
                  <a:pt x="210" y="180"/>
                  <a:pt x="212" y="178"/>
                </a:cubicBezTo>
                <a:cubicBezTo>
                  <a:pt x="214" y="176"/>
                  <a:pt x="217" y="178"/>
                  <a:pt x="218" y="176"/>
                </a:cubicBezTo>
                <a:cubicBezTo>
                  <a:pt x="218" y="174"/>
                  <a:pt x="214" y="173"/>
                  <a:pt x="213" y="172"/>
                </a:cubicBezTo>
                <a:cubicBezTo>
                  <a:pt x="212" y="171"/>
                  <a:pt x="210" y="169"/>
                  <a:pt x="207" y="170"/>
                </a:cubicBezTo>
                <a:cubicBezTo>
                  <a:pt x="204" y="170"/>
                  <a:pt x="204" y="169"/>
                  <a:pt x="202" y="167"/>
                </a:cubicBezTo>
                <a:cubicBezTo>
                  <a:pt x="201" y="166"/>
                  <a:pt x="196" y="168"/>
                  <a:pt x="196" y="172"/>
                </a:cubicBezTo>
                <a:cubicBezTo>
                  <a:pt x="196" y="175"/>
                  <a:pt x="193" y="175"/>
                  <a:pt x="194" y="173"/>
                </a:cubicBezTo>
                <a:cubicBezTo>
                  <a:pt x="195" y="171"/>
                  <a:pt x="192" y="169"/>
                  <a:pt x="195" y="168"/>
                </a:cubicBezTo>
                <a:cubicBezTo>
                  <a:pt x="197" y="167"/>
                  <a:pt x="196" y="164"/>
                  <a:pt x="191" y="163"/>
                </a:cubicBezTo>
                <a:cubicBezTo>
                  <a:pt x="187" y="163"/>
                  <a:pt x="185" y="167"/>
                  <a:pt x="186" y="168"/>
                </a:cubicBezTo>
                <a:cubicBezTo>
                  <a:pt x="187" y="169"/>
                  <a:pt x="183" y="175"/>
                  <a:pt x="181" y="175"/>
                </a:cubicBezTo>
                <a:cubicBezTo>
                  <a:pt x="179" y="175"/>
                  <a:pt x="181" y="170"/>
                  <a:pt x="181" y="167"/>
                </a:cubicBezTo>
                <a:cubicBezTo>
                  <a:pt x="181" y="165"/>
                  <a:pt x="179" y="166"/>
                  <a:pt x="176" y="170"/>
                </a:cubicBezTo>
                <a:cubicBezTo>
                  <a:pt x="172" y="174"/>
                  <a:pt x="170" y="178"/>
                  <a:pt x="168" y="178"/>
                </a:cubicBezTo>
                <a:cubicBezTo>
                  <a:pt x="166" y="179"/>
                  <a:pt x="166" y="175"/>
                  <a:pt x="169" y="173"/>
                </a:cubicBezTo>
                <a:cubicBezTo>
                  <a:pt x="172" y="171"/>
                  <a:pt x="173" y="166"/>
                  <a:pt x="175" y="166"/>
                </a:cubicBezTo>
                <a:cubicBezTo>
                  <a:pt x="177" y="166"/>
                  <a:pt x="177" y="164"/>
                  <a:pt x="174" y="163"/>
                </a:cubicBezTo>
                <a:cubicBezTo>
                  <a:pt x="171" y="162"/>
                  <a:pt x="170" y="166"/>
                  <a:pt x="169" y="167"/>
                </a:cubicBezTo>
                <a:cubicBezTo>
                  <a:pt x="168" y="168"/>
                  <a:pt x="163" y="165"/>
                  <a:pt x="163" y="166"/>
                </a:cubicBezTo>
                <a:cubicBezTo>
                  <a:pt x="163" y="167"/>
                  <a:pt x="160" y="168"/>
                  <a:pt x="162" y="169"/>
                </a:cubicBezTo>
                <a:cubicBezTo>
                  <a:pt x="163" y="171"/>
                  <a:pt x="161" y="173"/>
                  <a:pt x="160" y="171"/>
                </a:cubicBezTo>
                <a:cubicBezTo>
                  <a:pt x="159" y="168"/>
                  <a:pt x="155" y="170"/>
                  <a:pt x="154" y="173"/>
                </a:cubicBezTo>
                <a:cubicBezTo>
                  <a:pt x="152" y="175"/>
                  <a:pt x="150" y="175"/>
                  <a:pt x="152" y="176"/>
                </a:cubicBezTo>
                <a:cubicBezTo>
                  <a:pt x="153" y="177"/>
                  <a:pt x="153" y="180"/>
                  <a:pt x="151" y="181"/>
                </a:cubicBezTo>
                <a:cubicBezTo>
                  <a:pt x="149" y="181"/>
                  <a:pt x="150" y="175"/>
                  <a:pt x="148" y="175"/>
                </a:cubicBezTo>
                <a:cubicBezTo>
                  <a:pt x="146" y="176"/>
                  <a:pt x="147" y="172"/>
                  <a:pt x="150" y="172"/>
                </a:cubicBezTo>
                <a:cubicBezTo>
                  <a:pt x="152" y="172"/>
                  <a:pt x="154" y="169"/>
                  <a:pt x="154" y="168"/>
                </a:cubicBezTo>
                <a:cubicBezTo>
                  <a:pt x="154" y="166"/>
                  <a:pt x="151" y="167"/>
                  <a:pt x="151" y="168"/>
                </a:cubicBezTo>
                <a:cubicBezTo>
                  <a:pt x="151" y="170"/>
                  <a:pt x="147" y="170"/>
                  <a:pt x="144" y="170"/>
                </a:cubicBezTo>
                <a:cubicBezTo>
                  <a:pt x="141" y="170"/>
                  <a:pt x="141" y="173"/>
                  <a:pt x="145" y="175"/>
                </a:cubicBezTo>
                <a:cubicBezTo>
                  <a:pt x="148" y="177"/>
                  <a:pt x="144" y="179"/>
                  <a:pt x="142" y="177"/>
                </a:cubicBezTo>
                <a:cubicBezTo>
                  <a:pt x="141" y="176"/>
                  <a:pt x="138" y="176"/>
                  <a:pt x="136" y="177"/>
                </a:cubicBezTo>
                <a:cubicBezTo>
                  <a:pt x="134" y="178"/>
                  <a:pt x="141" y="180"/>
                  <a:pt x="141" y="182"/>
                </a:cubicBezTo>
                <a:cubicBezTo>
                  <a:pt x="141" y="183"/>
                  <a:pt x="138" y="180"/>
                  <a:pt x="137" y="181"/>
                </a:cubicBezTo>
                <a:cubicBezTo>
                  <a:pt x="136" y="182"/>
                  <a:pt x="133" y="180"/>
                  <a:pt x="132" y="178"/>
                </a:cubicBezTo>
                <a:cubicBezTo>
                  <a:pt x="132" y="176"/>
                  <a:pt x="127" y="179"/>
                  <a:pt x="130" y="180"/>
                </a:cubicBezTo>
                <a:cubicBezTo>
                  <a:pt x="133" y="181"/>
                  <a:pt x="132" y="183"/>
                  <a:pt x="132" y="185"/>
                </a:cubicBezTo>
                <a:cubicBezTo>
                  <a:pt x="132" y="188"/>
                  <a:pt x="128" y="186"/>
                  <a:pt x="129" y="184"/>
                </a:cubicBezTo>
                <a:cubicBezTo>
                  <a:pt x="130" y="181"/>
                  <a:pt x="127" y="182"/>
                  <a:pt x="124" y="183"/>
                </a:cubicBezTo>
                <a:cubicBezTo>
                  <a:pt x="122" y="185"/>
                  <a:pt x="124" y="181"/>
                  <a:pt x="123" y="178"/>
                </a:cubicBezTo>
                <a:cubicBezTo>
                  <a:pt x="122" y="176"/>
                  <a:pt x="120" y="178"/>
                  <a:pt x="118" y="179"/>
                </a:cubicBezTo>
                <a:cubicBezTo>
                  <a:pt x="115" y="179"/>
                  <a:pt x="114" y="180"/>
                  <a:pt x="115" y="181"/>
                </a:cubicBezTo>
                <a:cubicBezTo>
                  <a:pt x="117" y="183"/>
                  <a:pt x="117" y="186"/>
                  <a:pt x="114" y="185"/>
                </a:cubicBezTo>
                <a:cubicBezTo>
                  <a:pt x="112" y="185"/>
                  <a:pt x="111" y="185"/>
                  <a:pt x="112" y="187"/>
                </a:cubicBezTo>
                <a:cubicBezTo>
                  <a:pt x="112" y="189"/>
                  <a:pt x="109" y="189"/>
                  <a:pt x="109" y="188"/>
                </a:cubicBezTo>
                <a:cubicBezTo>
                  <a:pt x="108" y="186"/>
                  <a:pt x="104" y="186"/>
                  <a:pt x="103" y="188"/>
                </a:cubicBezTo>
                <a:cubicBezTo>
                  <a:pt x="102" y="190"/>
                  <a:pt x="98" y="192"/>
                  <a:pt x="99" y="194"/>
                </a:cubicBezTo>
                <a:cubicBezTo>
                  <a:pt x="99" y="196"/>
                  <a:pt x="102" y="193"/>
                  <a:pt x="104" y="194"/>
                </a:cubicBezTo>
                <a:cubicBezTo>
                  <a:pt x="106" y="194"/>
                  <a:pt x="104" y="195"/>
                  <a:pt x="105" y="197"/>
                </a:cubicBezTo>
                <a:cubicBezTo>
                  <a:pt x="106" y="198"/>
                  <a:pt x="106" y="200"/>
                  <a:pt x="104" y="199"/>
                </a:cubicBezTo>
                <a:cubicBezTo>
                  <a:pt x="103" y="197"/>
                  <a:pt x="100" y="197"/>
                  <a:pt x="100" y="199"/>
                </a:cubicBezTo>
                <a:cubicBezTo>
                  <a:pt x="100" y="202"/>
                  <a:pt x="98" y="199"/>
                  <a:pt x="96" y="197"/>
                </a:cubicBezTo>
                <a:cubicBezTo>
                  <a:pt x="95" y="195"/>
                  <a:pt x="93" y="201"/>
                  <a:pt x="92" y="199"/>
                </a:cubicBezTo>
                <a:cubicBezTo>
                  <a:pt x="90" y="198"/>
                  <a:pt x="95" y="194"/>
                  <a:pt x="94" y="192"/>
                </a:cubicBezTo>
                <a:cubicBezTo>
                  <a:pt x="92" y="191"/>
                  <a:pt x="92" y="193"/>
                  <a:pt x="89" y="196"/>
                </a:cubicBezTo>
                <a:cubicBezTo>
                  <a:pt x="86" y="199"/>
                  <a:pt x="82" y="199"/>
                  <a:pt x="83" y="200"/>
                </a:cubicBezTo>
                <a:cubicBezTo>
                  <a:pt x="85" y="202"/>
                  <a:pt x="80" y="203"/>
                  <a:pt x="80" y="205"/>
                </a:cubicBezTo>
                <a:cubicBezTo>
                  <a:pt x="79" y="207"/>
                  <a:pt x="73" y="208"/>
                  <a:pt x="69" y="211"/>
                </a:cubicBezTo>
                <a:cubicBezTo>
                  <a:pt x="66" y="213"/>
                  <a:pt x="70" y="213"/>
                  <a:pt x="72" y="211"/>
                </a:cubicBezTo>
                <a:cubicBezTo>
                  <a:pt x="74" y="209"/>
                  <a:pt x="75" y="210"/>
                  <a:pt x="78" y="208"/>
                </a:cubicBezTo>
                <a:cubicBezTo>
                  <a:pt x="82" y="206"/>
                  <a:pt x="85" y="204"/>
                  <a:pt x="87" y="205"/>
                </a:cubicBezTo>
                <a:cubicBezTo>
                  <a:pt x="88" y="206"/>
                  <a:pt x="90" y="206"/>
                  <a:pt x="92" y="204"/>
                </a:cubicBezTo>
                <a:cubicBezTo>
                  <a:pt x="93" y="202"/>
                  <a:pt x="95" y="202"/>
                  <a:pt x="97" y="204"/>
                </a:cubicBezTo>
                <a:cubicBezTo>
                  <a:pt x="99" y="205"/>
                  <a:pt x="94" y="206"/>
                  <a:pt x="96" y="208"/>
                </a:cubicBezTo>
                <a:cubicBezTo>
                  <a:pt x="98" y="210"/>
                  <a:pt x="94" y="211"/>
                  <a:pt x="94" y="210"/>
                </a:cubicBezTo>
                <a:cubicBezTo>
                  <a:pt x="94" y="208"/>
                  <a:pt x="91" y="206"/>
                  <a:pt x="90" y="208"/>
                </a:cubicBezTo>
                <a:cubicBezTo>
                  <a:pt x="90" y="210"/>
                  <a:pt x="88" y="211"/>
                  <a:pt x="86" y="211"/>
                </a:cubicBezTo>
                <a:cubicBezTo>
                  <a:pt x="85" y="212"/>
                  <a:pt x="83" y="215"/>
                  <a:pt x="83" y="218"/>
                </a:cubicBezTo>
                <a:cubicBezTo>
                  <a:pt x="83" y="221"/>
                  <a:pt x="80" y="218"/>
                  <a:pt x="80" y="220"/>
                </a:cubicBezTo>
                <a:cubicBezTo>
                  <a:pt x="80" y="223"/>
                  <a:pt x="76" y="227"/>
                  <a:pt x="72" y="231"/>
                </a:cubicBezTo>
                <a:cubicBezTo>
                  <a:pt x="69" y="234"/>
                  <a:pt x="72" y="235"/>
                  <a:pt x="71" y="237"/>
                </a:cubicBezTo>
                <a:cubicBezTo>
                  <a:pt x="70" y="239"/>
                  <a:pt x="66" y="237"/>
                  <a:pt x="64" y="238"/>
                </a:cubicBezTo>
                <a:cubicBezTo>
                  <a:pt x="63" y="239"/>
                  <a:pt x="65" y="244"/>
                  <a:pt x="63" y="246"/>
                </a:cubicBezTo>
                <a:cubicBezTo>
                  <a:pt x="61" y="247"/>
                  <a:pt x="63" y="250"/>
                  <a:pt x="63" y="251"/>
                </a:cubicBezTo>
                <a:cubicBezTo>
                  <a:pt x="63" y="253"/>
                  <a:pt x="58" y="250"/>
                  <a:pt x="58" y="252"/>
                </a:cubicBezTo>
                <a:cubicBezTo>
                  <a:pt x="58" y="254"/>
                  <a:pt x="53" y="254"/>
                  <a:pt x="52" y="254"/>
                </a:cubicBezTo>
                <a:cubicBezTo>
                  <a:pt x="51" y="255"/>
                  <a:pt x="55" y="258"/>
                  <a:pt x="57" y="259"/>
                </a:cubicBezTo>
                <a:cubicBezTo>
                  <a:pt x="59" y="261"/>
                  <a:pt x="55" y="262"/>
                  <a:pt x="54" y="260"/>
                </a:cubicBezTo>
                <a:cubicBezTo>
                  <a:pt x="54" y="258"/>
                  <a:pt x="51" y="262"/>
                  <a:pt x="47" y="263"/>
                </a:cubicBezTo>
                <a:cubicBezTo>
                  <a:pt x="43" y="265"/>
                  <a:pt x="45" y="269"/>
                  <a:pt x="42" y="269"/>
                </a:cubicBezTo>
                <a:cubicBezTo>
                  <a:pt x="39" y="269"/>
                  <a:pt x="39" y="274"/>
                  <a:pt x="37" y="275"/>
                </a:cubicBezTo>
                <a:cubicBezTo>
                  <a:pt x="35" y="277"/>
                  <a:pt x="36" y="272"/>
                  <a:pt x="33" y="272"/>
                </a:cubicBezTo>
                <a:cubicBezTo>
                  <a:pt x="30" y="271"/>
                  <a:pt x="30" y="274"/>
                  <a:pt x="32" y="276"/>
                </a:cubicBezTo>
                <a:cubicBezTo>
                  <a:pt x="34" y="279"/>
                  <a:pt x="29" y="277"/>
                  <a:pt x="27" y="279"/>
                </a:cubicBezTo>
                <a:cubicBezTo>
                  <a:pt x="25" y="281"/>
                  <a:pt x="20" y="280"/>
                  <a:pt x="19" y="282"/>
                </a:cubicBezTo>
                <a:cubicBezTo>
                  <a:pt x="18" y="284"/>
                  <a:pt x="23" y="284"/>
                  <a:pt x="24" y="285"/>
                </a:cubicBezTo>
                <a:cubicBezTo>
                  <a:pt x="24" y="287"/>
                  <a:pt x="19" y="286"/>
                  <a:pt x="16" y="286"/>
                </a:cubicBezTo>
                <a:cubicBezTo>
                  <a:pt x="14" y="285"/>
                  <a:pt x="14" y="289"/>
                  <a:pt x="12" y="289"/>
                </a:cubicBezTo>
                <a:cubicBezTo>
                  <a:pt x="9" y="288"/>
                  <a:pt x="6" y="291"/>
                  <a:pt x="8" y="292"/>
                </a:cubicBezTo>
                <a:cubicBezTo>
                  <a:pt x="10" y="294"/>
                  <a:pt x="7" y="294"/>
                  <a:pt x="5" y="293"/>
                </a:cubicBezTo>
                <a:cubicBezTo>
                  <a:pt x="3" y="292"/>
                  <a:pt x="2" y="295"/>
                  <a:pt x="1" y="297"/>
                </a:cubicBezTo>
                <a:cubicBezTo>
                  <a:pt x="0" y="299"/>
                  <a:pt x="4" y="300"/>
                  <a:pt x="4" y="301"/>
                </a:cubicBezTo>
                <a:cubicBezTo>
                  <a:pt x="4" y="302"/>
                  <a:pt x="1" y="304"/>
                  <a:pt x="3" y="304"/>
                </a:cubicBezTo>
                <a:cubicBezTo>
                  <a:pt x="6" y="305"/>
                  <a:pt x="4" y="307"/>
                  <a:pt x="2" y="308"/>
                </a:cubicBezTo>
                <a:cubicBezTo>
                  <a:pt x="1" y="308"/>
                  <a:pt x="1" y="310"/>
                  <a:pt x="2" y="311"/>
                </a:cubicBezTo>
                <a:cubicBezTo>
                  <a:pt x="4" y="313"/>
                  <a:pt x="0" y="314"/>
                  <a:pt x="2" y="317"/>
                </a:cubicBezTo>
                <a:cubicBezTo>
                  <a:pt x="4" y="319"/>
                  <a:pt x="5" y="316"/>
                  <a:pt x="6" y="318"/>
                </a:cubicBezTo>
                <a:cubicBezTo>
                  <a:pt x="7" y="320"/>
                  <a:pt x="9" y="318"/>
                  <a:pt x="12" y="316"/>
                </a:cubicBezTo>
                <a:cubicBezTo>
                  <a:pt x="15" y="313"/>
                  <a:pt x="16" y="318"/>
                  <a:pt x="14" y="318"/>
                </a:cubicBezTo>
                <a:cubicBezTo>
                  <a:pt x="11" y="318"/>
                  <a:pt x="9" y="320"/>
                  <a:pt x="9" y="322"/>
                </a:cubicBezTo>
                <a:cubicBezTo>
                  <a:pt x="10" y="324"/>
                  <a:pt x="6" y="324"/>
                  <a:pt x="6" y="321"/>
                </a:cubicBezTo>
                <a:cubicBezTo>
                  <a:pt x="6" y="318"/>
                  <a:pt x="1" y="321"/>
                  <a:pt x="3" y="323"/>
                </a:cubicBezTo>
                <a:cubicBezTo>
                  <a:pt x="5" y="325"/>
                  <a:pt x="2" y="327"/>
                  <a:pt x="2" y="328"/>
                </a:cubicBezTo>
                <a:cubicBezTo>
                  <a:pt x="2" y="330"/>
                  <a:pt x="6" y="330"/>
                  <a:pt x="7" y="328"/>
                </a:cubicBezTo>
                <a:cubicBezTo>
                  <a:pt x="9" y="326"/>
                  <a:pt x="11" y="326"/>
                  <a:pt x="12" y="328"/>
                </a:cubicBezTo>
                <a:cubicBezTo>
                  <a:pt x="13" y="330"/>
                  <a:pt x="10" y="329"/>
                  <a:pt x="10" y="332"/>
                </a:cubicBezTo>
                <a:cubicBezTo>
                  <a:pt x="10" y="335"/>
                  <a:pt x="8" y="332"/>
                  <a:pt x="6" y="334"/>
                </a:cubicBezTo>
                <a:cubicBezTo>
                  <a:pt x="4" y="337"/>
                  <a:pt x="12" y="341"/>
                  <a:pt x="15" y="341"/>
                </a:cubicBezTo>
                <a:cubicBezTo>
                  <a:pt x="17" y="342"/>
                  <a:pt x="20" y="345"/>
                  <a:pt x="25" y="344"/>
                </a:cubicBezTo>
                <a:cubicBezTo>
                  <a:pt x="30" y="343"/>
                  <a:pt x="39" y="334"/>
                  <a:pt x="40" y="332"/>
                </a:cubicBezTo>
                <a:cubicBezTo>
                  <a:pt x="42" y="331"/>
                  <a:pt x="44" y="333"/>
                  <a:pt x="46" y="331"/>
                </a:cubicBezTo>
                <a:cubicBezTo>
                  <a:pt x="48" y="330"/>
                  <a:pt x="47" y="326"/>
                  <a:pt x="48" y="325"/>
                </a:cubicBezTo>
                <a:cubicBezTo>
                  <a:pt x="50" y="324"/>
                  <a:pt x="50" y="329"/>
                  <a:pt x="52" y="330"/>
                </a:cubicBezTo>
                <a:cubicBezTo>
                  <a:pt x="53" y="330"/>
                  <a:pt x="54" y="331"/>
                  <a:pt x="54" y="333"/>
                </a:cubicBezTo>
                <a:cubicBezTo>
                  <a:pt x="55" y="333"/>
                  <a:pt x="56" y="333"/>
                  <a:pt x="56" y="334"/>
                </a:cubicBezTo>
                <a:cubicBezTo>
                  <a:pt x="58" y="335"/>
                  <a:pt x="58" y="330"/>
                  <a:pt x="58" y="328"/>
                </a:cubicBezTo>
                <a:cubicBezTo>
                  <a:pt x="58" y="327"/>
                  <a:pt x="60" y="323"/>
                  <a:pt x="60" y="321"/>
                </a:cubicBezTo>
                <a:cubicBezTo>
                  <a:pt x="59" y="319"/>
                  <a:pt x="64" y="321"/>
                  <a:pt x="65" y="319"/>
                </a:cubicBezTo>
                <a:cubicBezTo>
                  <a:pt x="66" y="318"/>
                  <a:pt x="66" y="312"/>
                  <a:pt x="65" y="311"/>
                </a:cubicBezTo>
                <a:cubicBezTo>
                  <a:pt x="63" y="311"/>
                  <a:pt x="63" y="307"/>
                  <a:pt x="64" y="307"/>
                </a:cubicBezTo>
                <a:cubicBezTo>
                  <a:pt x="66" y="307"/>
                  <a:pt x="68" y="306"/>
                  <a:pt x="68" y="303"/>
                </a:cubicBezTo>
                <a:cubicBezTo>
                  <a:pt x="67" y="300"/>
                  <a:pt x="62" y="300"/>
                  <a:pt x="62" y="297"/>
                </a:cubicBezTo>
                <a:cubicBezTo>
                  <a:pt x="62" y="294"/>
                  <a:pt x="64" y="293"/>
                  <a:pt x="62" y="289"/>
                </a:cubicBezTo>
                <a:cubicBezTo>
                  <a:pt x="60" y="285"/>
                  <a:pt x="63" y="283"/>
                  <a:pt x="62" y="281"/>
                </a:cubicBezTo>
                <a:cubicBezTo>
                  <a:pt x="62" y="279"/>
                  <a:pt x="61" y="276"/>
                  <a:pt x="63" y="272"/>
                </a:cubicBezTo>
                <a:cubicBezTo>
                  <a:pt x="66" y="268"/>
                  <a:pt x="70" y="266"/>
                  <a:pt x="72" y="267"/>
                </a:cubicBezTo>
                <a:cubicBezTo>
                  <a:pt x="73" y="267"/>
                  <a:pt x="76" y="269"/>
                  <a:pt x="77" y="266"/>
                </a:cubicBezTo>
                <a:cubicBezTo>
                  <a:pt x="78" y="264"/>
                  <a:pt x="78" y="262"/>
                  <a:pt x="77" y="261"/>
                </a:cubicBezTo>
                <a:cubicBezTo>
                  <a:pt x="76" y="261"/>
                  <a:pt x="73" y="260"/>
                  <a:pt x="75" y="257"/>
                </a:cubicBezTo>
                <a:cubicBezTo>
                  <a:pt x="78" y="254"/>
                  <a:pt x="80" y="250"/>
                  <a:pt x="81" y="246"/>
                </a:cubicBezTo>
                <a:cubicBezTo>
                  <a:pt x="81" y="243"/>
                  <a:pt x="80" y="240"/>
                  <a:pt x="81" y="239"/>
                </a:cubicBezTo>
                <a:cubicBezTo>
                  <a:pt x="82" y="237"/>
                  <a:pt x="85" y="239"/>
                  <a:pt x="88" y="237"/>
                </a:cubicBezTo>
                <a:cubicBezTo>
                  <a:pt x="90" y="235"/>
                  <a:pt x="88" y="233"/>
                  <a:pt x="89" y="232"/>
                </a:cubicBezTo>
                <a:cubicBezTo>
                  <a:pt x="90" y="231"/>
                  <a:pt x="92" y="227"/>
                  <a:pt x="94" y="226"/>
                </a:cubicBezTo>
                <a:cubicBezTo>
                  <a:pt x="95" y="225"/>
                  <a:pt x="97" y="223"/>
                  <a:pt x="96" y="221"/>
                </a:cubicBezTo>
                <a:cubicBezTo>
                  <a:pt x="94" y="220"/>
                  <a:pt x="98" y="218"/>
                  <a:pt x="98" y="215"/>
                </a:cubicBezTo>
                <a:cubicBezTo>
                  <a:pt x="98" y="213"/>
                  <a:pt x="102" y="211"/>
                  <a:pt x="104" y="211"/>
                </a:cubicBezTo>
                <a:cubicBezTo>
                  <a:pt x="107" y="211"/>
                  <a:pt x="111" y="211"/>
                  <a:pt x="111" y="208"/>
                </a:cubicBezTo>
                <a:cubicBezTo>
                  <a:pt x="111" y="206"/>
                  <a:pt x="109" y="201"/>
                  <a:pt x="113" y="202"/>
                </a:cubicBezTo>
                <a:cubicBezTo>
                  <a:pt x="116" y="204"/>
                  <a:pt x="119" y="202"/>
                  <a:pt x="122" y="204"/>
                </a:cubicBezTo>
                <a:cubicBezTo>
                  <a:pt x="124" y="206"/>
                  <a:pt x="127" y="205"/>
                  <a:pt x="127" y="202"/>
                </a:cubicBezTo>
                <a:cubicBezTo>
                  <a:pt x="127" y="199"/>
                  <a:pt x="128" y="194"/>
                  <a:pt x="132" y="196"/>
                </a:cubicBezTo>
                <a:cubicBezTo>
                  <a:pt x="132" y="196"/>
                  <a:pt x="132" y="196"/>
                  <a:pt x="133" y="196"/>
                </a:cubicBezTo>
                <a:cubicBezTo>
                  <a:pt x="134" y="194"/>
                  <a:pt x="136" y="192"/>
                  <a:pt x="138" y="192"/>
                </a:cubicBezTo>
                <a:cubicBezTo>
                  <a:pt x="142" y="193"/>
                  <a:pt x="144" y="198"/>
                  <a:pt x="148" y="199"/>
                </a:cubicBezTo>
                <a:cubicBezTo>
                  <a:pt x="152" y="200"/>
                  <a:pt x="156" y="201"/>
                  <a:pt x="157" y="199"/>
                </a:cubicBezTo>
                <a:cubicBezTo>
                  <a:pt x="158" y="197"/>
                  <a:pt x="161" y="201"/>
                  <a:pt x="163" y="200"/>
                </a:cubicBezTo>
                <a:cubicBezTo>
                  <a:pt x="166" y="199"/>
                  <a:pt x="166" y="204"/>
                  <a:pt x="168" y="201"/>
                </a:cubicBezTo>
                <a:cubicBezTo>
                  <a:pt x="170" y="198"/>
                  <a:pt x="168" y="196"/>
                  <a:pt x="172" y="196"/>
                </a:cubicBezTo>
                <a:cubicBezTo>
                  <a:pt x="176" y="197"/>
                  <a:pt x="173" y="192"/>
                  <a:pt x="173" y="189"/>
                </a:cubicBezTo>
                <a:cubicBezTo>
                  <a:pt x="173" y="186"/>
                  <a:pt x="178" y="186"/>
                  <a:pt x="178" y="183"/>
                </a:cubicBezTo>
                <a:cubicBezTo>
                  <a:pt x="178" y="181"/>
                  <a:pt x="186" y="183"/>
                  <a:pt x="187" y="181"/>
                </a:cubicBezTo>
                <a:cubicBezTo>
                  <a:pt x="188" y="180"/>
                  <a:pt x="192" y="179"/>
                  <a:pt x="194" y="181"/>
                </a:cubicBezTo>
                <a:cubicBezTo>
                  <a:pt x="195" y="184"/>
                  <a:pt x="202" y="185"/>
                  <a:pt x="202" y="187"/>
                </a:cubicBezTo>
                <a:cubicBezTo>
                  <a:pt x="203" y="189"/>
                  <a:pt x="202" y="190"/>
                  <a:pt x="202" y="192"/>
                </a:cubicBezTo>
                <a:cubicBezTo>
                  <a:pt x="203" y="191"/>
                  <a:pt x="205" y="190"/>
                  <a:pt x="206" y="190"/>
                </a:cubicBezTo>
                <a:cubicBezTo>
                  <a:pt x="209" y="190"/>
                  <a:pt x="211" y="186"/>
                  <a:pt x="213" y="187"/>
                </a:cubicBezTo>
                <a:cubicBezTo>
                  <a:pt x="215" y="187"/>
                  <a:pt x="217" y="187"/>
                  <a:pt x="217" y="184"/>
                </a:cubicBezTo>
                <a:cubicBezTo>
                  <a:pt x="215" y="183"/>
                  <a:pt x="212" y="182"/>
                  <a:pt x="211" y="184"/>
                </a:cubicBezTo>
                <a:close/>
                <a:moveTo>
                  <a:pt x="61" y="25"/>
                </a:moveTo>
                <a:cubicBezTo>
                  <a:pt x="64" y="25"/>
                  <a:pt x="57" y="29"/>
                  <a:pt x="56" y="33"/>
                </a:cubicBezTo>
                <a:cubicBezTo>
                  <a:pt x="55" y="36"/>
                  <a:pt x="61" y="40"/>
                  <a:pt x="64" y="42"/>
                </a:cubicBezTo>
                <a:cubicBezTo>
                  <a:pt x="67" y="45"/>
                  <a:pt x="74" y="44"/>
                  <a:pt x="76" y="43"/>
                </a:cubicBezTo>
                <a:cubicBezTo>
                  <a:pt x="79" y="41"/>
                  <a:pt x="78" y="36"/>
                  <a:pt x="81" y="36"/>
                </a:cubicBezTo>
                <a:cubicBezTo>
                  <a:pt x="84" y="37"/>
                  <a:pt x="82" y="34"/>
                  <a:pt x="85" y="33"/>
                </a:cubicBezTo>
                <a:cubicBezTo>
                  <a:pt x="88" y="32"/>
                  <a:pt x="88" y="35"/>
                  <a:pt x="86" y="38"/>
                </a:cubicBezTo>
                <a:cubicBezTo>
                  <a:pt x="84" y="40"/>
                  <a:pt x="90" y="40"/>
                  <a:pt x="93" y="37"/>
                </a:cubicBezTo>
                <a:cubicBezTo>
                  <a:pt x="96" y="34"/>
                  <a:pt x="97" y="37"/>
                  <a:pt x="96" y="40"/>
                </a:cubicBezTo>
                <a:cubicBezTo>
                  <a:pt x="96" y="43"/>
                  <a:pt x="89" y="41"/>
                  <a:pt x="86" y="44"/>
                </a:cubicBezTo>
                <a:cubicBezTo>
                  <a:pt x="84" y="48"/>
                  <a:pt x="77" y="45"/>
                  <a:pt x="73" y="49"/>
                </a:cubicBezTo>
                <a:cubicBezTo>
                  <a:pt x="70" y="53"/>
                  <a:pt x="76" y="53"/>
                  <a:pt x="81" y="52"/>
                </a:cubicBezTo>
                <a:cubicBezTo>
                  <a:pt x="85" y="51"/>
                  <a:pt x="94" y="50"/>
                  <a:pt x="98" y="51"/>
                </a:cubicBezTo>
                <a:cubicBezTo>
                  <a:pt x="101" y="52"/>
                  <a:pt x="96" y="53"/>
                  <a:pt x="90" y="53"/>
                </a:cubicBezTo>
                <a:cubicBezTo>
                  <a:pt x="84" y="53"/>
                  <a:pt x="82" y="55"/>
                  <a:pt x="83" y="56"/>
                </a:cubicBezTo>
                <a:cubicBezTo>
                  <a:pt x="83" y="58"/>
                  <a:pt x="75" y="54"/>
                  <a:pt x="74" y="58"/>
                </a:cubicBezTo>
                <a:cubicBezTo>
                  <a:pt x="74" y="61"/>
                  <a:pt x="82" y="62"/>
                  <a:pt x="83" y="65"/>
                </a:cubicBezTo>
                <a:cubicBezTo>
                  <a:pt x="84" y="67"/>
                  <a:pt x="89" y="65"/>
                  <a:pt x="91" y="65"/>
                </a:cubicBezTo>
                <a:cubicBezTo>
                  <a:pt x="93" y="66"/>
                  <a:pt x="88" y="68"/>
                  <a:pt x="87" y="69"/>
                </a:cubicBezTo>
                <a:cubicBezTo>
                  <a:pt x="86" y="70"/>
                  <a:pt x="93" y="71"/>
                  <a:pt x="94" y="73"/>
                </a:cubicBezTo>
                <a:cubicBezTo>
                  <a:pt x="95" y="75"/>
                  <a:pt x="100" y="74"/>
                  <a:pt x="99" y="71"/>
                </a:cubicBezTo>
                <a:cubicBezTo>
                  <a:pt x="99" y="68"/>
                  <a:pt x="104" y="58"/>
                  <a:pt x="109" y="56"/>
                </a:cubicBezTo>
                <a:cubicBezTo>
                  <a:pt x="115" y="54"/>
                  <a:pt x="112" y="52"/>
                  <a:pt x="112" y="49"/>
                </a:cubicBezTo>
                <a:cubicBezTo>
                  <a:pt x="113" y="46"/>
                  <a:pt x="118" y="48"/>
                  <a:pt x="116" y="46"/>
                </a:cubicBezTo>
                <a:cubicBezTo>
                  <a:pt x="115" y="43"/>
                  <a:pt x="116" y="42"/>
                  <a:pt x="119" y="39"/>
                </a:cubicBezTo>
                <a:cubicBezTo>
                  <a:pt x="123" y="35"/>
                  <a:pt x="125" y="38"/>
                  <a:pt x="129" y="36"/>
                </a:cubicBezTo>
                <a:cubicBezTo>
                  <a:pt x="134" y="34"/>
                  <a:pt x="136" y="37"/>
                  <a:pt x="131" y="37"/>
                </a:cubicBezTo>
                <a:cubicBezTo>
                  <a:pt x="127" y="38"/>
                  <a:pt x="129" y="42"/>
                  <a:pt x="132" y="44"/>
                </a:cubicBezTo>
                <a:cubicBezTo>
                  <a:pt x="136" y="45"/>
                  <a:pt x="133" y="46"/>
                  <a:pt x="135" y="47"/>
                </a:cubicBezTo>
                <a:cubicBezTo>
                  <a:pt x="138" y="47"/>
                  <a:pt x="137" y="51"/>
                  <a:pt x="134" y="55"/>
                </a:cubicBezTo>
                <a:cubicBezTo>
                  <a:pt x="130" y="58"/>
                  <a:pt x="135" y="59"/>
                  <a:pt x="142" y="56"/>
                </a:cubicBezTo>
                <a:cubicBezTo>
                  <a:pt x="149" y="54"/>
                  <a:pt x="144" y="59"/>
                  <a:pt x="147" y="61"/>
                </a:cubicBezTo>
                <a:cubicBezTo>
                  <a:pt x="149" y="63"/>
                  <a:pt x="154" y="59"/>
                  <a:pt x="157" y="56"/>
                </a:cubicBezTo>
                <a:cubicBezTo>
                  <a:pt x="160" y="52"/>
                  <a:pt x="165" y="53"/>
                  <a:pt x="164" y="51"/>
                </a:cubicBezTo>
                <a:cubicBezTo>
                  <a:pt x="164" y="49"/>
                  <a:pt x="161" y="48"/>
                  <a:pt x="158" y="49"/>
                </a:cubicBezTo>
                <a:cubicBezTo>
                  <a:pt x="156" y="51"/>
                  <a:pt x="149" y="50"/>
                  <a:pt x="152" y="48"/>
                </a:cubicBezTo>
                <a:cubicBezTo>
                  <a:pt x="154" y="46"/>
                  <a:pt x="153" y="44"/>
                  <a:pt x="150" y="44"/>
                </a:cubicBezTo>
                <a:cubicBezTo>
                  <a:pt x="147" y="45"/>
                  <a:pt x="141" y="43"/>
                  <a:pt x="144" y="42"/>
                </a:cubicBezTo>
                <a:cubicBezTo>
                  <a:pt x="146" y="41"/>
                  <a:pt x="141" y="37"/>
                  <a:pt x="139" y="37"/>
                </a:cubicBezTo>
                <a:cubicBezTo>
                  <a:pt x="136" y="37"/>
                  <a:pt x="137" y="34"/>
                  <a:pt x="137" y="32"/>
                </a:cubicBezTo>
                <a:cubicBezTo>
                  <a:pt x="137" y="30"/>
                  <a:pt x="130" y="29"/>
                  <a:pt x="131" y="29"/>
                </a:cubicBezTo>
                <a:cubicBezTo>
                  <a:pt x="133" y="28"/>
                  <a:pt x="128" y="26"/>
                  <a:pt x="127" y="28"/>
                </a:cubicBezTo>
                <a:cubicBezTo>
                  <a:pt x="126" y="29"/>
                  <a:pt x="124" y="29"/>
                  <a:pt x="124" y="27"/>
                </a:cubicBezTo>
                <a:cubicBezTo>
                  <a:pt x="124" y="24"/>
                  <a:pt x="118" y="25"/>
                  <a:pt x="116" y="25"/>
                </a:cubicBezTo>
                <a:cubicBezTo>
                  <a:pt x="113" y="25"/>
                  <a:pt x="115" y="20"/>
                  <a:pt x="112" y="19"/>
                </a:cubicBezTo>
                <a:cubicBezTo>
                  <a:pt x="110" y="17"/>
                  <a:pt x="107" y="22"/>
                  <a:pt x="105" y="22"/>
                </a:cubicBezTo>
                <a:cubicBezTo>
                  <a:pt x="104" y="21"/>
                  <a:pt x="107" y="18"/>
                  <a:pt x="108" y="16"/>
                </a:cubicBezTo>
                <a:cubicBezTo>
                  <a:pt x="109" y="13"/>
                  <a:pt x="100" y="10"/>
                  <a:pt x="99" y="13"/>
                </a:cubicBezTo>
                <a:cubicBezTo>
                  <a:pt x="98" y="15"/>
                  <a:pt x="96" y="9"/>
                  <a:pt x="94" y="9"/>
                </a:cubicBezTo>
                <a:cubicBezTo>
                  <a:pt x="93" y="8"/>
                  <a:pt x="94" y="12"/>
                  <a:pt x="92" y="13"/>
                </a:cubicBezTo>
                <a:cubicBezTo>
                  <a:pt x="91" y="13"/>
                  <a:pt x="88" y="15"/>
                  <a:pt x="91" y="17"/>
                </a:cubicBezTo>
                <a:cubicBezTo>
                  <a:pt x="94" y="19"/>
                  <a:pt x="97" y="28"/>
                  <a:pt x="96" y="29"/>
                </a:cubicBezTo>
                <a:cubicBezTo>
                  <a:pt x="96" y="31"/>
                  <a:pt x="88" y="23"/>
                  <a:pt x="87" y="19"/>
                </a:cubicBezTo>
                <a:cubicBezTo>
                  <a:pt x="87" y="15"/>
                  <a:pt x="82" y="12"/>
                  <a:pt x="81" y="14"/>
                </a:cubicBezTo>
                <a:cubicBezTo>
                  <a:pt x="80" y="17"/>
                  <a:pt x="77" y="18"/>
                  <a:pt x="78" y="21"/>
                </a:cubicBezTo>
                <a:cubicBezTo>
                  <a:pt x="79" y="24"/>
                  <a:pt x="76" y="25"/>
                  <a:pt x="76" y="23"/>
                </a:cubicBezTo>
                <a:cubicBezTo>
                  <a:pt x="76" y="20"/>
                  <a:pt x="71" y="18"/>
                  <a:pt x="69" y="18"/>
                </a:cubicBezTo>
                <a:cubicBezTo>
                  <a:pt x="68" y="17"/>
                  <a:pt x="74" y="16"/>
                  <a:pt x="77" y="15"/>
                </a:cubicBezTo>
                <a:cubicBezTo>
                  <a:pt x="79" y="14"/>
                  <a:pt x="74" y="12"/>
                  <a:pt x="72" y="13"/>
                </a:cubicBezTo>
                <a:cubicBezTo>
                  <a:pt x="69" y="15"/>
                  <a:pt x="66" y="12"/>
                  <a:pt x="65" y="14"/>
                </a:cubicBezTo>
                <a:cubicBezTo>
                  <a:pt x="63" y="17"/>
                  <a:pt x="61" y="14"/>
                  <a:pt x="59" y="14"/>
                </a:cubicBezTo>
                <a:cubicBezTo>
                  <a:pt x="56" y="13"/>
                  <a:pt x="54" y="18"/>
                  <a:pt x="52" y="17"/>
                </a:cubicBezTo>
                <a:cubicBezTo>
                  <a:pt x="50" y="16"/>
                  <a:pt x="49" y="21"/>
                  <a:pt x="52" y="25"/>
                </a:cubicBezTo>
                <a:cubicBezTo>
                  <a:pt x="55" y="30"/>
                  <a:pt x="57" y="24"/>
                  <a:pt x="61" y="25"/>
                </a:cubicBezTo>
                <a:close/>
                <a:moveTo>
                  <a:pt x="53" y="40"/>
                </a:moveTo>
                <a:cubicBezTo>
                  <a:pt x="55" y="40"/>
                  <a:pt x="57" y="44"/>
                  <a:pt x="59" y="44"/>
                </a:cubicBezTo>
                <a:cubicBezTo>
                  <a:pt x="60" y="44"/>
                  <a:pt x="56" y="39"/>
                  <a:pt x="53" y="37"/>
                </a:cubicBezTo>
                <a:cubicBezTo>
                  <a:pt x="51" y="34"/>
                  <a:pt x="51" y="31"/>
                  <a:pt x="48" y="32"/>
                </a:cubicBezTo>
                <a:cubicBezTo>
                  <a:pt x="44" y="33"/>
                  <a:pt x="51" y="39"/>
                  <a:pt x="53" y="40"/>
                </a:cubicBezTo>
                <a:close/>
                <a:moveTo>
                  <a:pt x="112" y="9"/>
                </a:moveTo>
                <a:cubicBezTo>
                  <a:pt x="114" y="11"/>
                  <a:pt x="110" y="11"/>
                  <a:pt x="111" y="13"/>
                </a:cubicBezTo>
                <a:cubicBezTo>
                  <a:pt x="117" y="18"/>
                  <a:pt x="139" y="12"/>
                  <a:pt x="142" y="14"/>
                </a:cubicBezTo>
                <a:cubicBezTo>
                  <a:pt x="145" y="15"/>
                  <a:pt x="124" y="17"/>
                  <a:pt x="124" y="20"/>
                </a:cubicBezTo>
                <a:cubicBezTo>
                  <a:pt x="125" y="22"/>
                  <a:pt x="143" y="24"/>
                  <a:pt x="144" y="22"/>
                </a:cubicBezTo>
                <a:cubicBezTo>
                  <a:pt x="146" y="21"/>
                  <a:pt x="149" y="25"/>
                  <a:pt x="154" y="26"/>
                </a:cubicBezTo>
                <a:cubicBezTo>
                  <a:pt x="160" y="26"/>
                  <a:pt x="160" y="23"/>
                  <a:pt x="164" y="23"/>
                </a:cubicBezTo>
                <a:cubicBezTo>
                  <a:pt x="168" y="23"/>
                  <a:pt x="175" y="21"/>
                  <a:pt x="175" y="18"/>
                </a:cubicBezTo>
                <a:cubicBezTo>
                  <a:pt x="175" y="16"/>
                  <a:pt x="187" y="13"/>
                  <a:pt x="186" y="9"/>
                </a:cubicBezTo>
                <a:cubicBezTo>
                  <a:pt x="185" y="5"/>
                  <a:pt x="173" y="8"/>
                  <a:pt x="170" y="6"/>
                </a:cubicBezTo>
                <a:cubicBezTo>
                  <a:pt x="166" y="4"/>
                  <a:pt x="158" y="2"/>
                  <a:pt x="157" y="5"/>
                </a:cubicBezTo>
                <a:cubicBezTo>
                  <a:pt x="156" y="7"/>
                  <a:pt x="154" y="8"/>
                  <a:pt x="152" y="7"/>
                </a:cubicBezTo>
                <a:cubicBezTo>
                  <a:pt x="151" y="6"/>
                  <a:pt x="153" y="0"/>
                  <a:pt x="148" y="1"/>
                </a:cubicBezTo>
                <a:cubicBezTo>
                  <a:pt x="142" y="3"/>
                  <a:pt x="147" y="9"/>
                  <a:pt x="146" y="10"/>
                </a:cubicBezTo>
                <a:cubicBezTo>
                  <a:pt x="145" y="10"/>
                  <a:pt x="140" y="9"/>
                  <a:pt x="139" y="6"/>
                </a:cubicBezTo>
                <a:cubicBezTo>
                  <a:pt x="139" y="3"/>
                  <a:pt x="133" y="9"/>
                  <a:pt x="133" y="6"/>
                </a:cubicBezTo>
                <a:cubicBezTo>
                  <a:pt x="132" y="2"/>
                  <a:pt x="125" y="0"/>
                  <a:pt x="123" y="0"/>
                </a:cubicBezTo>
                <a:cubicBezTo>
                  <a:pt x="122" y="0"/>
                  <a:pt x="125" y="3"/>
                  <a:pt x="124" y="4"/>
                </a:cubicBezTo>
                <a:cubicBezTo>
                  <a:pt x="123" y="6"/>
                  <a:pt x="119" y="3"/>
                  <a:pt x="118" y="2"/>
                </a:cubicBezTo>
                <a:cubicBezTo>
                  <a:pt x="116" y="2"/>
                  <a:pt x="119" y="6"/>
                  <a:pt x="118" y="7"/>
                </a:cubicBezTo>
                <a:cubicBezTo>
                  <a:pt x="117" y="9"/>
                  <a:pt x="114" y="3"/>
                  <a:pt x="112" y="3"/>
                </a:cubicBezTo>
                <a:cubicBezTo>
                  <a:pt x="109" y="3"/>
                  <a:pt x="110" y="6"/>
                  <a:pt x="108" y="6"/>
                </a:cubicBezTo>
                <a:cubicBezTo>
                  <a:pt x="106" y="6"/>
                  <a:pt x="111" y="8"/>
                  <a:pt x="112" y="9"/>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97" name="Freeform 146"/>
          <p:cNvSpPr>
            <a:spLocks/>
          </p:cNvSpPr>
          <p:nvPr/>
        </p:nvSpPr>
        <p:spPr bwMode="auto">
          <a:xfrm>
            <a:off x="7558881" y="2348602"/>
            <a:ext cx="130626" cy="45719"/>
          </a:xfrm>
          <a:custGeom>
            <a:avLst/>
            <a:gdLst>
              <a:gd name="T0" fmla="*/ 13 w 29"/>
              <a:gd name="T1" fmla="*/ 1 h 10"/>
              <a:gd name="T2" fmla="*/ 3 w 29"/>
              <a:gd name="T3" fmla="*/ 5 h 10"/>
              <a:gd name="T4" fmla="*/ 18 w 29"/>
              <a:gd name="T5" fmla="*/ 8 h 10"/>
              <a:gd name="T6" fmla="*/ 29 w 29"/>
              <a:gd name="T7" fmla="*/ 6 h 10"/>
              <a:gd name="T8" fmla="*/ 13 w 29"/>
              <a:gd name="T9" fmla="*/ 1 h 10"/>
            </a:gdLst>
            <a:ahLst/>
            <a:cxnLst>
              <a:cxn ang="0">
                <a:pos x="T0" y="T1"/>
              </a:cxn>
              <a:cxn ang="0">
                <a:pos x="T2" y="T3"/>
              </a:cxn>
              <a:cxn ang="0">
                <a:pos x="T4" y="T5"/>
              </a:cxn>
              <a:cxn ang="0">
                <a:pos x="T6" y="T7"/>
              </a:cxn>
              <a:cxn ang="0">
                <a:pos x="T8" y="T9"/>
              </a:cxn>
            </a:cxnLst>
            <a:rect l="0" t="0" r="r" b="b"/>
            <a:pathLst>
              <a:path w="29" h="10">
                <a:moveTo>
                  <a:pt x="13" y="1"/>
                </a:moveTo>
                <a:cubicBezTo>
                  <a:pt x="11" y="3"/>
                  <a:pt x="0" y="2"/>
                  <a:pt x="3" y="5"/>
                </a:cubicBezTo>
                <a:cubicBezTo>
                  <a:pt x="5" y="7"/>
                  <a:pt x="14" y="6"/>
                  <a:pt x="18" y="8"/>
                </a:cubicBezTo>
                <a:cubicBezTo>
                  <a:pt x="23" y="10"/>
                  <a:pt x="29" y="8"/>
                  <a:pt x="29" y="6"/>
                </a:cubicBezTo>
                <a:cubicBezTo>
                  <a:pt x="29" y="5"/>
                  <a:pt x="15" y="0"/>
                  <a:pt x="13" y="1"/>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98" name="Freeform 147"/>
          <p:cNvSpPr>
            <a:spLocks noEditPoints="1"/>
          </p:cNvSpPr>
          <p:nvPr/>
        </p:nvSpPr>
        <p:spPr bwMode="auto">
          <a:xfrm>
            <a:off x="6477794" y="2755790"/>
            <a:ext cx="392990" cy="391005"/>
          </a:xfrm>
          <a:custGeom>
            <a:avLst/>
            <a:gdLst>
              <a:gd name="T0" fmla="*/ 128 w 145"/>
              <a:gd name="T1" fmla="*/ 18 h 144"/>
              <a:gd name="T2" fmla="*/ 104 w 145"/>
              <a:gd name="T3" fmla="*/ 7 h 144"/>
              <a:gd name="T4" fmla="*/ 101 w 145"/>
              <a:gd name="T5" fmla="*/ 23 h 144"/>
              <a:gd name="T6" fmla="*/ 91 w 145"/>
              <a:gd name="T7" fmla="*/ 31 h 144"/>
              <a:gd name="T8" fmla="*/ 90 w 145"/>
              <a:gd name="T9" fmla="*/ 42 h 144"/>
              <a:gd name="T10" fmla="*/ 98 w 145"/>
              <a:gd name="T11" fmla="*/ 39 h 144"/>
              <a:gd name="T12" fmla="*/ 100 w 145"/>
              <a:gd name="T13" fmla="*/ 32 h 144"/>
              <a:gd name="T14" fmla="*/ 118 w 145"/>
              <a:gd name="T15" fmla="*/ 33 h 144"/>
              <a:gd name="T16" fmla="*/ 135 w 145"/>
              <a:gd name="T17" fmla="*/ 24 h 144"/>
              <a:gd name="T18" fmla="*/ 137 w 145"/>
              <a:gd name="T19" fmla="*/ 16 h 144"/>
              <a:gd name="T20" fmla="*/ 89 w 145"/>
              <a:gd name="T21" fmla="*/ 61 h 144"/>
              <a:gd name="T22" fmla="*/ 80 w 145"/>
              <a:gd name="T23" fmla="*/ 80 h 144"/>
              <a:gd name="T24" fmla="*/ 67 w 145"/>
              <a:gd name="T25" fmla="*/ 84 h 144"/>
              <a:gd name="T26" fmla="*/ 55 w 145"/>
              <a:gd name="T27" fmla="*/ 99 h 144"/>
              <a:gd name="T28" fmla="*/ 40 w 145"/>
              <a:gd name="T29" fmla="*/ 102 h 144"/>
              <a:gd name="T30" fmla="*/ 14 w 145"/>
              <a:gd name="T31" fmla="*/ 112 h 144"/>
              <a:gd name="T32" fmla="*/ 24 w 145"/>
              <a:gd name="T33" fmla="*/ 115 h 144"/>
              <a:gd name="T34" fmla="*/ 48 w 145"/>
              <a:gd name="T35" fmla="*/ 117 h 144"/>
              <a:gd name="T36" fmla="*/ 61 w 145"/>
              <a:gd name="T37" fmla="*/ 111 h 144"/>
              <a:gd name="T38" fmla="*/ 74 w 145"/>
              <a:gd name="T39" fmla="*/ 109 h 144"/>
              <a:gd name="T40" fmla="*/ 86 w 145"/>
              <a:gd name="T41" fmla="*/ 104 h 144"/>
              <a:gd name="T42" fmla="*/ 96 w 145"/>
              <a:gd name="T43" fmla="*/ 91 h 144"/>
              <a:gd name="T44" fmla="*/ 106 w 145"/>
              <a:gd name="T45" fmla="*/ 69 h 144"/>
              <a:gd name="T46" fmla="*/ 91 w 145"/>
              <a:gd name="T47" fmla="*/ 50 h 144"/>
              <a:gd name="T48" fmla="*/ 28 w 145"/>
              <a:gd name="T49" fmla="*/ 117 h 144"/>
              <a:gd name="T50" fmla="*/ 32 w 145"/>
              <a:gd name="T51" fmla="*/ 126 h 144"/>
              <a:gd name="T52" fmla="*/ 45 w 145"/>
              <a:gd name="T53" fmla="*/ 115 h 144"/>
              <a:gd name="T54" fmla="*/ 19 w 145"/>
              <a:gd name="T55" fmla="*/ 124 h 144"/>
              <a:gd name="T56" fmla="*/ 5 w 145"/>
              <a:gd name="T57" fmla="*/ 122 h 144"/>
              <a:gd name="T58" fmla="*/ 7 w 145"/>
              <a:gd name="T59" fmla="*/ 125 h 144"/>
              <a:gd name="T60" fmla="*/ 11 w 145"/>
              <a:gd name="T61" fmla="*/ 144 h 144"/>
              <a:gd name="T62" fmla="*/ 19 w 145"/>
              <a:gd name="T63" fmla="*/ 12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5" h="144">
                <a:moveTo>
                  <a:pt x="137" y="16"/>
                </a:moveTo>
                <a:cubicBezTo>
                  <a:pt x="135" y="13"/>
                  <a:pt x="132" y="17"/>
                  <a:pt x="128" y="18"/>
                </a:cubicBezTo>
                <a:cubicBezTo>
                  <a:pt x="124" y="18"/>
                  <a:pt x="113" y="9"/>
                  <a:pt x="110" y="4"/>
                </a:cubicBezTo>
                <a:cubicBezTo>
                  <a:pt x="107" y="0"/>
                  <a:pt x="102" y="3"/>
                  <a:pt x="104" y="7"/>
                </a:cubicBezTo>
                <a:cubicBezTo>
                  <a:pt x="107" y="10"/>
                  <a:pt x="104" y="11"/>
                  <a:pt x="104" y="15"/>
                </a:cubicBezTo>
                <a:cubicBezTo>
                  <a:pt x="104" y="20"/>
                  <a:pt x="101" y="20"/>
                  <a:pt x="101" y="23"/>
                </a:cubicBezTo>
                <a:cubicBezTo>
                  <a:pt x="102" y="26"/>
                  <a:pt x="97" y="25"/>
                  <a:pt x="94" y="26"/>
                </a:cubicBezTo>
                <a:cubicBezTo>
                  <a:pt x="91" y="26"/>
                  <a:pt x="95" y="29"/>
                  <a:pt x="91" y="31"/>
                </a:cubicBezTo>
                <a:cubicBezTo>
                  <a:pt x="88" y="32"/>
                  <a:pt x="88" y="35"/>
                  <a:pt x="90" y="36"/>
                </a:cubicBezTo>
                <a:cubicBezTo>
                  <a:pt x="91" y="37"/>
                  <a:pt x="90" y="40"/>
                  <a:pt x="90" y="42"/>
                </a:cubicBezTo>
                <a:cubicBezTo>
                  <a:pt x="89" y="44"/>
                  <a:pt x="92" y="43"/>
                  <a:pt x="94" y="40"/>
                </a:cubicBezTo>
                <a:cubicBezTo>
                  <a:pt x="96" y="38"/>
                  <a:pt x="98" y="42"/>
                  <a:pt x="98" y="39"/>
                </a:cubicBezTo>
                <a:cubicBezTo>
                  <a:pt x="99" y="37"/>
                  <a:pt x="93" y="36"/>
                  <a:pt x="93" y="33"/>
                </a:cubicBezTo>
                <a:cubicBezTo>
                  <a:pt x="94" y="31"/>
                  <a:pt x="97" y="34"/>
                  <a:pt x="100" y="32"/>
                </a:cubicBezTo>
                <a:cubicBezTo>
                  <a:pt x="103" y="31"/>
                  <a:pt x="109" y="32"/>
                  <a:pt x="113" y="35"/>
                </a:cubicBezTo>
                <a:cubicBezTo>
                  <a:pt x="117" y="39"/>
                  <a:pt x="118" y="37"/>
                  <a:pt x="118" y="33"/>
                </a:cubicBezTo>
                <a:cubicBezTo>
                  <a:pt x="119" y="30"/>
                  <a:pt x="125" y="28"/>
                  <a:pt x="131" y="28"/>
                </a:cubicBezTo>
                <a:cubicBezTo>
                  <a:pt x="136" y="28"/>
                  <a:pt x="137" y="25"/>
                  <a:pt x="135" y="24"/>
                </a:cubicBezTo>
                <a:cubicBezTo>
                  <a:pt x="133" y="23"/>
                  <a:pt x="145" y="15"/>
                  <a:pt x="144" y="13"/>
                </a:cubicBezTo>
                <a:cubicBezTo>
                  <a:pt x="144" y="11"/>
                  <a:pt x="138" y="18"/>
                  <a:pt x="137" y="16"/>
                </a:cubicBezTo>
                <a:close/>
                <a:moveTo>
                  <a:pt x="91" y="50"/>
                </a:moveTo>
                <a:cubicBezTo>
                  <a:pt x="88" y="51"/>
                  <a:pt x="87" y="59"/>
                  <a:pt x="89" y="61"/>
                </a:cubicBezTo>
                <a:cubicBezTo>
                  <a:pt x="92" y="63"/>
                  <a:pt x="85" y="67"/>
                  <a:pt x="85" y="72"/>
                </a:cubicBezTo>
                <a:cubicBezTo>
                  <a:pt x="85" y="77"/>
                  <a:pt x="81" y="77"/>
                  <a:pt x="80" y="80"/>
                </a:cubicBezTo>
                <a:cubicBezTo>
                  <a:pt x="79" y="84"/>
                  <a:pt x="76" y="83"/>
                  <a:pt x="72" y="86"/>
                </a:cubicBezTo>
                <a:cubicBezTo>
                  <a:pt x="68" y="90"/>
                  <a:pt x="66" y="86"/>
                  <a:pt x="67" y="84"/>
                </a:cubicBezTo>
                <a:cubicBezTo>
                  <a:pt x="68" y="81"/>
                  <a:pt x="60" y="85"/>
                  <a:pt x="60" y="90"/>
                </a:cubicBezTo>
                <a:cubicBezTo>
                  <a:pt x="61" y="96"/>
                  <a:pt x="53" y="96"/>
                  <a:pt x="55" y="99"/>
                </a:cubicBezTo>
                <a:cubicBezTo>
                  <a:pt x="57" y="101"/>
                  <a:pt x="50" y="103"/>
                  <a:pt x="50" y="100"/>
                </a:cubicBezTo>
                <a:cubicBezTo>
                  <a:pt x="50" y="98"/>
                  <a:pt x="46" y="99"/>
                  <a:pt x="40" y="102"/>
                </a:cubicBezTo>
                <a:cubicBezTo>
                  <a:pt x="34" y="104"/>
                  <a:pt x="31" y="99"/>
                  <a:pt x="27" y="102"/>
                </a:cubicBezTo>
                <a:cubicBezTo>
                  <a:pt x="24" y="106"/>
                  <a:pt x="19" y="111"/>
                  <a:pt x="14" y="112"/>
                </a:cubicBezTo>
                <a:cubicBezTo>
                  <a:pt x="10" y="113"/>
                  <a:pt x="13" y="118"/>
                  <a:pt x="14" y="117"/>
                </a:cubicBezTo>
                <a:cubicBezTo>
                  <a:pt x="17" y="116"/>
                  <a:pt x="22" y="117"/>
                  <a:pt x="24" y="115"/>
                </a:cubicBezTo>
                <a:cubicBezTo>
                  <a:pt x="25" y="113"/>
                  <a:pt x="37" y="110"/>
                  <a:pt x="45" y="110"/>
                </a:cubicBezTo>
                <a:cubicBezTo>
                  <a:pt x="52" y="109"/>
                  <a:pt x="48" y="113"/>
                  <a:pt x="48" y="117"/>
                </a:cubicBezTo>
                <a:cubicBezTo>
                  <a:pt x="49" y="121"/>
                  <a:pt x="55" y="120"/>
                  <a:pt x="58" y="117"/>
                </a:cubicBezTo>
                <a:cubicBezTo>
                  <a:pt x="61" y="113"/>
                  <a:pt x="64" y="113"/>
                  <a:pt x="61" y="111"/>
                </a:cubicBezTo>
                <a:cubicBezTo>
                  <a:pt x="58" y="109"/>
                  <a:pt x="62" y="107"/>
                  <a:pt x="64" y="110"/>
                </a:cubicBezTo>
                <a:cubicBezTo>
                  <a:pt x="66" y="113"/>
                  <a:pt x="72" y="113"/>
                  <a:pt x="74" y="109"/>
                </a:cubicBezTo>
                <a:cubicBezTo>
                  <a:pt x="77" y="105"/>
                  <a:pt x="78" y="110"/>
                  <a:pt x="81" y="109"/>
                </a:cubicBezTo>
                <a:cubicBezTo>
                  <a:pt x="84" y="109"/>
                  <a:pt x="85" y="102"/>
                  <a:pt x="86" y="104"/>
                </a:cubicBezTo>
                <a:cubicBezTo>
                  <a:pt x="86" y="107"/>
                  <a:pt x="91" y="106"/>
                  <a:pt x="94" y="103"/>
                </a:cubicBezTo>
                <a:cubicBezTo>
                  <a:pt x="97" y="100"/>
                  <a:pt x="94" y="94"/>
                  <a:pt x="96" y="91"/>
                </a:cubicBezTo>
                <a:cubicBezTo>
                  <a:pt x="98" y="88"/>
                  <a:pt x="100" y="82"/>
                  <a:pt x="98" y="78"/>
                </a:cubicBezTo>
                <a:cubicBezTo>
                  <a:pt x="96" y="75"/>
                  <a:pt x="102" y="72"/>
                  <a:pt x="106" y="69"/>
                </a:cubicBezTo>
                <a:cubicBezTo>
                  <a:pt x="109" y="66"/>
                  <a:pt x="102" y="51"/>
                  <a:pt x="102" y="47"/>
                </a:cubicBezTo>
                <a:cubicBezTo>
                  <a:pt x="101" y="42"/>
                  <a:pt x="93" y="48"/>
                  <a:pt x="91" y="50"/>
                </a:cubicBezTo>
                <a:close/>
                <a:moveTo>
                  <a:pt x="36" y="114"/>
                </a:moveTo>
                <a:cubicBezTo>
                  <a:pt x="35" y="117"/>
                  <a:pt x="32" y="116"/>
                  <a:pt x="28" y="117"/>
                </a:cubicBezTo>
                <a:cubicBezTo>
                  <a:pt x="24" y="117"/>
                  <a:pt x="24" y="127"/>
                  <a:pt x="27" y="128"/>
                </a:cubicBezTo>
                <a:cubicBezTo>
                  <a:pt x="29" y="129"/>
                  <a:pt x="31" y="129"/>
                  <a:pt x="32" y="126"/>
                </a:cubicBezTo>
                <a:cubicBezTo>
                  <a:pt x="32" y="123"/>
                  <a:pt x="36" y="122"/>
                  <a:pt x="39" y="123"/>
                </a:cubicBezTo>
                <a:cubicBezTo>
                  <a:pt x="41" y="124"/>
                  <a:pt x="45" y="119"/>
                  <a:pt x="45" y="115"/>
                </a:cubicBezTo>
                <a:cubicBezTo>
                  <a:pt x="45" y="112"/>
                  <a:pt x="37" y="112"/>
                  <a:pt x="36" y="114"/>
                </a:cubicBezTo>
                <a:close/>
                <a:moveTo>
                  <a:pt x="19" y="124"/>
                </a:moveTo>
                <a:cubicBezTo>
                  <a:pt x="19" y="122"/>
                  <a:pt x="13" y="122"/>
                  <a:pt x="13" y="120"/>
                </a:cubicBezTo>
                <a:cubicBezTo>
                  <a:pt x="13" y="118"/>
                  <a:pt x="9" y="119"/>
                  <a:pt x="5" y="122"/>
                </a:cubicBezTo>
                <a:cubicBezTo>
                  <a:pt x="2" y="124"/>
                  <a:pt x="0" y="125"/>
                  <a:pt x="2" y="128"/>
                </a:cubicBezTo>
                <a:cubicBezTo>
                  <a:pt x="3" y="130"/>
                  <a:pt x="6" y="128"/>
                  <a:pt x="7" y="125"/>
                </a:cubicBezTo>
                <a:cubicBezTo>
                  <a:pt x="8" y="122"/>
                  <a:pt x="10" y="129"/>
                  <a:pt x="8" y="134"/>
                </a:cubicBezTo>
                <a:cubicBezTo>
                  <a:pt x="6" y="138"/>
                  <a:pt x="8" y="144"/>
                  <a:pt x="11" y="144"/>
                </a:cubicBezTo>
                <a:cubicBezTo>
                  <a:pt x="14" y="143"/>
                  <a:pt x="17" y="134"/>
                  <a:pt x="21" y="130"/>
                </a:cubicBezTo>
                <a:cubicBezTo>
                  <a:pt x="24" y="125"/>
                  <a:pt x="19" y="127"/>
                  <a:pt x="19" y="124"/>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99" name="Freeform 148"/>
          <p:cNvSpPr>
            <a:spLocks noEditPoints="1"/>
          </p:cNvSpPr>
          <p:nvPr/>
        </p:nvSpPr>
        <p:spPr bwMode="auto">
          <a:xfrm>
            <a:off x="5479256" y="2452854"/>
            <a:ext cx="1371497" cy="952704"/>
          </a:xfrm>
          <a:custGeom>
            <a:avLst/>
            <a:gdLst>
              <a:gd name="T0" fmla="*/ 481 w 506"/>
              <a:gd name="T1" fmla="*/ 66 h 351"/>
              <a:gd name="T2" fmla="*/ 456 w 506"/>
              <a:gd name="T3" fmla="*/ 48 h 351"/>
              <a:gd name="T4" fmla="*/ 436 w 506"/>
              <a:gd name="T5" fmla="*/ 20 h 351"/>
              <a:gd name="T6" fmla="*/ 406 w 506"/>
              <a:gd name="T7" fmla="*/ 1 h 351"/>
              <a:gd name="T8" fmla="*/ 387 w 506"/>
              <a:gd name="T9" fmla="*/ 16 h 351"/>
              <a:gd name="T10" fmla="*/ 370 w 506"/>
              <a:gd name="T11" fmla="*/ 41 h 351"/>
              <a:gd name="T12" fmla="*/ 345 w 506"/>
              <a:gd name="T13" fmla="*/ 55 h 351"/>
              <a:gd name="T14" fmla="*/ 360 w 506"/>
              <a:gd name="T15" fmla="*/ 65 h 351"/>
              <a:gd name="T16" fmla="*/ 360 w 506"/>
              <a:gd name="T17" fmla="*/ 79 h 351"/>
              <a:gd name="T18" fmla="*/ 316 w 506"/>
              <a:gd name="T19" fmla="*/ 95 h 351"/>
              <a:gd name="T20" fmla="*/ 284 w 506"/>
              <a:gd name="T21" fmla="*/ 122 h 351"/>
              <a:gd name="T22" fmla="*/ 235 w 506"/>
              <a:gd name="T23" fmla="*/ 124 h 351"/>
              <a:gd name="T24" fmla="*/ 180 w 506"/>
              <a:gd name="T25" fmla="*/ 117 h 351"/>
              <a:gd name="T26" fmla="*/ 157 w 506"/>
              <a:gd name="T27" fmla="*/ 94 h 351"/>
              <a:gd name="T28" fmla="*/ 136 w 506"/>
              <a:gd name="T29" fmla="*/ 68 h 351"/>
              <a:gd name="T30" fmla="*/ 115 w 506"/>
              <a:gd name="T31" fmla="*/ 49 h 351"/>
              <a:gd name="T32" fmla="*/ 103 w 506"/>
              <a:gd name="T33" fmla="*/ 57 h 351"/>
              <a:gd name="T34" fmla="*/ 83 w 506"/>
              <a:gd name="T35" fmla="*/ 72 h 351"/>
              <a:gd name="T36" fmla="*/ 66 w 506"/>
              <a:gd name="T37" fmla="*/ 91 h 351"/>
              <a:gd name="T38" fmla="*/ 59 w 506"/>
              <a:gd name="T39" fmla="*/ 112 h 351"/>
              <a:gd name="T40" fmla="*/ 39 w 506"/>
              <a:gd name="T41" fmla="*/ 132 h 351"/>
              <a:gd name="T42" fmla="*/ 15 w 506"/>
              <a:gd name="T43" fmla="*/ 139 h 351"/>
              <a:gd name="T44" fmla="*/ 0 w 506"/>
              <a:gd name="T45" fmla="*/ 150 h 351"/>
              <a:gd name="T46" fmla="*/ 11 w 506"/>
              <a:gd name="T47" fmla="*/ 174 h 351"/>
              <a:gd name="T48" fmla="*/ 30 w 506"/>
              <a:gd name="T49" fmla="*/ 190 h 351"/>
              <a:gd name="T50" fmla="*/ 45 w 506"/>
              <a:gd name="T51" fmla="*/ 185 h 351"/>
              <a:gd name="T52" fmla="*/ 42 w 506"/>
              <a:gd name="T53" fmla="*/ 207 h 351"/>
              <a:gd name="T54" fmla="*/ 43 w 506"/>
              <a:gd name="T55" fmla="*/ 227 h 351"/>
              <a:gd name="T56" fmla="*/ 58 w 506"/>
              <a:gd name="T57" fmla="*/ 241 h 351"/>
              <a:gd name="T58" fmla="*/ 103 w 506"/>
              <a:gd name="T59" fmla="*/ 260 h 351"/>
              <a:gd name="T60" fmla="*/ 122 w 506"/>
              <a:gd name="T61" fmla="*/ 264 h 351"/>
              <a:gd name="T62" fmla="*/ 137 w 506"/>
              <a:gd name="T63" fmla="*/ 260 h 351"/>
              <a:gd name="T64" fmla="*/ 157 w 506"/>
              <a:gd name="T65" fmla="*/ 255 h 351"/>
              <a:gd name="T66" fmla="*/ 182 w 506"/>
              <a:gd name="T67" fmla="*/ 255 h 351"/>
              <a:gd name="T68" fmla="*/ 196 w 506"/>
              <a:gd name="T69" fmla="*/ 264 h 351"/>
              <a:gd name="T70" fmla="*/ 191 w 506"/>
              <a:gd name="T71" fmla="*/ 296 h 351"/>
              <a:gd name="T72" fmla="*/ 205 w 506"/>
              <a:gd name="T73" fmla="*/ 314 h 351"/>
              <a:gd name="T74" fmla="*/ 223 w 506"/>
              <a:gd name="T75" fmla="*/ 322 h 351"/>
              <a:gd name="T76" fmla="*/ 236 w 506"/>
              <a:gd name="T77" fmla="*/ 308 h 351"/>
              <a:gd name="T78" fmla="*/ 263 w 506"/>
              <a:gd name="T79" fmla="*/ 306 h 351"/>
              <a:gd name="T80" fmla="*/ 280 w 506"/>
              <a:gd name="T81" fmla="*/ 318 h 351"/>
              <a:gd name="T82" fmla="*/ 294 w 506"/>
              <a:gd name="T83" fmla="*/ 329 h 351"/>
              <a:gd name="T84" fmla="*/ 333 w 506"/>
              <a:gd name="T85" fmla="*/ 309 h 351"/>
              <a:gd name="T86" fmla="*/ 362 w 506"/>
              <a:gd name="T87" fmla="*/ 293 h 351"/>
              <a:gd name="T88" fmla="*/ 377 w 506"/>
              <a:gd name="T89" fmla="*/ 276 h 351"/>
              <a:gd name="T90" fmla="*/ 391 w 506"/>
              <a:gd name="T91" fmla="*/ 258 h 351"/>
              <a:gd name="T92" fmla="*/ 394 w 506"/>
              <a:gd name="T93" fmla="*/ 242 h 351"/>
              <a:gd name="T94" fmla="*/ 390 w 506"/>
              <a:gd name="T95" fmla="*/ 229 h 351"/>
              <a:gd name="T96" fmla="*/ 388 w 506"/>
              <a:gd name="T97" fmla="*/ 217 h 351"/>
              <a:gd name="T98" fmla="*/ 377 w 506"/>
              <a:gd name="T99" fmla="*/ 189 h 351"/>
              <a:gd name="T100" fmla="*/ 401 w 506"/>
              <a:gd name="T101" fmla="*/ 176 h 351"/>
              <a:gd name="T102" fmla="*/ 371 w 506"/>
              <a:gd name="T103" fmla="*/ 167 h 351"/>
              <a:gd name="T104" fmla="*/ 383 w 506"/>
              <a:gd name="T105" fmla="*/ 144 h 351"/>
              <a:gd name="T106" fmla="*/ 396 w 506"/>
              <a:gd name="T107" fmla="*/ 156 h 351"/>
              <a:gd name="T108" fmla="*/ 433 w 506"/>
              <a:gd name="T109" fmla="*/ 135 h 351"/>
              <a:gd name="T110" fmla="*/ 453 w 506"/>
              <a:gd name="T111" fmla="*/ 126 h 351"/>
              <a:gd name="T112" fmla="*/ 473 w 506"/>
              <a:gd name="T113" fmla="*/ 118 h 351"/>
              <a:gd name="T114" fmla="*/ 475 w 506"/>
              <a:gd name="T115" fmla="*/ 96 h 351"/>
              <a:gd name="T116" fmla="*/ 499 w 506"/>
              <a:gd name="T117" fmla="*/ 80 h 351"/>
              <a:gd name="T118" fmla="*/ 386 w 506"/>
              <a:gd name="T119" fmla="*/ 313 h 351"/>
              <a:gd name="T120" fmla="*/ 284 w 506"/>
              <a:gd name="T121" fmla="*/ 344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06" h="351">
                <a:moveTo>
                  <a:pt x="503" y="63"/>
                </a:moveTo>
                <a:cubicBezTo>
                  <a:pt x="503" y="58"/>
                  <a:pt x="498" y="60"/>
                  <a:pt x="496" y="61"/>
                </a:cubicBezTo>
                <a:cubicBezTo>
                  <a:pt x="495" y="62"/>
                  <a:pt x="490" y="61"/>
                  <a:pt x="488" y="64"/>
                </a:cubicBezTo>
                <a:cubicBezTo>
                  <a:pt x="487" y="67"/>
                  <a:pt x="484" y="65"/>
                  <a:pt x="481" y="66"/>
                </a:cubicBezTo>
                <a:cubicBezTo>
                  <a:pt x="477" y="66"/>
                  <a:pt x="472" y="65"/>
                  <a:pt x="472" y="62"/>
                </a:cubicBezTo>
                <a:cubicBezTo>
                  <a:pt x="473" y="60"/>
                  <a:pt x="470" y="58"/>
                  <a:pt x="471" y="55"/>
                </a:cubicBezTo>
                <a:cubicBezTo>
                  <a:pt x="471" y="53"/>
                  <a:pt x="467" y="54"/>
                  <a:pt x="465" y="51"/>
                </a:cubicBezTo>
                <a:cubicBezTo>
                  <a:pt x="462" y="49"/>
                  <a:pt x="457" y="47"/>
                  <a:pt x="456" y="48"/>
                </a:cubicBezTo>
                <a:cubicBezTo>
                  <a:pt x="455" y="48"/>
                  <a:pt x="452" y="45"/>
                  <a:pt x="448" y="45"/>
                </a:cubicBezTo>
                <a:cubicBezTo>
                  <a:pt x="444" y="44"/>
                  <a:pt x="444" y="42"/>
                  <a:pt x="445" y="40"/>
                </a:cubicBezTo>
                <a:cubicBezTo>
                  <a:pt x="445" y="38"/>
                  <a:pt x="441" y="33"/>
                  <a:pt x="441" y="30"/>
                </a:cubicBezTo>
                <a:cubicBezTo>
                  <a:pt x="440" y="27"/>
                  <a:pt x="437" y="26"/>
                  <a:pt x="436" y="20"/>
                </a:cubicBezTo>
                <a:cubicBezTo>
                  <a:pt x="434" y="13"/>
                  <a:pt x="431" y="15"/>
                  <a:pt x="432" y="12"/>
                </a:cubicBezTo>
                <a:cubicBezTo>
                  <a:pt x="432" y="9"/>
                  <a:pt x="427" y="7"/>
                  <a:pt x="426" y="6"/>
                </a:cubicBezTo>
                <a:cubicBezTo>
                  <a:pt x="425" y="4"/>
                  <a:pt x="420" y="5"/>
                  <a:pt x="416" y="3"/>
                </a:cubicBezTo>
                <a:cubicBezTo>
                  <a:pt x="412" y="1"/>
                  <a:pt x="410" y="2"/>
                  <a:pt x="406" y="1"/>
                </a:cubicBezTo>
                <a:cubicBezTo>
                  <a:pt x="403" y="0"/>
                  <a:pt x="395" y="2"/>
                  <a:pt x="394" y="2"/>
                </a:cubicBezTo>
                <a:cubicBezTo>
                  <a:pt x="393" y="2"/>
                  <a:pt x="387" y="1"/>
                  <a:pt x="383" y="6"/>
                </a:cubicBezTo>
                <a:cubicBezTo>
                  <a:pt x="380" y="10"/>
                  <a:pt x="383" y="10"/>
                  <a:pt x="384" y="10"/>
                </a:cubicBezTo>
                <a:cubicBezTo>
                  <a:pt x="386" y="10"/>
                  <a:pt x="386" y="15"/>
                  <a:pt x="387" y="16"/>
                </a:cubicBezTo>
                <a:cubicBezTo>
                  <a:pt x="387" y="18"/>
                  <a:pt x="384" y="20"/>
                  <a:pt x="383" y="20"/>
                </a:cubicBezTo>
                <a:cubicBezTo>
                  <a:pt x="382" y="21"/>
                  <a:pt x="378" y="26"/>
                  <a:pt x="378" y="28"/>
                </a:cubicBezTo>
                <a:cubicBezTo>
                  <a:pt x="377" y="30"/>
                  <a:pt x="373" y="35"/>
                  <a:pt x="374" y="37"/>
                </a:cubicBezTo>
                <a:cubicBezTo>
                  <a:pt x="374" y="39"/>
                  <a:pt x="372" y="41"/>
                  <a:pt x="370" y="41"/>
                </a:cubicBezTo>
                <a:cubicBezTo>
                  <a:pt x="368" y="41"/>
                  <a:pt x="363" y="45"/>
                  <a:pt x="362" y="45"/>
                </a:cubicBezTo>
                <a:cubicBezTo>
                  <a:pt x="360" y="46"/>
                  <a:pt x="354" y="45"/>
                  <a:pt x="354" y="43"/>
                </a:cubicBezTo>
                <a:cubicBezTo>
                  <a:pt x="353" y="42"/>
                  <a:pt x="353" y="42"/>
                  <a:pt x="352" y="41"/>
                </a:cubicBezTo>
                <a:cubicBezTo>
                  <a:pt x="345" y="55"/>
                  <a:pt x="345" y="55"/>
                  <a:pt x="345" y="55"/>
                </a:cubicBezTo>
                <a:cubicBezTo>
                  <a:pt x="345" y="59"/>
                  <a:pt x="345" y="59"/>
                  <a:pt x="345" y="59"/>
                </a:cubicBezTo>
                <a:cubicBezTo>
                  <a:pt x="345" y="59"/>
                  <a:pt x="340" y="60"/>
                  <a:pt x="343" y="64"/>
                </a:cubicBezTo>
                <a:cubicBezTo>
                  <a:pt x="347" y="67"/>
                  <a:pt x="347" y="64"/>
                  <a:pt x="352" y="64"/>
                </a:cubicBezTo>
                <a:cubicBezTo>
                  <a:pt x="357" y="64"/>
                  <a:pt x="359" y="68"/>
                  <a:pt x="360" y="65"/>
                </a:cubicBezTo>
                <a:cubicBezTo>
                  <a:pt x="361" y="62"/>
                  <a:pt x="366" y="61"/>
                  <a:pt x="368" y="64"/>
                </a:cubicBezTo>
                <a:cubicBezTo>
                  <a:pt x="371" y="67"/>
                  <a:pt x="380" y="73"/>
                  <a:pt x="379" y="75"/>
                </a:cubicBezTo>
                <a:cubicBezTo>
                  <a:pt x="379" y="78"/>
                  <a:pt x="374" y="78"/>
                  <a:pt x="371" y="77"/>
                </a:cubicBezTo>
                <a:cubicBezTo>
                  <a:pt x="367" y="75"/>
                  <a:pt x="363" y="79"/>
                  <a:pt x="360" y="79"/>
                </a:cubicBezTo>
                <a:cubicBezTo>
                  <a:pt x="356" y="79"/>
                  <a:pt x="353" y="80"/>
                  <a:pt x="349" y="83"/>
                </a:cubicBezTo>
                <a:cubicBezTo>
                  <a:pt x="346" y="86"/>
                  <a:pt x="347" y="90"/>
                  <a:pt x="342" y="90"/>
                </a:cubicBezTo>
                <a:cubicBezTo>
                  <a:pt x="337" y="91"/>
                  <a:pt x="335" y="90"/>
                  <a:pt x="329" y="94"/>
                </a:cubicBezTo>
                <a:cubicBezTo>
                  <a:pt x="324" y="98"/>
                  <a:pt x="318" y="96"/>
                  <a:pt x="316" y="95"/>
                </a:cubicBezTo>
                <a:cubicBezTo>
                  <a:pt x="314" y="94"/>
                  <a:pt x="310" y="93"/>
                  <a:pt x="308" y="97"/>
                </a:cubicBezTo>
                <a:cubicBezTo>
                  <a:pt x="305" y="101"/>
                  <a:pt x="310" y="103"/>
                  <a:pt x="310" y="107"/>
                </a:cubicBezTo>
                <a:cubicBezTo>
                  <a:pt x="309" y="111"/>
                  <a:pt x="304" y="110"/>
                  <a:pt x="299" y="115"/>
                </a:cubicBezTo>
                <a:cubicBezTo>
                  <a:pt x="295" y="120"/>
                  <a:pt x="288" y="122"/>
                  <a:pt x="284" y="122"/>
                </a:cubicBezTo>
                <a:cubicBezTo>
                  <a:pt x="281" y="121"/>
                  <a:pt x="272" y="119"/>
                  <a:pt x="265" y="122"/>
                </a:cubicBezTo>
                <a:cubicBezTo>
                  <a:pt x="258" y="125"/>
                  <a:pt x="253" y="130"/>
                  <a:pt x="251" y="130"/>
                </a:cubicBezTo>
                <a:cubicBezTo>
                  <a:pt x="248" y="129"/>
                  <a:pt x="248" y="126"/>
                  <a:pt x="244" y="126"/>
                </a:cubicBezTo>
                <a:cubicBezTo>
                  <a:pt x="240" y="127"/>
                  <a:pt x="238" y="126"/>
                  <a:pt x="235" y="124"/>
                </a:cubicBezTo>
                <a:cubicBezTo>
                  <a:pt x="233" y="123"/>
                  <a:pt x="231" y="125"/>
                  <a:pt x="226" y="122"/>
                </a:cubicBezTo>
                <a:cubicBezTo>
                  <a:pt x="222" y="119"/>
                  <a:pt x="214" y="119"/>
                  <a:pt x="211" y="119"/>
                </a:cubicBezTo>
                <a:cubicBezTo>
                  <a:pt x="208" y="118"/>
                  <a:pt x="195" y="119"/>
                  <a:pt x="191" y="118"/>
                </a:cubicBezTo>
                <a:cubicBezTo>
                  <a:pt x="187" y="118"/>
                  <a:pt x="181" y="119"/>
                  <a:pt x="180" y="117"/>
                </a:cubicBezTo>
                <a:cubicBezTo>
                  <a:pt x="180" y="115"/>
                  <a:pt x="176" y="113"/>
                  <a:pt x="175" y="109"/>
                </a:cubicBezTo>
                <a:cubicBezTo>
                  <a:pt x="174" y="104"/>
                  <a:pt x="171" y="102"/>
                  <a:pt x="169" y="102"/>
                </a:cubicBezTo>
                <a:cubicBezTo>
                  <a:pt x="166" y="101"/>
                  <a:pt x="166" y="98"/>
                  <a:pt x="163" y="98"/>
                </a:cubicBezTo>
                <a:cubicBezTo>
                  <a:pt x="162" y="98"/>
                  <a:pt x="161" y="94"/>
                  <a:pt x="157" y="94"/>
                </a:cubicBezTo>
                <a:cubicBezTo>
                  <a:pt x="153" y="94"/>
                  <a:pt x="140" y="92"/>
                  <a:pt x="138" y="89"/>
                </a:cubicBezTo>
                <a:cubicBezTo>
                  <a:pt x="136" y="86"/>
                  <a:pt x="140" y="85"/>
                  <a:pt x="140" y="82"/>
                </a:cubicBezTo>
                <a:cubicBezTo>
                  <a:pt x="140" y="79"/>
                  <a:pt x="142" y="75"/>
                  <a:pt x="140" y="74"/>
                </a:cubicBezTo>
                <a:cubicBezTo>
                  <a:pt x="139" y="73"/>
                  <a:pt x="136" y="70"/>
                  <a:pt x="136" y="68"/>
                </a:cubicBezTo>
                <a:cubicBezTo>
                  <a:pt x="136" y="65"/>
                  <a:pt x="132" y="62"/>
                  <a:pt x="129" y="62"/>
                </a:cubicBezTo>
                <a:cubicBezTo>
                  <a:pt x="126" y="62"/>
                  <a:pt x="124" y="60"/>
                  <a:pt x="121" y="58"/>
                </a:cubicBezTo>
                <a:cubicBezTo>
                  <a:pt x="119" y="55"/>
                  <a:pt x="116" y="55"/>
                  <a:pt x="115" y="50"/>
                </a:cubicBezTo>
                <a:cubicBezTo>
                  <a:pt x="115" y="49"/>
                  <a:pt x="115" y="49"/>
                  <a:pt x="115" y="49"/>
                </a:cubicBezTo>
                <a:cubicBezTo>
                  <a:pt x="114" y="49"/>
                  <a:pt x="113" y="48"/>
                  <a:pt x="112" y="48"/>
                </a:cubicBezTo>
                <a:cubicBezTo>
                  <a:pt x="111" y="48"/>
                  <a:pt x="110" y="48"/>
                  <a:pt x="109" y="47"/>
                </a:cubicBezTo>
                <a:cubicBezTo>
                  <a:pt x="109" y="49"/>
                  <a:pt x="107" y="51"/>
                  <a:pt x="107" y="52"/>
                </a:cubicBezTo>
                <a:cubicBezTo>
                  <a:pt x="107" y="54"/>
                  <a:pt x="106" y="57"/>
                  <a:pt x="103" y="57"/>
                </a:cubicBezTo>
                <a:cubicBezTo>
                  <a:pt x="100" y="57"/>
                  <a:pt x="98" y="59"/>
                  <a:pt x="97" y="63"/>
                </a:cubicBezTo>
                <a:cubicBezTo>
                  <a:pt x="97" y="68"/>
                  <a:pt x="100" y="68"/>
                  <a:pt x="99" y="70"/>
                </a:cubicBezTo>
                <a:cubicBezTo>
                  <a:pt x="97" y="72"/>
                  <a:pt x="92" y="74"/>
                  <a:pt x="91" y="73"/>
                </a:cubicBezTo>
                <a:cubicBezTo>
                  <a:pt x="89" y="72"/>
                  <a:pt x="86" y="73"/>
                  <a:pt x="83" y="72"/>
                </a:cubicBezTo>
                <a:cubicBezTo>
                  <a:pt x="80" y="72"/>
                  <a:pt x="78" y="69"/>
                  <a:pt x="77" y="72"/>
                </a:cubicBezTo>
                <a:cubicBezTo>
                  <a:pt x="76" y="76"/>
                  <a:pt x="71" y="87"/>
                  <a:pt x="72" y="89"/>
                </a:cubicBezTo>
                <a:cubicBezTo>
                  <a:pt x="73" y="90"/>
                  <a:pt x="74" y="93"/>
                  <a:pt x="72" y="93"/>
                </a:cubicBezTo>
                <a:cubicBezTo>
                  <a:pt x="70" y="93"/>
                  <a:pt x="67" y="92"/>
                  <a:pt x="66" y="91"/>
                </a:cubicBezTo>
                <a:cubicBezTo>
                  <a:pt x="65" y="90"/>
                  <a:pt x="61" y="93"/>
                  <a:pt x="58" y="93"/>
                </a:cubicBezTo>
                <a:cubicBezTo>
                  <a:pt x="57" y="92"/>
                  <a:pt x="51" y="95"/>
                  <a:pt x="53" y="96"/>
                </a:cubicBezTo>
                <a:cubicBezTo>
                  <a:pt x="55" y="97"/>
                  <a:pt x="55" y="101"/>
                  <a:pt x="55" y="103"/>
                </a:cubicBezTo>
                <a:cubicBezTo>
                  <a:pt x="55" y="105"/>
                  <a:pt x="59" y="111"/>
                  <a:pt x="59" y="112"/>
                </a:cubicBezTo>
                <a:cubicBezTo>
                  <a:pt x="58" y="114"/>
                  <a:pt x="54" y="116"/>
                  <a:pt x="54" y="119"/>
                </a:cubicBezTo>
                <a:cubicBezTo>
                  <a:pt x="54" y="121"/>
                  <a:pt x="55" y="123"/>
                  <a:pt x="53" y="124"/>
                </a:cubicBezTo>
                <a:cubicBezTo>
                  <a:pt x="52" y="125"/>
                  <a:pt x="48" y="126"/>
                  <a:pt x="46" y="128"/>
                </a:cubicBezTo>
                <a:cubicBezTo>
                  <a:pt x="44" y="129"/>
                  <a:pt x="41" y="129"/>
                  <a:pt x="39" y="132"/>
                </a:cubicBezTo>
                <a:cubicBezTo>
                  <a:pt x="38" y="134"/>
                  <a:pt x="37" y="136"/>
                  <a:pt x="33" y="135"/>
                </a:cubicBezTo>
                <a:cubicBezTo>
                  <a:pt x="29" y="135"/>
                  <a:pt x="28" y="134"/>
                  <a:pt x="25" y="137"/>
                </a:cubicBezTo>
                <a:cubicBezTo>
                  <a:pt x="22" y="141"/>
                  <a:pt x="22" y="139"/>
                  <a:pt x="20" y="141"/>
                </a:cubicBezTo>
                <a:cubicBezTo>
                  <a:pt x="18" y="142"/>
                  <a:pt x="16" y="140"/>
                  <a:pt x="15" y="139"/>
                </a:cubicBezTo>
                <a:cubicBezTo>
                  <a:pt x="13" y="139"/>
                  <a:pt x="11" y="141"/>
                  <a:pt x="10" y="141"/>
                </a:cubicBezTo>
                <a:cubicBezTo>
                  <a:pt x="8" y="141"/>
                  <a:pt x="7" y="143"/>
                  <a:pt x="5" y="144"/>
                </a:cubicBezTo>
                <a:cubicBezTo>
                  <a:pt x="3" y="144"/>
                  <a:pt x="1" y="144"/>
                  <a:pt x="1" y="146"/>
                </a:cubicBezTo>
                <a:cubicBezTo>
                  <a:pt x="1" y="147"/>
                  <a:pt x="1" y="149"/>
                  <a:pt x="0" y="150"/>
                </a:cubicBezTo>
                <a:cubicBezTo>
                  <a:pt x="0" y="150"/>
                  <a:pt x="0" y="150"/>
                  <a:pt x="0" y="150"/>
                </a:cubicBezTo>
                <a:cubicBezTo>
                  <a:pt x="1" y="158"/>
                  <a:pt x="1" y="158"/>
                  <a:pt x="1" y="158"/>
                </a:cubicBezTo>
                <a:cubicBezTo>
                  <a:pt x="1" y="158"/>
                  <a:pt x="9" y="160"/>
                  <a:pt x="10" y="163"/>
                </a:cubicBezTo>
                <a:cubicBezTo>
                  <a:pt x="10" y="166"/>
                  <a:pt x="11" y="174"/>
                  <a:pt x="11" y="174"/>
                </a:cubicBezTo>
                <a:cubicBezTo>
                  <a:pt x="11" y="174"/>
                  <a:pt x="11" y="174"/>
                  <a:pt x="11" y="174"/>
                </a:cubicBezTo>
                <a:cubicBezTo>
                  <a:pt x="14" y="177"/>
                  <a:pt x="19" y="179"/>
                  <a:pt x="19" y="180"/>
                </a:cubicBezTo>
                <a:cubicBezTo>
                  <a:pt x="19" y="182"/>
                  <a:pt x="19" y="185"/>
                  <a:pt x="23" y="187"/>
                </a:cubicBezTo>
                <a:cubicBezTo>
                  <a:pt x="26" y="188"/>
                  <a:pt x="28" y="189"/>
                  <a:pt x="30" y="190"/>
                </a:cubicBezTo>
                <a:cubicBezTo>
                  <a:pt x="30" y="190"/>
                  <a:pt x="30" y="189"/>
                  <a:pt x="30" y="189"/>
                </a:cubicBezTo>
                <a:cubicBezTo>
                  <a:pt x="33" y="189"/>
                  <a:pt x="33" y="189"/>
                  <a:pt x="33" y="189"/>
                </a:cubicBezTo>
                <a:cubicBezTo>
                  <a:pt x="33" y="189"/>
                  <a:pt x="34" y="190"/>
                  <a:pt x="35" y="191"/>
                </a:cubicBezTo>
                <a:cubicBezTo>
                  <a:pt x="36" y="188"/>
                  <a:pt x="42" y="185"/>
                  <a:pt x="45" y="185"/>
                </a:cubicBezTo>
                <a:cubicBezTo>
                  <a:pt x="48" y="185"/>
                  <a:pt x="55" y="191"/>
                  <a:pt x="54" y="193"/>
                </a:cubicBezTo>
                <a:cubicBezTo>
                  <a:pt x="54" y="195"/>
                  <a:pt x="48" y="203"/>
                  <a:pt x="46" y="203"/>
                </a:cubicBezTo>
                <a:cubicBezTo>
                  <a:pt x="45" y="204"/>
                  <a:pt x="44" y="204"/>
                  <a:pt x="42" y="204"/>
                </a:cubicBezTo>
                <a:cubicBezTo>
                  <a:pt x="42" y="205"/>
                  <a:pt x="42" y="206"/>
                  <a:pt x="42" y="207"/>
                </a:cubicBezTo>
                <a:cubicBezTo>
                  <a:pt x="42" y="208"/>
                  <a:pt x="45" y="211"/>
                  <a:pt x="47" y="214"/>
                </a:cubicBezTo>
                <a:cubicBezTo>
                  <a:pt x="48" y="217"/>
                  <a:pt x="44" y="219"/>
                  <a:pt x="42" y="217"/>
                </a:cubicBezTo>
                <a:cubicBezTo>
                  <a:pt x="39" y="215"/>
                  <a:pt x="38" y="219"/>
                  <a:pt x="40" y="221"/>
                </a:cubicBezTo>
                <a:cubicBezTo>
                  <a:pt x="41" y="222"/>
                  <a:pt x="40" y="227"/>
                  <a:pt x="43" y="227"/>
                </a:cubicBezTo>
                <a:cubicBezTo>
                  <a:pt x="45" y="228"/>
                  <a:pt x="47" y="232"/>
                  <a:pt x="50" y="232"/>
                </a:cubicBezTo>
                <a:cubicBezTo>
                  <a:pt x="52" y="232"/>
                  <a:pt x="55" y="237"/>
                  <a:pt x="55" y="237"/>
                </a:cubicBezTo>
                <a:cubicBezTo>
                  <a:pt x="55" y="237"/>
                  <a:pt x="58" y="239"/>
                  <a:pt x="58" y="240"/>
                </a:cubicBezTo>
                <a:cubicBezTo>
                  <a:pt x="58" y="240"/>
                  <a:pt x="58" y="241"/>
                  <a:pt x="58" y="241"/>
                </a:cubicBezTo>
                <a:cubicBezTo>
                  <a:pt x="61" y="241"/>
                  <a:pt x="63" y="240"/>
                  <a:pt x="63" y="239"/>
                </a:cubicBezTo>
                <a:cubicBezTo>
                  <a:pt x="64" y="238"/>
                  <a:pt x="67" y="238"/>
                  <a:pt x="70" y="241"/>
                </a:cubicBezTo>
                <a:cubicBezTo>
                  <a:pt x="73" y="243"/>
                  <a:pt x="83" y="250"/>
                  <a:pt x="87" y="253"/>
                </a:cubicBezTo>
                <a:cubicBezTo>
                  <a:pt x="91" y="256"/>
                  <a:pt x="100" y="260"/>
                  <a:pt x="103" y="260"/>
                </a:cubicBezTo>
                <a:cubicBezTo>
                  <a:pt x="107" y="259"/>
                  <a:pt x="109" y="262"/>
                  <a:pt x="114" y="262"/>
                </a:cubicBezTo>
                <a:cubicBezTo>
                  <a:pt x="115" y="262"/>
                  <a:pt x="116" y="262"/>
                  <a:pt x="116" y="262"/>
                </a:cubicBezTo>
                <a:cubicBezTo>
                  <a:pt x="117" y="261"/>
                  <a:pt x="118" y="261"/>
                  <a:pt x="119" y="260"/>
                </a:cubicBezTo>
                <a:cubicBezTo>
                  <a:pt x="120" y="258"/>
                  <a:pt x="122" y="261"/>
                  <a:pt x="122" y="264"/>
                </a:cubicBezTo>
                <a:cubicBezTo>
                  <a:pt x="121" y="265"/>
                  <a:pt x="122" y="267"/>
                  <a:pt x="122" y="268"/>
                </a:cubicBezTo>
                <a:cubicBezTo>
                  <a:pt x="123" y="267"/>
                  <a:pt x="124" y="265"/>
                  <a:pt x="124" y="264"/>
                </a:cubicBezTo>
                <a:cubicBezTo>
                  <a:pt x="126" y="260"/>
                  <a:pt x="128" y="260"/>
                  <a:pt x="130" y="259"/>
                </a:cubicBezTo>
                <a:cubicBezTo>
                  <a:pt x="132" y="258"/>
                  <a:pt x="133" y="258"/>
                  <a:pt x="137" y="260"/>
                </a:cubicBezTo>
                <a:cubicBezTo>
                  <a:pt x="140" y="262"/>
                  <a:pt x="142" y="258"/>
                  <a:pt x="147" y="263"/>
                </a:cubicBezTo>
                <a:cubicBezTo>
                  <a:pt x="148" y="262"/>
                  <a:pt x="149" y="262"/>
                  <a:pt x="150" y="262"/>
                </a:cubicBezTo>
                <a:cubicBezTo>
                  <a:pt x="151" y="262"/>
                  <a:pt x="152" y="260"/>
                  <a:pt x="154" y="258"/>
                </a:cubicBezTo>
                <a:cubicBezTo>
                  <a:pt x="155" y="256"/>
                  <a:pt x="155" y="254"/>
                  <a:pt x="157" y="255"/>
                </a:cubicBezTo>
                <a:cubicBezTo>
                  <a:pt x="159" y="255"/>
                  <a:pt x="160" y="252"/>
                  <a:pt x="164" y="250"/>
                </a:cubicBezTo>
                <a:cubicBezTo>
                  <a:pt x="169" y="248"/>
                  <a:pt x="172" y="251"/>
                  <a:pt x="174" y="250"/>
                </a:cubicBezTo>
                <a:cubicBezTo>
                  <a:pt x="176" y="248"/>
                  <a:pt x="179" y="247"/>
                  <a:pt x="179" y="249"/>
                </a:cubicBezTo>
                <a:cubicBezTo>
                  <a:pt x="179" y="251"/>
                  <a:pt x="181" y="253"/>
                  <a:pt x="182" y="255"/>
                </a:cubicBezTo>
                <a:cubicBezTo>
                  <a:pt x="182" y="256"/>
                  <a:pt x="186" y="257"/>
                  <a:pt x="187" y="257"/>
                </a:cubicBezTo>
                <a:cubicBezTo>
                  <a:pt x="187" y="257"/>
                  <a:pt x="188" y="257"/>
                  <a:pt x="188" y="256"/>
                </a:cubicBezTo>
                <a:cubicBezTo>
                  <a:pt x="190" y="255"/>
                  <a:pt x="194" y="257"/>
                  <a:pt x="194" y="259"/>
                </a:cubicBezTo>
                <a:cubicBezTo>
                  <a:pt x="194" y="261"/>
                  <a:pt x="194" y="264"/>
                  <a:pt x="196" y="264"/>
                </a:cubicBezTo>
                <a:cubicBezTo>
                  <a:pt x="197" y="264"/>
                  <a:pt x="199" y="264"/>
                  <a:pt x="199" y="268"/>
                </a:cubicBezTo>
                <a:cubicBezTo>
                  <a:pt x="199" y="272"/>
                  <a:pt x="200" y="276"/>
                  <a:pt x="197" y="280"/>
                </a:cubicBezTo>
                <a:cubicBezTo>
                  <a:pt x="193" y="283"/>
                  <a:pt x="189" y="290"/>
                  <a:pt x="190" y="292"/>
                </a:cubicBezTo>
                <a:cubicBezTo>
                  <a:pt x="191" y="294"/>
                  <a:pt x="189" y="297"/>
                  <a:pt x="191" y="296"/>
                </a:cubicBezTo>
                <a:cubicBezTo>
                  <a:pt x="194" y="295"/>
                  <a:pt x="200" y="296"/>
                  <a:pt x="199" y="297"/>
                </a:cubicBezTo>
                <a:cubicBezTo>
                  <a:pt x="198" y="299"/>
                  <a:pt x="199" y="304"/>
                  <a:pt x="202" y="304"/>
                </a:cubicBezTo>
                <a:cubicBezTo>
                  <a:pt x="204" y="304"/>
                  <a:pt x="206" y="306"/>
                  <a:pt x="205" y="308"/>
                </a:cubicBezTo>
                <a:cubicBezTo>
                  <a:pt x="204" y="310"/>
                  <a:pt x="203" y="314"/>
                  <a:pt x="205" y="314"/>
                </a:cubicBezTo>
                <a:cubicBezTo>
                  <a:pt x="207" y="314"/>
                  <a:pt x="210" y="314"/>
                  <a:pt x="210" y="316"/>
                </a:cubicBezTo>
                <a:cubicBezTo>
                  <a:pt x="209" y="318"/>
                  <a:pt x="211" y="320"/>
                  <a:pt x="215" y="319"/>
                </a:cubicBezTo>
                <a:cubicBezTo>
                  <a:pt x="217" y="318"/>
                  <a:pt x="218" y="317"/>
                  <a:pt x="219" y="318"/>
                </a:cubicBezTo>
                <a:cubicBezTo>
                  <a:pt x="220" y="318"/>
                  <a:pt x="220" y="321"/>
                  <a:pt x="223" y="322"/>
                </a:cubicBezTo>
                <a:cubicBezTo>
                  <a:pt x="225" y="322"/>
                  <a:pt x="224" y="316"/>
                  <a:pt x="223" y="315"/>
                </a:cubicBezTo>
                <a:cubicBezTo>
                  <a:pt x="222" y="314"/>
                  <a:pt x="223" y="310"/>
                  <a:pt x="224" y="311"/>
                </a:cubicBezTo>
                <a:cubicBezTo>
                  <a:pt x="225" y="312"/>
                  <a:pt x="228" y="311"/>
                  <a:pt x="230" y="309"/>
                </a:cubicBezTo>
                <a:cubicBezTo>
                  <a:pt x="232" y="307"/>
                  <a:pt x="235" y="310"/>
                  <a:pt x="236" y="308"/>
                </a:cubicBezTo>
                <a:cubicBezTo>
                  <a:pt x="238" y="306"/>
                  <a:pt x="241" y="310"/>
                  <a:pt x="244" y="308"/>
                </a:cubicBezTo>
                <a:cubicBezTo>
                  <a:pt x="247" y="306"/>
                  <a:pt x="248" y="309"/>
                  <a:pt x="249" y="307"/>
                </a:cubicBezTo>
                <a:cubicBezTo>
                  <a:pt x="251" y="305"/>
                  <a:pt x="255" y="302"/>
                  <a:pt x="256" y="303"/>
                </a:cubicBezTo>
                <a:cubicBezTo>
                  <a:pt x="257" y="304"/>
                  <a:pt x="258" y="306"/>
                  <a:pt x="263" y="306"/>
                </a:cubicBezTo>
                <a:cubicBezTo>
                  <a:pt x="268" y="307"/>
                  <a:pt x="265" y="310"/>
                  <a:pt x="265" y="311"/>
                </a:cubicBezTo>
                <a:cubicBezTo>
                  <a:pt x="265" y="313"/>
                  <a:pt x="271" y="317"/>
                  <a:pt x="274" y="318"/>
                </a:cubicBezTo>
                <a:cubicBezTo>
                  <a:pt x="274" y="318"/>
                  <a:pt x="275" y="318"/>
                  <a:pt x="275" y="319"/>
                </a:cubicBezTo>
                <a:cubicBezTo>
                  <a:pt x="277" y="318"/>
                  <a:pt x="280" y="320"/>
                  <a:pt x="280" y="318"/>
                </a:cubicBezTo>
                <a:cubicBezTo>
                  <a:pt x="281" y="316"/>
                  <a:pt x="284" y="316"/>
                  <a:pt x="285" y="318"/>
                </a:cubicBezTo>
                <a:cubicBezTo>
                  <a:pt x="286" y="320"/>
                  <a:pt x="287" y="320"/>
                  <a:pt x="290" y="318"/>
                </a:cubicBezTo>
                <a:cubicBezTo>
                  <a:pt x="292" y="316"/>
                  <a:pt x="294" y="320"/>
                  <a:pt x="292" y="322"/>
                </a:cubicBezTo>
                <a:cubicBezTo>
                  <a:pt x="291" y="323"/>
                  <a:pt x="292" y="327"/>
                  <a:pt x="294" y="329"/>
                </a:cubicBezTo>
                <a:cubicBezTo>
                  <a:pt x="296" y="331"/>
                  <a:pt x="297" y="328"/>
                  <a:pt x="296" y="325"/>
                </a:cubicBezTo>
                <a:cubicBezTo>
                  <a:pt x="296" y="323"/>
                  <a:pt x="300" y="321"/>
                  <a:pt x="308" y="318"/>
                </a:cubicBezTo>
                <a:cubicBezTo>
                  <a:pt x="316" y="316"/>
                  <a:pt x="324" y="310"/>
                  <a:pt x="325" y="309"/>
                </a:cubicBezTo>
                <a:cubicBezTo>
                  <a:pt x="325" y="307"/>
                  <a:pt x="330" y="311"/>
                  <a:pt x="333" y="309"/>
                </a:cubicBezTo>
                <a:cubicBezTo>
                  <a:pt x="335" y="307"/>
                  <a:pt x="345" y="307"/>
                  <a:pt x="347" y="306"/>
                </a:cubicBezTo>
                <a:cubicBezTo>
                  <a:pt x="350" y="306"/>
                  <a:pt x="350" y="304"/>
                  <a:pt x="352" y="302"/>
                </a:cubicBezTo>
                <a:cubicBezTo>
                  <a:pt x="355" y="300"/>
                  <a:pt x="354" y="299"/>
                  <a:pt x="357" y="298"/>
                </a:cubicBezTo>
                <a:cubicBezTo>
                  <a:pt x="360" y="297"/>
                  <a:pt x="362" y="295"/>
                  <a:pt x="362" y="293"/>
                </a:cubicBezTo>
                <a:cubicBezTo>
                  <a:pt x="362" y="292"/>
                  <a:pt x="368" y="291"/>
                  <a:pt x="368" y="289"/>
                </a:cubicBezTo>
                <a:cubicBezTo>
                  <a:pt x="368" y="288"/>
                  <a:pt x="372" y="287"/>
                  <a:pt x="372" y="285"/>
                </a:cubicBezTo>
                <a:cubicBezTo>
                  <a:pt x="372" y="283"/>
                  <a:pt x="375" y="284"/>
                  <a:pt x="376" y="282"/>
                </a:cubicBezTo>
                <a:cubicBezTo>
                  <a:pt x="377" y="281"/>
                  <a:pt x="375" y="276"/>
                  <a:pt x="377" y="276"/>
                </a:cubicBezTo>
                <a:cubicBezTo>
                  <a:pt x="379" y="275"/>
                  <a:pt x="376" y="273"/>
                  <a:pt x="376" y="272"/>
                </a:cubicBezTo>
                <a:cubicBezTo>
                  <a:pt x="375" y="270"/>
                  <a:pt x="379" y="270"/>
                  <a:pt x="382" y="269"/>
                </a:cubicBezTo>
                <a:cubicBezTo>
                  <a:pt x="384" y="268"/>
                  <a:pt x="385" y="265"/>
                  <a:pt x="385" y="263"/>
                </a:cubicBezTo>
                <a:cubicBezTo>
                  <a:pt x="386" y="261"/>
                  <a:pt x="389" y="259"/>
                  <a:pt x="391" y="258"/>
                </a:cubicBezTo>
                <a:cubicBezTo>
                  <a:pt x="393" y="257"/>
                  <a:pt x="393" y="254"/>
                  <a:pt x="393" y="251"/>
                </a:cubicBezTo>
                <a:cubicBezTo>
                  <a:pt x="392" y="248"/>
                  <a:pt x="395" y="249"/>
                  <a:pt x="394" y="248"/>
                </a:cubicBezTo>
                <a:cubicBezTo>
                  <a:pt x="393" y="247"/>
                  <a:pt x="395" y="244"/>
                  <a:pt x="398" y="243"/>
                </a:cubicBezTo>
                <a:cubicBezTo>
                  <a:pt x="401" y="242"/>
                  <a:pt x="396" y="240"/>
                  <a:pt x="394" y="242"/>
                </a:cubicBezTo>
                <a:cubicBezTo>
                  <a:pt x="393" y="243"/>
                  <a:pt x="391" y="238"/>
                  <a:pt x="389" y="240"/>
                </a:cubicBezTo>
                <a:cubicBezTo>
                  <a:pt x="388" y="242"/>
                  <a:pt x="384" y="239"/>
                  <a:pt x="386" y="238"/>
                </a:cubicBezTo>
                <a:cubicBezTo>
                  <a:pt x="389" y="238"/>
                  <a:pt x="393" y="235"/>
                  <a:pt x="395" y="234"/>
                </a:cubicBezTo>
                <a:cubicBezTo>
                  <a:pt x="397" y="233"/>
                  <a:pt x="392" y="229"/>
                  <a:pt x="390" y="229"/>
                </a:cubicBezTo>
                <a:cubicBezTo>
                  <a:pt x="388" y="229"/>
                  <a:pt x="385" y="224"/>
                  <a:pt x="383" y="224"/>
                </a:cubicBezTo>
                <a:cubicBezTo>
                  <a:pt x="380" y="224"/>
                  <a:pt x="384" y="222"/>
                  <a:pt x="387" y="224"/>
                </a:cubicBezTo>
                <a:cubicBezTo>
                  <a:pt x="390" y="225"/>
                  <a:pt x="393" y="226"/>
                  <a:pt x="395" y="225"/>
                </a:cubicBezTo>
                <a:cubicBezTo>
                  <a:pt x="396" y="224"/>
                  <a:pt x="390" y="219"/>
                  <a:pt x="388" y="217"/>
                </a:cubicBezTo>
                <a:cubicBezTo>
                  <a:pt x="385" y="215"/>
                  <a:pt x="388" y="213"/>
                  <a:pt x="386" y="212"/>
                </a:cubicBezTo>
                <a:cubicBezTo>
                  <a:pt x="385" y="211"/>
                  <a:pt x="382" y="205"/>
                  <a:pt x="381" y="202"/>
                </a:cubicBezTo>
                <a:cubicBezTo>
                  <a:pt x="380" y="199"/>
                  <a:pt x="375" y="198"/>
                  <a:pt x="373" y="197"/>
                </a:cubicBezTo>
                <a:cubicBezTo>
                  <a:pt x="372" y="195"/>
                  <a:pt x="373" y="190"/>
                  <a:pt x="377" y="189"/>
                </a:cubicBezTo>
                <a:cubicBezTo>
                  <a:pt x="381" y="187"/>
                  <a:pt x="380" y="184"/>
                  <a:pt x="381" y="184"/>
                </a:cubicBezTo>
                <a:cubicBezTo>
                  <a:pt x="383" y="185"/>
                  <a:pt x="385" y="184"/>
                  <a:pt x="386" y="181"/>
                </a:cubicBezTo>
                <a:cubicBezTo>
                  <a:pt x="387" y="178"/>
                  <a:pt x="390" y="180"/>
                  <a:pt x="391" y="178"/>
                </a:cubicBezTo>
                <a:cubicBezTo>
                  <a:pt x="392" y="177"/>
                  <a:pt x="398" y="177"/>
                  <a:pt x="401" y="176"/>
                </a:cubicBezTo>
                <a:cubicBezTo>
                  <a:pt x="403" y="174"/>
                  <a:pt x="399" y="169"/>
                  <a:pt x="396" y="170"/>
                </a:cubicBezTo>
                <a:cubicBezTo>
                  <a:pt x="393" y="171"/>
                  <a:pt x="390" y="170"/>
                  <a:pt x="388" y="167"/>
                </a:cubicBezTo>
                <a:cubicBezTo>
                  <a:pt x="386" y="164"/>
                  <a:pt x="380" y="172"/>
                  <a:pt x="376" y="174"/>
                </a:cubicBezTo>
                <a:cubicBezTo>
                  <a:pt x="372" y="176"/>
                  <a:pt x="370" y="171"/>
                  <a:pt x="371" y="167"/>
                </a:cubicBezTo>
                <a:cubicBezTo>
                  <a:pt x="372" y="164"/>
                  <a:pt x="368" y="164"/>
                  <a:pt x="362" y="164"/>
                </a:cubicBezTo>
                <a:cubicBezTo>
                  <a:pt x="357" y="165"/>
                  <a:pt x="359" y="154"/>
                  <a:pt x="362" y="154"/>
                </a:cubicBezTo>
                <a:cubicBezTo>
                  <a:pt x="366" y="153"/>
                  <a:pt x="371" y="157"/>
                  <a:pt x="373" y="151"/>
                </a:cubicBezTo>
                <a:cubicBezTo>
                  <a:pt x="375" y="145"/>
                  <a:pt x="378" y="149"/>
                  <a:pt x="383" y="144"/>
                </a:cubicBezTo>
                <a:cubicBezTo>
                  <a:pt x="387" y="139"/>
                  <a:pt x="393" y="135"/>
                  <a:pt x="397" y="138"/>
                </a:cubicBezTo>
                <a:cubicBezTo>
                  <a:pt x="401" y="142"/>
                  <a:pt x="393" y="147"/>
                  <a:pt x="391" y="150"/>
                </a:cubicBezTo>
                <a:cubicBezTo>
                  <a:pt x="390" y="153"/>
                  <a:pt x="392" y="154"/>
                  <a:pt x="390" y="156"/>
                </a:cubicBezTo>
                <a:cubicBezTo>
                  <a:pt x="387" y="159"/>
                  <a:pt x="391" y="159"/>
                  <a:pt x="396" y="156"/>
                </a:cubicBezTo>
                <a:cubicBezTo>
                  <a:pt x="401" y="153"/>
                  <a:pt x="407" y="149"/>
                  <a:pt x="411" y="148"/>
                </a:cubicBezTo>
                <a:cubicBezTo>
                  <a:pt x="413" y="147"/>
                  <a:pt x="414" y="147"/>
                  <a:pt x="415" y="147"/>
                </a:cubicBezTo>
                <a:cubicBezTo>
                  <a:pt x="416" y="145"/>
                  <a:pt x="417" y="144"/>
                  <a:pt x="418" y="143"/>
                </a:cubicBezTo>
                <a:cubicBezTo>
                  <a:pt x="421" y="142"/>
                  <a:pt x="432" y="137"/>
                  <a:pt x="433" y="135"/>
                </a:cubicBezTo>
                <a:cubicBezTo>
                  <a:pt x="435" y="132"/>
                  <a:pt x="437" y="129"/>
                  <a:pt x="439" y="129"/>
                </a:cubicBezTo>
                <a:cubicBezTo>
                  <a:pt x="441" y="129"/>
                  <a:pt x="441" y="131"/>
                  <a:pt x="444" y="131"/>
                </a:cubicBezTo>
                <a:cubicBezTo>
                  <a:pt x="448" y="131"/>
                  <a:pt x="451" y="132"/>
                  <a:pt x="450" y="129"/>
                </a:cubicBezTo>
                <a:cubicBezTo>
                  <a:pt x="448" y="126"/>
                  <a:pt x="449" y="126"/>
                  <a:pt x="453" y="126"/>
                </a:cubicBezTo>
                <a:cubicBezTo>
                  <a:pt x="457" y="125"/>
                  <a:pt x="456" y="122"/>
                  <a:pt x="459" y="122"/>
                </a:cubicBezTo>
                <a:cubicBezTo>
                  <a:pt x="462" y="122"/>
                  <a:pt x="461" y="115"/>
                  <a:pt x="464" y="115"/>
                </a:cubicBezTo>
                <a:cubicBezTo>
                  <a:pt x="467" y="115"/>
                  <a:pt x="468" y="119"/>
                  <a:pt x="471" y="118"/>
                </a:cubicBezTo>
                <a:cubicBezTo>
                  <a:pt x="472" y="118"/>
                  <a:pt x="472" y="118"/>
                  <a:pt x="473" y="118"/>
                </a:cubicBezTo>
                <a:cubicBezTo>
                  <a:pt x="474" y="118"/>
                  <a:pt x="475" y="117"/>
                  <a:pt x="475" y="117"/>
                </a:cubicBezTo>
                <a:cubicBezTo>
                  <a:pt x="475" y="113"/>
                  <a:pt x="475" y="110"/>
                  <a:pt x="475" y="109"/>
                </a:cubicBezTo>
                <a:cubicBezTo>
                  <a:pt x="473" y="106"/>
                  <a:pt x="475" y="103"/>
                  <a:pt x="474" y="102"/>
                </a:cubicBezTo>
                <a:cubicBezTo>
                  <a:pt x="474" y="100"/>
                  <a:pt x="473" y="96"/>
                  <a:pt x="475" y="96"/>
                </a:cubicBezTo>
                <a:cubicBezTo>
                  <a:pt x="477" y="96"/>
                  <a:pt x="480" y="91"/>
                  <a:pt x="482" y="92"/>
                </a:cubicBezTo>
                <a:cubicBezTo>
                  <a:pt x="485" y="94"/>
                  <a:pt x="490" y="95"/>
                  <a:pt x="490" y="92"/>
                </a:cubicBezTo>
                <a:cubicBezTo>
                  <a:pt x="490" y="90"/>
                  <a:pt x="493" y="90"/>
                  <a:pt x="494" y="87"/>
                </a:cubicBezTo>
                <a:cubicBezTo>
                  <a:pt x="494" y="84"/>
                  <a:pt x="498" y="83"/>
                  <a:pt x="499" y="80"/>
                </a:cubicBezTo>
                <a:cubicBezTo>
                  <a:pt x="500" y="78"/>
                  <a:pt x="501" y="71"/>
                  <a:pt x="503" y="70"/>
                </a:cubicBezTo>
                <a:cubicBezTo>
                  <a:pt x="506" y="68"/>
                  <a:pt x="503" y="67"/>
                  <a:pt x="503" y="63"/>
                </a:cubicBezTo>
                <a:close/>
                <a:moveTo>
                  <a:pt x="381" y="298"/>
                </a:moveTo>
                <a:cubicBezTo>
                  <a:pt x="378" y="308"/>
                  <a:pt x="385" y="314"/>
                  <a:pt x="386" y="313"/>
                </a:cubicBezTo>
                <a:cubicBezTo>
                  <a:pt x="388" y="311"/>
                  <a:pt x="398" y="290"/>
                  <a:pt x="396" y="287"/>
                </a:cubicBezTo>
                <a:cubicBezTo>
                  <a:pt x="394" y="284"/>
                  <a:pt x="384" y="289"/>
                  <a:pt x="381" y="298"/>
                </a:cubicBezTo>
                <a:close/>
                <a:moveTo>
                  <a:pt x="292" y="332"/>
                </a:moveTo>
                <a:cubicBezTo>
                  <a:pt x="289" y="332"/>
                  <a:pt x="281" y="337"/>
                  <a:pt x="284" y="344"/>
                </a:cubicBezTo>
                <a:cubicBezTo>
                  <a:pt x="287" y="351"/>
                  <a:pt x="298" y="346"/>
                  <a:pt x="298" y="343"/>
                </a:cubicBezTo>
                <a:cubicBezTo>
                  <a:pt x="298" y="340"/>
                  <a:pt x="303" y="335"/>
                  <a:pt x="303" y="333"/>
                </a:cubicBezTo>
                <a:cubicBezTo>
                  <a:pt x="302" y="331"/>
                  <a:pt x="295" y="332"/>
                  <a:pt x="292" y="332"/>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200" name="Freeform 149"/>
          <p:cNvSpPr>
            <a:spLocks noEditPoints="1"/>
          </p:cNvSpPr>
          <p:nvPr/>
        </p:nvSpPr>
        <p:spPr bwMode="auto">
          <a:xfrm>
            <a:off x="6249194" y="3327704"/>
            <a:ext cx="222298" cy="309629"/>
          </a:xfrm>
          <a:custGeom>
            <a:avLst/>
            <a:gdLst>
              <a:gd name="T0" fmla="*/ 43 w 82"/>
              <a:gd name="T1" fmla="*/ 44 h 114"/>
              <a:gd name="T2" fmla="*/ 54 w 82"/>
              <a:gd name="T3" fmla="*/ 52 h 114"/>
              <a:gd name="T4" fmla="*/ 56 w 82"/>
              <a:gd name="T5" fmla="*/ 59 h 114"/>
              <a:gd name="T6" fmla="*/ 60 w 82"/>
              <a:gd name="T7" fmla="*/ 63 h 114"/>
              <a:gd name="T8" fmla="*/ 64 w 82"/>
              <a:gd name="T9" fmla="*/ 73 h 114"/>
              <a:gd name="T10" fmla="*/ 67 w 82"/>
              <a:gd name="T11" fmla="*/ 71 h 114"/>
              <a:gd name="T12" fmla="*/ 70 w 82"/>
              <a:gd name="T13" fmla="*/ 66 h 114"/>
              <a:gd name="T14" fmla="*/ 68 w 82"/>
              <a:gd name="T15" fmla="*/ 56 h 114"/>
              <a:gd name="T16" fmla="*/ 59 w 82"/>
              <a:gd name="T17" fmla="*/ 49 h 114"/>
              <a:gd name="T18" fmla="*/ 53 w 82"/>
              <a:gd name="T19" fmla="*/ 42 h 114"/>
              <a:gd name="T20" fmla="*/ 41 w 82"/>
              <a:gd name="T21" fmla="*/ 40 h 114"/>
              <a:gd name="T22" fmla="*/ 37 w 82"/>
              <a:gd name="T23" fmla="*/ 32 h 114"/>
              <a:gd name="T24" fmla="*/ 43 w 82"/>
              <a:gd name="T25" fmla="*/ 20 h 114"/>
              <a:gd name="T26" fmla="*/ 42 w 82"/>
              <a:gd name="T27" fmla="*/ 6 h 114"/>
              <a:gd name="T28" fmla="*/ 41 w 82"/>
              <a:gd name="T29" fmla="*/ 3 h 114"/>
              <a:gd name="T30" fmla="*/ 29 w 82"/>
              <a:gd name="T31" fmla="*/ 2 h 114"/>
              <a:gd name="T32" fmla="*/ 27 w 82"/>
              <a:gd name="T33" fmla="*/ 22 h 114"/>
              <a:gd name="T34" fmla="*/ 23 w 82"/>
              <a:gd name="T35" fmla="*/ 21 h 114"/>
              <a:gd name="T36" fmla="*/ 25 w 82"/>
              <a:gd name="T37" fmla="*/ 32 h 114"/>
              <a:gd name="T38" fmla="*/ 27 w 82"/>
              <a:gd name="T39" fmla="*/ 39 h 114"/>
              <a:gd name="T40" fmla="*/ 36 w 82"/>
              <a:gd name="T41" fmla="*/ 42 h 114"/>
              <a:gd name="T42" fmla="*/ 43 w 82"/>
              <a:gd name="T43" fmla="*/ 44 h 114"/>
              <a:gd name="T44" fmla="*/ 28 w 82"/>
              <a:gd name="T45" fmla="*/ 46 h 114"/>
              <a:gd name="T46" fmla="*/ 36 w 82"/>
              <a:gd name="T47" fmla="*/ 55 h 114"/>
              <a:gd name="T48" fmla="*/ 28 w 82"/>
              <a:gd name="T49" fmla="*/ 46 h 114"/>
              <a:gd name="T50" fmla="*/ 41 w 82"/>
              <a:gd name="T51" fmla="*/ 71 h 114"/>
              <a:gd name="T52" fmla="*/ 46 w 82"/>
              <a:gd name="T53" fmla="*/ 68 h 114"/>
              <a:gd name="T54" fmla="*/ 47 w 82"/>
              <a:gd name="T55" fmla="*/ 75 h 114"/>
              <a:gd name="T56" fmla="*/ 48 w 82"/>
              <a:gd name="T57" fmla="*/ 84 h 114"/>
              <a:gd name="T58" fmla="*/ 57 w 82"/>
              <a:gd name="T59" fmla="*/ 71 h 114"/>
              <a:gd name="T60" fmla="*/ 54 w 82"/>
              <a:gd name="T61" fmla="*/ 69 h 114"/>
              <a:gd name="T62" fmla="*/ 41 w 82"/>
              <a:gd name="T63" fmla="*/ 59 h 114"/>
              <a:gd name="T64" fmla="*/ 41 w 82"/>
              <a:gd name="T65" fmla="*/ 71 h 114"/>
              <a:gd name="T66" fmla="*/ 12 w 82"/>
              <a:gd name="T67" fmla="*/ 75 h 114"/>
              <a:gd name="T68" fmla="*/ 1 w 82"/>
              <a:gd name="T69" fmla="*/ 89 h 114"/>
              <a:gd name="T70" fmla="*/ 17 w 82"/>
              <a:gd name="T71" fmla="*/ 75 h 114"/>
              <a:gd name="T72" fmla="*/ 19 w 82"/>
              <a:gd name="T73" fmla="*/ 66 h 114"/>
              <a:gd name="T74" fmla="*/ 12 w 82"/>
              <a:gd name="T75" fmla="*/ 75 h 114"/>
              <a:gd name="T76" fmla="*/ 56 w 82"/>
              <a:gd name="T77" fmla="*/ 80 h 114"/>
              <a:gd name="T78" fmla="*/ 63 w 82"/>
              <a:gd name="T79" fmla="*/ 76 h 114"/>
              <a:gd name="T80" fmla="*/ 56 w 82"/>
              <a:gd name="T81" fmla="*/ 80 h 114"/>
              <a:gd name="T82" fmla="*/ 79 w 82"/>
              <a:gd name="T83" fmla="*/ 100 h 114"/>
              <a:gd name="T84" fmla="*/ 77 w 82"/>
              <a:gd name="T85" fmla="*/ 81 h 114"/>
              <a:gd name="T86" fmla="*/ 71 w 82"/>
              <a:gd name="T87" fmla="*/ 80 h 114"/>
              <a:gd name="T88" fmla="*/ 66 w 82"/>
              <a:gd name="T89" fmla="*/ 85 h 114"/>
              <a:gd name="T90" fmla="*/ 61 w 82"/>
              <a:gd name="T91" fmla="*/ 89 h 114"/>
              <a:gd name="T92" fmla="*/ 54 w 82"/>
              <a:gd name="T93" fmla="*/ 87 h 114"/>
              <a:gd name="T94" fmla="*/ 44 w 82"/>
              <a:gd name="T95" fmla="*/ 93 h 114"/>
              <a:gd name="T96" fmla="*/ 41 w 82"/>
              <a:gd name="T97" fmla="*/ 101 h 114"/>
              <a:gd name="T98" fmla="*/ 48 w 82"/>
              <a:gd name="T99" fmla="*/ 97 h 114"/>
              <a:gd name="T100" fmla="*/ 54 w 82"/>
              <a:gd name="T101" fmla="*/ 95 h 114"/>
              <a:gd name="T102" fmla="*/ 61 w 82"/>
              <a:gd name="T103" fmla="*/ 110 h 114"/>
              <a:gd name="T104" fmla="*/ 70 w 82"/>
              <a:gd name="T105" fmla="*/ 114 h 114"/>
              <a:gd name="T106" fmla="*/ 70 w 82"/>
              <a:gd name="T107" fmla="*/ 103 h 114"/>
              <a:gd name="T108" fmla="*/ 79 w 82"/>
              <a:gd name="T109" fmla="*/ 10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2" h="114">
                <a:moveTo>
                  <a:pt x="43" y="44"/>
                </a:moveTo>
                <a:cubicBezTo>
                  <a:pt x="48" y="43"/>
                  <a:pt x="55" y="49"/>
                  <a:pt x="54" y="52"/>
                </a:cubicBezTo>
                <a:cubicBezTo>
                  <a:pt x="53" y="54"/>
                  <a:pt x="54" y="61"/>
                  <a:pt x="56" y="59"/>
                </a:cubicBezTo>
                <a:cubicBezTo>
                  <a:pt x="58" y="57"/>
                  <a:pt x="62" y="60"/>
                  <a:pt x="60" y="63"/>
                </a:cubicBezTo>
                <a:cubicBezTo>
                  <a:pt x="57" y="66"/>
                  <a:pt x="63" y="69"/>
                  <a:pt x="64" y="73"/>
                </a:cubicBezTo>
                <a:cubicBezTo>
                  <a:pt x="65" y="77"/>
                  <a:pt x="67" y="74"/>
                  <a:pt x="67" y="71"/>
                </a:cubicBezTo>
                <a:cubicBezTo>
                  <a:pt x="66" y="68"/>
                  <a:pt x="67" y="68"/>
                  <a:pt x="70" y="66"/>
                </a:cubicBezTo>
                <a:cubicBezTo>
                  <a:pt x="74" y="64"/>
                  <a:pt x="70" y="60"/>
                  <a:pt x="68" y="56"/>
                </a:cubicBezTo>
                <a:cubicBezTo>
                  <a:pt x="66" y="52"/>
                  <a:pt x="59" y="53"/>
                  <a:pt x="59" y="49"/>
                </a:cubicBezTo>
                <a:cubicBezTo>
                  <a:pt x="59" y="45"/>
                  <a:pt x="53" y="44"/>
                  <a:pt x="53" y="42"/>
                </a:cubicBezTo>
                <a:cubicBezTo>
                  <a:pt x="53" y="39"/>
                  <a:pt x="45" y="37"/>
                  <a:pt x="41" y="40"/>
                </a:cubicBezTo>
                <a:cubicBezTo>
                  <a:pt x="37" y="42"/>
                  <a:pt x="40" y="35"/>
                  <a:pt x="37" y="32"/>
                </a:cubicBezTo>
                <a:cubicBezTo>
                  <a:pt x="34" y="29"/>
                  <a:pt x="39" y="24"/>
                  <a:pt x="43" y="20"/>
                </a:cubicBezTo>
                <a:cubicBezTo>
                  <a:pt x="46" y="16"/>
                  <a:pt x="42" y="9"/>
                  <a:pt x="42" y="6"/>
                </a:cubicBezTo>
                <a:cubicBezTo>
                  <a:pt x="43" y="3"/>
                  <a:pt x="42" y="2"/>
                  <a:pt x="41" y="3"/>
                </a:cubicBezTo>
                <a:cubicBezTo>
                  <a:pt x="39" y="4"/>
                  <a:pt x="32" y="0"/>
                  <a:pt x="29" y="2"/>
                </a:cubicBezTo>
                <a:cubicBezTo>
                  <a:pt x="25" y="4"/>
                  <a:pt x="28" y="21"/>
                  <a:pt x="27" y="22"/>
                </a:cubicBezTo>
                <a:cubicBezTo>
                  <a:pt x="25" y="23"/>
                  <a:pt x="23" y="19"/>
                  <a:pt x="23" y="21"/>
                </a:cubicBezTo>
                <a:cubicBezTo>
                  <a:pt x="22" y="23"/>
                  <a:pt x="23" y="32"/>
                  <a:pt x="25" y="32"/>
                </a:cubicBezTo>
                <a:cubicBezTo>
                  <a:pt x="27" y="32"/>
                  <a:pt x="29" y="35"/>
                  <a:pt x="27" y="39"/>
                </a:cubicBezTo>
                <a:cubicBezTo>
                  <a:pt x="26" y="43"/>
                  <a:pt x="31" y="43"/>
                  <a:pt x="36" y="42"/>
                </a:cubicBezTo>
                <a:cubicBezTo>
                  <a:pt x="40" y="40"/>
                  <a:pt x="39" y="45"/>
                  <a:pt x="43" y="44"/>
                </a:cubicBezTo>
                <a:close/>
                <a:moveTo>
                  <a:pt x="28" y="46"/>
                </a:moveTo>
                <a:cubicBezTo>
                  <a:pt x="28" y="50"/>
                  <a:pt x="30" y="57"/>
                  <a:pt x="36" y="55"/>
                </a:cubicBezTo>
                <a:cubicBezTo>
                  <a:pt x="41" y="54"/>
                  <a:pt x="27" y="44"/>
                  <a:pt x="28" y="46"/>
                </a:cubicBezTo>
                <a:close/>
                <a:moveTo>
                  <a:pt x="41" y="71"/>
                </a:moveTo>
                <a:cubicBezTo>
                  <a:pt x="43" y="70"/>
                  <a:pt x="46" y="71"/>
                  <a:pt x="46" y="68"/>
                </a:cubicBezTo>
                <a:cubicBezTo>
                  <a:pt x="46" y="66"/>
                  <a:pt x="49" y="73"/>
                  <a:pt x="47" y="75"/>
                </a:cubicBezTo>
                <a:cubicBezTo>
                  <a:pt x="44" y="77"/>
                  <a:pt x="44" y="83"/>
                  <a:pt x="48" y="84"/>
                </a:cubicBezTo>
                <a:cubicBezTo>
                  <a:pt x="51" y="85"/>
                  <a:pt x="58" y="73"/>
                  <a:pt x="57" y="71"/>
                </a:cubicBezTo>
                <a:cubicBezTo>
                  <a:pt x="56" y="68"/>
                  <a:pt x="53" y="72"/>
                  <a:pt x="54" y="69"/>
                </a:cubicBezTo>
                <a:cubicBezTo>
                  <a:pt x="54" y="66"/>
                  <a:pt x="45" y="58"/>
                  <a:pt x="41" y="59"/>
                </a:cubicBezTo>
                <a:cubicBezTo>
                  <a:pt x="37" y="60"/>
                  <a:pt x="39" y="71"/>
                  <a:pt x="41" y="71"/>
                </a:cubicBezTo>
                <a:close/>
                <a:moveTo>
                  <a:pt x="12" y="75"/>
                </a:moveTo>
                <a:cubicBezTo>
                  <a:pt x="9" y="80"/>
                  <a:pt x="0" y="87"/>
                  <a:pt x="1" y="89"/>
                </a:cubicBezTo>
                <a:cubicBezTo>
                  <a:pt x="3" y="92"/>
                  <a:pt x="12" y="78"/>
                  <a:pt x="17" y="75"/>
                </a:cubicBezTo>
                <a:cubicBezTo>
                  <a:pt x="21" y="72"/>
                  <a:pt x="20" y="69"/>
                  <a:pt x="19" y="66"/>
                </a:cubicBezTo>
                <a:cubicBezTo>
                  <a:pt x="17" y="63"/>
                  <a:pt x="16" y="71"/>
                  <a:pt x="12" y="75"/>
                </a:cubicBezTo>
                <a:close/>
                <a:moveTo>
                  <a:pt x="56" y="80"/>
                </a:moveTo>
                <a:cubicBezTo>
                  <a:pt x="57" y="83"/>
                  <a:pt x="65" y="79"/>
                  <a:pt x="63" y="76"/>
                </a:cubicBezTo>
                <a:cubicBezTo>
                  <a:pt x="61" y="74"/>
                  <a:pt x="56" y="78"/>
                  <a:pt x="56" y="80"/>
                </a:cubicBezTo>
                <a:close/>
                <a:moveTo>
                  <a:pt x="79" y="100"/>
                </a:moveTo>
                <a:cubicBezTo>
                  <a:pt x="82" y="96"/>
                  <a:pt x="77" y="87"/>
                  <a:pt x="77" y="81"/>
                </a:cubicBezTo>
                <a:cubicBezTo>
                  <a:pt x="77" y="75"/>
                  <a:pt x="69" y="77"/>
                  <a:pt x="71" y="80"/>
                </a:cubicBezTo>
                <a:cubicBezTo>
                  <a:pt x="73" y="84"/>
                  <a:pt x="67" y="81"/>
                  <a:pt x="66" y="85"/>
                </a:cubicBezTo>
                <a:cubicBezTo>
                  <a:pt x="66" y="89"/>
                  <a:pt x="61" y="86"/>
                  <a:pt x="61" y="89"/>
                </a:cubicBezTo>
                <a:cubicBezTo>
                  <a:pt x="61" y="92"/>
                  <a:pt x="56" y="89"/>
                  <a:pt x="54" y="87"/>
                </a:cubicBezTo>
                <a:cubicBezTo>
                  <a:pt x="51" y="85"/>
                  <a:pt x="48" y="92"/>
                  <a:pt x="44" y="93"/>
                </a:cubicBezTo>
                <a:cubicBezTo>
                  <a:pt x="40" y="94"/>
                  <a:pt x="38" y="102"/>
                  <a:pt x="41" y="101"/>
                </a:cubicBezTo>
                <a:cubicBezTo>
                  <a:pt x="44" y="101"/>
                  <a:pt x="45" y="97"/>
                  <a:pt x="48" y="97"/>
                </a:cubicBezTo>
                <a:cubicBezTo>
                  <a:pt x="51" y="98"/>
                  <a:pt x="50" y="94"/>
                  <a:pt x="54" y="95"/>
                </a:cubicBezTo>
                <a:cubicBezTo>
                  <a:pt x="59" y="96"/>
                  <a:pt x="56" y="109"/>
                  <a:pt x="61" y="110"/>
                </a:cubicBezTo>
                <a:cubicBezTo>
                  <a:pt x="67" y="111"/>
                  <a:pt x="67" y="114"/>
                  <a:pt x="70" y="114"/>
                </a:cubicBezTo>
                <a:cubicBezTo>
                  <a:pt x="73" y="114"/>
                  <a:pt x="70" y="106"/>
                  <a:pt x="70" y="103"/>
                </a:cubicBezTo>
                <a:cubicBezTo>
                  <a:pt x="70" y="101"/>
                  <a:pt x="76" y="103"/>
                  <a:pt x="79" y="100"/>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201" name="Freeform 150"/>
          <p:cNvSpPr>
            <a:spLocks noEditPoints="1"/>
          </p:cNvSpPr>
          <p:nvPr/>
        </p:nvSpPr>
        <p:spPr bwMode="auto">
          <a:xfrm>
            <a:off x="6687343" y="3751198"/>
            <a:ext cx="287797" cy="184586"/>
          </a:xfrm>
          <a:custGeom>
            <a:avLst/>
            <a:gdLst>
              <a:gd name="T0" fmla="*/ 76 w 106"/>
              <a:gd name="T1" fmla="*/ 63 h 68"/>
              <a:gd name="T2" fmla="*/ 70 w 106"/>
              <a:gd name="T3" fmla="*/ 57 h 68"/>
              <a:gd name="T4" fmla="*/ 62 w 106"/>
              <a:gd name="T5" fmla="*/ 53 h 68"/>
              <a:gd name="T6" fmla="*/ 56 w 106"/>
              <a:gd name="T7" fmla="*/ 42 h 68"/>
              <a:gd name="T8" fmla="*/ 54 w 106"/>
              <a:gd name="T9" fmla="*/ 35 h 68"/>
              <a:gd name="T10" fmla="*/ 56 w 106"/>
              <a:gd name="T11" fmla="*/ 29 h 68"/>
              <a:gd name="T12" fmla="*/ 39 w 106"/>
              <a:gd name="T13" fmla="*/ 20 h 68"/>
              <a:gd name="T14" fmla="*/ 6 w 106"/>
              <a:gd name="T15" fmla="*/ 2 h 68"/>
              <a:gd name="T16" fmla="*/ 0 w 106"/>
              <a:gd name="T17" fmla="*/ 0 h 68"/>
              <a:gd name="T18" fmla="*/ 0 w 106"/>
              <a:gd name="T19" fmla="*/ 53 h 68"/>
              <a:gd name="T20" fmla="*/ 9 w 106"/>
              <a:gd name="T21" fmla="*/ 56 h 68"/>
              <a:gd name="T22" fmla="*/ 19 w 106"/>
              <a:gd name="T23" fmla="*/ 50 h 68"/>
              <a:gd name="T24" fmla="*/ 24 w 106"/>
              <a:gd name="T25" fmla="*/ 44 h 68"/>
              <a:gd name="T26" fmla="*/ 41 w 106"/>
              <a:gd name="T27" fmla="*/ 48 h 68"/>
              <a:gd name="T28" fmla="*/ 60 w 106"/>
              <a:gd name="T29" fmla="*/ 65 h 68"/>
              <a:gd name="T30" fmla="*/ 77 w 106"/>
              <a:gd name="T31" fmla="*/ 68 h 68"/>
              <a:gd name="T32" fmla="*/ 76 w 106"/>
              <a:gd name="T33" fmla="*/ 63 h 68"/>
              <a:gd name="T34" fmla="*/ 90 w 106"/>
              <a:gd name="T35" fmla="*/ 18 h 68"/>
              <a:gd name="T36" fmla="*/ 80 w 106"/>
              <a:gd name="T37" fmla="*/ 24 h 68"/>
              <a:gd name="T38" fmla="*/ 62 w 106"/>
              <a:gd name="T39" fmla="*/ 25 h 68"/>
              <a:gd name="T40" fmla="*/ 76 w 106"/>
              <a:gd name="T41" fmla="*/ 31 h 68"/>
              <a:gd name="T42" fmla="*/ 93 w 106"/>
              <a:gd name="T43" fmla="*/ 22 h 68"/>
              <a:gd name="T44" fmla="*/ 96 w 106"/>
              <a:gd name="T45" fmla="*/ 15 h 68"/>
              <a:gd name="T46" fmla="*/ 90 w 106"/>
              <a:gd name="T47" fmla="*/ 18 h 68"/>
              <a:gd name="T48" fmla="*/ 99 w 106"/>
              <a:gd name="T49" fmla="*/ 9 h 68"/>
              <a:gd name="T50" fmla="*/ 96 w 106"/>
              <a:gd name="T51" fmla="*/ 9 h 68"/>
              <a:gd name="T52" fmla="*/ 102 w 106"/>
              <a:gd name="T53" fmla="*/ 17 h 68"/>
              <a:gd name="T54" fmla="*/ 99 w 106"/>
              <a:gd name="T55" fmla="*/ 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06" h="68">
                <a:moveTo>
                  <a:pt x="76" y="63"/>
                </a:moveTo>
                <a:cubicBezTo>
                  <a:pt x="75" y="62"/>
                  <a:pt x="70" y="59"/>
                  <a:pt x="70" y="57"/>
                </a:cubicBezTo>
                <a:cubicBezTo>
                  <a:pt x="71" y="55"/>
                  <a:pt x="65" y="55"/>
                  <a:pt x="62" y="53"/>
                </a:cubicBezTo>
                <a:cubicBezTo>
                  <a:pt x="58" y="51"/>
                  <a:pt x="60" y="43"/>
                  <a:pt x="56" y="42"/>
                </a:cubicBezTo>
                <a:cubicBezTo>
                  <a:pt x="52" y="40"/>
                  <a:pt x="49" y="34"/>
                  <a:pt x="54" y="35"/>
                </a:cubicBezTo>
                <a:cubicBezTo>
                  <a:pt x="58" y="35"/>
                  <a:pt x="59" y="32"/>
                  <a:pt x="56" y="29"/>
                </a:cubicBezTo>
                <a:cubicBezTo>
                  <a:pt x="52" y="26"/>
                  <a:pt x="39" y="25"/>
                  <a:pt x="39" y="20"/>
                </a:cubicBezTo>
                <a:cubicBezTo>
                  <a:pt x="38" y="15"/>
                  <a:pt x="16" y="4"/>
                  <a:pt x="6" y="2"/>
                </a:cubicBezTo>
                <a:cubicBezTo>
                  <a:pt x="4" y="1"/>
                  <a:pt x="2" y="1"/>
                  <a:pt x="0" y="0"/>
                </a:cubicBezTo>
                <a:cubicBezTo>
                  <a:pt x="0" y="53"/>
                  <a:pt x="0" y="53"/>
                  <a:pt x="0" y="53"/>
                </a:cubicBezTo>
                <a:cubicBezTo>
                  <a:pt x="2" y="55"/>
                  <a:pt x="5" y="56"/>
                  <a:pt x="9" y="56"/>
                </a:cubicBezTo>
                <a:cubicBezTo>
                  <a:pt x="19" y="57"/>
                  <a:pt x="17" y="50"/>
                  <a:pt x="19" y="50"/>
                </a:cubicBezTo>
                <a:cubicBezTo>
                  <a:pt x="21" y="50"/>
                  <a:pt x="21" y="47"/>
                  <a:pt x="24" y="44"/>
                </a:cubicBezTo>
                <a:cubicBezTo>
                  <a:pt x="26" y="41"/>
                  <a:pt x="36" y="44"/>
                  <a:pt x="41" y="48"/>
                </a:cubicBezTo>
                <a:cubicBezTo>
                  <a:pt x="47" y="53"/>
                  <a:pt x="54" y="66"/>
                  <a:pt x="60" y="65"/>
                </a:cubicBezTo>
                <a:cubicBezTo>
                  <a:pt x="66" y="63"/>
                  <a:pt x="72" y="68"/>
                  <a:pt x="77" y="68"/>
                </a:cubicBezTo>
                <a:cubicBezTo>
                  <a:pt x="83" y="68"/>
                  <a:pt x="78" y="63"/>
                  <a:pt x="76" y="63"/>
                </a:cubicBezTo>
                <a:close/>
                <a:moveTo>
                  <a:pt x="90" y="18"/>
                </a:moveTo>
                <a:cubicBezTo>
                  <a:pt x="90" y="20"/>
                  <a:pt x="86" y="22"/>
                  <a:pt x="80" y="24"/>
                </a:cubicBezTo>
                <a:cubicBezTo>
                  <a:pt x="74" y="27"/>
                  <a:pt x="63" y="21"/>
                  <a:pt x="62" y="25"/>
                </a:cubicBezTo>
                <a:cubicBezTo>
                  <a:pt x="62" y="27"/>
                  <a:pt x="69" y="31"/>
                  <a:pt x="76" y="31"/>
                </a:cubicBezTo>
                <a:cubicBezTo>
                  <a:pt x="83" y="31"/>
                  <a:pt x="93" y="24"/>
                  <a:pt x="93" y="22"/>
                </a:cubicBezTo>
                <a:cubicBezTo>
                  <a:pt x="93" y="20"/>
                  <a:pt x="98" y="17"/>
                  <a:pt x="96" y="15"/>
                </a:cubicBezTo>
                <a:cubicBezTo>
                  <a:pt x="94" y="13"/>
                  <a:pt x="90" y="16"/>
                  <a:pt x="90" y="18"/>
                </a:cubicBezTo>
                <a:close/>
                <a:moveTo>
                  <a:pt x="99" y="9"/>
                </a:moveTo>
                <a:cubicBezTo>
                  <a:pt x="95" y="6"/>
                  <a:pt x="91" y="5"/>
                  <a:pt x="96" y="9"/>
                </a:cubicBezTo>
                <a:cubicBezTo>
                  <a:pt x="101" y="14"/>
                  <a:pt x="99" y="18"/>
                  <a:pt x="102" y="17"/>
                </a:cubicBezTo>
                <a:cubicBezTo>
                  <a:pt x="106" y="16"/>
                  <a:pt x="103" y="11"/>
                  <a:pt x="99" y="9"/>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202" name="Freeform 151"/>
          <p:cNvSpPr>
            <a:spLocks/>
          </p:cNvSpPr>
          <p:nvPr/>
        </p:nvSpPr>
        <p:spPr bwMode="auto">
          <a:xfrm>
            <a:off x="5584030" y="3540476"/>
            <a:ext cx="47635" cy="95270"/>
          </a:xfrm>
          <a:custGeom>
            <a:avLst/>
            <a:gdLst>
              <a:gd name="T0" fmla="*/ 4 w 18"/>
              <a:gd name="T1" fmla="*/ 0 h 35"/>
              <a:gd name="T2" fmla="*/ 1 w 18"/>
              <a:gd name="T3" fmla="*/ 8 h 35"/>
              <a:gd name="T4" fmla="*/ 1 w 18"/>
              <a:gd name="T5" fmla="*/ 19 h 35"/>
              <a:gd name="T6" fmla="*/ 5 w 18"/>
              <a:gd name="T7" fmla="*/ 32 h 35"/>
              <a:gd name="T8" fmla="*/ 18 w 18"/>
              <a:gd name="T9" fmla="*/ 20 h 35"/>
              <a:gd name="T10" fmla="*/ 4 w 18"/>
              <a:gd name="T11" fmla="*/ 0 h 35"/>
            </a:gdLst>
            <a:ahLst/>
            <a:cxnLst>
              <a:cxn ang="0">
                <a:pos x="T0" y="T1"/>
              </a:cxn>
              <a:cxn ang="0">
                <a:pos x="T2" y="T3"/>
              </a:cxn>
              <a:cxn ang="0">
                <a:pos x="T4" y="T5"/>
              </a:cxn>
              <a:cxn ang="0">
                <a:pos x="T6" y="T7"/>
              </a:cxn>
              <a:cxn ang="0">
                <a:pos x="T8" y="T9"/>
              </a:cxn>
              <a:cxn ang="0">
                <a:pos x="T10" y="T11"/>
              </a:cxn>
            </a:cxnLst>
            <a:rect l="0" t="0" r="r" b="b"/>
            <a:pathLst>
              <a:path w="18" h="35">
                <a:moveTo>
                  <a:pt x="4" y="0"/>
                </a:moveTo>
                <a:cubicBezTo>
                  <a:pt x="2" y="0"/>
                  <a:pt x="2" y="5"/>
                  <a:pt x="1" y="8"/>
                </a:cubicBezTo>
                <a:cubicBezTo>
                  <a:pt x="0" y="11"/>
                  <a:pt x="0" y="14"/>
                  <a:pt x="1" y="19"/>
                </a:cubicBezTo>
                <a:cubicBezTo>
                  <a:pt x="1" y="24"/>
                  <a:pt x="1" y="29"/>
                  <a:pt x="5" y="32"/>
                </a:cubicBezTo>
                <a:cubicBezTo>
                  <a:pt x="10" y="35"/>
                  <a:pt x="18" y="27"/>
                  <a:pt x="18" y="20"/>
                </a:cubicBezTo>
                <a:cubicBezTo>
                  <a:pt x="18" y="13"/>
                  <a:pt x="6" y="0"/>
                  <a:pt x="4" y="0"/>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203" name="Freeform 152"/>
          <p:cNvSpPr>
            <a:spLocks/>
          </p:cNvSpPr>
          <p:nvPr/>
        </p:nvSpPr>
        <p:spPr bwMode="auto">
          <a:xfrm>
            <a:off x="4904581" y="3883325"/>
            <a:ext cx="168708" cy="333446"/>
          </a:xfrm>
          <a:custGeom>
            <a:avLst/>
            <a:gdLst>
              <a:gd name="T0" fmla="*/ 53 w 62"/>
              <a:gd name="T1" fmla="*/ 4 h 123"/>
              <a:gd name="T2" fmla="*/ 50 w 62"/>
              <a:gd name="T3" fmla="*/ 6 h 123"/>
              <a:gd name="T4" fmla="*/ 48 w 62"/>
              <a:gd name="T5" fmla="*/ 12 h 123"/>
              <a:gd name="T6" fmla="*/ 43 w 62"/>
              <a:gd name="T7" fmla="*/ 16 h 123"/>
              <a:gd name="T8" fmla="*/ 39 w 62"/>
              <a:gd name="T9" fmla="*/ 20 h 123"/>
              <a:gd name="T10" fmla="*/ 39 w 62"/>
              <a:gd name="T11" fmla="*/ 24 h 123"/>
              <a:gd name="T12" fmla="*/ 33 w 62"/>
              <a:gd name="T13" fmla="*/ 29 h 123"/>
              <a:gd name="T14" fmla="*/ 21 w 62"/>
              <a:gd name="T15" fmla="*/ 35 h 123"/>
              <a:gd name="T16" fmla="*/ 10 w 62"/>
              <a:gd name="T17" fmla="*/ 37 h 123"/>
              <a:gd name="T18" fmla="*/ 7 w 62"/>
              <a:gd name="T19" fmla="*/ 49 h 123"/>
              <a:gd name="T20" fmla="*/ 8 w 62"/>
              <a:gd name="T21" fmla="*/ 64 h 123"/>
              <a:gd name="T22" fmla="*/ 6 w 62"/>
              <a:gd name="T23" fmla="*/ 81 h 123"/>
              <a:gd name="T24" fmla="*/ 2 w 62"/>
              <a:gd name="T25" fmla="*/ 101 h 123"/>
              <a:gd name="T26" fmla="*/ 8 w 62"/>
              <a:gd name="T27" fmla="*/ 117 h 123"/>
              <a:gd name="T28" fmla="*/ 23 w 62"/>
              <a:gd name="T29" fmla="*/ 121 h 123"/>
              <a:gd name="T30" fmla="*/ 32 w 62"/>
              <a:gd name="T31" fmla="*/ 117 h 123"/>
              <a:gd name="T32" fmla="*/ 44 w 62"/>
              <a:gd name="T33" fmla="*/ 82 h 123"/>
              <a:gd name="T34" fmla="*/ 53 w 62"/>
              <a:gd name="T35" fmla="*/ 49 h 123"/>
              <a:gd name="T36" fmla="*/ 55 w 62"/>
              <a:gd name="T37" fmla="*/ 40 h 123"/>
              <a:gd name="T38" fmla="*/ 57 w 62"/>
              <a:gd name="T39" fmla="*/ 35 h 123"/>
              <a:gd name="T40" fmla="*/ 62 w 62"/>
              <a:gd name="T41" fmla="*/ 34 h 123"/>
              <a:gd name="T42" fmla="*/ 59 w 62"/>
              <a:gd name="T43" fmla="*/ 18 h 123"/>
              <a:gd name="T44" fmla="*/ 53 w 62"/>
              <a:gd name="T45" fmla="*/ 4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2" h="123">
                <a:moveTo>
                  <a:pt x="53" y="4"/>
                </a:moveTo>
                <a:cubicBezTo>
                  <a:pt x="51" y="0"/>
                  <a:pt x="51" y="5"/>
                  <a:pt x="50" y="6"/>
                </a:cubicBezTo>
                <a:cubicBezTo>
                  <a:pt x="49" y="7"/>
                  <a:pt x="48" y="10"/>
                  <a:pt x="48" y="12"/>
                </a:cubicBezTo>
                <a:cubicBezTo>
                  <a:pt x="49" y="14"/>
                  <a:pt x="45" y="16"/>
                  <a:pt x="43" y="16"/>
                </a:cubicBezTo>
                <a:cubicBezTo>
                  <a:pt x="41" y="16"/>
                  <a:pt x="38" y="17"/>
                  <a:pt x="39" y="20"/>
                </a:cubicBezTo>
                <a:cubicBezTo>
                  <a:pt x="40" y="22"/>
                  <a:pt x="38" y="22"/>
                  <a:pt x="39" y="24"/>
                </a:cubicBezTo>
                <a:cubicBezTo>
                  <a:pt x="40" y="26"/>
                  <a:pt x="36" y="29"/>
                  <a:pt x="33" y="29"/>
                </a:cubicBezTo>
                <a:cubicBezTo>
                  <a:pt x="29" y="30"/>
                  <a:pt x="25" y="36"/>
                  <a:pt x="21" y="35"/>
                </a:cubicBezTo>
                <a:cubicBezTo>
                  <a:pt x="17" y="35"/>
                  <a:pt x="13" y="38"/>
                  <a:pt x="10" y="37"/>
                </a:cubicBezTo>
                <a:cubicBezTo>
                  <a:pt x="7" y="37"/>
                  <a:pt x="9" y="44"/>
                  <a:pt x="7" y="49"/>
                </a:cubicBezTo>
                <a:cubicBezTo>
                  <a:pt x="4" y="53"/>
                  <a:pt x="5" y="58"/>
                  <a:pt x="8" y="64"/>
                </a:cubicBezTo>
                <a:cubicBezTo>
                  <a:pt x="10" y="69"/>
                  <a:pt x="12" y="74"/>
                  <a:pt x="6" y="81"/>
                </a:cubicBezTo>
                <a:cubicBezTo>
                  <a:pt x="0" y="88"/>
                  <a:pt x="0" y="96"/>
                  <a:pt x="2" y="101"/>
                </a:cubicBezTo>
                <a:cubicBezTo>
                  <a:pt x="5" y="106"/>
                  <a:pt x="5" y="114"/>
                  <a:pt x="8" y="117"/>
                </a:cubicBezTo>
                <a:cubicBezTo>
                  <a:pt x="11" y="120"/>
                  <a:pt x="20" y="123"/>
                  <a:pt x="23" y="121"/>
                </a:cubicBezTo>
                <a:cubicBezTo>
                  <a:pt x="26" y="118"/>
                  <a:pt x="29" y="121"/>
                  <a:pt x="32" y="117"/>
                </a:cubicBezTo>
                <a:cubicBezTo>
                  <a:pt x="35" y="114"/>
                  <a:pt x="40" y="95"/>
                  <a:pt x="44" y="82"/>
                </a:cubicBezTo>
                <a:cubicBezTo>
                  <a:pt x="48" y="69"/>
                  <a:pt x="54" y="53"/>
                  <a:pt x="53" y="49"/>
                </a:cubicBezTo>
                <a:cubicBezTo>
                  <a:pt x="53" y="46"/>
                  <a:pt x="56" y="44"/>
                  <a:pt x="55" y="40"/>
                </a:cubicBezTo>
                <a:cubicBezTo>
                  <a:pt x="53" y="36"/>
                  <a:pt x="55" y="32"/>
                  <a:pt x="57" y="35"/>
                </a:cubicBezTo>
                <a:cubicBezTo>
                  <a:pt x="59" y="38"/>
                  <a:pt x="61" y="38"/>
                  <a:pt x="62" y="34"/>
                </a:cubicBezTo>
                <a:cubicBezTo>
                  <a:pt x="62" y="30"/>
                  <a:pt x="59" y="23"/>
                  <a:pt x="59" y="18"/>
                </a:cubicBezTo>
                <a:cubicBezTo>
                  <a:pt x="58" y="12"/>
                  <a:pt x="53" y="6"/>
                  <a:pt x="53" y="4"/>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204" name="Freeform 153"/>
          <p:cNvSpPr>
            <a:spLocks noEditPoints="1"/>
          </p:cNvSpPr>
          <p:nvPr/>
        </p:nvSpPr>
        <p:spPr bwMode="auto">
          <a:xfrm>
            <a:off x="4898231" y="3348770"/>
            <a:ext cx="273903" cy="164738"/>
          </a:xfrm>
          <a:custGeom>
            <a:avLst/>
            <a:gdLst>
              <a:gd name="T0" fmla="*/ 72 w 101"/>
              <a:gd name="T1" fmla="*/ 2 h 61"/>
              <a:gd name="T2" fmla="*/ 55 w 101"/>
              <a:gd name="T3" fmla="*/ 3 h 61"/>
              <a:gd name="T4" fmla="*/ 42 w 101"/>
              <a:gd name="T5" fmla="*/ 14 h 61"/>
              <a:gd name="T6" fmla="*/ 36 w 101"/>
              <a:gd name="T7" fmla="*/ 16 h 61"/>
              <a:gd name="T8" fmla="*/ 24 w 101"/>
              <a:gd name="T9" fmla="*/ 14 h 61"/>
              <a:gd name="T10" fmla="*/ 14 w 101"/>
              <a:gd name="T11" fmla="*/ 14 h 61"/>
              <a:gd name="T12" fmla="*/ 8 w 101"/>
              <a:gd name="T13" fmla="*/ 13 h 61"/>
              <a:gd name="T14" fmla="*/ 4 w 101"/>
              <a:gd name="T15" fmla="*/ 16 h 61"/>
              <a:gd name="T16" fmla="*/ 4 w 101"/>
              <a:gd name="T17" fmla="*/ 20 h 61"/>
              <a:gd name="T18" fmla="*/ 1 w 101"/>
              <a:gd name="T19" fmla="*/ 22 h 61"/>
              <a:gd name="T20" fmla="*/ 1 w 101"/>
              <a:gd name="T21" fmla="*/ 28 h 61"/>
              <a:gd name="T22" fmla="*/ 4 w 101"/>
              <a:gd name="T23" fmla="*/ 41 h 61"/>
              <a:gd name="T24" fmla="*/ 7 w 101"/>
              <a:gd name="T25" fmla="*/ 53 h 61"/>
              <a:gd name="T26" fmla="*/ 22 w 101"/>
              <a:gd name="T27" fmla="*/ 52 h 61"/>
              <a:gd name="T28" fmla="*/ 33 w 101"/>
              <a:gd name="T29" fmla="*/ 48 h 61"/>
              <a:gd name="T30" fmla="*/ 42 w 101"/>
              <a:gd name="T31" fmla="*/ 44 h 61"/>
              <a:gd name="T32" fmla="*/ 50 w 101"/>
              <a:gd name="T33" fmla="*/ 42 h 61"/>
              <a:gd name="T34" fmla="*/ 57 w 101"/>
              <a:gd name="T35" fmla="*/ 38 h 61"/>
              <a:gd name="T36" fmla="*/ 75 w 101"/>
              <a:gd name="T37" fmla="*/ 32 h 61"/>
              <a:gd name="T38" fmla="*/ 83 w 101"/>
              <a:gd name="T39" fmla="*/ 24 h 61"/>
              <a:gd name="T40" fmla="*/ 90 w 101"/>
              <a:gd name="T41" fmla="*/ 21 h 61"/>
              <a:gd name="T42" fmla="*/ 80 w 101"/>
              <a:gd name="T43" fmla="*/ 0 h 61"/>
              <a:gd name="T44" fmla="*/ 72 w 101"/>
              <a:gd name="T45" fmla="*/ 2 h 61"/>
              <a:gd name="T46" fmla="*/ 92 w 101"/>
              <a:gd name="T47" fmla="*/ 58 h 61"/>
              <a:gd name="T48" fmla="*/ 101 w 101"/>
              <a:gd name="T49" fmla="*/ 56 h 61"/>
              <a:gd name="T50" fmla="*/ 92 w 101"/>
              <a:gd name="T51" fmla="*/ 58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1" h="61">
                <a:moveTo>
                  <a:pt x="72" y="2"/>
                </a:moveTo>
                <a:cubicBezTo>
                  <a:pt x="67" y="3"/>
                  <a:pt x="56" y="2"/>
                  <a:pt x="55" y="3"/>
                </a:cubicBezTo>
                <a:cubicBezTo>
                  <a:pt x="54" y="4"/>
                  <a:pt x="43" y="11"/>
                  <a:pt x="42" y="14"/>
                </a:cubicBezTo>
                <a:cubicBezTo>
                  <a:pt x="41" y="18"/>
                  <a:pt x="38" y="18"/>
                  <a:pt x="36" y="16"/>
                </a:cubicBezTo>
                <a:cubicBezTo>
                  <a:pt x="34" y="15"/>
                  <a:pt x="25" y="15"/>
                  <a:pt x="24" y="14"/>
                </a:cubicBezTo>
                <a:cubicBezTo>
                  <a:pt x="24" y="14"/>
                  <a:pt x="17" y="13"/>
                  <a:pt x="14" y="14"/>
                </a:cubicBezTo>
                <a:cubicBezTo>
                  <a:pt x="11" y="14"/>
                  <a:pt x="9" y="12"/>
                  <a:pt x="8" y="13"/>
                </a:cubicBezTo>
                <a:cubicBezTo>
                  <a:pt x="6" y="13"/>
                  <a:pt x="5" y="15"/>
                  <a:pt x="4" y="16"/>
                </a:cubicBezTo>
                <a:cubicBezTo>
                  <a:pt x="3" y="17"/>
                  <a:pt x="5" y="19"/>
                  <a:pt x="4" y="20"/>
                </a:cubicBezTo>
                <a:cubicBezTo>
                  <a:pt x="4" y="21"/>
                  <a:pt x="3" y="21"/>
                  <a:pt x="1" y="22"/>
                </a:cubicBezTo>
                <a:cubicBezTo>
                  <a:pt x="1" y="24"/>
                  <a:pt x="2" y="26"/>
                  <a:pt x="1" y="28"/>
                </a:cubicBezTo>
                <a:cubicBezTo>
                  <a:pt x="0" y="30"/>
                  <a:pt x="1" y="37"/>
                  <a:pt x="4" y="41"/>
                </a:cubicBezTo>
                <a:cubicBezTo>
                  <a:pt x="6" y="45"/>
                  <a:pt x="5" y="52"/>
                  <a:pt x="7" y="53"/>
                </a:cubicBezTo>
                <a:cubicBezTo>
                  <a:pt x="8" y="55"/>
                  <a:pt x="18" y="54"/>
                  <a:pt x="22" y="52"/>
                </a:cubicBezTo>
                <a:cubicBezTo>
                  <a:pt x="26" y="49"/>
                  <a:pt x="29" y="48"/>
                  <a:pt x="33" y="48"/>
                </a:cubicBezTo>
                <a:cubicBezTo>
                  <a:pt x="36" y="48"/>
                  <a:pt x="41" y="45"/>
                  <a:pt x="42" y="44"/>
                </a:cubicBezTo>
                <a:cubicBezTo>
                  <a:pt x="43" y="42"/>
                  <a:pt x="48" y="42"/>
                  <a:pt x="50" y="42"/>
                </a:cubicBezTo>
                <a:cubicBezTo>
                  <a:pt x="52" y="43"/>
                  <a:pt x="55" y="40"/>
                  <a:pt x="57" y="38"/>
                </a:cubicBezTo>
                <a:cubicBezTo>
                  <a:pt x="59" y="36"/>
                  <a:pt x="67" y="35"/>
                  <a:pt x="75" y="32"/>
                </a:cubicBezTo>
                <a:cubicBezTo>
                  <a:pt x="83" y="30"/>
                  <a:pt x="81" y="26"/>
                  <a:pt x="83" y="24"/>
                </a:cubicBezTo>
                <a:cubicBezTo>
                  <a:pt x="84" y="22"/>
                  <a:pt x="87" y="22"/>
                  <a:pt x="90" y="21"/>
                </a:cubicBezTo>
                <a:cubicBezTo>
                  <a:pt x="86" y="13"/>
                  <a:pt x="82" y="4"/>
                  <a:pt x="80" y="0"/>
                </a:cubicBezTo>
                <a:cubicBezTo>
                  <a:pt x="76" y="1"/>
                  <a:pt x="73" y="2"/>
                  <a:pt x="72" y="2"/>
                </a:cubicBezTo>
                <a:close/>
                <a:moveTo>
                  <a:pt x="92" y="58"/>
                </a:moveTo>
                <a:cubicBezTo>
                  <a:pt x="95" y="61"/>
                  <a:pt x="100" y="57"/>
                  <a:pt x="101" y="56"/>
                </a:cubicBezTo>
                <a:cubicBezTo>
                  <a:pt x="101" y="55"/>
                  <a:pt x="89" y="55"/>
                  <a:pt x="92" y="58"/>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205" name="Freeform 154"/>
          <p:cNvSpPr>
            <a:spLocks/>
          </p:cNvSpPr>
          <p:nvPr/>
        </p:nvSpPr>
        <p:spPr bwMode="auto">
          <a:xfrm>
            <a:off x="5361781" y="4694926"/>
            <a:ext cx="72189" cy="45719"/>
          </a:xfrm>
          <a:custGeom>
            <a:avLst/>
            <a:gdLst>
              <a:gd name="T0" fmla="*/ 10 w 22"/>
              <a:gd name="T1" fmla="*/ 3 h 14"/>
              <a:gd name="T2" fmla="*/ 7 w 22"/>
              <a:gd name="T3" fmla="*/ 12 h 14"/>
              <a:gd name="T4" fmla="*/ 14 w 22"/>
              <a:gd name="T5" fmla="*/ 12 h 14"/>
              <a:gd name="T6" fmla="*/ 21 w 22"/>
              <a:gd name="T7" fmla="*/ 9 h 14"/>
              <a:gd name="T8" fmla="*/ 10 w 22"/>
              <a:gd name="T9" fmla="*/ 3 h 14"/>
            </a:gdLst>
            <a:ahLst/>
            <a:cxnLst>
              <a:cxn ang="0">
                <a:pos x="T0" y="T1"/>
              </a:cxn>
              <a:cxn ang="0">
                <a:pos x="T2" y="T3"/>
              </a:cxn>
              <a:cxn ang="0">
                <a:pos x="T4" y="T5"/>
              </a:cxn>
              <a:cxn ang="0">
                <a:pos x="T6" y="T7"/>
              </a:cxn>
              <a:cxn ang="0">
                <a:pos x="T8" y="T9"/>
              </a:cxn>
            </a:cxnLst>
            <a:rect l="0" t="0" r="r" b="b"/>
            <a:pathLst>
              <a:path w="22" h="14">
                <a:moveTo>
                  <a:pt x="10" y="3"/>
                </a:moveTo>
                <a:cubicBezTo>
                  <a:pt x="9" y="0"/>
                  <a:pt x="0" y="9"/>
                  <a:pt x="7" y="12"/>
                </a:cubicBezTo>
                <a:cubicBezTo>
                  <a:pt x="10" y="14"/>
                  <a:pt x="12" y="10"/>
                  <a:pt x="14" y="12"/>
                </a:cubicBezTo>
                <a:cubicBezTo>
                  <a:pt x="16" y="14"/>
                  <a:pt x="21" y="13"/>
                  <a:pt x="21" y="9"/>
                </a:cubicBezTo>
                <a:cubicBezTo>
                  <a:pt x="22" y="5"/>
                  <a:pt x="11" y="5"/>
                  <a:pt x="10" y="3"/>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206" name="Freeform 155"/>
          <p:cNvSpPr>
            <a:spLocks noEditPoints="1"/>
          </p:cNvSpPr>
          <p:nvPr/>
        </p:nvSpPr>
        <p:spPr bwMode="auto">
          <a:xfrm>
            <a:off x="6939755" y="3811136"/>
            <a:ext cx="184587" cy="130997"/>
          </a:xfrm>
          <a:custGeom>
            <a:avLst/>
            <a:gdLst>
              <a:gd name="T0" fmla="*/ 0 w 68"/>
              <a:gd name="T1" fmla="*/ 2 h 49"/>
              <a:gd name="T2" fmla="*/ 11 w 68"/>
              <a:gd name="T3" fmla="*/ 14 h 49"/>
              <a:gd name="T4" fmla="*/ 0 w 68"/>
              <a:gd name="T5" fmla="*/ 2 h 49"/>
              <a:gd name="T6" fmla="*/ 16 w 68"/>
              <a:gd name="T7" fmla="*/ 13 h 49"/>
              <a:gd name="T8" fmla="*/ 23 w 68"/>
              <a:gd name="T9" fmla="*/ 18 h 49"/>
              <a:gd name="T10" fmla="*/ 16 w 68"/>
              <a:gd name="T11" fmla="*/ 13 h 49"/>
              <a:gd name="T12" fmla="*/ 44 w 68"/>
              <a:gd name="T13" fmla="*/ 28 h 49"/>
              <a:gd name="T14" fmla="*/ 32 w 68"/>
              <a:gd name="T15" fmla="*/ 21 h 49"/>
              <a:gd name="T16" fmla="*/ 44 w 68"/>
              <a:gd name="T17" fmla="*/ 28 h 49"/>
              <a:gd name="T18" fmla="*/ 43 w 68"/>
              <a:gd name="T19" fmla="*/ 36 h 49"/>
              <a:gd name="T20" fmla="*/ 51 w 68"/>
              <a:gd name="T21" fmla="*/ 40 h 49"/>
              <a:gd name="T22" fmla="*/ 43 w 68"/>
              <a:gd name="T23" fmla="*/ 36 h 49"/>
              <a:gd name="T24" fmla="*/ 58 w 68"/>
              <a:gd name="T25" fmla="*/ 44 h 49"/>
              <a:gd name="T26" fmla="*/ 66 w 68"/>
              <a:gd name="T27" fmla="*/ 48 h 49"/>
              <a:gd name="T28" fmla="*/ 58 w 68"/>
              <a:gd name="T29" fmla="*/ 44 h 49"/>
              <a:gd name="T30" fmla="*/ 52 w 68"/>
              <a:gd name="T31" fmla="*/ 27 h 49"/>
              <a:gd name="T32" fmla="*/ 58 w 68"/>
              <a:gd name="T33" fmla="*/ 39 h 49"/>
              <a:gd name="T34" fmla="*/ 52 w 68"/>
              <a:gd name="T35" fmla="*/ 27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8" h="49">
                <a:moveTo>
                  <a:pt x="0" y="2"/>
                </a:moveTo>
                <a:cubicBezTo>
                  <a:pt x="0" y="4"/>
                  <a:pt x="8" y="16"/>
                  <a:pt x="11" y="14"/>
                </a:cubicBezTo>
                <a:cubicBezTo>
                  <a:pt x="16" y="11"/>
                  <a:pt x="1" y="0"/>
                  <a:pt x="0" y="2"/>
                </a:cubicBezTo>
                <a:close/>
                <a:moveTo>
                  <a:pt x="16" y="13"/>
                </a:moveTo>
                <a:cubicBezTo>
                  <a:pt x="16" y="14"/>
                  <a:pt x="22" y="19"/>
                  <a:pt x="23" y="18"/>
                </a:cubicBezTo>
                <a:cubicBezTo>
                  <a:pt x="25" y="18"/>
                  <a:pt x="17" y="11"/>
                  <a:pt x="16" y="13"/>
                </a:cubicBezTo>
                <a:close/>
                <a:moveTo>
                  <a:pt x="44" y="28"/>
                </a:moveTo>
                <a:cubicBezTo>
                  <a:pt x="46" y="26"/>
                  <a:pt x="33" y="19"/>
                  <a:pt x="32" y="21"/>
                </a:cubicBezTo>
                <a:cubicBezTo>
                  <a:pt x="32" y="23"/>
                  <a:pt x="42" y="29"/>
                  <a:pt x="44" y="28"/>
                </a:cubicBezTo>
                <a:close/>
                <a:moveTo>
                  <a:pt x="43" y="36"/>
                </a:moveTo>
                <a:cubicBezTo>
                  <a:pt x="44" y="39"/>
                  <a:pt x="49" y="42"/>
                  <a:pt x="51" y="40"/>
                </a:cubicBezTo>
                <a:cubicBezTo>
                  <a:pt x="54" y="39"/>
                  <a:pt x="42" y="32"/>
                  <a:pt x="43" y="36"/>
                </a:cubicBezTo>
                <a:close/>
                <a:moveTo>
                  <a:pt x="58" y="44"/>
                </a:moveTo>
                <a:cubicBezTo>
                  <a:pt x="58" y="45"/>
                  <a:pt x="63" y="49"/>
                  <a:pt x="66" y="48"/>
                </a:cubicBezTo>
                <a:cubicBezTo>
                  <a:pt x="68" y="46"/>
                  <a:pt x="57" y="42"/>
                  <a:pt x="58" y="44"/>
                </a:cubicBezTo>
                <a:close/>
                <a:moveTo>
                  <a:pt x="52" y="27"/>
                </a:moveTo>
                <a:cubicBezTo>
                  <a:pt x="50" y="31"/>
                  <a:pt x="57" y="38"/>
                  <a:pt x="58" y="39"/>
                </a:cubicBezTo>
                <a:cubicBezTo>
                  <a:pt x="59" y="39"/>
                  <a:pt x="53" y="24"/>
                  <a:pt x="52" y="27"/>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207" name="Freeform 156"/>
          <p:cNvSpPr>
            <a:spLocks noEditPoints="1"/>
          </p:cNvSpPr>
          <p:nvPr/>
        </p:nvSpPr>
        <p:spPr bwMode="auto">
          <a:xfrm>
            <a:off x="6939755" y="3811136"/>
            <a:ext cx="184587" cy="130997"/>
          </a:xfrm>
          <a:custGeom>
            <a:avLst/>
            <a:gdLst>
              <a:gd name="T0" fmla="*/ 0 w 68"/>
              <a:gd name="T1" fmla="*/ 2 h 49"/>
              <a:gd name="T2" fmla="*/ 11 w 68"/>
              <a:gd name="T3" fmla="*/ 14 h 49"/>
              <a:gd name="T4" fmla="*/ 0 w 68"/>
              <a:gd name="T5" fmla="*/ 2 h 49"/>
              <a:gd name="T6" fmla="*/ 16 w 68"/>
              <a:gd name="T7" fmla="*/ 13 h 49"/>
              <a:gd name="T8" fmla="*/ 23 w 68"/>
              <a:gd name="T9" fmla="*/ 18 h 49"/>
              <a:gd name="T10" fmla="*/ 16 w 68"/>
              <a:gd name="T11" fmla="*/ 13 h 49"/>
              <a:gd name="T12" fmla="*/ 44 w 68"/>
              <a:gd name="T13" fmla="*/ 28 h 49"/>
              <a:gd name="T14" fmla="*/ 32 w 68"/>
              <a:gd name="T15" fmla="*/ 21 h 49"/>
              <a:gd name="T16" fmla="*/ 44 w 68"/>
              <a:gd name="T17" fmla="*/ 28 h 49"/>
              <a:gd name="T18" fmla="*/ 43 w 68"/>
              <a:gd name="T19" fmla="*/ 36 h 49"/>
              <a:gd name="T20" fmla="*/ 51 w 68"/>
              <a:gd name="T21" fmla="*/ 40 h 49"/>
              <a:gd name="T22" fmla="*/ 43 w 68"/>
              <a:gd name="T23" fmla="*/ 36 h 49"/>
              <a:gd name="T24" fmla="*/ 58 w 68"/>
              <a:gd name="T25" fmla="*/ 44 h 49"/>
              <a:gd name="T26" fmla="*/ 66 w 68"/>
              <a:gd name="T27" fmla="*/ 48 h 49"/>
              <a:gd name="T28" fmla="*/ 58 w 68"/>
              <a:gd name="T29" fmla="*/ 44 h 49"/>
              <a:gd name="T30" fmla="*/ 52 w 68"/>
              <a:gd name="T31" fmla="*/ 27 h 49"/>
              <a:gd name="T32" fmla="*/ 58 w 68"/>
              <a:gd name="T33" fmla="*/ 39 h 49"/>
              <a:gd name="T34" fmla="*/ 52 w 68"/>
              <a:gd name="T35" fmla="*/ 27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8" h="49">
                <a:moveTo>
                  <a:pt x="0" y="2"/>
                </a:moveTo>
                <a:cubicBezTo>
                  <a:pt x="0" y="4"/>
                  <a:pt x="8" y="16"/>
                  <a:pt x="11" y="14"/>
                </a:cubicBezTo>
                <a:cubicBezTo>
                  <a:pt x="16" y="11"/>
                  <a:pt x="1" y="0"/>
                  <a:pt x="0" y="2"/>
                </a:cubicBezTo>
                <a:close/>
                <a:moveTo>
                  <a:pt x="16" y="13"/>
                </a:moveTo>
                <a:cubicBezTo>
                  <a:pt x="16" y="14"/>
                  <a:pt x="22" y="19"/>
                  <a:pt x="23" y="18"/>
                </a:cubicBezTo>
                <a:cubicBezTo>
                  <a:pt x="25" y="18"/>
                  <a:pt x="17" y="11"/>
                  <a:pt x="16" y="13"/>
                </a:cubicBezTo>
                <a:close/>
                <a:moveTo>
                  <a:pt x="44" y="28"/>
                </a:moveTo>
                <a:cubicBezTo>
                  <a:pt x="46" y="26"/>
                  <a:pt x="33" y="19"/>
                  <a:pt x="32" y="21"/>
                </a:cubicBezTo>
                <a:cubicBezTo>
                  <a:pt x="32" y="23"/>
                  <a:pt x="42" y="29"/>
                  <a:pt x="44" y="28"/>
                </a:cubicBezTo>
                <a:close/>
                <a:moveTo>
                  <a:pt x="43" y="36"/>
                </a:moveTo>
                <a:cubicBezTo>
                  <a:pt x="44" y="39"/>
                  <a:pt x="49" y="42"/>
                  <a:pt x="51" y="40"/>
                </a:cubicBezTo>
                <a:cubicBezTo>
                  <a:pt x="54" y="39"/>
                  <a:pt x="42" y="32"/>
                  <a:pt x="43" y="36"/>
                </a:cubicBezTo>
                <a:close/>
                <a:moveTo>
                  <a:pt x="58" y="44"/>
                </a:moveTo>
                <a:cubicBezTo>
                  <a:pt x="58" y="45"/>
                  <a:pt x="63" y="49"/>
                  <a:pt x="66" y="48"/>
                </a:cubicBezTo>
                <a:cubicBezTo>
                  <a:pt x="68" y="46"/>
                  <a:pt x="57" y="42"/>
                  <a:pt x="58" y="44"/>
                </a:cubicBezTo>
                <a:close/>
                <a:moveTo>
                  <a:pt x="52" y="27"/>
                </a:moveTo>
                <a:cubicBezTo>
                  <a:pt x="50" y="31"/>
                  <a:pt x="57" y="38"/>
                  <a:pt x="58" y="39"/>
                </a:cubicBezTo>
                <a:cubicBezTo>
                  <a:pt x="59" y="39"/>
                  <a:pt x="53" y="24"/>
                  <a:pt x="52" y="27"/>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208" name="Freeform 157"/>
          <p:cNvSpPr>
            <a:spLocks noEditPoints="1"/>
          </p:cNvSpPr>
          <p:nvPr/>
        </p:nvSpPr>
        <p:spPr bwMode="auto">
          <a:xfrm>
            <a:off x="6169819" y="3767728"/>
            <a:ext cx="940795" cy="831630"/>
          </a:xfrm>
          <a:custGeom>
            <a:avLst/>
            <a:gdLst>
              <a:gd name="T0" fmla="*/ 342 w 347"/>
              <a:gd name="T1" fmla="*/ 134 h 307"/>
              <a:gd name="T2" fmla="*/ 328 w 347"/>
              <a:gd name="T3" fmla="*/ 120 h 307"/>
              <a:gd name="T4" fmla="*/ 317 w 347"/>
              <a:gd name="T5" fmla="*/ 104 h 307"/>
              <a:gd name="T6" fmla="*/ 307 w 347"/>
              <a:gd name="T7" fmla="*/ 93 h 307"/>
              <a:gd name="T8" fmla="*/ 283 w 347"/>
              <a:gd name="T9" fmla="*/ 69 h 307"/>
              <a:gd name="T10" fmla="*/ 275 w 347"/>
              <a:gd name="T11" fmla="*/ 40 h 307"/>
              <a:gd name="T12" fmla="*/ 260 w 347"/>
              <a:gd name="T13" fmla="*/ 25 h 307"/>
              <a:gd name="T14" fmla="*/ 246 w 347"/>
              <a:gd name="T15" fmla="*/ 7 h 307"/>
              <a:gd name="T16" fmla="*/ 242 w 347"/>
              <a:gd name="T17" fmla="*/ 38 h 307"/>
              <a:gd name="T18" fmla="*/ 222 w 347"/>
              <a:gd name="T19" fmla="*/ 57 h 307"/>
              <a:gd name="T20" fmla="*/ 198 w 347"/>
              <a:gd name="T21" fmla="*/ 44 h 307"/>
              <a:gd name="T22" fmla="*/ 194 w 347"/>
              <a:gd name="T23" fmla="*/ 26 h 307"/>
              <a:gd name="T24" fmla="*/ 200 w 347"/>
              <a:gd name="T25" fmla="*/ 13 h 307"/>
              <a:gd name="T26" fmla="*/ 188 w 347"/>
              <a:gd name="T27" fmla="*/ 14 h 307"/>
              <a:gd name="T28" fmla="*/ 167 w 347"/>
              <a:gd name="T29" fmla="*/ 10 h 307"/>
              <a:gd name="T30" fmla="*/ 145 w 347"/>
              <a:gd name="T31" fmla="*/ 24 h 307"/>
              <a:gd name="T32" fmla="*/ 138 w 347"/>
              <a:gd name="T33" fmla="*/ 38 h 307"/>
              <a:gd name="T34" fmla="*/ 125 w 347"/>
              <a:gd name="T35" fmla="*/ 33 h 307"/>
              <a:gd name="T36" fmla="*/ 111 w 347"/>
              <a:gd name="T37" fmla="*/ 34 h 307"/>
              <a:gd name="T38" fmla="*/ 99 w 347"/>
              <a:gd name="T39" fmla="*/ 41 h 307"/>
              <a:gd name="T40" fmla="*/ 92 w 347"/>
              <a:gd name="T41" fmla="*/ 55 h 307"/>
              <a:gd name="T42" fmla="*/ 80 w 347"/>
              <a:gd name="T43" fmla="*/ 56 h 307"/>
              <a:gd name="T44" fmla="*/ 52 w 347"/>
              <a:gd name="T45" fmla="*/ 82 h 307"/>
              <a:gd name="T46" fmla="*/ 26 w 347"/>
              <a:gd name="T47" fmla="*/ 91 h 307"/>
              <a:gd name="T48" fmla="*/ 10 w 347"/>
              <a:gd name="T49" fmla="*/ 97 h 307"/>
              <a:gd name="T50" fmla="*/ 5 w 347"/>
              <a:gd name="T51" fmla="*/ 127 h 307"/>
              <a:gd name="T52" fmla="*/ 7 w 347"/>
              <a:gd name="T53" fmla="*/ 139 h 307"/>
              <a:gd name="T54" fmla="*/ 17 w 347"/>
              <a:gd name="T55" fmla="*/ 170 h 307"/>
              <a:gd name="T56" fmla="*/ 17 w 347"/>
              <a:gd name="T57" fmla="*/ 207 h 307"/>
              <a:gd name="T58" fmla="*/ 42 w 347"/>
              <a:gd name="T59" fmla="*/ 220 h 307"/>
              <a:gd name="T60" fmla="*/ 78 w 347"/>
              <a:gd name="T61" fmla="*/ 209 h 307"/>
              <a:gd name="T62" fmla="*/ 118 w 347"/>
              <a:gd name="T63" fmla="*/ 194 h 307"/>
              <a:gd name="T64" fmla="*/ 164 w 347"/>
              <a:gd name="T65" fmla="*/ 192 h 307"/>
              <a:gd name="T66" fmla="*/ 180 w 347"/>
              <a:gd name="T67" fmla="*/ 200 h 307"/>
              <a:gd name="T68" fmla="*/ 196 w 347"/>
              <a:gd name="T69" fmla="*/ 214 h 307"/>
              <a:gd name="T70" fmla="*/ 208 w 347"/>
              <a:gd name="T71" fmla="*/ 213 h 307"/>
              <a:gd name="T72" fmla="*/ 215 w 347"/>
              <a:gd name="T73" fmla="*/ 216 h 307"/>
              <a:gd name="T74" fmla="*/ 227 w 347"/>
              <a:gd name="T75" fmla="*/ 237 h 307"/>
              <a:gd name="T76" fmla="*/ 258 w 347"/>
              <a:gd name="T77" fmla="*/ 257 h 307"/>
              <a:gd name="T78" fmla="*/ 273 w 347"/>
              <a:gd name="T79" fmla="*/ 255 h 307"/>
              <a:gd name="T80" fmla="*/ 284 w 347"/>
              <a:gd name="T81" fmla="*/ 260 h 307"/>
              <a:gd name="T82" fmla="*/ 313 w 347"/>
              <a:gd name="T83" fmla="*/ 247 h 307"/>
              <a:gd name="T84" fmla="*/ 331 w 347"/>
              <a:gd name="T85" fmla="*/ 199 h 307"/>
              <a:gd name="T86" fmla="*/ 343 w 347"/>
              <a:gd name="T87" fmla="*/ 170 h 307"/>
              <a:gd name="T88" fmla="*/ 157 w 347"/>
              <a:gd name="T89" fmla="*/ 8 h 307"/>
              <a:gd name="T90" fmla="*/ 199 w 347"/>
              <a:gd name="T91" fmla="*/ 229 h 307"/>
              <a:gd name="T92" fmla="*/ 283 w 347"/>
              <a:gd name="T93" fmla="*/ 281 h 307"/>
              <a:gd name="T94" fmla="*/ 284 w 347"/>
              <a:gd name="T95" fmla="*/ 307 h 307"/>
              <a:gd name="T96" fmla="*/ 296 w 347"/>
              <a:gd name="T97" fmla="*/ 300 h 307"/>
              <a:gd name="T98" fmla="*/ 283 w 347"/>
              <a:gd name="T99" fmla="*/ 281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47" h="307">
                <a:moveTo>
                  <a:pt x="344" y="154"/>
                </a:moveTo>
                <a:cubicBezTo>
                  <a:pt x="346" y="153"/>
                  <a:pt x="343" y="147"/>
                  <a:pt x="342" y="148"/>
                </a:cubicBezTo>
                <a:cubicBezTo>
                  <a:pt x="341" y="149"/>
                  <a:pt x="341" y="139"/>
                  <a:pt x="342" y="134"/>
                </a:cubicBezTo>
                <a:cubicBezTo>
                  <a:pt x="343" y="130"/>
                  <a:pt x="342" y="130"/>
                  <a:pt x="340" y="133"/>
                </a:cubicBezTo>
                <a:cubicBezTo>
                  <a:pt x="337" y="135"/>
                  <a:pt x="335" y="128"/>
                  <a:pt x="334" y="126"/>
                </a:cubicBezTo>
                <a:cubicBezTo>
                  <a:pt x="334" y="124"/>
                  <a:pt x="331" y="119"/>
                  <a:pt x="328" y="120"/>
                </a:cubicBezTo>
                <a:cubicBezTo>
                  <a:pt x="324" y="120"/>
                  <a:pt x="326" y="115"/>
                  <a:pt x="323" y="116"/>
                </a:cubicBezTo>
                <a:cubicBezTo>
                  <a:pt x="320" y="116"/>
                  <a:pt x="320" y="111"/>
                  <a:pt x="320" y="107"/>
                </a:cubicBezTo>
                <a:cubicBezTo>
                  <a:pt x="321" y="102"/>
                  <a:pt x="318" y="106"/>
                  <a:pt x="317" y="104"/>
                </a:cubicBezTo>
                <a:cubicBezTo>
                  <a:pt x="316" y="102"/>
                  <a:pt x="314" y="104"/>
                  <a:pt x="312" y="105"/>
                </a:cubicBezTo>
                <a:cubicBezTo>
                  <a:pt x="310" y="105"/>
                  <a:pt x="310" y="101"/>
                  <a:pt x="310" y="99"/>
                </a:cubicBezTo>
                <a:cubicBezTo>
                  <a:pt x="311" y="97"/>
                  <a:pt x="310" y="95"/>
                  <a:pt x="307" y="93"/>
                </a:cubicBezTo>
                <a:cubicBezTo>
                  <a:pt x="304" y="91"/>
                  <a:pt x="304" y="89"/>
                  <a:pt x="304" y="86"/>
                </a:cubicBezTo>
                <a:cubicBezTo>
                  <a:pt x="304" y="84"/>
                  <a:pt x="288" y="76"/>
                  <a:pt x="285" y="75"/>
                </a:cubicBezTo>
                <a:cubicBezTo>
                  <a:pt x="281" y="74"/>
                  <a:pt x="284" y="71"/>
                  <a:pt x="283" y="69"/>
                </a:cubicBezTo>
                <a:cubicBezTo>
                  <a:pt x="281" y="68"/>
                  <a:pt x="281" y="63"/>
                  <a:pt x="281" y="59"/>
                </a:cubicBezTo>
                <a:cubicBezTo>
                  <a:pt x="281" y="55"/>
                  <a:pt x="275" y="54"/>
                  <a:pt x="276" y="50"/>
                </a:cubicBezTo>
                <a:cubicBezTo>
                  <a:pt x="276" y="47"/>
                  <a:pt x="274" y="44"/>
                  <a:pt x="275" y="40"/>
                </a:cubicBezTo>
                <a:cubicBezTo>
                  <a:pt x="275" y="36"/>
                  <a:pt x="269" y="35"/>
                  <a:pt x="269" y="33"/>
                </a:cubicBezTo>
                <a:cubicBezTo>
                  <a:pt x="269" y="31"/>
                  <a:pt x="266" y="33"/>
                  <a:pt x="262" y="33"/>
                </a:cubicBezTo>
                <a:cubicBezTo>
                  <a:pt x="259" y="34"/>
                  <a:pt x="259" y="29"/>
                  <a:pt x="260" y="25"/>
                </a:cubicBezTo>
                <a:cubicBezTo>
                  <a:pt x="260" y="21"/>
                  <a:pt x="258" y="14"/>
                  <a:pt x="256" y="12"/>
                </a:cubicBezTo>
                <a:cubicBezTo>
                  <a:pt x="253" y="9"/>
                  <a:pt x="253" y="2"/>
                  <a:pt x="252" y="1"/>
                </a:cubicBezTo>
                <a:cubicBezTo>
                  <a:pt x="250" y="0"/>
                  <a:pt x="246" y="5"/>
                  <a:pt x="246" y="7"/>
                </a:cubicBezTo>
                <a:cubicBezTo>
                  <a:pt x="247" y="10"/>
                  <a:pt x="246" y="13"/>
                  <a:pt x="244" y="14"/>
                </a:cubicBezTo>
                <a:cubicBezTo>
                  <a:pt x="243" y="16"/>
                  <a:pt x="245" y="21"/>
                  <a:pt x="243" y="23"/>
                </a:cubicBezTo>
                <a:cubicBezTo>
                  <a:pt x="241" y="26"/>
                  <a:pt x="243" y="34"/>
                  <a:pt x="242" y="38"/>
                </a:cubicBezTo>
                <a:cubicBezTo>
                  <a:pt x="242" y="43"/>
                  <a:pt x="242" y="48"/>
                  <a:pt x="240" y="51"/>
                </a:cubicBezTo>
                <a:cubicBezTo>
                  <a:pt x="238" y="54"/>
                  <a:pt x="237" y="60"/>
                  <a:pt x="233" y="61"/>
                </a:cubicBezTo>
                <a:cubicBezTo>
                  <a:pt x="228" y="63"/>
                  <a:pt x="222" y="59"/>
                  <a:pt x="222" y="57"/>
                </a:cubicBezTo>
                <a:cubicBezTo>
                  <a:pt x="223" y="54"/>
                  <a:pt x="218" y="53"/>
                  <a:pt x="215" y="53"/>
                </a:cubicBezTo>
                <a:cubicBezTo>
                  <a:pt x="212" y="54"/>
                  <a:pt x="211" y="50"/>
                  <a:pt x="207" y="47"/>
                </a:cubicBezTo>
                <a:cubicBezTo>
                  <a:pt x="203" y="44"/>
                  <a:pt x="199" y="48"/>
                  <a:pt x="198" y="44"/>
                </a:cubicBezTo>
                <a:cubicBezTo>
                  <a:pt x="197" y="40"/>
                  <a:pt x="196" y="40"/>
                  <a:pt x="193" y="37"/>
                </a:cubicBezTo>
                <a:cubicBezTo>
                  <a:pt x="190" y="35"/>
                  <a:pt x="191" y="35"/>
                  <a:pt x="193" y="33"/>
                </a:cubicBezTo>
                <a:cubicBezTo>
                  <a:pt x="196" y="31"/>
                  <a:pt x="196" y="29"/>
                  <a:pt x="194" y="26"/>
                </a:cubicBezTo>
                <a:cubicBezTo>
                  <a:pt x="193" y="24"/>
                  <a:pt x="196" y="24"/>
                  <a:pt x="199" y="22"/>
                </a:cubicBezTo>
                <a:cubicBezTo>
                  <a:pt x="203" y="20"/>
                  <a:pt x="199" y="18"/>
                  <a:pt x="202" y="17"/>
                </a:cubicBezTo>
                <a:cubicBezTo>
                  <a:pt x="205" y="16"/>
                  <a:pt x="203" y="13"/>
                  <a:pt x="200" y="13"/>
                </a:cubicBezTo>
                <a:cubicBezTo>
                  <a:pt x="197" y="12"/>
                  <a:pt x="198" y="16"/>
                  <a:pt x="197" y="16"/>
                </a:cubicBezTo>
                <a:cubicBezTo>
                  <a:pt x="196" y="16"/>
                  <a:pt x="195" y="11"/>
                  <a:pt x="194" y="12"/>
                </a:cubicBezTo>
                <a:cubicBezTo>
                  <a:pt x="193" y="12"/>
                  <a:pt x="190" y="17"/>
                  <a:pt x="188" y="14"/>
                </a:cubicBezTo>
                <a:cubicBezTo>
                  <a:pt x="186" y="12"/>
                  <a:pt x="175" y="10"/>
                  <a:pt x="171" y="9"/>
                </a:cubicBezTo>
                <a:cubicBezTo>
                  <a:pt x="167" y="9"/>
                  <a:pt x="166" y="3"/>
                  <a:pt x="163" y="4"/>
                </a:cubicBezTo>
                <a:cubicBezTo>
                  <a:pt x="161" y="5"/>
                  <a:pt x="164" y="7"/>
                  <a:pt x="167" y="10"/>
                </a:cubicBezTo>
                <a:cubicBezTo>
                  <a:pt x="169" y="13"/>
                  <a:pt x="157" y="15"/>
                  <a:pt x="154" y="14"/>
                </a:cubicBezTo>
                <a:cubicBezTo>
                  <a:pt x="150" y="13"/>
                  <a:pt x="154" y="16"/>
                  <a:pt x="151" y="16"/>
                </a:cubicBezTo>
                <a:cubicBezTo>
                  <a:pt x="148" y="16"/>
                  <a:pt x="148" y="21"/>
                  <a:pt x="145" y="24"/>
                </a:cubicBezTo>
                <a:cubicBezTo>
                  <a:pt x="143" y="26"/>
                  <a:pt x="145" y="28"/>
                  <a:pt x="142" y="30"/>
                </a:cubicBezTo>
                <a:cubicBezTo>
                  <a:pt x="139" y="32"/>
                  <a:pt x="139" y="34"/>
                  <a:pt x="142" y="37"/>
                </a:cubicBezTo>
                <a:cubicBezTo>
                  <a:pt x="146" y="41"/>
                  <a:pt x="141" y="41"/>
                  <a:pt x="138" y="38"/>
                </a:cubicBezTo>
                <a:cubicBezTo>
                  <a:pt x="135" y="35"/>
                  <a:pt x="132" y="35"/>
                  <a:pt x="133" y="38"/>
                </a:cubicBezTo>
                <a:cubicBezTo>
                  <a:pt x="133" y="42"/>
                  <a:pt x="129" y="40"/>
                  <a:pt x="130" y="37"/>
                </a:cubicBezTo>
                <a:cubicBezTo>
                  <a:pt x="130" y="33"/>
                  <a:pt x="126" y="35"/>
                  <a:pt x="125" y="33"/>
                </a:cubicBezTo>
                <a:cubicBezTo>
                  <a:pt x="124" y="31"/>
                  <a:pt x="120" y="27"/>
                  <a:pt x="118" y="27"/>
                </a:cubicBezTo>
                <a:cubicBezTo>
                  <a:pt x="116" y="28"/>
                  <a:pt x="116" y="30"/>
                  <a:pt x="113" y="30"/>
                </a:cubicBezTo>
                <a:cubicBezTo>
                  <a:pt x="111" y="30"/>
                  <a:pt x="110" y="31"/>
                  <a:pt x="111" y="34"/>
                </a:cubicBezTo>
                <a:cubicBezTo>
                  <a:pt x="111" y="37"/>
                  <a:pt x="107" y="34"/>
                  <a:pt x="104" y="34"/>
                </a:cubicBezTo>
                <a:cubicBezTo>
                  <a:pt x="101" y="35"/>
                  <a:pt x="104" y="38"/>
                  <a:pt x="103" y="38"/>
                </a:cubicBezTo>
                <a:cubicBezTo>
                  <a:pt x="101" y="38"/>
                  <a:pt x="101" y="41"/>
                  <a:pt x="99" y="41"/>
                </a:cubicBezTo>
                <a:cubicBezTo>
                  <a:pt x="96" y="41"/>
                  <a:pt x="97" y="46"/>
                  <a:pt x="97" y="49"/>
                </a:cubicBezTo>
                <a:cubicBezTo>
                  <a:pt x="97" y="52"/>
                  <a:pt x="93" y="48"/>
                  <a:pt x="91" y="48"/>
                </a:cubicBezTo>
                <a:cubicBezTo>
                  <a:pt x="88" y="49"/>
                  <a:pt x="91" y="52"/>
                  <a:pt x="92" y="55"/>
                </a:cubicBezTo>
                <a:cubicBezTo>
                  <a:pt x="93" y="58"/>
                  <a:pt x="91" y="58"/>
                  <a:pt x="89" y="59"/>
                </a:cubicBezTo>
                <a:cubicBezTo>
                  <a:pt x="88" y="60"/>
                  <a:pt x="86" y="56"/>
                  <a:pt x="86" y="53"/>
                </a:cubicBezTo>
                <a:cubicBezTo>
                  <a:pt x="86" y="50"/>
                  <a:pt x="83" y="53"/>
                  <a:pt x="80" y="56"/>
                </a:cubicBezTo>
                <a:cubicBezTo>
                  <a:pt x="76" y="60"/>
                  <a:pt x="81" y="65"/>
                  <a:pt x="79" y="66"/>
                </a:cubicBezTo>
                <a:cubicBezTo>
                  <a:pt x="78" y="67"/>
                  <a:pt x="71" y="73"/>
                  <a:pt x="67" y="78"/>
                </a:cubicBezTo>
                <a:cubicBezTo>
                  <a:pt x="63" y="83"/>
                  <a:pt x="55" y="80"/>
                  <a:pt x="52" y="82"/>
                </a:cubicBezTo>
                <a:cubicBezTo>
                  <a:pt x="50" y="84"/>
                  <a:pt x="47" y="83"/>
                  <a:pt x="44" y="85"/>
                </a:cubicBezTo>
                <a:cubicBezTo>
                  <a:pt x="42" y="87"/>
                  <a:pt x="37" y="91"/>
                  <a:pt x="36" y="88"/>
                </a:cubicBezTo>
                <a:cubicBezTo>
                  <a:pt x="36" y="86"/>
                  <a:pt x="29" y="88"/>
                  <a:pt x="26" y="91"/>
                </a:cubicBezTo>
                <a:cubicBezTo>
                  <a:pt x="23" y="94"/>
                  <a:pt x="19" y="96"/>
                  <a:pt x="16" y="96"/>
                </a:cubicBezTo>
                <a:cubicBezTo>
                  <a:pt x="12" y="97"/>
                  <a:pt x="12" y="102"/>
                  <a:pt x="11" y="103"/>
                </a:cubicBezTo>
                <a:cubicBezTo>
                  <a:pt x="10" y="104"/>
                  <a:pt x="10" y="99"/>
                  <a:pt x="10" y="97"/>
                </a:cubicBezTo>
                <a:cubicBezTo>
                  <a:pt x="10" y="96"/>
                  <a:pt x="7" y="100"/>
                  <a:pt x="6" y="104"/>
                </a:cubicBezTo>
                <a:cubicBezTo>
                  <a:pt x="5" y="107"/>
                  <a:pt x="9" y="109"/>
                  <a:pt x="6" y="113"/>
                </a:cubicBezTo>
                <a:cubicBezTo>
                  <a:pt x="3" y="117"/>
                  <a:pt x="1" y="121"/>
                  <a:pt x="5" y="127"/>
                </a:cubicBezTo>
                <a:cubicBezTo>
                  <a:pt x="9" y="132"/>
                  <a:pt x="11" y="135"/>
                  <a:pt x="10" y="138"/>
                </a:cubicBezTo>
                <a:cubicBezTo>
                  <a:pt x="8" y="140"/>
                  <a:pt x="5" y="133"/>
                  <a:pt x="5" y="133"/>
                </a:cubicBezTo>
                <a:cubicBezTo>
                  <a:pt x="4" y="134"/>
                  <a:pt x="8" y="138"/>
                  <a:pt x="7" y="139"/>
                </a:cubicBezTo>
                <a:cubicBezTo>
                  <a:pt x="6" y="141"/>
                  <a:pt x="2" y="133"/>
                  <a:pt x="1" y="135"/>
                </a:cubicBezTo>
                <a:cubicBezTo>
                  <a:pt x="0" y="137"/>
                  <a:pt x="9" y="149"/>
                  <a:pt x="10" y="154"/>
                </a:cubicBezTo>
                <a:cubicBezTo>
                  <a:pt x="10" y="159"/>
                  <a:pt x="17" y="163"/>
                  <a:pt x="17" y="170"/>
                </a:cubicBezTo>
                <a:cubicBezTo>
                  <a:pt x="16" y="177"/>
                  <a:pt x="23" y="187"/>
                  <a:pt x="24" y="189"/>
                </a:cubicBezTo>
                <a:cubicBezTo>
                  <a:pt x="25" y="191"/>
                  <a:pt x="22" y="195"/>
                  <a:pt x="22" y="200"/>
                </a:cubicBezTo>
                <a:cubicBezTo>
                  <a:pt x="23" y="205"/>
                  <a:pt x="21" y="207"/>
                  <a:pt x="17" y="207"/>
                </a:cubicBezTo>
                <a:cubicBezTo>
                  <a:pt x="14" y="207"/>
                  <a:pt x="16" y="212"/>
                  <a:pt x="20" y="213"/>
                </a:cubicBezTo>
                <a:cubicBezTo>
                  <a:pt x="23" y="213"/>
                  <a:pt x="22" y="216"/>
                  <a:pt x="26" y="218"/>
                </a:cubicBezTo>
                <a:cubicBezTo>
                  <a:pt x="30" y="221"/>
                  <a:pt x="39" y="220"/>
                  <a:pt x="42" y="220"/>
                </a:cubicBezTo>
                <a:cubicBezTo>
                  <a:pt x="45" y="220"/>
                  <a:pt x="46" y="215"/>
                  <a:pt x="51" y="215"/>
                </a:cubicBezTo>
                <a:cubicBezTo>
                  <a:pt x="55" y="215"/>
                  <a:pt x="55" y="213"/>
                  <a:pt x="57" y="211"/>
                </a:cubicBezTo>
                <a:cubicBezTo>
                  <a:pt x="59" y="208"/>
                  <a:pt x="68" y="209"/>
                  <a:pt x="78" y="209"/>
                </a:cubicBezTo>
                <a:cubicBezTo>
                  <a:pt x="88" y="210"/>
                  <a:pt x="92" y="207"/>
                  <a:pt x="94" y="203"/>
                </a:cubicBezTo>
                <a:cubicBezTo>
                  <a:pt x="95" y="199"/>
                  <a:pt x="102" y="199"/>
                  <a:pt x="105" y="197"/>
                </a:cubicBezTo>
                <a:cubicBezTo>
                  <a:pt x="108" y="194"/>
                  <a:pt x="110" y="194"/>
                  <a:pt x="118" y="194"/>
                </a:cubicBezTo>
                <a:cubicBezTo>
                  <a:pt x="125" y="195"/>
                  <a:pt x="132" y="191"/>
                  <a:pt x="136" y="189"/>
                </a:cubicBezTo>
                <a:cubicBezTo>
                  <a:pt x="141" y="187"/>
                  <a:pt x="150" y="188"/>
                  <a:pt x="154" y="186"/>
                </a:cubicBezTo>
                <a:cubicBezTo>
                  <a:pt x="159" y="185"/>
                  <a:pt x="159" y="192"/>
                  <a:pt x="164" y="192"/>
                </a:cubicBezTo>
                <a:cubicBezTo>
                  <a:pt x="169" y="191"/>
                  <a:pt x="172" y="193"/>
                  <a:pt x="174" y="193"/>
                </a:cubicBezTo>
                <a:cubicBezTo>
                  <a:pt x="177" y="193"/>
                  <a:pt x="177" y="195"/>
                  <a:pt x="179" y="195"/>
                </a:cubicBezTo>
                <a:cubicBezTo>
                  <a:pt x="182" y="196"/>
                  <a:pt x="181" y="198"/>
                  <a:pt x="180" y="200"/>
                </a:cubicBezTo>
                <a:cubicBezTo>
                  <a:pt x="178" y="203"/>
                  <a:pt x="184" y="203"/>
                  <a:pt x="187" y="208"/>
                </a:cubicBezTo>
                <a:cubicBezTo>
                  <a:pt x="191" y="212"/>
                  <a:pt x="187" y="213"/>
                  <a:pt x="189" y="217"/>
                </a:cubicBezTo>
                <a:cubicBezTo>
                  <a:pt x="191" y="221"/>
                  <a:pt x="192" y="220"/>
                  <a:pt x="196" y="214"/>
                </a:cubicBezTo>
                <a:cubicBezTo>
                  <a:pt x="200" y="209"/>
                  <a:pt x="204" y="213"/>
                  <a:pt x="205" y="208"/>
                </a:cubicBezTo>
                <a:cubicBezTo>
                  <a:pt x="205" y="204"/>
                  <a:pt x="209" y="198"/>
                  <a:pt x="212" y="201"/>
                </a:cubicBezTo>
                <a:cubicBezTo>
                  <a:pt x="214" y="203"/>
                  <a:pt x="210" y="204"/>
                  <a:pt x="208" y="213"/>
                </a:cubicBezTo>
                <a:cubicBezTo>
                  <a:pt x="206" y="221"/>
                  <a:pt x="203" y="217"/>
                  <a:pt x="203" y="219"/>
                </a:cubicBezTo>
                <a:cubicBezTo>
                  <a:pt x="202" y="222"/>
                  <a:pt x="211" y="223"/>
                  <a:pt x="211" y="218"/>
                </a:cubicBezTo>
                <a:cubicBezTo>
                  <a:pt x="211" y="214"/>
                  <a:pt x="212" y="212"/>
                  <a:pt x="215" y="216"/>
                </a:cubicBezTo>
                <a:cubicBezTo>
                  <a:pt x="219" y="220"/>
                  <a:pt x="213" y="223"/>
                  <a:pt x="214" y="225"/>
                </a:cubicBezTo>
                <a:cubicBezTo>
                  <a:pt x="215" y="227"/>
                  <a:pt x="219" y="225"/>
                  <a:pt x="220" y="225"/>
                </a:cubicBezTo>
                <a:cubicBezTo>
                  <a:pt x="224" y="225"/>
                  <a:pt x="228" y="233"/>
                  <a:pt x="227" y="237"/>
                </a:cubicBezTo>
                <a:cubicBezTo>
                  <a:pt x="227" y="240"/>
                  <a:pt x="226" y="244"/>
                  <a:pt x="232" y="247"/>
                </a:cubicBezTo>
                <a:cubicBezTo>
                  <a:pt x="238" y="251"/>
                  <a:pt x="236" y="251"/>
                  <a:pt x="241" y="251"/>
                </a:cubicBezTo>
                <a:cubicBezTo>
                  <a:pt x="245" y="251"/>
                  <a:pt x="255" y="255"/>
                  <a:pt x="258" y="257"/>
                </a:cubicBezTo>
                <a:cubicBezTo>
                  <a:pt x="260" y="259"/>
                  <a:pt x="267" y="255"/>
                  <a:pt x="268" y="251"/>
                </a:cubicBezTo>
                <a:cubicBezTo>
                  <a:pt x="269" y="246"/>
                  <a:pt x="274" y="251"/>
                  <a:pt x="272" y="252"/>
                </a:cubicBezTo>
                <a:cubicBezTo>
                  <a:pt x="269" y="254"/>
                  <a:pt x="273" y="257"/>
                  <a:pt x="273" y="255"/>
                </a:cubicBezTo>
                <a:cubicBezTo>
                  <a:pt x="273" y="252"/>
                  <a:pt x="275" y="250"/>
                  <a:pt x="275" y="253"/>
                </a:cubicBezTo>
                <a:cubicBezTo>
                  <a:pt x="276" y="256"/>
                  <a:pt x="280" y="256"/>
                  <a:pt x="281" y="258"/>
                </a:cubicBezTo>
                <a:cubicBezTo>
                  <a:pt x="282" y="260"/>
                  <a:pt x="284" y="262"/>
                  <a:pt x="284" y="260"/>
                </a:cubicBezTo>
                <a:cubicBezTo>
                  <a:pt x="284" y="258"/>
                  <a:pt x="285" y="257"/>
                  <a:pt x="288" y="256"/>
                </a:cubicBezTo>
                <a:cubicBezTo>
                  <a:pt x="291" y="254"/>
                  <a:pt x="292" y="252"/>
                  <a:pt x="296" y="250"/>
                </a:cubicBezTo>
                <a:cubicBezTo>
                  <a:pt x="299" y="247"/>
                  <a:pt x="312" y="247"/>
                  <a:pt x="313" y="247"/>
                </a:cubicBezTo>
                <a:cubicBezTo>
                  <a:pt x="314" y="247"/>
                  <a:pt x="315" y="235"/>
                  <a:pt x="316" y="230"/>
                </a:cubicBezTo>
                <a:cubicBezTo>
                  <a:pt x="317" y="224"/>
                  <a:pt x="322" y="223"/>
                  <a:pt x="322" y="217"/>
                </a:cubicBezTo>
                <a:cubicBezTo>
                  <a:pt x="323" y="211"/>
                  <a:pt x="330" y="199"/>
                  <a:pt x="331" y="199"/>
                </a:cubicBezTo>
                <a:cubicBezTo>
                  <a:pt x="333" y="198"/>
                  <a:pt x="336" y="196"/>
                  <a:pt x="336" y="193"/>
                </a:cubicBezTo>
                <a:cubicBezTo>
                  <a:pt x="337" y="189"/>
                  <a:pt x="341" y="185"/>
                  <a:pt x="341" y="181"/>
                </a:cubicBezTo>
                <a:cubicBezTo>
                  <a:pt x="341" y="177"/>
                  <a:pt x="343" y="172"/>
                  <a:pt x="343" y="170"/>
                </a:cubicBezTo>
                <a:cubicBezTo>
                  <a:pt x="343" y="169"/>
                  <a:pt x="341" y="165"/>
                  <a:pt x="344" y="162"/>
                </a:cubicBezTo>
                <a:cubicBezTo>
                  <a:pt x="347" y="159"/>
                  <a:pt x="343" y="155"/>
                  <a:pt x="344" y="154"/>
                </a:cubicBezTo>
                <a:close/>
                <a:moveTo>
                  <a:pt x="157" y="8"/>
                </a:moveTo>
                <a:cubicBezTo>
                  <a:pt x="157" y="6"/>
                  <a:pt x="143" y="9"/>
                  <a:pt x="146" y="11"/>
                </a:cubicBezTo>
                <a:cubicBezTo>
                  <a:pt x="148" y="12"/>
                  <a:pt x="157" y="10"/>
                  <a:pt x="157" y="8"/>
                </a:cubicBezTo>
                <a:close/>
                <a:moveTo>
                  <a:pt x="199" y="229"/>
                </a:moveTo>
                <a:cubicBezTo>
                  <a:pt x="201" y="231"/>
                  <a:pt x="208" y="231"/>
                  <a:pt x="209" y="228"/>
                </a:cubicBezTo>
                <a:cubicBezTo>
                  <a:pt x="210" y="225"/>
                  <a:pt x="197" y="228"/>
                  <a:pt x="199" y="229"/>
                </a:cubicBezTo>
                <a:close/>
                <a:moveTo>
                  <a:pt x="283" y="281"/>
                </a:moveTo>
                <a:cubicBezTo>
                  <a:pt x="278" y="282"/>
                  <a:pt x="271" y="277"/>
                  <a:pt x="269" y="277"/>
                </a:cubicBezTo>
                <a:cubicBezTo>
                  <a:pt x="267" y="278"/>
                  <a:pt x="276" y="290"/>
                  <a:pt x="273" y="294"/>
                </a:cubicBezTo>
                <a:cubicBezTo>
                  <a:pt x="270" y="297"/>
                  <a:pt x="281" y="306"/>
                  <a:pt x="284" y="307"/>
                </a:cubicBezTo>
                <a:cubicBezTo>
                  <a:pt x="288" y="307"/>
                  <a:pt x="286" y="303"/>
                  <a:pt x="289" y="304"/>
                </a:cubicBezTo>
                <a:cubicBezTo>
                  <a:pt x="291" y="304"/>
                  <a:pt x="290" y="301"/>
                  <a:pt x="291" y="299"/>
                </a:cubicBezTo>
                <a:cubicBezTo>
                  <a:pt x="291" y="297"/>
                  <a:pt x="294" y="301"/>
                  <a:pt x="296" y="300"/>
                </a:cubicBezTo>
                <a:cubicBezTo>
                  <a:pt x="298" y="299"/>
                  <a:pt x="295" y="291"/>
                  <a:pt x="298" y="291"/>
                </a:cubicBezTo>
                <a:cubicBezTo>
                  <a:pt x="301" y="291"/>
                  <a:pt x="299" y="281"/>
                  <a:pt x="298" y="278"/>
                </a:cubicBezTo>
                <a:cubicBezTo>
                  <a:pt x="297" y="275"/>
                  <a:pt x="289" y="281"/>
                  <a:pt x="283" y="281"/>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209" name="Freeform 158"/>
          <p:cNvSpPr>
            <a:spLocks noEditPoints="1"/>
          </p:cNvSpPr>
          <p:nvPr/>
        </p:nvSpPr>
        <p:spPr bwMode="auto">
          <a:xfrm>
            <a:off x="7152481" y="4340920"/>
            <a:ext cx="283827" cy="339400"/>
          </a:xfrm>
          <a:custGeom>
            <a:avLst/>
            <a:gdLst>
              <a:gd name="T0" fmla="*/ 65 w 105"/>
              <a:gd name="T1" fmla="*/ 60 h 125"/>
              <a:gd name="T2" fmla="*/ 58 w 105"/>
              <a:gd name="T3" fmla="*/ 63 h 125"/>
              <a:gd name="T4" fmla="*/ 50 w 105"/>
              <a:gd name="T5" fmla="*/ 59 h 125"/>
              <a:gd name="T6" fmla="*/ 46 w 105"/>
              <a:gd name="T7" fmla="*/ 66 h 125"/>
              <a:gd name="T8" fmla="*/ 39 w 105"/>
              <a:gd name="T9" fmla="*/ 78 h 125"/>
              <a:gd name="T10" fmla="*/ 16 w 105"/>
              <a:gd name="T11" fmla="*/ 94 h 125"/>
              <a:gd name="T12" fmla="*/ 5 w 105"/>
              <a:gd name="T13" fmla="*/ 104 h 125"/>
              <a:gd name="T14" fmla="*/ 3 w 105"/>
              <a:gd name="T15" fmla="*/ 113 h 125"/>
              <a:gd name="T16" fmla="*/ 11 w 105"/>
              <a:gd name="T17" fmla="*/ 116 h 125"/>
              <a:gd name="T18" fmla="*/ 17 w 105"/>
              <a:gd name="T19" fmla="*/ 119 h 125"/>
              <a:gd name="T20" fmla="*/ 32 w 105"/>
              <a:gd name="T21" fmla="*/ 115 h 125"/>
              <a:gd name="T22" fmla="*/ 38 w 105"/>
              <a:gd name="T23" fmla="*/ 105 h 125"/>
              <a:gd name="T24" fmla="*/ 42 w 105"/>
              <a:gd name="T25" fmla="*/ 96 h 125"/>
              <a:gd name="T26" fmla="*/ 51 w 105"/>
              <a:gd name="T27" fmla="*/ 91 h 125"/>
              <a:gd name="T28" fmla="*/ 54 w 105"/>
              <a:gd name="T29" fmla="*/ 86 h 125"/>
              <a:gd name="T30" fmla="*/ 60 w 105"/>
              <a:gd name="T31" fmla="*/ 78 h 125"/>
              <a:gd name="T32" fmla="*/ 66 w 105"/>
              <a:gd name="T33" fmla="*/ 67 h 125"/>
              <a:gd name="T34" fmla="*/ 65 w 105"/>
              <a:gd name="T35" fmla="*/ 60 h 125"/>
              <a:gd name="T36" fmla="*/ 11 w 105"/>
              <a:gd name="T37" fmla="*/ 125 h 125"/>
              <a:gd name="T38" fmla="*/ 14 w 105"/>
              <a:gd name="T39" fmla="*/ 121 h 125"/>
              <a:gd name="T40" fmla="*/ 11 w 105"/>
              <a:gd name="T41" fmla="*/ 125 h 125"/>
              <a:gd name="T42" fmla="*/ 96 w 105"/>
              <a:gd name="T43" fmla="*/ 30 h 125"/>
              <a:gd name="T44" fmla="*/ 87 w 105"/>
              <a:gd name="T45" fmla="*/ 30 h 125"/>
              <a:gd name="T46" fmla="*/ 82 w 105"/>
              <a:gd name="T47" fmla="*/ 25 h 125"/>
              <a:gd name="T48" fmla="*/ 79 w 105"/>
              <a:gd name="T49" fmla="*/ 18 h 125"/>
              <a:gd name="T50" fmla="*/ 78 w 105"/>
              <a:gd name="T51" fmla="*/ 23 h 125"/>
              <a:gd name="T52" fmla="*/ 75 w 105"/>
              <a:gd name="T53" fmla="*/ 21 h 125"/>
              <a:gd name="T54" fmla="*/ 72 w 105"/>
              <a:gd name="T55" fmla="*/ 15 h 125"/>
              <a:gd name="T56" fmla="*/ 69 w 105"/>
              <a:gd name="T57" fmla="*/ 7 h 125"/>
              <a:gd name="T58" fmla="*/ 58 w 105"/>
              <a:gd name="T59" fmla="*/ 0 h 125"/>
              <a:gd name="T60" fmla="*/ 61 w 105"/>
              <a:gd name="T61" fmla="*/ 9 h 125"/>
              <a:gd name="T62" fmla="*/ 67 w 105"/>
              <a:gd name="T63" fmla="*/ 15 h 125"/>
              <a:gd name="T64" fmla="*/ 72 w 105"/>
              <a:gd name="T65" fmla="*/ 21 h 125"/>
              <a:gd name="T66" fmla="*/ 70 w 105"/>
              <a:gd name="T67" fmla="*/ 34 h 125"/>
              <a:gd name="T68" fmla="*/ 64 w 105"/>
              <a:gd name="T69" fmla="*/ 42 h 125"/>
              <a:gd name="T70" fmla="*/ 75 w 105"/>
              <a:gd name="T71" fmla="*/ 52 h 125"/>
              <a:gd name="T72" fmla="*/ 72 w 105"/>
              <a:gd name="T73" fmla="*/ 65 h 125"/>
              <a:gd name="T74" fmla="*/ 80 w 105"/>
              <a:gd name="T75" fmla="*/ 66 h 125"/>
              <a:gd name="T76" fmla="*/ 89 w 105"/>
              <a:gd name="T77" fmla="*/ 53 h 125"/>
              <a:gd name="T78" fmla="*/ 92 w 105"/>
              <a:gd name="T79" fmla="*/ 44 h 125"/>
              <a:gd name="T80" fmla="*/ 98 w 105"/>
              <a:gd name="T81" fmla="*/ 43 h 125"/>
              <a:gd name="T82" fmla="*/ 101 w 105"/>
              <a:gd name="T83" fmla="*/ 37 h 125"/>
              <a:gd name="T84" fmla="*/ 104 w 105"/>
              <a:gd name="T85" fmla="*/ 30 h 125"/>
              <a:gd name="T86" fmla="*/ 96 w 105"/>
              <a:gd name="T87" fmla="*/ 3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05" h="125">
                <a:moveTo>
                  <a:pt x="65" y="60"/>
                </a:moveTo>
                <a:cubicBezTo>
                  <a:pt x="63" y="59"/>
                  <a:pt x="61" y="61"/>
                  <a:pt x="58" y="63"/>
                </a:cubicBezTo>
                <a:cubicBezTo>
                  <a:pt x="56" y="64"/>
                  <a:pt x="54" y="56"/>
                  <a:pt x="50" y="59"/>
                </a:cubicBezTo>
                <a:cubicBezTo>
                  <a:pt x="47" y="62"/>
                  <a:pt x="50" y="63"/>
                  <a:pt x="46" y="66"/>
                </a:cubicBezTo>
                <a:cubicBezTo>
                  <a:pt x="42" y="70"/>
                  <a:pt x="44" y="71"/>
                  <a:pt x="39" y="78"/>
                </a:cubicBezTo>
                <a:cubicBezTo>
                  <a:pt x="34" y="85"/>
                  <a:pt x="18" y="90"/>
                  <a:pt x="16" y="94"/>
                </a:cubicBezTo>
                <a:cubicBezTo>
                  <a:pt x="13" y="97"/>
                  <a:pt x="5" y="101"/>
                  <a:pt x="5" y="104"/>
                </a:cubicBezTo>
                <a:cubicBezTo>
                  <a:pt x="5" y="107"/>
                  <a:pt x="0" y="109"/>
                  <a:pt x="3" y="113"/>
                </a:cubicBezTo>
                <a:cubicBezTo>
                  <a:pt x="5" y="116"/>
                  <a:pt x="8" y="114"/>
                  <a:pt x="11" y="116"/>
                </a:cubicBezTo>
                <a:cubicBezTo>
                  <a:pt x="13" y="119"/>
                  <a:pt x="16" y="116"/>
                  <a:pt x="17" y="119"/>
                </a:cubicBezTo>
                <a:cubicBezTo>
                  <a:pt x="18" y="121"/>
                  <a:pt x="26" y="121"/>
                  <a:pt x="32" y="115"/>
                </a:cubicBezTo>
                <a:cubicBezTo>
                  <a:pt x="38" y="109"/>
                  <a:pt x="35" y="107"/>
                  <a:pt x="38" y="105"/>
                </a:cubicBezTo>
                <a:cubicBezTo>
                  <a:pt x="40" y="104"/>
                  <a:pt x="41" y="99"/>
                  <a:pt x="42" y="96"/>
                </a:cubicBezTo>
                <a:cubicBezTo>
                  <a:pt x="44" y="94"/>
                  <a:pt x="45" y="91"/>
                  <a:pt x="51" y="91"/>
                </a:cubicBezTo>
                <a:cubicBezTo>
                  <a:pt x="58" y="91"/>
                  <a:pt x="55" y="89"/>
                  <a:pt x="54" y="86"/>
                </a:cubicBezTo>
                <a:cubicBezTo>
                  <a:pt x="54" y="83"/>
                  <a:pt x="60" y="82"/>
                  <a:pt x="60" y="78"/>
                </a:cubicBezTo>
                <a:cubicBezTo>
                  <a:pt x="60" y="74"/>
                  <a:pt x="68" y="71"/>
                  <a:pt x="66" y="67"/>
                </a:cubicBezTo>
                <a:cubicBezTo>
                  <a:pt x="65" y="64"/>
                  <a:pt x="68" y="62"/>
                  <a:pt x="65" y="60"/>
                </a:cubicBezTo>
                <a:close/>
                <a:moveTo>
                  <a:pt x="11" y="125"/>
                </a:moveTo>
                <a:cubicBezTo>
                  <a:pt x="13" y="125"/>
                  <a:pt x="17" y="124"/>
                  <a:pt x="14" y="121"/>
                </a:cubicBezTo>
                <a:cubicBezTo>
                  <a:pt x="12" y="118"/>
                  <a:pt x="8" y="124"/>
                  <a:pt x="11" y="125"/>
                </a:cubicBezTo>
                <a:close/>
                <a:moveTo>
                  <a:pt x="96" y="30"/>
                </a:moveTo>
                <a:cubicBezTo>
                  <a:pt x="94" y="33"/>
                  <a:pt x="91" y="30"/>
                  <a:pt x="87" y="30"/>
                </a:cubicBezTo>
                <a:cubicBezTo>
                  <a:pt x="84" y="30"/>
                  <a:pt x="82" y="27"/>
                  <a:pt x="82" y="25"/>
                </a:cubicBezTo>
                <a:cubicBezTo>
                  <a:pt x="82" y="22"/>
                  <a:pt x="82" y="18"/>
                  <a:pt x="79" y="18"/>
                </a:cubicBezTo>
                <a:cubicBezTo>
                  <a:pt x="76" y="18"/>
                  <a:pt x="80" y="21"/>
                  <a:pt x="78" y="23"/>
                </a:cubicBezTo>
                <a:cubicBezTo>
                  <a:pt x="77" y="24"/>
                  <a:pt x="77" y="21"/>
                  <a:pt x="75" y="21"/>
                </a:cubicBezTo>
                <a:cubicBezTo>
                  <a:pt x="74" y="21"/>
                  <a:pt x="72" y="19"/>
                  <a:pt x="72" y="15"/>
                </a:cubicBezTo>
                <a:cubicBezTo>
                  <a:pt x="72" y="11"/>
                  <a:pt x="69" y="12"/>
                  <a:pt x="69" y="7"/>
                </a:cubicBezTo>
                <a:cubicBezTo>
                  <a:pt x="69" y="3"/>
                  <a:pt x="62" y="0"/>
                  <a:pt x="58" y="0"/>
                </a:cubicBezTo>
                <a:cubicBezTo>
                  <a:pt x="55" y="0"/>
                  <a:pt x="59" y="7"/>
                  <a:pt x="61" y="9"/>
                </a:cubicBezTo>
                <a:cubicBezTo>
                  <a:pt x="63" y="11"/>
                  <a:pt x="67" y="13"/>
                  <a:pt x="67" y="15"/>
                </a:cubicBezTo>
                <a:cubicBezTo>
                  <a:pt x="67" y="16"/>
                  <a:pt x="70" y="21"/>
                  <a:pt x="72" y="21"/>
                </a:cubicBezTo>
                <a:cubicBezTo>
                  <a:pt x="74" y="22"/>
                  <a:pt x="70" y="29"/>
                  <a:pt x="70" y="34"/>
                </a:cubicBezTo>
                <a:cubicBezTo>
                  <a:pt x="70" y="39"/>
                  <a:pt x="66" y="38"/>
                  <a:pt x="64" y="42"/>
                </a:cubicBezTo>
                <a:cubicBezTo>
                  <a:pt x="61" y="45"/>
                  <a:pt x="71" y="48"/>
                  <a:pt x="75" y="52"/>
                </a:cubicBezTo>
                <a:cubicBezTo>
                  <a:pt x="79" y="55"/>
                  <a:pt x="71" y="63"/>
                  <a:pt x="72" y="65"/>
                </a:cubicBezTo>
                <a:cubicBezTo>
                  <a:pt x="73" y="66"/>
                  <a:pt x="76" y="67"/>
                  <a:pt x="80" y="66"/>
                </a:cubicBezTo>
                <a:cubicBezTo>
                  <a:pt x="84" y="65"/>
                  <a:pt x="86" y="56"/>
                  <a:pt x="89" y="53"/>
                </a:cubicBezTo>
                <a:cubicBezTo>
                  <a:pt x="92" y="51"/>
                  <a:pt x="90" y="46"/>
                  <a:pt x="92" y="44"/>
                </a:cubicBezTo>
                <a:cubicBezTo>
                  <a:pt x="93" y="42"/>
                  <a:pt x="95" y="43"/>
                  <a:pt x="98" y="43"/>
                </a:cubicBezTo>
                <a:cubicBezTo>
                  <a:pt x="100" y="43"/>
                  <a:pt x="98" y="37"/>
                  <a:pt x="101" y="37"/>
                </a:cubicBezTo>
                <a:cubicBezTo>
                  <a:pt x="104" y="37"/>
                  <a:pt x="102" y="34"/>
                  <a:pt x="104" y="30"/>
                </a:cubicBezTo>
                <a:cubicBezTo>
                  <a:pt x="105" y="26"/>
                  <a:pt x="97" y="28"/>
                  <a:pt x="96" y="30"/>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210" name="Freeform 159"/>
          <p:cNvSpPr>
            <a:spLocks noEditPoints="1"/>
          </p:cNvSpPr>
          <p:nvPr/>
        </p:nvSpPr>
        <p:spPr bwMode="auto">
          <a:xfrm>
            <a:off x="7350918" y="4027847"/>
            <a:ext cx="63513" cy="55574"/>
          </a:xfrm>
          <a:custGeom>
            <a:avLst/>
            <a:gdLst>
              <a:gd name="T0" fmla="*/ 3 w 23"/>
              <a:gd name="T1" fmla="*/ 18 h 21"/>
              <a:gd name="T2" fmla="*/ 13 w 23"/>
              <a:gd name="T3" fmla="*/ 16 h 21"/>
              <a:gd name="T4" fmla="*/ 3 w 23"/>
              <a:gd name="T5" fmla="*/ 18 h 21"/>
              <a:gd name="T6" fmla="*/ 15 w 23"/>
              <a:gd name="T7" fmla="*/ 8 h 21"/>
              <a:gd name="T8" fmla="*/ 23 w 23"/>
              <a:gd name="T9" fmla="*/ 4 h 21"/>
              <a:gd name="T10" fmla="*/ 15 w 23"/>
              <a:gd name="T11" fmla="*/ 8 h 21"/>
            </a:gdLst>
            <a:ahLst/>
            <a:cxnLst>
              <a:cxn ang="0">
                <a:pos x="T0" y="T1"/>
              </a:cxn>
              <a:cxn ang="0">
                <a:pos x="T2" y="T3"/>
              </a:cxn>
              <a:cxn ang="0">
                <a:pos x="T4" y="T5"/>
              </a:cxn>
              <a:cxn ang="0">
                <a:pos x="T6" y="T7"/>
              </a:cxn>
              <a:cxn ang="0">
                <a:pos x="T8" y="T9"/>
              </a:cxn>
              <a:cxn ang="0">
                <a:pos x="T10" y="T11"/>
              </a:cxn>
            </a:cxnLst>
            <a:rect l="0" t="0" r="r" b="b"/>
            <a:pathLst>
              <a:path w="23" h="21">
                <a:moveTo>
                  <a:pt x="3" y="18"/>
                </a:moveTo>
                <a:cubicBezTo>
                  <a:pt x="6" y="21"/>
                  <a:pt x="13" y="21"/>
                  <a:pt x="13" y="16"/>
                </a:cubicBezTo>
                <a:cubicBezTo>
                  <a:pt x="13" y="10"/>
                  <a:pt x="0" y="16"/>
                  <a:pt x="3" y="18"/>
                </a:cubicBezTo>
                <a:close/>
                <a:moveTo>
                  <a:pt x="15" y="8"/>
                </a:moveTo>
                <a:cubicBezTo>
                  <a:pt x="17" y="9"/>
                  <a:pt x="23" y="7"/>
                  <a:pt x="23" y="4"/>
                </a:cubicBezTo>
                <a:cubicBezTo>
                  <a:pt x="23" y="0"/>
                  <a:pt x="12" y="7"/>
                  <a:pt x="15" y="8"/>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211" name="Freeform 160"/>
          <p:cNvSpPr>
            <a:spLocks/>
          </p:cNvSpPr>
          <p:nvPr/>
        </p:nvSpPr>
        <p:spPr bwMode="auto">
          <a:xfrm>
            <a:off x="5083969" y="2856239"/>
            <a:ext cx="329476" cy="206419"/>
          </a:xfrm>
          <a:custGeom>
            <a:avLst/>
            <a:gdLst>
              <a:gd name="T0" fmla="*/ 120 w 121"/>
              <a:gd name="T1" fmla="*/ 48 h 76"/>
              <a:gd name="T2" fmla="*/ 113 w 121"/>
              <a:gd name="T3" fmla="*/ 45 h 76"/>
              <a:gd name="T4" fmla="*/ 104 w 121"/>
              <a:gd name="T5" fmla="*/ 40 h 76"/>
              <a:gd name="T6" fmla="*/ 94 w 121"/>
              <a:gd name="T7" fmla="*/ 34 h 76"/>
              <a:gd name="T8" fmla="*/ 86 w 121"/>
              <a:gd name="T9" fmla="*/ 28 h 76"/>
              <a:gd name="T10" fmla="*/ 82 w 121"/>
              <a:gd name="T11" fmla="*/ 21 h 76"/>
              <a:gd name="T12" fmla="*/ 79 w 121"/>
              <a:gd name="T13" fmla="*/ 15 h 76"/>
              <a:gd name="T14" fmla="*/ 66 w 121"/>
              <a:gd name="T15" fmla="*/ 14 h 76"/>
              <a:gd name="T16" fmla="*/ 63 w 121"/>
              <a:gd name="T17" fmla="*/ 5 h 76"/>
              <a:gd name="T18" fmla="*/ 57 w 121"/>
              <a:gd name="T19" fmla="*/ 3 h 76"/>
              <a:gd name="T20" fmla="*/ 51 w 121"/>
              <a:gd name="T21" fmla="*/ 1 h 76"/>
              <a:gd name="T22" fmla="*/ 47 w 121"/>
              <a:gd name="T23" fmla="*/ 3 h 76"/>
              <a:gd name="T24" fmla="*/ 44 w 121"/>
              <a:gd name="T25" fmla="*/ 6 h 76"/>
              <a:gd name="T26" fmla="*/ 38 w 121"/>
              <a:gd name="T27" fmla="*/ 10 h 76"/>
              <a:gd name="T28" fmla="*/ 35 w 121"/>
              <a:gd name="T29" fmla="*/ 14 h 76"/>
              <a:gd name="T30" fmla="*/ 29 w 121"/>
              <a:gd name="T31" fmla="*/ 13 h 76"/>
              <a:gd name="T32" fmla="*/ 23 w 121"/>
              <a:gd name="T33" fmla="*/ 12 h 76"/>
              <a:gd name="T34" fmla="*/ 13 w 121"/>
              <a:gd name="T35" fmla="*/ 4 h 76"/>
              <a:gd name="T36" fmla="*/ 4 w 121"/>
              <a:gd name="T37" fmla="*/ 8 h 76"/>
              <a:gd name="T38" fmla="*/ 8 w 121"/>
              <a:gd name="T39" fmla="*/ 7 h 76"/>
              <a:gd name="T40" fmla="*/ 15 w 121"/>
              <a:gd name="T41" fmla="*/ 14 h 76"/>
              <a:gd name="T42" fmla="*/ 19 w 121"/>
              <a:gd name="T43" fmla="*/ 19 h 76"/>
              <a:gd name="T44" fmla="*/ 10 w 121"/>
              <a:gd name="T45" fmla="*/ 21 h 76"/>
              <a:gd name="T46" fmla="*/ 3 w 121"/>
              <a:gd name="T47" fmla="*/ 21 h 76"/>
              <a:gd name="T48" fmla="*/ 4 w 121"/>
              <a:gd name="T49" fmla="*/ 28 h 76"/>
              <a:gd name="T50" fmla="*/ 5 w 121"/>
              <a:gd name="T51" fmla="*/ 33 h 76"/>
              <a:gd name="T52" fmla="*/ 10 w 121"/>
              <a:gd name="T53" fmla="*/ 35 h 76"/>
              <a:gd name="T54" fmla="*/ 11 w 121"/>
              <a:gd name="T55" fmla="*/ 42 h 76"/>
              <a:gd name="T56" fmla="*/ 11 w 121"/>
              <a:gd name="T57" fmla="*/ 53 h 76"/>
              <a:gd name="T58" fmla="*/ 18 w 121"/>
              <a:gd name="T59" fmla="*/ 52 h 76"/>
              <a:gd name="T60" fmla="*/ 26 w 121"/>
              <a:gd name="T61" fmla="*/ 47 h 76"/>
              <a:gd name="T62" fmla="*/ 32 w 121"/>
              <a:gd name="T63" fmla="*/ 46 h 76"/>
              <a:gd name="T64" fmla="*/ 41 w 121"/>
              <a:gd name="T65" fmla="*/ 46 h 76"/>
              <a:gd name="T66" fmla="*/ 48 w 121"/>
              <a:gd name="T67" fmla="*/ 49 h 76"/>
              <a:gd name="T68" fmla="*/ 52 w 121"/>
              <a:gd name="T69" fmla="*/ 51 h 76"/>
              <a:gd name="T70" fmla="*/ 59 w 121"/>
              <a:gd name="T71" fmla="*/ 53 h 76"/>
              <a:gd name="T72" fmla="*/ 63 w 121"/>
              <a:gd name="T73" fmla="*/ 56 h 76"/>
              <a:gd name="T74" fmla="*/ 68 w 121"/>
              <a:gd name="T75" fmla="*/ 61 h 76"/>
              <a:gd name="T76" fmla="*/ 74 w 121"/>
              <a:gd name="T77" fmla="*/ 62 h 76"/>
              <a:gd name="T78" fmla="*/ 76 w 121"/>
              <a:gd name="T79" fmla="*/ 72 h 76"/>
              <a:gd name="T80" fmla="*/ 78 w 121"/>
              <a:gd name="T81" fmla="*/ 72 h 76"/>
              <a:gd name="T82" fmla="*/ 84 w 121"/>
              <a:gd name="T83" fmla="*/ 74 h 76"/>
              <a:gd name="T84" fmla="*/ 91 w 121"/>
              <a:gd name="T85" fmla="*/ 71 h 76"/>
              <a:gd name="T86" fmla="*/ 103 w 121"/>
              <a:gd name="T87" fmla="*/ 64 h 76"/>
              <a:gd name="T88" fmla="*/ 108 w 121"/>
              <a:gd name="T89" fmla="*/ 56 h 76"/>
              <a:gd name="T90" fmla="*/ 115 w 121"/>
              <a:gd name="T91" fmla="*/ 52 h 76"/>
              <a:gd name="T92" fmla="*/ 121 w 121"/>
              <a:gd name="T93" fmla="*/ 53 h 76"/>
              <a:gd name="T94" fmla="*/ 120 w 121"/>
              <a:gd name="T95" fmla="*/ 48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21" h="76">
                <a:moveTo>
                  <a:pt x="120" y="48"/>
                </a:moveTo>
                <a:cubicBezTo>
                  <a:pt x="120" y="48"/>
                  <a:pt x="115" y="45"/>
                  <a:pt x="113" y="45"/>
                </a:cubicBezTo>
                <a:cubicBezTo>
                  <a:pt x="111" y="46"/>
                  <a:pt x="107" y="41"/>
                  <a:pt x="104" y="40"/>
                </a:cubicBezTo>
                <a:cubicBezTo>
                  <a:pt x="100" y="38"/>
                  <a:pt x="96" y="36"/>
                  <a:pt x="94" y="34"/>
                </a:cubicBezTo>
                <a:cubicBezTo>
                  <a:pt x="93" y="32"/>
                  <a:pt x="87" y="29"/>
                  <a:pt x="86" y="28"/>
                </a:cubicBezTo>
                <a:cubicBezTo>
                  <a:pt x="85" y="26"/>
                  <a:pt x="84" y="23"/>
                  <a:pt x="82" y="21"/>
                </a:cubicBezTo>
                <a:cubicBezTo>
                  <a:pt x="80" y="18"/>
                  <a:pt x="80" y="15"/>
                  <a:pt x="79" y="15"/>
                </a:cubicBezTo>
                <a:cubicBezTo>
                  <a:pt x="77" y="15"/>
                  <a:pt x="66" y="15"/>
                  <a:pt x="66" y="14"/>
                </a:cubicBezTo>
                <a:cubicBezTo>
                  <a:pt x="66" y="12"/>
                  <a:pt x="65" y="5"/>
                  <a:pt x="63" y="5"/>
                </a:cubicBezTo>
                <a:cubicBezTo>
                  <a:pt x="61" y="4"/>
                  <a:pt x="58" y="4"/>
                  <a:pt x="57" y="3"/>
                </a:cubicBezTo>
                <a:cubicBezTo>
                  <a:pt x="55" y="1"/>
                  <a:pt x="51" y="0"/>
                  <a:pt x="51" y="1"/>
                </a:cubicBezTo>
                <a:cubicBezTo>
                  <a:pt x="50" y="2"/>
                  <a:pt x="48" y="3"/>
                  <a:pt x="47" y="3"/>
                </a:cubicBezTo>
                <a:cubicBezTo>
                  <a:pt x="46" y="3"/>
                  <a:pt x="47" y="6"/>
                  <a:pt x="44" y="6"/>
                </a:cubicBezTo>
                <a:cubicBezTo>
                  <a:pt x="42" y="6"/>
                  <a:pt x="38" y="9"/>
                  <a:pt x="38" y="10"/>
                </a:cubicBezTo>
                <a:cubicBezTo>
                  <a:pt x="38" y="12"/>
                  <a:pt x="38" y="15"/>
                  <a:pt x="35" y="14"/>
                </a:cubicBezTo>
                <a:cubicBezTo>
                  <a:pt x="34" y="14"/>
                  <a:pt x="31" y="14"/>
                  <a:pt x="29" y="13"/>
                </a:cubicBezTo>
                <a:cubicBezTo>
                  <a:pt x="29" y="13"/>
                  <a:pt x="26" y="15"/>
                  <a:pt x="23" y="12"/>
                </a:cubicBezTo>
                <a:cubicBezTo>
                  <a:pt x="20" y="8"/>
                  <a:pt x="16" y="4"/>
                  <a:pt x="13" y="4"/>
                </a:cubicBezTo>
                <a:cubicBezTo>
                  <a:pt x="11" y="4"/>
                  <a:pt x="3" y="4"/>
                  <a:pt x="4" y="8"/>
                </a:cubicBezTo>
                <a:cubicBezTo>
                  <a:pt x="5" y="7"/>
                  <a:pt x="6" y="7"/>
                  <a:pt x="8" y="7"/>
                </a:cubicBezTo>
                <a:cubicBezTo>
                  <a:pt x="14" y="7"/>
                  <a:pt x="12" y="14"/>
                  <a:pt x="15" y="14"/>
                </a:cubicBezTo>
                <a:cubicBezTo>
                  <a:pt x="18" y="15"/>
                  <a:pt x="22" y="20"/>
                  <a:pt x="19" y="19"/>
                </a:cubicBezTo>
                <a:cubicBezTo>
                  <a:pt x="16" y="19"/>
                  <a:pt x="13" y="22"/>
                  <a:pt x="10" y="21"/>
                </a:cubicBezTo>
                <a:cubicBezTo>
                  <a:pt x="7" y="20"/>
                  <a:pt x="4" y="18"/>
                  <a:pt x="3" y="21"/>
                </a:cubicBezTo>
                <a:cubicBezTo>
                  <a:pt x="2" y="25"/>
                  <a:pt x="0" y="28"/>
                  <a:pt x="4" y="28"/>
                </a:cubicBezTo>
                <a:cubicBezTo>
                  <a:pt x="8" y="28"/>
                  <a:pt x="8" y="31"/>
                  <a:pt x="5" y="33"/>
                </a:cubicBezTo>
                <a:cubicBezTo>
                  <a:pt x="2" y="36"/>
                  <a:pt x="9" y="33"/>
                  <a:pt x="10" y="35"/>
                </a:cubicBezTo>
                <a:cubicBezTo>
                  <a:pt x="10" y="38"/>
                  <a:pt x="12" y="38"/>
                  <a:pt x="11" y="42"/>
                </a:cubicBezTo>
                <a:cubicBezTo>
                  <a:pt x="11" y="45"/>
                  <a:pt x="11" y="50"/>
                  <a:pt x="11" y="53"/>
                </a:cubicBezTo>
                <a:cubicBezTo>
                  <a:pt x="14" y="53"/>
                  <a:pt x="18" y="53"/>
                  <a:pt x="18" y="52"/>
                </a:cubicBezTo>
                <a:cubicBezTo>
                  <a:pt x="20" y="50"/>
                  <a:pt x="24" y="47"/>
                  <a:pt x="26" y="47"/>
                </a:cubicBezTo>
                <a:cubicBezTo>
                  <a:pt x="28" y="47"/>
                  <a:pt x="31" y="48"/>
                  <a:pt x="32" y="46"/>
                </a:cubicBezTo>
                <a:cubicBezTo>
                  <a:pt x="33" y="44"/>
                  <a:pt x="40" y="45"/>
                  <a:pt x="41" y="46"/>
                </a:cubicBezTo>
                <a:cubicBezTo>
                  <a:pt x="43" y="48"/>
                  <a:pt x="47" y="49"/>
                  <a:pt x="48" y="49"/>
                </a:cubicBezTo>
                <a:cubicBezTo>
                  <a:pt x="49" y="49"/>
                  <a:pt x="49" y="51"/>
                  <a:pt x="52" y="51"/>
                </a:cubicBezTo>
                <a:cubicBezTo>
                  <a:pt x="54" y="51"/>
                  <a:pt x="59" y="52"/>
                  <a:pt x="59" y="53"/>
                </a:cubicBezTo>
                <a:cubicBezTo>
                  <a:pt x="59" y="55"/>
                  <a:pt x="61" y="56"/>
                  <a:pt x="63" y="56"/>
                </a:cubicBezTo>
                <a:cubicBezTo>
                  <a:pt x="65" y="56"/>
                  <a:pt x="66" y="61"/>
                  <a:pt x="68" y="61"/>
                </a:cubicBezTo>
                <a:cubicBezTo>
                  <a:pt x="70" y="61"/>
                  <a:pt x="74" y="61"/>
                  <a:pt x="74" y="62"/>
                </a:cubicBezTo>
                <a:cubicBezTo>
                  <a:pt x="74" y="63"/>
                  <a:pt x="75" y="69"/>
                  <a:pt x="76" y="72"/>
                </a:cubicBezTo>
                <a:cubicBezTo>
                  <a:pt x="77" y="72"/>
                  <a:pt x="77" y="72"/>
                  <a:pt x="78" y="72"/>
                </a:cubicBezTo>
                <a:cubicBezTo>
                  <a:pt x="79" y="73"/>
                  <a:pt x="83" y="71"/>
                  <a:pt x="84" y="74"/>
                </a:cubicBezTo>
                <a:cubicBezTo>
                  <a:pt x="84" y="76"/>
                  <a:pt x="91" y="75"/>
                  <a:pt x="91" y="71"/>
                </a:cubicBezTo>
                <a:cubicBezTo>
                  <a:pt x="91" y="67"/>
                  <a:pt x="102" y="67"/>
                  <a:pt x="103" y="64"/>
                </a:cubicBezTo>
                <a:cubicBezTo>
                  <a:pt x="104" y="61"/>
                  <a:pt x="105" y="55"/>
                  <a:pt x="108" y="56"/>
                </a:cubicBezTo>
                <a:cubicBezTo>
                  <a:pt x="111" y="57"/>
                  <a:pt x="112" y="52"/>
                  <a:pt x="115" y="52"/>
                </a:cubicBezTo>
                <a:cubicBezTo>
                  <a:pt x="117" y="52"/>
                  <a:pt x="118" y="54"/>
                  <a:pt x="121" y="53"/>
                </a:cubicBezTo>
                <a:lnTo>
                  <a:pt x="120" y="48"/>
                </a:ln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212" name="Freeform 161"/>
          <p:cNvSpPr>
            <a:spLocks/>
          </p:cNvSpPr>
          <p:nvPr/>
        </p:nvSpPr>
        <p:spPr bwMode="auto">
          <a:xfrm>
            <a:off x="4926805" y="2881601"/>
            <a:ext cx="452535" cy="381082"/>
          </a:xfrm>
          <a:custGeom>
            <a:avLst/>
            <a:gdLst>
              <a:gd name="T0" fmla="*/ 162 w 167"/>
              <a:gd name="T1" fmla="*/ 121 h 140"/>
              <a:gd name="T2" fmla="*/ 158 w 167"/>
              <a:gd name="T3" fmla="*/ 112 h 140"/>
              <a:gd name="T4" fmla="*/ 149 w 167"/>
              <a:gd name="T5" fmla="*/ 104 h 140"/>
              <a:gd name="T6" fmla="*/ 144 w 167"/>
              <a:gd name="T7" fmla="*/ 97 h 140"/>
              <a:gd name="T8" fmla="*/ 152 w 167"/>
              <a:gd name="T9" fmla="*/ 85 h 140"/>
              <a:gd name="T10" fmla="*/ 144 w 167"/>
              <a:gd name="T11" fmla="*/ 81 h 140"/>
              <a:gd name="T12" fmla="*/ 143 w 167"/>
              <a:gd name="T13" fmla="*/ 71 h 140"/>
              <a:gd name="T14" fmla="*/ 143 w 167"/>
              <a:gd name="T15" fmla="*/ 62 h 140"/>
              <a:gd name="T16" fmla="*/ 144 w 167"/>
              <a:gd name="T17" fmla="*/ 55 h 140"/>
              <a:gd name="T18" fmla="*/ 147 w 167"/>
              <a:gd name="T19" fmla="*/ 48 h 140"/>
              <a:gd name="T20" fmla="*/ 149 w 167"/>
              <a:gd name="T21" fmla="*/ 44 h 140"/>
              <a:gd name="T22" fmla="*/ 147 w 167"/>
              <a:gd name="T23" fmla="*/ 34 h 140"/>
              <a:gd name="T24" fmla="*/ 141 w 167"/>
              <a:gd name="T25" fmla="*/ 33 h 140"/>
              <a:gd name="T26" fmla="*/ 136 w 167"/>
              <a:gd name="T27" fmla="*/ 28 h 140"/>
              <a:gd name="T28" fmla="*/ 132 w 167"/>
              <a:gd name="T29" fmla="*/ 25 h 140"/>
              <a:gd name="T30" fmla="*/ 125 w 167"/>
              <a:gd name="T31" fmla="*/ 23 h 140"/>
              <a:gd name="T32" fmla="*/ 121 w 167"/>
              <a:gd name="T33" fmla="*/ 21 h 140"/>
              <a:gd name="T34" fmla="*/ 114 w 167"/>
              <a:gd name="T35" fmla="*/ 18 h 140"/>
              <a:gd name="T36" fmla="*/ 105 w 167"/>
              <a:gd name="T37" fmla="*/ 18 h 140"/>
              <a:gd name="T38" fmla="*/ 99 w 167"/>
              <a:gd name="T39" fmla="*/ 19 h 140"/>
              <a:gd name="T40" fmla="*/ 91 w 167"/>
              <a:gd name="T41" fmla="*/ 24 h 140"/>
              <a:gd name="T42" fmla="*/ 84 w 167"/>
              <a:gd name="T43" fmla="*/ 25 h 140"/>
              <a:gd name="T44" fmla="*/ 84 w 167"/>
              <a:gd name="T45" fmla="*/ 30 h 140"/>
              <a:gd name="T46" fmla="*/ 66 w 167"/>
              <a:gd name="T47" fmla="*/ 34 h 140"/>
              <a:gd name="T48" fmla="*/ 51 w 167"/>
              <a:gd name="T49" fmla="*/ 25 h 140"/>
              <a:gd name="T50" fmla="*/ 40 w 167"/>
              <a:gd name="T51" fmla="*/ 15 h 140"/>
              <a:gd name="T52" fmla="*/ 34 w 167"/>
              <a:gd name="T53" fmla="*/ 10 h 140"/>
              <a:gd name="T54" fmla="*/ 33 w 167"/>
              <a:gd name="T55" fmla="*/ 3 h 140"/>
              <a:gd name="T56" fmla="*/ 16 w 167"/>
              <a:gd name="T57" fmla="*/ 10 h 140"/>
              <a:gd name="T58" fmla="*/ 10 w 167"/>
              <a:gd name="T59" fmla="*/ 7 h 140"/>
              <a:gd name="T60" fmla="*/ 5 w 167"/>
              <a:gd name="T61" fmla="*/ 0 h 140"/>
              <a:gd name="T62" fmla="*/ 2 w 167"/>
              <a:gd name="T63" fmla="*/ 5 h 140"/>
              <a:gd name="T64" fmla="*/ 2 w 167"/>
              <a:gd name="T65" fmla="*/ 12 h 140"/>
              <a:gd name="T66" fmla="*/ 2 w 167"/>
              <a:gd name="T67" fmla="*/ 21 h 140"/>
              <a:gd name="T68" fmla="*/ 6 w 167"/>
              <a:gd name="T69" fmla="*/ 27 h 140"/>
              <a:gd name="T70" fmla="*/ 9 w 167"/>
              <a:gd name="T71" fmla="*/ 34 h 140"/>
              <a:gd name="T72" fmla="*/ 14 w 167"/>
              <a:gd name="T73" fmla="*/ 39 h 140"/>
              <a:gd name="T74" fmla="*/ 17 w 167"/>
              <a:gd name="T75" fmla="*/ 42 h 140"/>
              <a:gd name="T76" fmla="*/ 16 w 167"/>
              <a:gd name="T77" fmla="*/ 47 h 140"/>
              <a:gd name="T78" fmla="*/ 13 w 167"/>
              <a:gd name="T79" fmla="*/ 53 h 140"/>
              <a:gd name="T80" fmla="*/ 14 w 167"/>
              <a:gd name="T81" fmla="*/ 61 h 140"/>
              <a:gd name="T82" fmla="*/ 18 w 167"/>
              <a:gd name="T83" fmla="*/ 66 h 140"/>
              <a:gd name="T84" fmla="*/ 27 w 167"/>
              <a:gd name="T85" fmla="*/ 72 h 140"/>
              <a:gd name="T86" fmla="*/ 31 w 167"/>
              <a:gd name="T87" fmla="*/ 77 h 140"/>
              <a:gd name="T88" fmla="*/ 31 w 167"/>
              <a:gd name="T89" fmla="*/ 83 h 140"/>
              <a:gd name="T90" fmla="*/ 34 w 167"/>
              <a:gd name="T91" fmla="*/ 88 h 140"/>
              <a:gd name="T92" fmla="*/ 38 w 167"/>
              <a:gd name="T93" fmla="*/ 95 h 140"/>
              <a:gd name="T94" fmla="*/ 40 w 167"/>
              <a:gd name="T95" fmla="*/ 95 h 140"/>
              <a:gd name="T96" fmla="*/ 44 w 167"/>
              <a:gd name="T97" fmla="*/ 94 h 140"/>
              <a:gd name="T98" fmla="*/ 50 w 167"/>
              <a:gd name="T99" fmla="*/ 93 h 140"/>
              <a:gd name="T100" fmla="*/ 59 w 167"/>
              <a:gd name="T101" fmla="*/ 107 h 140"/>
              <a:gd name="T102" fmla="*/ 64 w 167"/>
              <a:gd name="T103" fmla="*/ 114 h 140"/>
              <a:gd name="T104" fmla="*/ 74 w 167"/>
              <a:gd name="T105" fmla="*/ 119 h 140"/>
              <a:gd name="T106" fmla="*/ 93 w 167"/>
              <a:gd name="T107" fmla="*/ 127 h 140"/>
              <a:gd name="T108" fmla="*/ 107 w 167"/>
              <a:gd name="T109" fmla="*/ 123 h 140"/>
              <a:gd name="T110" fmla="*/ 113 w 167"/>
              <a:gd name="T111" fmla="*/ 134 h 140"/>
              <a:gd name="T112" fmla="*/ 142 w 167"/>
              <a:gd name="T113" fmla="*/ 140 h 140"/>
              <a:gd name="T114" fmla="*/ 151 w 167"/>
              <a:gd name="T115" fmla="*/ 140 h 140"/>
              <a:gd name="T116" fmla="*/ 151 w 167"/>
              <a:gd name="T117" fmla="*/ 138 h 140"/>
              <a:gd name="T118" fmla="*/ 156 w 167"/>
              <a:gd name="T119" fmla="*/ 130 h 140"/>
              <a:gd name="T120" fmla="*/ 164 w 167"/>
              <a:gd name="T121" fmla="*/ 127 h 140"/>
              <a:gd name="T122" fmla="*/ 162 w 167"/>
              <a:gd name="T123" fmla="*/ 121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67" h="140">
                <a:moveTo>
                  <a:pt x="162" y="121"/>
                </a:moveTo>
                <a:cubicBezTo>
                  <a:pt x="160" y="120"/>
                  <a:pt x="162" y="113"/>
                  <a:pt x="158" y="112"/>
                </a:cubicBezTo>
                <a:cubicBezTo>
                  <a:pt x="154" y="110"/>
                  <a:pt x="150" y="107"/>
                  <a:pt x="149" y="104"/>
                </a:cubicBezTo>
                <a:cubicBezTo>
                  <a:pt x="148" y="102"/>
                  <a:pt x="143" y="99"/>
                  <a:pt x="144" y="97"/>
                </a:cubicBezTo>
                <a:cubicBezTo>
                  <a:pt x="144" y="95"/>
                  <a:pt x="154" y="89"/>
                  <a:pt x="152" y="85"/>
                </a:cubicBezTo>
                <a:cubicBezTo>
                  <a:pt x="151" y="81"/>
                  <a:pt x="145" y="82"/>
                  <a:pt x="144" y="81"/>
                </a:cubicBezTo>
                <a:cubicBezTo>
                  <a:pt x="143" y="79"/>
                  <a:pt x="144" y="75"/>
                  <a:pt x="143" y="71"/>
                </a:cubicBezTo>
                <a:cubicBezTo>
                  <a:pt x="141" y="67"/>
                  <a:pt x="144" y="64"/>
                  <a:pt x="143" y="62"/>
                </a:cubicBezTo>
                <a:cubicBezTo>
                  <a:pt x="141" y="60"/>
                  <a:pt x="143" y="56"/>
                  <a:pt x="144" y="55"/>
                </a:cubicBezTo>
                <a:cubicBezTo>
                  <a:pt x="144" y="53"/>
                  <a:pt x="147" y="51"/>
                  <a:pt x="147" y="48"/>
                </a:cubicBezTo>
                <a:cubicBezTo>
                  <a:pt x="147" y="46"/>
                  <a:pt x="148" y="45"/>
                  <a:pt x="149" y="44"/>
                </a:cubicBezTo>
                <a:cubicBezTo>
                  <a:pt x="148" y="41"/>
                  <a:pt x="147" y="35"/>
                  <a:pt x="147" y="34"/>
                </a:cubicBezTo>
                <a:cubicBezTo>
                  <a:pt x="147" y="33"/>
                  <a:pt x="143" y="33"/>
                  <a:pt x="141" y="33"/>
                </a:cubicBezTo>
                <a:cubicBezTo>
                  <a:pt x="139" y="33"/>
                  <a:pt x="138" y="28"/>
                  <a:pt x="136" y="28"/>
                </a:cubicBezTo>
                <a:cubicBezTo>
                  <a:pt x="134" y="28"/>
                  <a:pt x="132" y="27"/>
                  <a:pt x="132" y="25"/>
                </a:cubicBezTo>
                <a:cubicBezTo>
                  <a:pt x="132" y="24"/>
                  <a:pt x="127" y="23"/>
                  <a:pt x="125" y="23"/>
                </a:cubicBezTo>
                <a:cubicBezTo>
                  <a:pt x="122" y="23"/>
                  <a:pt x="122" y="21"/>
                  <a:pt x="121" y="21"/>
                </a:cubicBezTo>
                <a:cubicBezTo>
                  <a:pt x="120" y="21"/>
                  <a:pt x="116" y="20"/>
                  <a:pt x="114" y="18"/>
                </a:cubicBezTo>
                <a:cubicBezTo>
                  <a:pt x="113" y="17"/>
                  <a:pt x="106" y="16"/>
                  <a:pt x="105" y="18"/>
                </a:cubicBezTo>
                <a:cubicBezTo>
                  <a:pt x="104" y="20"/>
                  <a:pt x="101" y="19"/>
                  <a:pt x="99" y="19"/>
                </a:cubicBezTo>
                <a:cubicBezTo>
                  <a:pt x="97" y="19"/>
                  <a:pt x="93" y="22"/>
                  <a:pt x="91" y="24"/>
                </a:cubicBezTo>
                <a:cubicBezTo>
                  <a:pt x="91" y="25"/>
                  <a:pt x="87" y="25"/>
                  <a:pt x="84" y="25"/>
                </a:cubicBezTo>
                <a:cubicBezTo>
                  <a:pt x="84" y="27"/>
                  <a:pt x="84" y="29"/>
                  <a:pt x="84" y="30"/>
                </a:cubicBezTo>
                <a:cubicBezTo>
                  <a:pt x="83" y="32"/>
                  <a:pt x="73" y="34"/>
                  <a:pt x="66" y="34"/>
                </a:cubicBezTo>
                <a:cubicBezTo>
                  <a:pt x="59" y="34"/>
                  <a:pt x="58" y="25"/>
                  <a:pt x="51" y="25"/>
                </a:cubicBezTo>
                <a:cubicBezTo>
                  <a:pt x="45" y="25"/>
                  <a:pt x="41" y="19"/>
                  <a:pt x="40" y="15"/>
                </a:cubicBezTo>
                <a:cubicBezTo>
                  <a:pt x="37" y="13"/>
                  <a:pt x="34" y="11"/>
                  <a:pt x="34" y="10"/>
                </a:cubicBezTo>
                <a:cubicBezTo>
                  <a:pt x="35" y="9"/>
                  <a:pt x="37" y="1"/>
                  <a:pt x="33" y="3"/>
                </a:cubicBezTo>
                <a:cubicBezTo>
                  <a:pt x="29" y="5"/>
                  <a:pt x="23" y="11"/>
                  <a:pt x="16" y="10"/>
                </a:cubicBezTo>
                <a:cubicBezTo>
                  <a:pt x="8" y="9"/>
                  <a:pt x="14" y="8"/>
                  <a:pt x="10" y="7"/>
                </a:cubicBezTo>
                <a:cubicBezTo>
                  <a:pt x="6" y="5"/>
                  <a:pt x="9" y="1"/>
                  <a:pt x="5" y="0"/>
                </a:cubicBezTo>
                <a:cubicBezTo>
                  <a:pt x="1" y="0"/>
                  <a:pt x="4" y="5"/>
                  <a:pt x="2" y="5"/>
                </a:cubicBezTo>
                <a:cubicBezTo>
                  <a:pt x="0" y="5"/>
                  <a:pt x="2" y="10"/>
                  <a:pt x="2" y="12"/>
                </a:cubicBezTo>
                <a:cubicBezTo>
                  <a:pt x="3" y="13"/>
                  <a:pt x="1" y="20"/>
                  <a:pt x="2" y="21"/>
                </a:cubicBezTo>
                <a:cubicBezTo>
                  <a:pt x="4" y="21"/>
                  <a:pt x="7" y="26"/>
                  <a:pt x="6" y="27"/>
                </a:cubicBezTo>
                <a:cubicBezTo>
                  <a:pt x="6" y="28"/>
                  <a:pt x="9" y="32"/>
                  <a:pt x="9" y="34"/>
                </a:cubicBezTo>
                <a:cubicBezTo>
                  <a:pt x="9" y="36"/>
                  <a:pt x="12" y="39"/>
                  <a:pt x="14" y="39"/>
                </a:cubicBezTo>
                <a:cubicBezTo>
                  <a:pt x="16" y="39"/>
                  <a:pt x="18" y="40"/>
                  <a:pt x="17" y="42"/>
                </a:cubicBezTo>
                <a:cubicBezTo>
                  <a:pt x="17" y="44"/>
                  <a:pt x="18" y="47"/>
                  <a:pt x="16" y="47"/>
                </a:cubicBezTo>
                <a:cubicBezTo>
                  <a:pt x="14" y="47"/>
                  <a:pt x="15" y="52"/>
                  <a:pt x="13" y="53"/>
                </a:cubicBezTo>
                <a:cubicBezTo>
                  <a:pt x="11" y="54"/>
                  <a:pt x="13" y="60"/>
                  <a:pt x="14" y="61"/>
                </a:cubicBezTo>
                <a:cubicBezTo>
                  <a:pt x="15" y="62"/>
                  <a:pt x="18" y="63"/>
                  <a:pt x="18" y="66"/>
                </a:cubicBezTo>
                <a:cubicBezTo>
                  <a:pt x="18" y="68"/>
                  <a:pt x="25" y="72"/>
                  <a:pt x="27" y="72"/>
                </a:cubicBezTo>
                <a:cubicBezTo>
                  <a:pt x="30" y="72"/>
                  <a:pt x="30" y="76"/>
                  <a:pt x="31" y="77"/>
                </a:cubicBezTo>
                <a:cubicBezTo>
                  <a:pt x="33" y="78"/>
                  <a:pt x="30" y="81"/>
                  <a:pt x="31" y="83"/>
                </a:cubicBezTo>
                <a:cubicBezTo>
                  <a:pt x="31" y="84"/>
                  <a:pt x="34" y="86"/>
                  <a:pt x="34" y="88"/>
                </a:cubicBezTo>
                <a:cubicBezTo>
                  <a:pt x="33" y="90"/>
                  <a:pt x="36" y="93"/>
                  <a:pt x="38" y="95"/>
                </a:cubicBezTo>
                <a:cubicBezTo>
                  <a:pt x="39" y="95"/>
                  <a:pt x="40" y="95"/>
                  <a:pt x="40" y="95"/>
                </a:cubicBezTo>
                <a:cubicBezTo>
                  <a:pt x="43" y="95"/>
                  <a:pt x="43" y="92"/>
                  <a:pt x="44" y="94"/>
                </a:cubicBezTo>
                <a:cubicBezTo>
                  <a:pt x="46" y="95"/>
                  <a:pt x="48" y="93"/>
                  <a:pt x="50" y="93"/>
                </a:cubicBezTo>
                <a:cubicBezTo>
                  <a:pt x="52" y="93"/>
                  <a:pt x="57" y="102"/>
                  <a:pt x="59" y="107"/>
                </a:cubicBezTo>
                <a:cubicBezTo>
                  <a:pt x="61" y="111"/>
                  <a:pt x="61" y="112"/>
                  <a:pt x="64" y="114"/>
                </a:cubicBezTo>
                <a:cubicBezTo>
                  <a:pt x="66" y="116"/>
                  <a:pt x="70" y="115"/>
                  <a:pt x="74" y="119"/>
                </a:cubicBezTo>
                <a:cubicBezTo>
                  <a:pt x="78" y="124"/>
                  <a:pt x="88" y="126"/>
                  <a:pt x="93" y="127"/>
                </a:cubicBezTo>
                <a:cubicBezTo>
                  <a:pt x="97" y="127"/>
                  <a:pt x="101" y="122"/>
                  <a:pt x="107" y="123"/>
                </a:cubicBezTo>
                <a:cubicBezTo>
                  <a:pt x="112" y="124"/>
                  <a:pt x="111" y="131"/>
                  <a:pt x="113" y="134"/>
                </a:cubicBezTo>
                <a:cubicBezTo>
                  <a:pt x="115" y="137"/>
                  <a:pt x="138" y="138"/>
                  <a:pt x="142" y="140"/>
                </a:cubicBezTo>
                <a:cubicBezTo>
                  <a:pt x="144" y="140"/>
                  <a:pt x="147" y="140"/>
                  <a:pt x="151" y="140"/>
                </a:cubicBezTo>
                <a:cubicBezTo>
                  <a:pt x="151" y="139"/>
                  <a:pt x="151" y="139"/>
                  <a:pt x="151" y="138"/>
                </a:cubicBezTo>
                <a:cubicBezTo>
                  <a:pt x="151" y="134"/>
                  <a:pt x="154" y="131"/>
                  <a:pt x="156" y="130"/>
                </a:cubicBezTo>
                <a:cubicBezTo>
                  <a:pt x="159" y="128"/>
                  <a:pt x="161" y="128"/>
                  <a:pt x="164" y="127"/>
                </a:cubicBezTo>
                <a:cubicBezTo>
                  <a:pt x="167" y="127"/>
                  <a:pt x="164" y="122"/>
                  <a:pt x="162" y="121"/>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213" name="Freeform 162"/>
          <p:cNvSpPr>
            <a:spLocks noEditPoints="1"/>
          </p:cNvSpPr>
          <p:nvPr/>
        </p:nvSpPr>
        <p:spPr bwMode="auto">
          <a:xfrm>
            <a:off x="4971256" y="2508527"/>
            <a:ext cx="930872" cy="436656"/>
          </a:xfrm>
          <a:custGeom>
            <a:avLst/>
            <a:gdLst>
              <a:gd name="T0" fmla="*/ 332 w 343"/>
              <a:gd name="T1" fmla="*/ 67 h 161"/>
              <a:gd name="T2" fmla="*/ 321 w 343"/>
              <a:gd name="T3" fmla="*/ 56 h 161"/>
              <a:gd name="T4" fmla="*/ 299 w 343"/>
              <a:gd name="T5" fmla="*/ 52 h 161"/>
              <a:gd name="T6" fmla="*/ 279 w 343"/>
              <a:gd name="T7" fmla="*/ 38 h 161"/>
              <a:gd name="T8" fmla="*/ 255 w 343"/>
              <a:gd name="T9" fmla="*/ 13 h 161"/>
              <a:gd name="T10" fmla="*/ 232 w 343"/>
              <a:gd name="T11" fmla="*/ 22 h 161"/>
              <a:gd name="T12" fmla="*/ 226 w 343"/>
              <a:gd name="T13" fmla="*/ 16 h 161"/>
              <a:gd name="T14" fmla="*/ 213 w 343"/>
              <a:gd name="T15" fmla="*/ 15 h 161"/>
              <a:gd name="T16" fmla="*/ 207 w 343"/>
              <a:gd name="T17" fmla="*/ 2 h 161"/>
              <a:gd name="T18" fmla="*/ 178 w 343"/>
              <a:gd name="T19" fmla="*/ 7 h 161"/>
              <a:gd name="T20" fmla="*/ 145 w 343"/>
              <a:gd name="T21" fmla="*/ 15 h 161"/>
              <a:gd name="T22" fmla="*/ 128 w 343"/>
              <a:gd name="T23" fmla="*/ 23 h 161"/>
              <a:gd name="T24" fmla="*/ 125 w 343"/>
              <a:gd name="T25" fmla="*/ 35 h 161"/>
              <a:gd name="T26" fmla="*/ 128 w 343"/>
              <a:gd name="T27" fmla="*/ 45 h 161"/>
              <a:gd name="T28" fmla="*/ 119 w 343"/>
              <a:gd name="T29" fmla="*/ 52 h 161"/>
              <a:gd name="T30" fmla="*/ 106 w 343"/>
              <a:gd name="T31" fmla="*/ 51 h 161"/>
              <a:gd name="T32" fmla="*/ 85 w 343"/>
              <a:gd name="T33" fmla="*/ 52 h 161"/>
              <a:gd name="T34" fmla="*/ 70 w 343"/>
              <a:gd name="T35" fmla="*/ 52 h 161"/>
              <a:gd name="T36" fmla="*/ 47 w 343"/>
              <a:gd name="T37" fmla="*/ 43 h 161"/>
              <a:gd name="T38" fmla="*/ 27 w 343"/>
              <a:gd name="T39" fmla="*/ 49 h 161"/>
              <a:gd name="T40" fmla="*/ 20 w 343"/>
              <a:gd name="T41" fmla="*/ 63 h 161"/>
              <a:gd name="T42" fmla="*/ 3 w 343"/>
              <a:gd name="T43" fmla="*/ 66 h 161"/>
              <a:gd name="T44" fmla="*/ 1 w 343"/>
              <a:gd name="T45" fmla="*/ 78 h 161"/>
              <a:gd name="T46" fmla="*/ 14 w 343"/>
              <a:gd name="T47" fmla="*/ 85 h 161"/>
              <a:gd name="T48" fmla="*/ 22 w 343"/>
              <a:gd name="T49" fmla="*/ 100 h 161"/>
              <a:gd name="T50" fmla="*/ 44 w 343"/>
              <a:gd name="T51" fmla="*/ 95 h 161"/>
              <a:gd name="T52" fmla="*/ 49 w 343"/>
              <a:gd name="T53" fmla="*/ 112 h 161"/>
              <a:gd name="T54" fmla="*/ 33 w 343"/>
              <a:gd name="T55" fmla="*/ 123 h 161"/>
              <a:gd name="T56" fmla="*/ 49 w 343"/>
              <a:gd name="T57" fmla="*/ 139 h 161"/>
              <a:gd name="T58" fmla="*/ 56 w 343"/>
              <a:gd name="T59" fmla="*/ 147 h 161"/>
              <a:gd name="T60" fmla="*/ 81 w 343"/>
              <a:gd name="T61" fmla="*/ 152 h 161"/>
              <a:gd name="T62" fmla="*/ 104 w 343"/>
              <a:gd name="T63" fmla="*/ 108 h 161"/>
              <a:gd name="T64" fmla="*/ 118 w 343"/>
              <a:gd name="T65" fmla="*/ 109 h 161"/>
              <a:gd name="T66" fmla="*/ 143 w 343"/>
              <a:gd name="T67" fmla="*/ 130 h 161"/>
              <a:gd name="T68" fmla="*/ 169 w 343"/>
              <a:gd name="T69" fmla="*/ 144 h 161"/>
              <a:gd name="T70" fmla="*/ 187 w 343"/>
              <a:gd name="T71" fmla="*/ 159 h 161"/>
              <a:gd name="T72" fmla="*/ 205 w 343"/>
              <a:gd name="T73" fmla="*/ 150 h 161"/>
              <a:gd name="T74" fmla="*/ 224 w 343"/>
              <a:gd name="T75" fmla="*/ 140 h 161"/>
              <a:gd name="T76" fmla="*/ 252 w 343"/>
              <a:gd name="T77" fmla="*/ 138 h 161"/>
              <a:gd name="T78" fmla="*/ 288 w 343"/>
              <a:gd name="T79" fmla="*/ 144 h 161"/>
              <a:gd name="T80" fmla="*/ 289 w 343"/>
              <a:gd name="T81" fmla="*/ 125 h 161"/>
              <a:gd name="T82" fmla="*/ 300 w 343"/>
              <a:gd name="T83" fmla="*/ 113 h 161"/>
              <a:gd name="T84" fmla="*/ 311 w 343"/>
              <a:gd name="T85" fmla="*/ 94 h 161"/>
              <a:gd name="T86" fmla="*/ 333 w 343"/>
              <a:gd name="T87" fmla="*/ 92 h 161"/>
              <a:gd name="T88" fmla="*/ 341 w 343"/>
              <a:gd name="T89" fmla="*/ 74 h 161"/>
              <a:gd name="T90" fmla="*/ 129 w 343"/>
              <a:gd name="T91" fmla="*/ 102 h 161"/>
              <a:gd name="T92" fmla="*/ 270 w 343"/>
              <a:gd name="T93" fmla="*/ 101 h 161"/>
              <a:gd name="T94" fmla="*/ 236 w 343"/>
              <a:gd name="T95" fmla="*/ 102 h 161"/>
              <a:gd name="T96" fmla="*/ 270 w 343"/>
              <a:gd name="T97" fmla="*/ 101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43" h="161">
                <a:moveTo>
                  <a:pt x="342" y="66"/>
                </a:moveTo>
                <a:cubicBezTo>
                  <a:pt x="341" y="64"/>
                  <a:pt x="340" y="65"/>
                  <a:pt x="339" y="66"/>
                </a:cubicBezTo>
                <a:cubicBezTo>
                  <a:pt x="337" y="66"/>
                  <a:pt x="333" y="67"/>
                  <a:pt x="332" y="67"/>
                </a:cubicBezTo>
                <a:cubicBezTo>
                  <a:pt x="330" y="67"/>
                  <a:pt x="328" y="65"/>
                  <a:pt x="328" y="63"/>
                </a:cubicBezTo>
                <a:cubicBezTo>
                  <a:pt x="328" y="62"/>
                  <a:pt x="327" y="60"/>
                  <a:pt x="326" y="60"/>
                </a:cubicBezTo>
                <a:cubicBezTo>
                  <a:pt x="324" y="60"/>
                  <a:pt x="322" y="59"/>
                  <a:pt x="321" y="56"/>
                </a:cubicBezTo>
                <a:cubicBezTo>
                  <a:pt x="319" y="52"/>
                  <a:pt x="317" y="52"/>
                  <a:pt x="315" y="51"/>
                </a:cubicBezTo>
                <a:cubicBezTo>
                  <a:pt x="314" y="50"/>
                  <a:pt x="309" y="53"/>
                  <a:pt x="307" y="54"/>
                </a:cubicBezTo>
                <a:cubicBezTo>
                  <a:pt x="305" y="55"/>
                  <a:pt x="301" y="53"/>
                  <a:pt x="299" y="52"/>
                </a:cubicBezTo>
                <a:cubicBezTo>
                  <a:pt x="296" y="52"/>
                  <a:pt x="295" y="47"/>
                  <a:pt x="292" y="48"/>
                </a:cubicBezTo>
                <a:cubicBezTo>
                  <a:pt x="290" y="48"/>
                  <a:pt x="289" y="53"/>
                  <a:pt x="287" y="53"/>
                </a:cubicBezTo>
                <a:cubicBezTo>
                  <a:pt x="285" y="53"/>
                  <a:pt x="282" y="44"/>
                  <a:pt x="279" y="38"/>
                </a:cubicBezTo>
                <a:cubicBezTo>
                  <a:pt x="275" y="33"/>
                  <a:pt x="269" y="22"/>
                  <a:pt x="263" y="20"/>
                </a:cubicBezTo>
                <a:cubicBezTo>
                  <a:pt x="257" y="18"/>
                  <a:pt x="259" y="15"/>
                  <a:pt x="261" y="13"/>
                </a:cubicBezTo>
                <a:cubicBezTo>
                  <a:pt x="262" y="12"/>
                  <a:pt x="257" y="12"/>
                  <a:pt x="255" y="13"/>
                </a:cubicBezTo>
                <a:cubicBezTo>
                  <a:pt x="253" y="14"/>
                  <a:pt x="250" y="17"/>
                  <a:pt x="247" y="17"/>
                </a:cubicBezTo>
                <a:cubicBezTo>
                  <a:pt x="245" y="18"/>
                  <a:pt x="241" y="22"/>
                  <a:pt x="238" y="21"/>
                </a:cubicBezTo>
                <a:cubicBezTo>
                  <a:pt x="235" y="20"/>
                  <a:pt x="234" y="24"/>
                  <a:pt x="232" y="22"/>
                </a:cubicBezTo>
                <a:cubicBezTo>
                  <a:pt x="230" y="20"/>
                  <a:pt x="235" y="19"/>
                  <a:pt x="235" y="17"/>
                </a:cubicBezTo>
                <a:cubicBezTo>
                  <a:pt x="235" y="15"/>
                  <a:pt x="231" y="18"/>
                  <a:pt x="230" y="16"/>
                </a:cubicBezTo>
                <a:cubicBezTo>
                  <a:pt x="229" y="15"/>
                  <a:pt x="226" y="14"/>
                  <a:pt x="226" y="16"/>
                </a:cubicBezTo>
                <a:cubicBezTo>
                  <a:pt x="226" y="18"/>
                  <a:pt x="224" y="17"/>
                  <a:pt x="224" y="15"/>
                </a:cubicBezTo>
                <a:cubicBezTo>
                  <a:pt x="224" y="14"/>
                  <a:pt x="222" y="12"/>
                  <a:pt x="221" y="13"/>
                </a:cubicBezTo>
                <a:cubicBezTo>
                  <a:pt x="219" y="15"/>
                  <a:pt x="214" y="16"/>
                  <a:pt x="213" y="15"/>
                </a:cubicBezTo>
                <a:cubicBezTo>
                  <a:pt x="212" y="13"/>
                  <a:pt x="214" y="13"/>
                  <a:pt x="214" y="11"/>
                </a:cubicBezTo>
                <a:cubicBezTo>
                  <a:pt x="214" y="9"/>
                  <a:pt x="212" y="7"/>
                  <a:pt x="213" y="5"/>
                </a:cubicBezTo>
                <a:cubicBezTo>
                  <a:pt x="213" y="3"/>
                  <a:pt x="209" y="1"/>
                  <a:pt x="207" y="2"/>
                </a:cubicBezTo>
                <a:cubicBezTo>
                  <a:pt x="205" y="2"/>
                  <a:pt x="203" y="2"/>
                  <a:pt x="201" y="1"/>
                </a:cubicBezTo>
                <a:cubicBezTo>
                  <a:pt x="199" y="0"/>
                  <a:pt x="191" y="1"/>
                  <a:pt x="190" y="3"/>
                </a:cubicBezTo>
                <a:cubicBezTo>
                  <a:pt x="190" y="5"/>
                  <a:pt x="180" y="7"/>
                  <a:pt x="178" y="7"/>
                </a:cubicBezTo>
                <a:cubicBezTo>
                  <a:pt x="176" y="8"/>
                  <a:pt x="169" y="9"/>
                  <a:pt x="166" y="10"/>
                </a:cubicBezTo>
                <a:cubicBezTo>
                  <a:pt x="163" y="10"/>
                  <a:pt x="161" y="12"/>
                  <a:pt x="157" y="12"/>
                </a:cubicBezTo>
                <a:cubicBezTo>
                  <a:pt x="154" y="12"/>
                  <a:pt x="148" y="13"/>
                  <a:pt x="145" y="15"/>
                </a:cubicBezTo>
                <a:cubicBezTo>
                  <a:pt x="142" y="17"/>
                  <a:pt x="137" y="15"/>
                  <a:pt x="135" y="16"/>
                </a:cubicBezTo>
                <a:cubicBezTo>
                  <a:pt x="132" y="17"/>
                  <a:pt x="129" y="16"/>
                  <a:pt x="127" y="16"/>
                </a:cubicBezTo>
                <a:cubicBezTo>
                  <a:pt x="126" y="17"/>
                  <a:pt x="127" y="21"/>
                  <a:pt x="128" y="23"/>
                </a:cubicBezTo>
                <a:cubicBezTo>
                  <a:pt x="129" y="25"/>
                  <a:pt x="135" y="26"/>
                  <a:pt x="135" y="27"/>
                </a:cubicBezTo>
                <a:cubicBezTo>
                  <a:pt x="136" y="28"/>
                  <a:pt x="129" y="28"/>
                  <a:pt x="126" y="29"/>
                </a:cubicBezTo>
                <a:cubicBezTo>
                  <a:pt x="123" y="29"/>
                  <a:pt x="124" y="33"/>
                  <a:pt x="125" y="35"/>
                </a:cubicBezTo>
                <a:cubicBezTo>
                  <a:pt x="126" y="36"/>
                  <a:pt x="122" y="38"/>
                  <a:pt x="120" y="39"/>
                </a:cubicBezTo>
                <a:cubicBezTo>
                  <a:pt x="117" y="40"/>
                  <a:pt x="120" y="44"/>
                  <a:pt x="122" y="44"/>
                </a:cubicBezTo>
                <a:cubicBezTo>
                  <a:pt x="124" y="44"/>
                  <a:pt x="126" y="45"/>
                  <a:pt x="128" y="45"/>
                </a:cubicBezTo>
                <a:cubicBezTo>
                  <a:pt x="130" y="45"/>
                  <a:pt x="130" y="49"/>
                  <a:pt x="130" y="51"/>
                </a:cubicBezTo>
                <a:cubicBezTo>
                  <a:pt x="130" y="54"/>
                  <a:pt x="128" y="54"/>
                  <a:pt x="125" y="54"/>
                </a:cubicBezTo>
                <a:cubicBezTo>
                  <a:pt x="122" y="54"/>
                  <a:pt x="120" y="52"/>
                  <a:pt x="119" y="52"/>
                </a:cubicBezTo>
                <a:cubicBezTo>
                  <a:pt x="117" y="51"/>
                  <a:pt x="117" y="55"/>
                  <a:pt x="116" y="56"/>
                </a:cubicBezTo>
                <a:cubicBezTo>
                  <a:pt x="114" y="57"/>
                  <a:pt x="114" y="53"/>
                  <a:pt x="111" y="53"/>
                </a:cubicBezTo>
                <a:cubicBezTo>
                  <a:pt x="109" y="53"/>
                  <a:pt x="107" y="53"/>
                  <a:pt x="106" y="51"/>
                </a:cubicBezTo>
                <a:cubicBezTo>
                  <a:pt x="105" y="48"/>
                  <a:pt x="100" y="48"/>
                  <a:pt x="98" y="50"/>
                </a:cubicBezTo>
                <a:cubicBezTo>
                  <a:pt x="95" y="52"/>
                  <a:pt x="95" y="51"/>
                  <a:pt x="93" y="50"/>
                </a:cubicBezTo>
                <a:cubicBezTo>
                  <a:pt x="91" y="48"/>
                  <a:pt x="85" y="51"/>
                  <a:pt x="85" y="52"/>
                </a:cubicBezTo>
                <a:cubicBezTo>
                  <a:pt x="84" y="54"/>
                  <a:pt x="80" y="55"/>
                  <a:pt x="77" y="53"/>
                </a:cubicBezTo>
                <a:cubicBezTo>
                  <a:pt x="74" y="51"/>
                  <a:pt x="72" y="51"/>
                  <a:pt x="72" y="53"/>
                </a:cubicBezTo>
                <a:cubicBezTo>
                  <a:pt x="72" y="56"/>
                  <a:pt x="70" y="54"/>
                  <a:pt x="70" y="52"/>
                </a:cubicBezTo>
                <a:cubicBezTo>
                  <a:pt x="70" y="51"/>
                  <a:pt x="65" y="48"/>
                  <a:pt x="62" y="46"/>
                </a:cubicBezTo>
                <a:cubicBezTo>
                  <a:pt x="60" y="45"/>
                  <a:pt x="53" y="45"/>
                  <a:pt x="53" y="43"/>
                </a:cubicBezTo>
                <a:cubicBezTo>
                  <a:pt x="52" y="42"/>
                  <a:pt x="48" y="41"/>
                  <a:pt x="47" y="43"/>
                </a:cubicBezTo>
                <a:cubicBezTo>
                  <a:pt x="46" y="46"/>
                  <a:pt x="44" y="44"/>
                  <a:pt x="42" y="43"/>
                </a:cubicBezTo>
                <a:cubicBezTo>
                  <a:pt x="41" y="42"/>
                  <a:pt x="37" y="44"/>
                  <a:pt x="36" y="45"/>
                </a:cubicBezTo>
                <a:cubicBezTo>
                  <a:pt x="34" y="46"/>
                  <a:pt x="30" y="49"/>
                  <a:pt x="27" y="49"/>
                </a:cubicBezTo>
                <a:cubicBezTo>
                  <a:pt x="24" y="49"/>
                  <a:pt x="26" y="52"/>
                  <a:pt x="23" y="53"/>
                </a:cubicBezTo>
                <a:cubicBezTo>
                  <a:pt x="19" y="54"/>
                  <a:pt x="20" y="56"/>
                  <a:pt x="20" y="58"/>
                </a:cubicBezTo>
                <a:cubicBezTo>
                  <a:pt x="21" y="59"/>
                  <a:pt x="23" y="62"/>
                  <a:pt x="20" y="63"/>
                </a:cubicBezTo>
                <a:cubicBezTo>
                  <a:pt x="17" y="64"/>
                  <a:pt x="15" y="59"/>
                  <a:pt x="13" y="57"/>
                </a:cubicBezTo>
                <a:cubicBezTo>
                  <a:pt x="10" y="55"/>
                  <a:pt x="8" y="58"/>
                  <a:pt x="8" y="60"/>
                </a:cubicBezTo>
                <a:cubicBezTo>
                  <a:pt x="8" y="63"/>
                  <a:pt x="5" y="63"/>
                  <a:pt x="3" y="66"/>
                </a:cubicBezTo>
                <a:cubicBezTo>
                  <a:pt x="2" y="68"/>
                  <a:pt x="6" y="69"/>
                  <a:pt x="6" y="70"/>
                </a:cubicBezTo>
                <a:cubicBezTo>
                  <a:pt x="6" y="71"/>
                  <a:pt x="4" y="72"/>
                  <a:pt x="3" y="72"/>
                </a:cubicBezTo>
                <a:cubicBezTo>
                  <a:pt x="2" y="73"/>
                  <a:pt x="0" y="76"/>
                  <a:pt x="1" y="78"/>
                </a:cubicBezTo>
                <a:cubicBezTo>
                  <a:pt x="2" y="79"/>
                  <a:pt x="6" y="78"/>
                  <a:pt x="6" y="81"/>
                </a:cubicBezTo>
                <a:cubicBezTo>
                  <a:pt x="6" y="83"/>
                  <a:pt x="5" y="86"/>
                  <a:pt x="8" y="85"/>
                </a:cubicBezTo>
                <a:cubicBezTo>
                  <a:pt x="10" y="85"/>
                  <a:pt x="12" y="85"/>
                  <a:pt x="14" y="85"/>
                </a:cubicBezTo>
                <a:cubicBezTo>
                  <a:pt x="15" y="85"/>
                  <a:pt x="16" y="88"/>
                  <a:pt x="19" y="91"/>
                </a:cubicBezTo>
                <a:cubicBezTo>
                  <a:pt x="21" y="94"/>
                  <a:pt x="23" y="95"/>
                  <a:pt x="20" y="96"/>
                </a:cubicBezTo>
                <a:cubicBezTo>
                  <a:pt x="17" y="97"/>
                  <a:pt x="18" y="98"/>
                  <a:pt x="22" y="100"/>
                </a:cubicBezTo>
                <a:cubicBezTo>
                  <a:pt x="23" y="100"/>
                  <a:pt x="24" y="101"/>
                  <a:pt x="25" y="102"/>
                </a:cubicBezTo>
                <a:cubicBezTo>
                  <a:pt x="25" y="101"/>
                  <a:pt x="26" y="101"/>
                  <a:pt x="26" y="100"/>
                </a:cubicBezTo>
                <a:cubicBezTo>
                  <a:pt x="30" y="97"/>
                  <a:pt x="38" y="93"/>
                  <a:pt x="44" y="95"/>
                </a:cubicBezTo>
                <a:cubicBezTo>
                  <a:pt x="49" y="96"/>
                  <a:pt x="54" y="94"/>
                  <a:pt x="57" y="97"/>
                </a:cubicBezTo>
                <a:cubicBezTo>
                  <a:pt x="59" y="101"/>
                  <a:pt x="57" y="107"/>
                  <a:pt x="58" y="110"/>
                </a:cubicBezTo>
                <a:cubicBezTo>
                  <a:pt x="59" y="112"/>
                  <a:pt x="53" y="112"/>
                  <a:pt x="49" y="112"/>
                </a:cubicBezTo>
                <a:cubicBezTo>
                  <a:pt x="46" y="111"/>
                  <a:pt x="38" y="113"/>
                  <a:pt x="39" y="116"/>
                </a:cubicBezTo>
                <a:cubicBezTo>
                  <a:pt x="40" y="118"/>
                  <a:pt x="43" y="123"/>
                  <a:pt x="38" y="120"/>
                </a:cubicBezTo>
                <a:cubicBezTo>
                  <a:pt x="33" y="118"/>
                  <a:pt x="31" y="123"/>
                  <a:pt x="33" y="123"/>
                </a:cubicBezTo>
                <a:cubicBezTo>
                  <a:pt x="36" y="123"/>
                  <a:pt x="40" y="126"/>
                  <a:pt x="40" y="129"/>
                </a:cubicBezTo>
                <a:cubicBezTo>
                  <a:pt x="40" y="131"/>
                  <a:pt x="40" y="136"/>
                  <a:pt x="43" y="135"/>
                </a:cubicBezTo>
                <a:cubicBezTo>
                  <a:pt x="45" y="134"/>
                  <a:pt x="45" y="139"/>
                  <a:pt x="49" y="139"/>
                </a:cubicBezTo>
                <a:cubicBezTo>
                  <a:pt x="52" y="138"/>
                  <a:pt x="55" y="140"/>
                  <a:pt x="53" y="143"/>
                </a:cubicBezTo>
                <a:cubicBezTo>
                  <a:pt x="50" y="146"/>
                  <a:pt x="54" y="155"/>
                  <a:pt x="55" y="153"/>
                </a:cubicBezTo>
                <a:cubicBezTo>
                  <a:pt x="56" y="152"/>
                  <a:pt x="55" y="149"/>
                  <a:pt x="56" y="147"/>
                </a:cubicBezTo>
                <a:cubicBezTo>
                  <a:pt x="55" y="143"/>
                  <a:pt x="63" y="143"/>
                  <a:pt x="65" y="143"/>
                </a:cubicBezTo>
                <a:cubicBezTo>
                  <a:pt x="68" y="143"/>
                  <a:pt x="72" y="147"/>
                  <a:pt x="75" y="151"/>
                </a:cubicBezTo>
                <a:cubicBezTo>
                  <a:pt x="78" y="155"/>
                  <a:pt x="81" y="152"/>
                  <a:pt x="81" y="152"/>
                </a:cubicBezTo>
                <a:cubicBezTo>
                  <a:pt x="82" y="115"/>
                  <a:pt x="82" y="115"/>
                  <a:pt x="82" y="115"/>
                </a:cubicBezTo>
                <a:cubicBezTo>
                  <a:pt x="104" y="109"/>
                  <a:pt x="104" y="109"/>
                  <a:pt x="104" y="109"/>
                </a:cubicBezTo>
                <a:cubicBezTo>
                  <a:pt x="104" y="109"/>
                  <a:pt x="104" y="108"/>
                  <a:pt x="104" y="108"/>
                </a:cubicBezTo>
                <a:cubicBezTo>
                  <a:pt x="107" y="104"/>
                  <a:pt x="111" y="107"/>
                  <a:pt x="112" y="108"/>
                </a:cubicBezTo>
                <a:cubicBezTo>
                  <a:pt x="113" y="109"/>
                  <a:pt x="113" y="104"/>
                  <a:pt x="116" y="104"/>
                </a:cubicBezTo>
                <a:cubicBezTo>
                  <a:pt x="119" y="104"/>
                  <a:pt x="115" y="109"/>
                  <a:pt x="118" y="109"/>
                </a:cubicBezTo>
                <a:cubicBezTo>
                  <a:pt x="119" y="109"/>
                  <a:pt x="123" y="115"/>
                  <a:pt x="122" y="120"/>
                </a:cubicBezTo>
                <a:cubicBezTo>
                  <a:pt x="125" y="123"/>
                  <a:pt x="131" y="129"/>
                  <a:pt x="132" y="131"/>
                </a:cubicBezTo>
                <a:cubicBezTo>
                  <a:pt x="133" y="133"/>
                  <a:pt x="141" y="129"/>
                  <a:pt x="143" y="130"/>
                </a:cubicBezTo>
                <a:cubicBezTo>
                  <a:pt x="145" y="131"/>
                  <a:pt x="158" y="131"/>
                  <a:pt x="160" y="131"/>
                </a:cubicBezTo>
                <a:cubicBezTo>
                  <a:pt x="162" y="131"/>
                  <a:pt x="164" y="135"/>
                  <a:pt x="167" y="136"/>
                </a:cubicBezTo>
                <a:cubicBezTo>
                  <a:pt x="169" y="136"/>
                  <a:pt x="168" y="141"/>
                  <a:pt x="169" y="144"/>
                </a:cubicBezTo>
                <a:cubicBezTo>
                  <a:pt x="169" y="147"/>
                  <a:pt x="173" y="150"/>
                  <a:pt x="173" y="152"/>
                </a:cubicBezTo>
                <a:cubicBezTo>
                  <a:pt x="174" y="155"/>
                  <a:pt x="178" y="154"/>
                  <a:pt x="180" y="154"/>
                </a:cubicBezTo>
                <a:cubicBezTo>
                  <a:pt x="183" y="155"/>
                  <a:pt x="187" y="156"/>
                  <a:pt x="187" y="159"/>
                </a:cubicBezTo>
                <a:cubicBezTo>
                  <a:pt x="188" y="161"/>
                  <a:pt x="191" y="159"/>
                  <a:pt x="191" y="157"/>
                </a:cubicBezTo>
                <a:cubicBezTo>
                  <a:pt x="192" y="155"/>
                  <a:pt x="195" y="153"/>
                  <a:pt x="200" y="151"/>
                </a:cubicBezTo>
                <a:cubicBezTo>
                  <a:pt x="202" y="150"/>
                  <a:pt x="204" y="150"/>
                  <a:pt x="205" y="150"/>
                </a:cubicBezTo>
                <a:cubicBezTo>
                  <a:pt x="206" y="148"/>
                  <a:pt x="207" y="146"/>
                  <a:pt x="208" y="145"/>
                </a:cubicBezTo>
                <a:cubicBezTo>
                  <a:pt x="209" y="145"/>
                  <a:pt x="212" y="142"/>
                  <a:pt x="213" y="140"/>
                </a:cubicBezTo>
                <a:cubicBezTo>
                  <a:pt x="213" y="137"/>
                  <a:pt x="220" y="137"/>
                  <a:pt x="224" y="140"/>
                </a:cubicBezTo>
                <a:cubicBezTo>
                  <a:pt x="229" y="142"/>
                  <a:pt x="231" y="142"/>
                  <a:pt x="232" y="138"/>
                </a:cubicBezTo>
                <a:cubicBezTo>
                  <a:pt x="232" y="135"/>
                  <a:pt x="238" y="134"/>
                  <a:pt x="240" y="135"/>
                </a:cubicBezTo>
                <a:cubicBezTo>
                  <a:pt x="242" y="136"/>
                  <a:pt x="249" y="139"/>
                  <a:pt x="252" y="138"/>
                </a:cubicBezTo>
                <a:cubicBezTo>
                  <a:pt x="255" y="137"/>
                  <a:pt x="269" y="138"/>
                  <a:pt x="273" y="139"/>
                </a:cubicBezTo>
                <a:cubicBezTo>
                  <a:pt x="277" y="140"/>
                  <a:pt x="278" y="138"/>
                  <a:pt x="281" y="142"/>
                </a:cubicBezTo>
                <a:cubicBezTo>
                  <a:pt x="284" y="145"/>
                  <a:pt x="285" y="142"/>
                  <a:pt x="288" y="144"/>
                </a:cubicBezTo>
                <a:cubicBezTo>
                  <a:pt x="288" y="143"/>
                  <a:pt x="288" y="142"/>
                  <a:pt x="288" y="141"/>
                </a:cubicBezTo>
                <a:cubicBezTo>
                  <a:pt x="288" y="138"/>
                  <a:pt x="292" y="136"/>
                  <a:pt x="293" y="134"/>
                </a:cubicBezTo>
                <a:cubicBezTo>
                  <a:pt x="293" y="133"/>
                  <a:pt x="289" y="127"/>
                  <a:pt x="289" y="125"/>
                </a:cubicBezTo>
                <a:cubicBezTo>
                  <a:pt x="289" y="123"/>
                  <a:pt x="289" y="119"/>
                  <a:pt x="287" y="118"/>
                </a:cubicBezTo>
                <a:cubicBezTo>
                  <a:pt x="285" y="117"/>
                  <a:pt x="291" y="114"/>
                  <a:pt x="292" y="115"/>
                </a:cubicBezTo>
                <a:cubicBezTo>
                  <a:pt x="295" y="115"/>
                  <a:pt x="299" y="112"/>
                  <a:pt x="300" y="113"/>
                </a:cubicBezTo>
                <a:cubicBezTo>
                  <a:pt x="301" y="114"/>
                  <a:pt x="304" y="115"/>
                  <a:pt x="306" y="115"/>
                </a:cubicBezTo>
                <a:cubicBezTo>
                  <a:pt x="308" y="115"/>
                  <a:pt x="307" y="112"/>
                  <a:pt x="306" y="111"/>
                </a:cubicBezTo>
                <a:cubicBezTo>
                  <a:pt x="305" y="109"/>
                  <a:pt x="310" y="98"/>
                  <a:pt x="311" y="94"/>
                </a:cubicBezTo>
                <a:cubicBezTo>
                  <a:pt x="312" y="91"/>
                  <a:pt x="314" y="94"/>
                  <a:pt x="317" y="94"/>
                </a:cubicBezTo>
                <a:cubicBezTo>
                  <a:pt x="320" y="95"/>
                  <a:pt x="323" y="94"/>
                  <a:pt x="325" y="95"/>
                </a:cubicBezTo>
                <a:cubicBezTo>
                  <a:pt x="326" y="96"/>
                  <a:pt x="331" y="94"/>
                  <a:pt x="333" y="92"/>
                </a:cubicBezTo>
                <a:cubicBezTo>
                  <a:pt x="334" y="90"/>
                  <a:pt x="331" y="90"/>
                  <a:pt x="331" y="85"/>
                </a:cubicBezTo>
                <a:cubicBezTo>
                  <a:pt x="332" y="81"/>
                  <a:pt x="334" y="79"/>
                  <a:pt x="337" y="79"/>
                </a:cubicBezTo>
                <a:cubicBezTo>
                  <a:pt x="340" y="79"/>
                  <a:pt x="341" y="76"/>
                  <a:pt x="341" y="74"/>
                </a:cubicBezTo>
                <a:cubicBezTo>
                  <a:pt x="341" y="73"/>
                  <a:pt x="343" y="71"/>
                  <a:pt x="343" y="69"/>
                </a:cubicBezTo>
                <a:cubicBezTo>
                  <a:pt x="343" y="68"/>
                  <a:pt x="342" y="67"/>
                  <a:pt x="342" y="66"/>
                </a:cubicBezTo>
                <a:close/>
                <a:moveTo>
                  <a:pt x="129" y="102"/>
                </a:moveTo>
                <a:cubicBezTo>
                  <a:pt x="128" y="104"/>
                  <a:pt x="118" y="101"/>
                  <a:pt x="117" y="99"/>
                </a:cubicBezTo>
                <a:cubicBezTo>
                  <a:pt x="116" y="97"/>
                  <a:pt x="131" y="99"/>
                  <a:pt x="129" y="102"/>
                </a:cubicBezTo>
                <a:close/>
                <a:moveTo>
                  <a:pt x="270" y="101"/>
                </a:moveTo>
                <a:cubicBezTo>
                  <a:pt x="263" y="101"/>
                  <a:pt x="248" y="98"/>
                  <a:pt x="241" y="105"/>
                </a:cubicBezTo>
                <a:cubicBezTo>
                  <a:pt x="235" y="111"/>
                  <a:pt x="240" y="115"/>
                  <a:pt x="237" y="115"/>
                </a:cubicBezTo>
                <a:cubicBezTo>
                  <a:pt x="234" y="116"/>
                  <a:pt x="232" y="105"/>
                  <a:pt x="236" y="102"/>
                </a:cubicBezTo>
                <a:cubicBezTo>
                  <a:pt x="239" y="98"/>
                  <a:pt x="251" y="97"/>
                  <a:pt x="258" y="98"/>
                </a:cubicBezTo>
                <a:cubicBezTo>
                  <a:pt x="265" y="100"/>
                  <a:pt x="277" y="97"/>
                  <a:pt x="279" y="97"/>
                </a:cubicBezTo>
                <a:cubicBezTo>
                  <a:pt x="280" y="98"/>
                  <a:pt x="277" y="101"/>
                  <a:pt x="270" y="101"/>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214" name="Freeform 163"/>
          <p:cNvSpPr>
            <a:spLocks noEditPoints="1"/>
          </p:cNvSpPr>
          <p:nvPr/>
        </p:nvSpPr>
        <p:spPr bwMode="auto">
          <a:xfrm>
            <a:off x="4483894" y="1435944"/>
            <a:ext cx="3902116" cy="1496539"/>
          </a:xfrm>
          <a:custGeom>
            <a:avLst/>
            <a:gdLst>
              <a:gd name="T0" fmla="*/ 378 w 1439"/>
              <a:gd name="T1" fmla="*/ 11 h 552"/>
              <a:gd name="T2" fmla="*/ 639 w 1439"/>
              <a:gd name="T3" fmla="*/ 5 h 552"/>
              <a:gd name="T4" fmla="*/ 503 w 1439"/>
              <a:gd name="T5" fmla="*/ 158 h 552"/>
              <a:gd name="T6" fmla="*/ 694 w 1439"/>
              <a:gd name="T7" fmla="*/ 52 h 552"/>
              <a:gd name="T8" fmla="*/ 1050 w 1439"/>
              <a:gd name="T9" fmla="*/ 116 h 552"/>
              <a:gd name="T10" fmla="*/ 1103 w 1439"/>
              <a:gd name="T11" fmla="*/ 123 h 552"/>
              <a:gd name="T12" fmla="*/ 1028 w 1439"/>
              <a:gd name="T13" fmla="*/ 446 h 552"/>
              <a:gd name="T14" fmla="*/ 255 w 1439"/>
              <a:gd name="T15" fmla="*/ 23 h 552"/>
              <a:gd name="T16" fmla="*/ 1395 w 1439"/>
              <a:gd name="T17" fmla="*/ 253 h 552"/>
              <a:gd name="T18" fmla="*/ 1250 w 1439"/>
              <a:gd name="T19" fmla="*/ 212 h 552"/>
              <a:gd name="T20" fmla="*/ 1113 w 1439"/>
              <a:gd name="T21" fmla="*/ 185 h 552"/>
              <a:gd name="T22" fmla="*/ 1019 w 1439"/>
              <a:gd name="T23" fmla="*/ 157 h 552"/>
              <a:gd name="T24" fmla="*/ 945 w 1439"/>
              <a:gd name="T25" fmla="*/ 176 h 552"/>
              <a:gd name="T26" fmla="*/ 884 w 1439"/>
              <a:gd name="T27" fmla="*/ 145 h 552"/>
              <a:gd name="T28" fmla="*/ 783 w 1439"/>
              <a:gd name="T29" fmla="*/ 143 h 552"/>
              <a:gd name="T30" fmla="*/ 772 w 1439"/>
              <a:gd name="T31" fmla="*/ 123 h 552"/>
              <a:gd name="T32" fmla="*/ 732 w 1439"/>
              <a:gd name="T33" fmla="*/ 88 h 552"/>
              <a:gd name="T34" fmla="*/ 660 w 1439"/>
              <a:gd name="T35" fmla="*/ 100 h 552"/>
              <a:gd name="T36" fmla="*/ 572 w 1439"/>
              <a:gd name="T37" fmla="*/ 120 h 552"/>
              <a:gd name="T38" fmla="*/ 544 w 1439"/>
              <a:gd name="T39" fmla="*/ 144 h 552"/>
              <a:gd name="T40" fmla="*/ 501 w 1439"/>
              <a:gd name="T41" fmla="*/ 186 h 552"/>
              <a:gd name="T42" fmla="*/ 477 w 1439"/>
              <a:gd name="T43" fmla="*/ 214 h 552"/>
              <a:gd name="T44" fmla="*/ 442 w 1439"/>
              <a:gd name="T45" fmla="*/ 255 h 552"/>
              <a:gd name="T46" fmla="*/ 458 w 1439"/>
              <a:gd name="T47" fmla="*/ 223 h 552"/>
              <a:gd name="T48" fmla="*/ 405 w 1439"/>
              <a:gd name="T49" fmla="*/ 196 h 552"/>
              <a:gd name="T50" fmla="*/ 342 w 1439"/>
              <a:gd name="T51" fmla="*/ 205 h 552"/>
              <a:gd name="T52" fmla="*/ 281 w 1439"/>
              <a:gd name="T53" fmla="*/ 221 h 552"/>
              <a:gd name="T54" fmla="*/ 205 w 1439"/>
              <a:gd name="T55" fmla="*/ 224 h 552"/>
              <a:gd name="T56" fmla="*/ 157 w 1439"/>
              <a:gd name="T57" fmla="*/ 275 h 552"/>
              <a:gd name="T58" fmla="*/ 108 w 1439"/>
              <a:gd name="T59" fmla="*/ 244 h 552"/>
              <a:gd name="T60" fmla="*/ 112 w 1439"/>
              <a:gd name="T61" fmla="*/ 209 h 552"/>
              <a:gd name="T62" fmla="*/ 82 w 1439"/>
              <a:gd name="T63" fmla="*/ 241 h 552"/>
              <a:gd name="T64" fmla="*/ 74 w 1439"/>
              <a:gd name="T65" fmla="*/ 330 h 552"/>
              <a:gd name="T66" fmla="*/ 77 w 1439"/>
              <a:gd name="T67" fmla="*/ 388 h 552"/>
              <a:gd name="T68" fmla="*/ 120 w 1439"/>
              <a:gd name="T69" fmla="*/ 432 h 552"/>
              <a:gd name="T70" fmla="*/ 168 w 1439"/>
              <a:gd name="T71" fmla="*/ 472 h 552"/>
              <a:gd name="T72" fmla="*/ 172 w 1439"/>
              <a:gd name="T73" fmla="*/ 526 h 552"/>
              <a:gd name="T74" fmla="*/ 250 w 1439"/>
              <a:gd name="T75" fmla="*/ 499 h 552"/>
              <a:gd name="T76" fmla="*/ 248 w 1439"/>
              <a:gd name="T77" fmla="*/ 450 h 552"/>
              <a:gd name="T78" fmla="*/ 341 w 1439"/>
              <a:gd name="T79" fmla="*/ 453 h 552"/>
              <a:gd name="T80" fmla="*/ 391 w 1439"/>
              <a:gd name="T81" fmla="*/ 407 h 552"/>
              <a:gd name="T82" fmla="*/ 472 w 1439"/>
              <a:gd name="T83" fmla="*/ 414 h 552"/>
              <a:gd name="T84" fmla="*/ 567 w 1439"/>
              <a:gd name="T85" fmla="*/ 463 h 552"/>
              <a:gd name="T86" fmla="*/ 654 w 1439"/>
              <a:gd name="T87" fmla="*/ 453 h 552"/>
              <a:gd name="T88" fmla="*/ 729 w 1439"/>
              <a:gd name="T89" fmla="*/ 458 h 552"/>
              <a:gd name="T90" fmla="*/ 842 w 1439"/>
              <a:gd name="T91" fmla="*/ 439 h 552"/>
              <a:gd name="T92" fmla="*/ 930 w 1439"/>
              <a:gd name="T93" fmla="*/ 474 h 552"/>
              <a:gd name="T94" fmla="*/ 941 w 1439"/>
              <a:gd name="T95" fmla="*/ 532 h 552"/>
              <a:gd name="T96" fmla="*/ 1006 w 1439"/>
              <a:gd name="T97" fmla="*/ 412 h 552"/>
              <a:gd name="T98" fmla="*/ 1015 w 1439"/>
              <a:gd name="T99" fmla="*/ 365 h 552"/>
              <a:gd name="T100" fmla="*/ 1129 w 1439"/>
              <a:gd name="T101" fmla="*/ 353 h 552"/>
              <a:gd name="T102" fmla="*/ 1206 w 1439"/>
              <a:gd name="T103" fmla="*/ 313 h 552"/>
              <a:gd name="T104" fmla="*/ 1150 w 1439"/>
              <a:gd name="T105" fmla="*/ 444 h 552"/>
              <a:gd name="T106" fmla="*/ 1205 w 1439"/>
              <a:gd name="T107" fmla="*/ 369 h 552"/>
              <a:gd name="T108" fmla="*/ 1293 w 1439"/>
              <a:gd name="T109" fmla="*/ 324 h 552"/>
              <a:gd name="T110" fmla="*/ 1353 w 1439"/>
              <a:gd name="T111" fmla="*/ 274 h 552"/>
              <a:gd name="T112" fmla="*/ 1411 w 1439"/>
              <a:gd name="T113" fmla="*/ 280 h 552"/>
              <a:gd name="T114" fmla="*/ 740 w 1439"/>
              <a:gd name="T115" fmla="*/ 411 h 552"/>
              <a:gd name="T116" fmla="*/ 289 w 1439"/>
              <a:gd name="T117" fmla="*/ 25 h 552"/>
              <a:gd name="T118" fmla="*/ 295 w 1439"/>
              <a:gd name="T119" fmla="*/ 15 h 552"/>
              <a:gd name="T120" fmla="*/ 314 w 1439"/>
              <a:gd name="T121" fmla="*/ 152 h 552"/>
              <a:gd name="T122" fmla="*/ 314 w 1439"/>
              <a:gd name="T123" fmla="*/ 116 h 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39" h="552">
                <a:moveTo>
                  <a:pt x="22" y="399"/>
                </a:moveTo>
                <a:cubicBezTo>
                  <a:pt x="21" y="399"/>
                  <a:pt x="18" y="398"/>
                  <a:pt x="17" y="397"/>
                </a:cubicBezTo>
                <a:cubicBezTo>
                  <a:pt x="16" y="396"/>
                  <a:pt x="14" y="396"/>
                  <a:pt x="12" y="397"/>
                </a:cubicBezTo>
                <a:cubicBezTo>
                  <a:pt x="12" y="397"/>
                  <a:pt x="13" y="397"/>
                  <a:pt x="13" y="398"/>
                </a:cubicBezTo>
                <a:cubicBezTo>
                  <a:pt x="14" y="400"/>
                  <a:pt x="9" y="400"/>
                  <a:pt x="10" y="402"/>
                </a:cubicBezTo>
                <a:cubicBezTo>
                  <a:pt x="12" y="405"/>
                  <a:pt x="6" y="405"/>
                  <a:pt x="6" y="402"/>
                </a:cubicBezTo>
                <a:cubicBezTo>
                  <a:pt x="6" y="400"/>
                  <a:pt x="0" y="401"/>
                  <a:pt x="1" y="403"/>
                </a:cubicBezTo>
                <a:cubicBezTo>
                  <a:pt x="1" y="403"/>
                  <a:pt x="1" y="404"/>
                  <a:pt x="0" y="405"/>
                </a:cubicBezTo>
                <a:cubicBezTo>
                  <a:pt x="2" y="405"/>
                  <a:pt x="4" y="406"/>
                  <a:pt x="4" y="406"/>
                </a:cubicBezTo>
                <a:cubicBezTo>
                  <a:pt x="6" y="407"/>
                  <a:pt x="20" y="408"/>
                  <a:pt x="26" y="407"/>
                </a:cubicBezTo>
                <a:cubicBezTo>
                  <a:pt x="26" y="406"/>
                  <a:pt x="27" y="403"/>
                  <a:pt x="27" y="402"/>
                </a:cubicBezTo>
                <a:cubicBezTo>
                  <a:pt x="27" y="400"/>
                  <a:pt x="23" y="398"/>
                  <a:pt x="22" y="399"/>
                </a:cubicBezTo>
                <a:close/>
                <a:moveTo>
                  <a:pt x="382" y="15"/>
                </a:moveTo>
                <a:cubicBezTo>
                  <a:pt x="392" y="14"/>
                  <a:pt x="391" y="9"/>
                  <a:pt x="386" y="8"/>
                </a:cubicBezTo>
                <a:cubicBezTo>
                  <a:pt x="381" y="7"/>
                  <a:pt x="381" y="11"/>
                  <a:pt x="378" y="11"/>
                </a:cubicBezTo>
                <a:cubicBezTo>
                  <a:pt x="376" y="11"/>
                  <a:pt x="366" y="13"/>
                  <a:pt x="368" y="15"/>
                </a:cubicBezTo>
                <a:cubicBezTo>
                  <a:pt x="371" y="17"/>
                  <a:pt x="377" y="16"/>
                  <a:pt x="382" y="15"/>
                </a:cubicBezTo>
                <a:close/>
                <a:moveTo>
                  <a:pt x="430" y="154"/>
                </a:moveTo>
                <a:cubicBezTo>
                  <a:pt x="434" y="154"/>
                  <a:pt x="442" y="153"/>
                  <a:pt x="443" y="151"/>
                </a:cubicBezTo>
                <a:cubicBezTo>
                  <a:pt x="444" y="149"/>
                  <a:pt x="440" y="147"/>
                  <a:pt x="434" y="147"/>
                </a:cubicBezTo>
                <a:cubicBezTo>
                  <a:pt x="428" y="147"/>
                  <a:pt x="427" y="153"/>
                  <a:pt x="430" y="154"/>
                </a:cubicBezTo>
                <a:close/>
                <a:moveTo>
                  <a:pt x="614" y="27"/>
                </a:moveTo>
                <a:cubicBezTo>
                  <a:pt x="619" y="29"/>
                  <a:pt x="617" y="30"/>
                  <a:pt x="612" y="30"/>
                </a:cubicBezTo>
                <a:cubicBezTo>
                  <a:pt x="607" y="30"/>
                  <a:pt x="603" y="32"/>
                  <a:pt x="606" y="33"/>
                </a:cubicBezTo>
                <a:cubicBezTo>
                  <a:pt x="609" y="34"/>
                  <a:pt x="609" y="37"/>
                  <a:pt x="614" y="38"/>
                </a:cubicBezTo>
                <a:cubicBezTo>
                  <a:pt x="619" y="39"/>
                  <a:pt x="624" y="35"/>
                  <a:pt x="624" y="32"/>
                </a:cubicBezTo>
                <a:cubicBezTo>
                  <a:pt x="623" y="29"/>
                  <a:pt x="642" y="26"/>
                  <a:pt x="647" y="25"/>
                </a:cubicBezTo>
                <a:cubicBezTo>
                  <a:pt x="652" y="24"/>
                  <a:pt x="644" y="18"/>
                  <a:pt x="649" y="18"/>
                </a:cubicBezTo>
                <a:cubicBezTo>
                  <a:pt x="655" y="17"/>
                  <a:pt x="652" y="15"/>
                  <a:pt x="646" y="14"/>
                </a:cubicBezTo>
                <a:cubicBezTo>
                  <a:pt x="639" y="13"/>
                  <a:pt x="642" y="7"/>
                  <a:pt x="639" y="5"/>
                </a:cubicBezTo>
                <a:cubicBezTo>
                  <a:pt x="637" y="3"/>
                  <a:pt x="636" y="8"/>
                  <a:pt x="627" y="9"/>
                </a:cubicBezTo>
                <a:cubicBezTo>
                  <a:pt x="618" y="11"/>
                  <a:pt x="614" y="13"/>
                  <a:pt x="618" y="15"/>
                </a:cubicBezTo>
                <a:cubicBezTo>
                  <a:pt x="621" y="17"/>
                  <a:pt x="618" y="21"/>
                  <a:pt x="614" y="21"/>
                </a:cubicBezTo>
                <a:cubicBezTo>
                  <a:pt x="610" y="21"/>
                  <a:pt x="610" y="25"/>
                  <a:pt x="614" y="27"/>
                </a:cubicBezTo>
                <a:close/>
                <a:moveTo>
                  <a:pt x="627" y="34"/>
                </a:moveTo>
                <a:cubicBezTo>
                  <a:pt x="627" y="36"/>
                  <a:pt x="619" y="39"/>
                  <a:pt x="622" y="41"/>
                </a:cubicBezTo>
                <a:cubicBezTo>
                  <a:pt x="624" y="43"/>
                  <a:pt x="625" y="42"/>
                  <a:pt x="628" y="43"/>
                </a:cubicBezTo>
                <a:cubicBezTo>
                  <a:pt x="630" y="43"/>
                  <a:pt x="632" y="50"/>
                  <a:pt x="636" y="49"/>
                </a:cubicBezTo>
                <a:cubicBezTo>
                  <a:pt x="641" y="48"/>
                  <a:pt x="653" y="54"/>
                  <a:pt x="660" y="54"/>
                </a:cubicBezTo>
                <a:cubicBezTo>
                  <a:pt x="667" y="54"/>
                  <a:pt x="668" y="48"/>
                  <a:pt x="666" y="47"/>
                </a:cubicBezTo>
                <a:cubicBezTo>
                  <a:pt x="664" y="47"/>
                  <a:pt x="666" y="44"/>
                  <a:pt x="670" y="38"/>
                </a:cubicBezTo>
                <a:cubicBezTo>
                  <a:pt x="673" y="32"/>
                  <a:pt x="657" y="28"/>
                  <a:pt x="657" y="32"/>
                </a:cubicBezTo>
                <a:cubicBezTo>
                  <a:pt x="657" y="37"/>
                  <a:pt x="652" y="31"/>
                  <a:pt x="651" y="29"/>
                </a:cubicBezTo>
                <a:cubicBezTo>
                  <a:pt x="649" y="26"/>
                  <a:pt x="627" y="31"/>
                  <a:pt x="627" y="34"/>
                </a:cubicBezTo>
                <a:close/>
                <a:moveTo>
                  <a:pt x="503" y="158"/>
                </a:moveTo>
                <a:cubicBezTo>
                  <a:pt x="507" y="160"/>
                  <a:pt x="510" y="159"/>
                  <a:pt x="509" y="155"/>
                </a:cubicBezTo>
                <a:cubicBezTo>
                  <a:pt x="509" y="151"/>
                  <a:pt x="500" y="156"/>
                  <a:pt x="503" y="158"/>
                </a:cubicBezTo>
                <a:close/>
                <a:moveTo>
                  <a:pt x="608" y="9"/>
                </a:moveTo>
                <a:cubicBezTo>
                  <a:pt x="609" y="5"/>
                  <a:pt x="592" y="7"/>
                  <a:pt x="597" y="10"/>
                </a:cubicBezTo>
                <a:cubicBezTo>
                  <a:pt x="598" y="12"/>
                  <a:pt x="607" y="13"/>
                  <a:pt x="608" y="9"/>
                </a:cubicBezTo>
                <a:close/>
                <a:moveTo>
                  <a:pt x="1340" y="189"/>
                </a:moveTo>
                <a:cubicBezTo>
                  <a:pt x="1345" y="192"/>
                  <a:pt x="1348" y="186"/>
                  <a:pt x="1352" y="189"/>
                </a:cubicBezTo>
                <a:cubicBezTo>
                  <a:pt x="1356" y="192"/>
                  <a:pt x="1366" y="188"/>
                  <a:pt x="1370" y="187"/>
                </a:cubicBezTo>
                <a:cubicBezTo>
                  <a:pt x="1374" y="186"/>
                  <a:pt x="1372" y="181"/>
                  <a:pt x="1361" y="180"/>
                </a:cubicBezTo>
                <a:cubicBezTo>
                  <a:pt x="1350" y="179"/>
                  <a:pt x="1335" y="187"/>
                  <a:pt x="1340" y="189"/>
                </a:cubicBezTo>
                <a:close/>
                <a:moveTo>
                  <a:pt x="666" y="69"/>
                </a:moveTo>
                <a:cubicBezTo>
                  <a:pt x="670" y="71"/>
                  <a:pt x="681" y="66"/>
                  <a:pt x="688" y="66"/>
                </a:cubicBezTo>
                <a:cubicBezTo>
                  <a:pt x="696" y="67"/>
                  <a:pt x="717" y="61"/>
                  <a:pt x="717" y="57"/>
                </a:cubicBezTo>
                <a:cubicBezTo>
                  <a:pt x="718" y="53"/>
                  <a:pt x="710" y="53"/>
                  <a:pt x="706" y="50"/>
                </a:cubicBezTo>
                <a:cubicBezTo>
                  <a:pt x="703" y="46"/>
                  <a:pt x="696" y="49"/>
                  <a:pt x="694" y="52"/>
                </a:cubicBezTo>
                <a:cubicBezTo>
                  <a:pt x="692" y="55"/>
                  <a:pt x="690" y="52"/>
                  <a:pt x="695" y="48"/>
                </a:cubicBezTo>
                <a:cubicBezTo>
                  <a:pt x="700" y="43"/>
                  <a:pt x="690" y="39"/>
                  <a:pt x="690" y="42"/>
                </a:cubicBezTo>
                <a:cubicBezTo>
                  <a:pt x="690" y="45"/>
                  <a:pt x="681" y="43"/>
                  <a:pt x="681" y="45"/>
                </a:cubicBezTo>
                <a:cubicBezTo>
                  <a:pt x="681" y="48"/>
                  <a:pt x="678" y="49"/>
                  <a:pt x="678" y="52"/>
                </a:cubicBezTo>
                <a:cubicBezTo>
                  <a:pt x="678" y="55"/>
                  <a:pt x="672" y="51"/>
                  <a:pt x="672" y="57"/>
                </a:cubicBezTo>
                <a:cubicBezTo>
                  <a:pt x="672" y="63"/>
                  <a:pt x="662" y="67"/>
                  <a:pt x="666" y="69"/>
                </a:cubicBezTo>
                <a:close/>
                <a:moveTo>
                  <a:pt x="987" y="120"/>
                </a:moveTo>
                <a:cubicBezTo>
                  <a:pt x="991" y="122"/>
                  <a:pt x="992" y="123"/>
                  <a:pt x="994" y="125"/>
                </a:cubicBezTo>
                <a:cubicBezTo>
                  <a:pt x="996" y="127"/>
                  <a:pt x="1003" y="124"/>
                  <a:pt x="1006" y="123"/>
                </a:cubicBezTo>
                <a:cubicBezTo>
                  <a:pt x="1009" y="122"/>
                  <a:pt x="1010" y="128"/>
                  <a:pt x="1014" y="125"/>
                </a:cubicBezTo>
                <a:cubicBezTo>
                  <a:pt x="1019" y="122"/>
                  <a:pt x="1024" y="123"/>
                  <a:pt x="1029" y="123"/>
                </a:cubicBezTo>
                <a:cubicBezTo>
                  <a:pt x="1035" y="123"/>
                  <a:pt x="1028" y="117"/>
                  <a:pt x="1029" y="114"/>
                </a:cubicBezTo>
                <a:cubicBezTo>
                  <a:pt x="1029" y="111"/>
                  <a:pt x="1035" y="113"/>
                  <a:pt x="1033" y="115"/>
                </a:cubicBezTo>
                <a:cubicBezTo>
                  <a:pt x="1031" y="118"/>
                  <a:pt x="1036" y="123"/>
                  <a:pt x="1044" y="123"/>
                </a:cubicBezTo>
                <a:cubicBezTo>
                  <a:pt x="1052" y="122"/>
                  <a:pt x="1046" y="118"/>
                  <a:pt x="1050" y="116"/>
                </a:cubicBezTo>
                <a:cubicBezTo>
                  <a:pt x="1054" y="114"/>
                  <a:pt x="1053" y="112"/>
                  <a:pt x="1048" y="109"/>
                </a:cubicBezTo>
                <a:cubicBezTo>
                  <a:pt x="1042" y="105"/>
                  <a:pt x="1034" y="107"/>
                  <a:pt x="1030" y="105"/>
                </a:cubicBezTo>
                <a:cubicBezTo>
                  <a:pt x="1024" y="103"/>
                  <a:pt x="1018" y="103"/>
                  <a:pt x="1018" y="108"/>
                </a:cubicBezTo>
                <a:cubicBezTo>
                  <a:pt x="1017" y="114"/>
                  <a:pt x="1007" y="102"/>
                  <a:pt x="1001" y="100"/>
                </a:cubicBezTo>
                <a:cubicBezTo>
                  <a:pt x="996" y="99"/>
                  <a:pt x="979" y="116"/>
                  <a:pt x="987" y="120"/>
                </a:cubicBezTo>
                <a:close/>
                <a:moveTo>
                  <a:pt x="1039" y="152"/>
                </a:moveTo>
                <a:cubicBezTo>
                  <a:pt x="1044" y="151"/>
                  <a:pt x="1036" y="143"/>
                  <a:pt x="1028" y="141"/>
                </a:cubicBezTo>
                <a:cubicBezTo>
                  <a:pt x="1021" y="140"/>
                  <a:pt x="1013" y="147"/>
                  <a:pt x="1014" y="148"/>
                </a:cubicBezTo>
                <a:cubicBezTo>
                  <a:pt x="1017" y="151"/>
                  <a:pt x="1035" y="153"/>
                  <a:pt x="1039" y="152"/>
                </a:cubicBezTo>
                <a:close/>
                <a:moveTo>
                  <a:pt x="1019" y="135"/>
                </a:moveTo>
                <a:cubicBezTo>
                  <a:pt x="1019" y="132"/>
                  <a:pt x="1006" y="137"/>
                  <a:pt x="1011" y="139"/>
                </a:cubicBezTo>
                <a:cubicBezTo>
                  <a:pt x="1014" y="140"/>
                  <a:pt x="1019" y="139"/>
                  <a:pt x="1019" y="135"/>
                </a:cubicBezTo>
                <a:close/>
                <a:moveTo>
                  <a:pt x="1063" y="120"/>
                </a:moveTo>
                <a:cubicBezTo>
                  <a:pt x="1069" y="120"/>
                  <a:pt x="1072" y="126"/>
                  <a:pt x="1083" y="127"/>
                </a:cubicBezTo>
                <a:cubicBezTo>
                  <a:pt x="1094" y="127"/>
                  <a:pt x="1103" y="125"/>
                  <a:pt x="1103" y="123"/>
                </a:cubicBezTo>
                <a:cubicBezTo>
                  <a:pt x="1103" y="120"/>
                  <a:pt x="1093" y="117"/>
                  <a:pt x="1090" y="119"/>
                </a:cubicBezTo>
                <a:cubicBezTo>
                  <a:pt x="1086" y="120"/>
                  <a:pt x="1084" y="115"/>
                  <a:pt x="1080" y="117"/>
                </a:cubicBezTo>
                <a:cubicBezTo>
                  <a:pt x="1076" y="118"/>
                  <a:pt x="1070" y="118"/>
                  <a:pt x="1068" y="114"/>
                </a:cubicBezTo>
                <a:cubicBezTo>
                  <a:pt x="1066" y="111"/>
                  <a:pt x="1060" y="120"/>
                  <a:pt x="1063" y="120"/>
                </a:cubicBezTo>
                <a:close/>
                <a:moveTo>
                  <a:pt x="231" y="19"/>
                </a:moveTo>
                <a:cubicBezTo>
                  <a:pt x="237" y="13"/>
                  <a:pt x="244" y="18"/>
                  <a:pt x="245" y="16"/>
                </a:cubicBezTo>
                <a:cubicBezTo>
                  <a:pt x="246" y="13"/>
                  <a:pt x="234" y="13"/>
                  <a:pt x="230" y="15"/>
                </a:cubicBezTo>
                <a:cubicBezTo>
                  <a:pt x="226" y="17"/>
                  <a:pt x="216" y="15"/>
                  <a:pt x="217" y="18"/>
                </a:cubicBezTo>
                <a:cubicBezTo>
                  <a:pt x="218" y="20"/>
                  <a:pt x="225" y="24"/>
                  <a:pt x="231" y="19"/>
                </a:cubicBezTo>
                <a:close/>
                <a:moveTo>
                  <a:pt x="1037" y="439"/>
                </a:moveTo>
                <a:cubicBezTo>
                  <a:pt x="1034" y="432"/>
                  <a:pt x="1041" y="425"/>
                  <a:pt x="1036" y="421"/>
                </a:cubicBezTo>
                <a:cubicBezTo>
                  <a:pt x="1031" y="418"/>
                  <a:pt x="1033" y="410"/>
                  <a:pt x="1031" y="412"/>
                </a:cubicBezTo>
                <a:cubicBezTo>
                  <a:pt x="1028" y="413"/>
                  <a:pt x="1031" y="420"/>
                  <a:pt x="1027" y="420"/>
                </a:cubicBezTo>
                <a:cubicBezTo>
                  <a:pt x="1023" y="421"/>
                  <a:pt x="1027" y="424"/>
                  <a:pt x="1025" y="429"/>
                </a:cubicBezTo>
                <a:cubicBezTo>
                  <a:pt x="1024" y="434"/>
                  <a:pt x="1026" y="442"/>
                  <a:pt x="1028" y="446"/>
                </a:cubicBezTo>
                <a:cubicBezTo>
                  <a:pt x="1030" y="451"/>
                  <a:pt x="1025" y="475"/>
                  <a:pt x="1027" y="479"/>
                </a:cubicBezTo>
                <a:cubicBezTo>
                  <a:pt x="1029" y="482"/>
                  <a:pt x="1024" y="500"/>
                  <a:pt x="1026" y="502"/>
                </a:cubicBezTo>
                <a:cubicBezTo>
                  <a:pt x="1029" y="506"/>
                  <a:pt x="1027" y="497"/>
                  <a:pt x="1031" y="497"/>
                </a:cubicBezTo>
                <a:cubicBezTo>
                  <a:pt x="1035" y="496"/>
                  <a:pt x="1035" y="502"/>
                  <a:pt x="1038" y="503"/>
                </a:cubicBezTo>
                <a:cubicBezTo>
                  <a:pt x="1041" y="504"/>
                  <a:pt x="1039" y="495"/>
                  <a:pt x="1037" y="495"/>
                </a:cubicBezTo>
                <a:cubicBezTo>
                  <a:pt x="1034" y="496"/>
                  <a:pt x="1032" y="489"/>
                  <a:pt x="1031" y="485"/>
                </a:cubicBezTo>
                <a:cubicBezTo>
                  <a:pt x="1030" y="481"/>
                  <a:pt x="1033" y="477"/>
                  <a:pt x="1033" y="472"/>
                </a:cubicBezTo>
                <a:cubicBezTo>
                  <a:pt x="1033" y="467"/>
                  <a:pt x="1040" y="467"/>
                  <a:pt x="1043" y="471"/>
                </a:cubicBezTo>
                <a:cubicBezTo>
                  <a:pt x="1047" y="475"/>
                  <a:pt x="1048" y="472"/>
                  <a:pt x="1046" y="469"/>
                </a:cubicBezTo>
                <a:cubicBezTo>
                  <a:pt x="1045" y="467"/>
                  <a:pt x="1040" y="447"/>
                  <a:pt x="1037" y="439"/>
                </a:cubicBezTo>
                <a:close/>
                <a:moveTo>
                  <a:pt x="254" y="16"/>
                </a:moveTo>
                <a:cubicBezTo>
                  <a:pt x="258" y="19"/>
                  <a:pt x="245" y="18"/>
                  <a:pt x="243" y="21"/>
                </a:cubicBezTo>
                <a:cubicBezTo>
                  <a:pt x="241" y="23"/>
                  <a:pt x="233" y="22"/>
                  <a:pt x="235" y="25"/>
                </a:cubicBezTo>
                <a:cubicBezTo>
                  <a:pt x="236" y="28"/>
                  <a:pt x="249" y="28"/>
                  <a:pt x="249" y="26"/>
                </a:cubicBezTo>
                <a:cubicBezTo>
                  <a:pt x="249" y="23"/>
                  <a:pt x="255" y="26"/>
                  <a:pt x="255" y="23"/>
                </a:cubicBezTo>
                <a:cubicBezTo>
                  <a:pt x="256" y="21"/>
                  <a:pt x="258" y="19"/>
                  <a:pt x="265" y="18"/>
                </a:cubicBezTo>
                <a:cubicBezTo>
                  <a:pt x="272" y="18"/>
                  <a:pt x="272" y="15"/>
                  <a:pt x="266" y="12"/>
                </a:cubicBezTo>
                <a:cubicBezTo>
                  <a:pt x="259" y="9"/>
                  <a:pt x="251" y="14"/>
                  <a:pt x="254" y="16"/>
                </a:cubicBezTo>
                <a:close/>
                <a:moveTo>
                  <a:pt x="244" y="218"/>
                </a:moveTo>
                <a:cubicBezTo>
                  <a:pt x="250" y="224"/>
                  <a:pt x="256" y="215"/>
                  <a:pt x="259" y="214"/>
                </a:cubicBezTo>
                <a:cubicBezTo>
                  <a:pt x="262" y="214"/>
                  <a:pt x="257" y="210"/>
                  <a:pt x="252" y="209"/>
                </a:cubicBezTo>
                <a:cubicBezTo>
                  <a:pt x="246" y="207"/>
                  <a:pt x="238" y="213"/>
                  <a:pt x="244" y="218"/>
                </a:cubicBezTo>
                <a:close/>
                <a:moveTo>
                  <a:pt x="1436" y="260"/>
                </a:moveTo>
                <a:cubicBezTo>
                  <a:pt x="1434" y="259"/>
                  <a:pt x="1426" y="254"/>
                  <a:pt x="1424" y="251"/>
                </a:cubicBezTo>
                <a:cubicBezTo>
                  <a:pt x="1422" y="248"/>
                  <a:pt x="1412" y="247"/>
                  <a:pt x="1412" y="248"/>
                </a:cubicBezTo>
                <a:cubicBezTo>
                  <a:pt x="1412" y="250"/>
                  <a:pt x="1409" y="248"/>
                  <a:pt x="1408" y="246"/>
                </a:cubicBezTo>
                <a:cubicBezTo>
                  <a:pt x="1408" y="245"/>
                  <a:pt x="1397" y="245"/>
                  <a:pt x="1397" y="246"/>
                </a:cubicBezTo>
                <a:cubicBezTo>
                  <a:pt x="1397" y="248"/>
                  <a:pt x="1400" y="248"/>
                  <a:pt x="1401" y="250"/>
                </a:cubicBezTo>
                <a:cubicBezTo>
                  <a:pt x="1403" y="252"/>
                  <a:pt x="1399" y="253"/>
                  <a:pt x="1400" y="256"/>
                </a:cubicBezTo>
                <a:cubicBezTo>
                  <a:pt x="1401" y="258"/>
                  <a:pt x="1396" y="254"/>
                  <a:pt x="1395" y="253"/>
                </a:cubicBezTo>
                <a:cubicBezTo>
                  <a:pt x="1393" y="252"/>
                  <a:pt x="1394" y="247"/>
                  <a:pt x="1394" y="245"/>
                </a:cubicBezTo>
                <a:cubicBezTo>
                  <a:pt x="1395" y="242"/>
                  <a:pt x="1391" y="243"/>
                  <a:pt x="1391" y="240"/>
                </a:cubicBezTo>
                <a:cubicBezTo>
                  <a:pt x="1391" y="238"/>
                  <a:pt x="1379" y="233"/>
                  <a:pt x="1375" y="231"/>
                </a:cubicBezTo>
                <a:cubicBezTo>
                  <a:pt x="1370" y="229"/>
                  <a:pt x="1364" y="227"/>
                  <a:pt x="1362" y="224"/>
                </a:cubicBezTo>
                <a:cubicBezTo>
                  <a:pt x="1361" y="222"/>
                  <a:pt x="1352" y="222"/>
                  <a:pt x="1349" y="218"/>
                </a:cubicBezTo>
                <a:cubicBezTo>
                  <a:pt x="1346" y="215"/>
                  <a:pt x="1331" y="209"/>
                  <a:pt x="1325" y="209"/>
                </a:cubicBezTo>
                <a:cubicBezTo>
                  <a:pt x="1319" y="208"/>
                  <a:pt x="1321" y="205"/>
                  <a:pt x="1318" y="205"/>
                </a:cubicBezTo>
                <a:cubicBezTo>
                  <a:pt x="1315" y="206"/>
                  <a:pt x="1302" y="205"/>
                  <a:pt x="1298" y="205"/>
                </a:cubicBezTo>
                <a:cubicBezTo>
                  <a:pt x="1294" y="204"/>
                  <a:pt x="1293" y="207"/>
                  <a:pt x="1290" y="206"/>
                </a:cubicBezTo>
                <a:cubicBezTo>
                  <a:pt x="1287" y="205"/>
                  <a:pt x="1272" y="199"/>
                  <a:pt x="1271" y="201"/>
                </a:cubicBezTo>
                <a:cubicBezTo>
                  <a:pt x="1269" y="203"/>
                  <a:pt x="1270" y="206"/>
                  <a:pt x="1268" y="207"/>
                </a:cubicBezTo>
                <a:cubicBezTo>
                  <a:pt x="1266" y="207"/>
                  <a:pt x="1268" y="210"/>
                  <a:pt x="1272" y="213"/>
                </a:cubicBezTo>
                <a:cubicBezTo>
                  <a:pt x="1276" y="217"/>
                  <a:pt x="1274" y="220"/>
                  <a:pt x="1270" y="222"/>
                </a:cubicBezTo>
                <a:cubicBezTo>
                  <a:pt x="1266" y="223"/>
                  <a:pt x="1260" y="220"/>
                  <a:pt x="1258" y="217"/>
                </a:cubicBezTo>
                <a:cubicBezTo>
                  <a:pt x="1257" y="214"/>
                  <a:pt x="1251" y="216"/>
                  <a:pt x="1250" y="212"/>
                </a:cubicBezTo>
                <a:cubicBezTo>
                  <a:pt x="1249" y="208"/>
                  <a:pt x="1252" y="208"/>
                  <a:pt x="1254" y="210"/>
                </a:cubicBezTo>
                <a:cubicBezTo>
                  <a:pt x="1257" y="212"/>
                  <a:pt x="1260" y="210"/>
                  <a:pt x="1260" y="207"/>
                </a:cubicBezTo>
                <a:cubicBezTo>
                  <a:pt x="1261" y="205"/>
                  <a:pt x="1254" y="203"/>
                  <a:pt x="1250" y="203"/>
                </a:cubicBezTo>
                <a:cubicBezTo>
                  <a:pt x="1246" y="203"/>
                  <a:pt x="1244" y="209"/>
                  <a:pt x="1240" y="211"/>
                </a:cubicBezTo>
                <a:cubicBezTo>
                  <a:pt x="1236" y="213"/>
                  <a:pt x="1220" y="210"/>
                  <a:pt x="1219" y="208"/>
                </a:cubicBezTo>
                <a:cubicBezTo>
                  <a:pt x="1217" y="207"/>
                  <a:pt x="1196" y="208"/>
                  <a:pt x="1193" y="210"/>
                </a:cubicBezTo>
                <a:cubicBezTo>
                  <a:pt x="1191" y="211"/>
                  <a:pt x="1193" y="217"/>
                  <a:pt x="1192" y="218"/>
                </a:cubicBezTo>
                <a:cubicBezTo>
                  <a:pt x="1191" y="218"/>
                  <a:pt x="1189" y="211"/>
                  <a:pt x="1189" y="210"/>
                </a:cubicBezTo>
                <a:cubicBezTo>
                  <a:pt x="1189" y="208"/>
                  <a:pt x="1187" y="207"/>
                  <a:pt x="1183" y="207"/>
                </a:cubicBezTo>
                <a:cubicBezTo>
                  <a:pt x="1179" y="207"/>
                  <a:pt x="1177" y="207"/>
                  <a:pt x="1179" y="206"/>
                </a:cubicBezTo>
                <a:cubicBezTo>
                  <a:pt x="1180" y="204"/>
                  <a:pt x="1177" y="202"/>
                  <a:pt x="1180" y="200"/>
                </a:cubicBezTo>
                <a:cubicBezTo>
                  <a:pt x="1183" y="198"/>
                  <a:pt x="1175" y="191"/>
                  <a:pt x="1166" y="188"/>
                </a:cubicBezTo>
                <a:cubicBezTo>
                  <a:pt x="1158" y="185"/>
                  <a:pt x="1139" y="187"/>
                  <a:pt x="1134" y="188"/>
                </a:cubicBezTo>
                <a:cubicBezTo>
                  <a:pt x="1129" y="190"/>
                  <a:pt x="1120" y="189"/>
                  <a:pt x="1115" y="189"/>
                </a:cubicBezTo>
                <a:cubicBezTo>
                  <a:pt x="1110" y="190"/>
                  <a:pt x="1114" y="188"/>
                  <a:pt x="1113" y="185"/>
                </a:cubicBezTo>
                <a:cubicBezTo>
                  <a:pt x="1111" y="183"/>
                  <a:pt x="1103" y="180"/>
                  <a:pt x="1102" y="182"/>
                </a:cubicBezTo>
                <a:cubicBezTo>
                  <a:pt x="1101" y="184"/>
                  <a:pt x="1099" y="182"/>
                  <a:pt x="1099" y="181"/>
                </a:cubicBezTo>
                <a:cubicBezTo>
                  <a:pt x="1099" y="180"/>
                  <a:pt x="1091" y="177"/>
                  <a:pt x="1088" y="177"/>
                </a:cubicBezTo>
                <a:cubicBezTo>
                  <a:pt x="1085" y="178"/>
                  <a:pt x="1084" y="175"/>
                  <a:pt x="1087" y="175"/>
                </a:cubicBezTo>
                <a:cubicBezTo>
                  <a:pt x="1091" y="175"/>
                  <a:pt x="1097" y="175"/>
                  <a:pt x="1094" y="171"/>
                </a:cubicBezTo>
                <a:cubicBezTo>
                  <a:pt x="1091" y="167"/>
                  <a:pt x="1069" y="166"/>
                  <a:pt x="1067" y="167"/>
                </a:cubicBezTo>
                <a:cubicBezTo>
                  <a:pt x="1065" y="168"/>
                  <a:pt x="1067" y="171"/>
                  <a:pt x="1062" y="175"/>
                </a:cubicBezTo>
                <a:cubicBezTo>
                  <a:pt x="1057" y="180"/>
                  <a:pt x="1052" y="177"/>
                  <a:pt x="1053" y="174"/>
                </a:cubicBezTo>
                <a:cubicBezTo>
                  <a:pt x="1054" y="172"/>
                  <a:pt x="1060" y="173"/>
                  <a:pt x="1060" y="170"/>
                </a:cubicBezTo>
                <a:cubicBezTo>
                  <a:pt x="1060" y="168"/>
                  <a:pt x="1051" y="169"/>
                  <a:pt x="1050" y="167"/>
                </a:cubicBezTo>
                <a:cubicBezTo>
                  <a:pt x="1049" y="166"/>
                  <a:pt x="1052" y="164"/>
                  <a:pt x="1055" y="165"/>
                </a:cubicBezTo>
                <a:cubicBezTo>
                  <a:pt x="1058" y="166"/>
                  <a:pt x="1063" y="167"/>
                  <a:pt x="1063" y="165"/>
                </a:cubicBezTo>
                <a:cubicBezTo>
                  <a:pt x="1064" y="164"/>
                  <a:pt x="1060" y="164"/>
                  <a:pt x="1055" y="163"/>
                </a:cubicBezTo>
                <a:cubicBezTo>
                  <a:pt x="1050" y="162"/>
                  <a:pt x="1038" y="159"/>
                  <a:pt x="1032" y="160"/>
                </a:cubicBezTo>
                <a:cubicBezTo>
                  <a:pt x="1026" y="160"/>
                  <a:pt x="1023" y="157"/>
                  <a:pt x="1019" y="157"/>
                </a:cubicBezTo>
                <a:cubicBezTo>
                  <a:pt x="1016" y="157"/>
                  <a:pt x="1016" y="159"/>
                  <a:pt x="1017" y="161"/>
                </a:cubicBezTo>
                <a:cubicBezTo>
                  <a:pt x="1019" y="163"/>
                  <a:pt x="1014" y="164"/>
                  <a:pt x="1010" y="163"/>
                </a:cubicBezTo>
                <a:cubicBezTo>
                  <a:pt x="1006" y="163"/>
                  <a:pt x="1000" y="166"/>
                  <a:pt x="1002" y="169"/>
                </a:cubicBezTo>
                <a:cubicBezTo>
                  <a:pt x="1004" y="172"/>
                  <a:pt x="1007" y="168"/>
                  <a:pt x="1009" y="169"/>
                </a:cubicBezTo>
                <a:cubicBezTo>
                  <a:pt x="1011" y="170"/>
                  <a:pt x="1004" y="172"/>
                  <a:pt x="1007" y="173"/>
                </a:cubicBezTo>
                <a:cubicBezTo>
                  <a:pt x="1010" y="175"/>
                  <a:pt x="1009" y="178"/>
                  <a:pt x="1009" y="179"/>
                </a:cubicBezTo>
                <a:cubicBezTo>
                  <a:pt x="1009" y="180"/>
                  <a:pt x="1004" y="181"/>
                  <a:pt x="1002" y="179"/>
                </a:cubicBezTo>
                <a:cubicBezTo>
                  <a:pt x="1001" y="177"/>
                  <a:pt x="998" y="179"/>
                  <a:pt x="994" y="179"/>
                </a:cubicBezTo>
                <a:cubicBezTo>
                  <a:pt x="991" y="178"/>
                  <a:pt x="988" y="180"/>
                  <a:pt x="992" y="180"/>
                </a:cubicBezTo>
                <a:cubicBezTo>
                  <a:pt x="996" y="181"/>
                  <a:pt x="997" y="183"/>
                  <a:pt x="992" y="184"/>
                </a:cubicBezTo>
                <a:cubicBezTo>
                  <a:pt x="987" y="184"/>
                  <a:pt x="988" y="179"/>
                  <a:pt x="985" y="180"/>
                </a:cubicBezTo>
                <a:cubicBezTo>
                  <a:pt x="982" y="180"/>
                  <a:pt x="976" y="177"/>
                  <a:pt x="972" y="178"/>
                </a:cubicBezTo>
                <a:cubicBezTo>
                  <a:pt x="969" y="178"/>
                  <a:pt x="967" y="180"/>
                  <a:pt x="963" y="181"/>
                </a:cubicBezTo>
                <a:cubicBezTo>
                  <a:pt x="958" y="181"/>
                  <a:pt x="952" y="178"/>
                  <a:pt x="950" y="176"/>
                </a:cubicBezTo>
                <a:cubicBezTo>
                  <a:pt x="948" y="173"/>
                  <a:pt x="947" y="173"/>
                  <a:pt x="945" y="176"/>
                </a:cubicBezTo>
                <a:cubicBezTo>
                  <a:pt x="943" y="178"/>
                  <a:pt x="943" y="184"/>
                  <a:pt x="941" y="184"/>
                </a:cubicBezTo>
                <a:cubicBezTo>
                  <a:pt x="938" y="185"/>
                  <a:pt x="938" y="189"/>
                  <a:pt x="935" y="191"/>
                </a:cubicBezTo>
                <a:cubicBezTo>
                  <a:pt x="933" y="192"/>
                  <a:pt x="933" y="189"/>
                  <a:pt x="930" y="189"/>
                </a:cubicBezTo>
                <a:cubicBezTo>
                  <a:pt x="927" y="189"/>
                  <a:pt x="918" y="180"/>
                  <a:pt x="917" y="178"/>
                </a:cubicBezTo>
                <a:cubicBezTo>
                  <a:pt x="917" y="175"/>
                  <a:pt x="911" y="170"/>
                  <a:pt x="910" y="169"/>
                </a:cubicBezTo>
                <a:cubicBezTo>
                  <a:pt x="908" y="168"/>
                  <a:pt x="911" y="168"/>
                  <a:pt x="913" y="169"/>
                </a:cubicBezTo>
                <a:cubicBezTo>
                  <a:pt x="915" y="171"/>
                  <a:pt x="917" y="171"/>
                  <a:pt x="919" y="170"/>
                </a:cubicBezTo>
                <a:cubicBezTo>
                  <a:pt x="921" y="169"/>
                  <a:pt x="921" y="164"/>
                  <a:pt x="918" y="164"/>
                </a:cubicBezTo>
                <a:cubicBezTo>
                  <a:pt x="914" y="164"/>
                  <a:pt x="916" y="161"/>
                  <a:pt x="917" y="161"/>
                </a:cubicBezTo>
                <a:cubicBezTo>
                  <a:pt x="919" y="160"/>
                  <a:pt x="913" y="155"/>
                  <a:pt x="915" y="155"/>
                </a:cubicBezTo>
                <a:cubicBezTo>
                  <a:pt x="917" y="154"/>
                  <a:pt x="917" y="152"/>
                  <a:pt x="914" y="152"/>
                </a:cubicBezTo>
                <a:cubicBezTo>
                  <a:pt x="911" y="152"/>
                  <a:pt x="908" y="149"/>
                  <a:pt x="908" y="148"/>
                </a:cubicBezTo>
                <a:cubicBezTo>
                  <a:pt x="908" y="147"/>
                  <a:pt x="896" y="146"/>
                  <a:pt x="897" y="148"/>
                </a:cubicBezTo>
                <a:cubicBezTo>
                  <a:pt x="897" y="150"/>
                  <a:pt x="893" y="150"/>
                  <a:pt x="894" y="148"/>
                </a:cubicBezTo>
                <a:cubicBezTo>
                  <a:pt x="894" y="146"/>
                  <a:pt x="890" y="147"/>
                  <a:pt x="884" y="145"/>
                </a:cubicBezTo>
                <a:cubicBezTo>
                  <a:pt x="879" y="144"/>
                  <a:pt x="879" y="140"/>
                  <a:pt x="877" y="140"/>
                </a:cubicBezTo>
                <a:cubicBezTo>
                  <a:pt x="875" y="139"/>
                  <a:pt x="876" y="145"/>
                  <a:pt x="873" y="144"/>
                </a:cubicBezTo>
                <a:cubicBezTo>
                  <a:pt x="870" y="143"/>
                  <a:pt x="867" y="145"/>
                  <a:pt x="869" y="148"/>
                </a:cubicBezTo>
                <a:cubicBezTo>
                  <a:pt x="870" y="151"/>
                  <a:pt x="869" y="152"/>
                  <a:pt x="868" y="154"/>
                </a:cubicBezTo>
                <a:cubicBezTo>
                  <a:pt x="868" y="157"/>
                  <a:pt x="867" y="156"/>
                  <a:pt x="863" y="155"/>
                </a:cubicBezTo>
                <a:cubicBezTo>
                  <a:pt x="860" y="154"/>
                  <a:pt x="860" y="158"/>
                  <a:pt x="853" y="156"/>
                </a:cubicBezTo>
                <a:cubicBezTo>
                  <a:pt x="846" y="154"/>
                  <a:pt x="843" y="156"/>
                  <a:pt x="842" y="154"/>
                </a:cubicBezTo>
                <a:cubicBezTo>
                  <a:pt x="841" y="151"/>
                  <a:pt x="839" y="151"/>
                  <a:pt x="838" y="153"/>
                </a:cubicBezTo>
                <a:cubicBezTo>
                  <a:pt x="838" y="155"/>
                  <a:pt x="827" y="154"/>
                  <a:pt x="826" y="151"/>
                </a:cubicBezTo>
                <a:cubicBezTo>
                  <a:pt x="826" y="149"/>
                  <a:pt x="828" y="148"/>
                  <a:pt x="830" y="148"/>
                </a:cubicBezTo>
                <a:cubicBezTo>
                  <a:pt x="832" y="147"/>
                  <a:pt x="828" y="146"/>
                  <a:pt x="822" y="146"/>
                </a:cubicBezTo>
                <a:cubicBezTo>
                  <a:pt x="817" y="146"/>
                  <a:pt x="813" y="143"/>
                  <a:pt x="807" y="144"/>
                </a:cubicBezTo>
                <a:cubicBezTo>
                  <a:pt x="801" y="144"/>
                  <a:pt x="788" y="146"/>
                  <a:pt x="786" y="146"/>
                </a:cubicBezTo>
                <a:cubicBezTo>
                  <a:pt x="784" y="147"/>
                  <a:pt x="787" y="151"/>
                  <a:pt x="785" y="151"/>
                </a:cubicBezTo>
                <a:cubicBezTo>
                  <a:pt x="782" y="151"/>
                  <a:pt x="784" y="145"/>
                  <a:pt x="783" y="143"/>
                </a:cubicBezTo>
                <a:cubicBezTo>
                  <a:pt x="783" y="140"/>
                  <a:pt x="778" y="140"/>
                  <a:pt x="779" y="142"/>
                </a:cubicBezTo>
                <a:cubicBezTo>
                  <a:pt x="780" y="144"/>
                  <a:pt x="772" y="145"/>
                  <a:pt x="770" y="143"/>
                </a:cubicBezTo>
                <a:cubicBezTo>
                  <a:pt x="768" y="141"/>
                  <a:pt x="765" y="139"/>
                  <a:pt x="761" y="138"/>
                </a:cubicBezTo>
                <a:cubicBezTo>
                  <a:pt x="756" y="137"/>
                  <a:pt x="750" y="142"/>
                  <a:pt x="751" y="143"/>
                </a:cubicBezTo>
                <a:cubicBezTo>
                  <a:pt x="752" y="145"/>
                  <a:pt x="756" y="144"/>
                  <a:pt x="756" y="145"/>
                </a:cubicBezTo>
                <a:cubicBezTo>
                  <a:pt x="756" y="147"/>
                  <a:pt x="746" y="146"/>
                  <a:pt x="746" y="148"/>
                </a:cubicBezTo>
                <a:cubicBezTo>
                  <a:pt x="746" y="150"/>
                  <a:pt x="736" y="152"/>
                  <a:pt x="733" y="152"/>
                </a:cubicBezTo>
                <a:cubicBezTo>
                  <a:pt x="725" y="153"/>
                  <a:pt x="723" y="153"/>
                  <a:pt x="719" y="156"/>
                </a:cubicBezTo>
                <a:cubicBezTo>
                  <a:pt x="715" y="160"/>
                  <a:pt x="718" y="154"/>
                  <a:pt x="721" y="151"/>
                </a:cubicBezTo>
                <a:cubicBezTo>
                  <a:pt x="724" y="148"/>
                  <a:pt x="727" y="149"/>
                  <a:pt x="729" y="147"/>
                </a:cubicBezTo>
                <a:cubicBezTo>
                  <a:pt x="731" y="144"/>
                  <a:pt x="734" y="144"/>
                  <a:pt x="738" y="144"/>
                </a:cubicBezTo>
                <a:cubicBezTo>
                  <a:pt x="743" y="143"/>
                  <a:pt x="743" y="140"/>
                  <a:pt x="745" y="139"/>
                </a:cubicBezTo>
                <a:cubicBezTo>
                  <a:pt x="747" y="138"/>
                  <a:pt x="753" y="136"/>
                  <a:pt x="754" y="134"/>
                </a:cubicBezTo>
                <a:cubicBezTo>
                  <a:pt x="755" y="132"/>
                  <a:pt x="766" y="128"/>
                  <a:pt x="768" y="128"/>
                </a:cubicBezTo>
                <a:cubicBezTo>
                  <a:pt x="770" y="128"/>
                  <a:pt x="771" y="123"/>
                  <a:pt x="772" y="123"/>
                </a:cubicBezTo>
                <a:cubicBezTo>
                  <a:pt x="773" y="123"/>
                  <a:pt x="780" y="121"/>
                  <a:pt x="782" y="120"/>
                </a:cubicBezTo>
                <a:cubicBezTo>
                  <a:pt x="785" y="118"/>
                  <a:pt x="786" y="116"/>
                  <a:pt x="786" y="114"/>
                </a:cubicBezTo>
                <a:cubicBezTo>
                  <a:pt x="786" y="113"/>
                  <a:pt x="783" y="113"/>
                  <a:pt x="783" y="112"/>
                </a:cubicBezTo>
                <a:cubicBezTo>
                  <a:pt x="782" y="110"/>
                  <a:pt x="784" y="111"/>
                  <a:pt x="787" y="110"/>
                </a:cubicBezTo>
                <a:cubicBezTo>
                  <a:pt x="789" y="109"/>
                  <a:pt x="787" y="106"/>
                  <a:pt x="785" y="106"/>
                </a:cubicBezTo>
                <a:cubicBezTo>
                  <a:pt x="783" y="107"/>
                  <a:pt x="786" y="104"/>
                  <a:pt x="784" y="102"/>
                </a:cubicBezTo>
                <a:cubicBezTo>
                  <a:pt x="782" y="100"/>
                  <a:pt x="778" y="103"/>
                  <a:pt x="778" y="101"/>
                </a:cubicBezTo>
                <a:cubicBezTo>
                  <a:pt x="779" y="99"/>
                  <a:pt x="778" y="96"/>
                  <a:pt x="777" y="94"/>
                </a:cubicBezTo>
                <a:cubicBezTo>
                  <a:pt x="775" y="93"/>
                  <a:pt x="772" y="97"/>
                  <a:pt x="769" y="94"/>
                </a:cubicBezTo>
                <a:cubicBezTo>
                  <a:pt x="766" y="92"/>
                  <a:pt x="757" y="91"/>
                  <a:pt x="757" y="92"/>
                </a:cubicBezTo>
                <a:cubicBezTo>
                  <a:pt x="757" y="93"/>
                  <a:pt x="753" y="90"/>
                  <a:pt x="752" y="91"/>
                </a:cubicBezTo>
                <a:cubicBezTo>
                  <a:pt x="751" y="92"/>
                  <a:pt x="744" y="92"/>
                  <a:pt x="742" y="91"/>
                </a:cubicBezTo>
                <a:cubicBezTo>
                  <a:pt x="739" y="91"/>
                  <a:pt x="736" y="92"/>
                  <a:pt x="736" y="94"/>
                </a:cubicBezTo>
                <a:cubicBezTo>
                  <a:pt x="736" y="97"/>
                  <a:pt x="727" y="96"/>
                  <a:pt x="726" y="95"/>
                </a:cubicBezTo>
                <a:cubicBezTo>
                  <a:pt x="724" y="95"/>
                  <a:pt x="732" y="89"/>
                  <a:pt x="732" y="88"/>
                </a:cubicBezTo>
                <a:cubicBezTo>
                  <a:pt x="732" y="87"/>
                  <a:pt x="719" y="88"/>
                  <a:pt x="718" y="87"/>
                </a:cubicBezTo>
                <a:cubicBezTo>
                  <a:pt x="717" y="85"/>
                  <a:pt x="711" y="85"/>
                  <a:pt x="708" y="85"/>
                </a:cubicBezTo>
                <a:cubicBezTo>
                  <a:pt x="705" y="85"/>
                  <a:pt x="708" y="84"/>
                  <a:pt x="710" y="84"/>
                </a:cubicBezTo>
                <a:cubicBezTo>
                  <a:pt x="713" y="84"/>
                  <a:pt x="715" y="82"/>
                  <a:pt x="718" y="81"/>
                </a:cubicBezTo>
                <a:cubicBezTo>
                  <a:pt x="721" y="81"/>
                  <a:pt x="720" y="80"/>
                  <a:pt x="719" y="78"/>
                </a:cubicBezTo>
                <a:cubicBezTo>
                  <a:pt x="718" y="76"/>
                  <a:pt x="715" y="77"/>
                  <a:pt x="712" y="76"/>
                </a:cubicBezTo>
                <a:cubicBezTo>
                  <a:pt x="709" y="75"/>
                  <a:pt x="706" y="74"/>
                  <a:pt x="703" y="74"/>
                </a:cubicBezTo>
                <a:cubicBezTo>
                  <a:pt x="701" y="74"/>
                  <a:pt x="698" y="75"/>
                  <a:pt x="692" y="76"/>
                </a:cubicBezTo>
                <a:cubicBezTo>
                  <a:pt x="686" y="77"/>
                  <a:pt x="686" y="82"/>
                  <a:pt x="683" y="83"/>
                </a:cubicBezTo>
                <a:cubicBezTo>
                  <a:pt x="680" y="85"/>
                  <a:pt x="675" y="90"/>
                  <a:pt x="677" y="91"/>
                </a:cubicBezTo>
                <a:cubicBezTo>
                  <a:pt x="680" y="91"/>
                  <a:pt x="678" y="93"/>
                  <a:pt x="679" y="94"/>
                </a:cubicBezTo>
                <a:cubicBezTo>
                  <a:pt x="679" y="96"/>
                  <a:pt x="677" y="96"/>
                  <a:pt x="674" y="96"/>
                </a:cubicBezTo>
                <a:cubicBezTo>
                  <a:pt x="671" y="95"/>
                  <a:pt x="661" y="95"/>
                  <a:pt x="661" y="97"/>
                </a:cubicBezTo>
                <a:cubicBezTo>
                  <a:pt x="661" y="100"/>
                  <a:pt x="667" y="101"/>
                  <a:pt x="667" y="102"/>
                </a:cubicBezTo>
                <a:cubicBezTo>
                  <a:pt x="666" y="103"/>
                  <a:pt x="662" y="102"/>
                  <a:pt x="660" y="100"/>
                </a:cubicBezTo>
                <a:cubicBezTo>
                  <a:pt x="658" y="99"/>
                  <a:pt x="654" y="100"/>
                  <a:pt x="653" y="102"/>
                </a:cubicBezTo>
                <a:cubicBezTo>
                  <a:pt x="652" y="104"/>
                  <a:pt x="649" y="104"/>
                  <a:pt x="647" y="103"/>
                </a:cubicBezTo>
                <a:cubicBezTo>
                  <a:pt x="646" y="103"/>
                  <a:pt x="644" y="104"/>
                  <a:pt x="642" y="104"/>
                </a:cubicBezTo>
                <a:cubicBezTo>
                  <a:pt x="640" y="103"/>
                  <a:pt x="646" y="100"/>
                  <a:pt x="644" y="99"/>
                </a:cubicBezTo>
                <a:cubicBezTo>
                  <a:pt x="643" y="97"/>
                  <a:pt x="637" y="99"/>
                  <a:pt x="636" y="101"/>
                </a:cubicBezTo>
                <a:cubicBezTo>
                  <a:pt x="636" y="103"/>
                  <a:pt x="632" y="99"/>
                  <a:pt x="631" y="100"/>
                </a:cubicBezTo>
                <a:cubicBezTo>
                  <a:pt x="629" y="101"/>
                  <a:pt x="628" y="102"/>
                  <a:pt x="625" y="103"/>
                </a:cubicBezTo>
                <a:cubicBezTo>
                  <a:pt x="623" y="104"/>
                  <a:pt x="618" y="102"/>
                  <a:pt x="617" y="104"/>
                </a:cubicBezTo>
                <a:cubicBezTo>
                  <a:pt x="616" y="106"/>
                  <a:pt x="622" y="106"/>
                  <a:pt x="622" y="107"/>
                </a:cubicBezTo>
                <a:cubicBezTo>
                  <a:pt x="622" y="108"/>
                  <a:pt x="609" y="108"/>
                  <a:pt x="608" y="109"/>
                </a:cubicBezTo>
                <a:cubicBezTo>
                  <a:pt x="608" y="111"/>
                  <a:pt x="603" y="111"/>
                  <a:pt x="598" y="111"/>
                </a:cubicBezTo>
                <a:cubicBezTo>
                  <a:pt x="592" y="111"/>
                  <a:pt x="594" y="114"/>
                  <a:pt x="590" y="114"/>
                </a:cubicBezTo>
                <a:cubicBezTo>
                  <a:pt x="585" y="115"/>
                  <a:pt x="583" y="115"/>
                  <a:pt x="582" y="118"/>
                </a:cubicBezTo>
                <a:cubicBezTo>
                  <a:pt x="581" y="120"/>
                  <a:pt x="577" y="120"/>
                  <a:pt x="576" y="119"/>
                </a:cubicBezTo>
                <a:cubicBezTo>
                  <a:pt x="574" y="117"/>
                  <a:pt x="570" y="119"/>
                  <a:pt x="572" y="120"/>
                </a:cubicBezTo>
                <a:cubicBezTo>
                  <a:pt x="574" y="120"/>
                  <a:pt x="572" y="122"/>
                  <a:pt x="571" y="122"/>
                </a:cubicBezTo>
                <a:cubicBezTo>
                  <a:pt x="570" y="121"/>
                  <a:pt x="566" y="124"/>
                  <a:pt x="568" y="124"/>
                </a:cubicBezTo>
                <a:cubicBezTo>
                  <a:pt x="570" y="123"/>
                  <a:pt x="571" y="125"/>
                  <a:pt x="570" y="127"/>
                </a:cubicBezTo>
                <a:cubicBezTo>
                  <a:pt x="569" y="128"/>
                  <a:pt x="564" y="125"/>
                  <a:pt x="563" y="126"/>
                </a:cubicBezTo>
                <a:cubicBezTo>
                  <a:pt x="562" y="128"/>
                  <a:pt x="565" y="129"/>
                  <a:pt x="567" y="129"/>
                </a:cubicBezTo>
                <a:cubicBezTo>
                  <a:pt x="570" y="129"/>
                  <a:pt x="571" y="130"/>
                  <a:pt x="571" y="132"/>
                </a:cubicBezTo>
                <a:cubicBezTo>
                  <a:pt x="571" y="133"/>
                  <a:pt x="566" y="131"/>
                  <a:pt x="565" y="132"/>
                </a:cubicBezTo>
                <a:cubicBezTo>
                  <a:pt x="564" y="134"/>
                  <a:pt x="566" y="134"/>
                  <a:pt x="568" y="134"/>
                </a:cubicBezTo>
                <a:cubicBezTo>
                  <a:pt x="570" y="135"/>
                  <a:pt x="569" y="136"/>
                  <a:pt x="571" y="137"/>
                </a:cubicBezTo>
                <a:cubicBezTo>
                  <a:pt x="571" y="138"/>
                  <a:pt x="571" y="138"/>
                  <a:pt x="571" y="138"/>
                </a:cubicBezTo>
                <a:cubicBezTo>
                  <a:pt x="572" y="139"/>
                  <a:pt x="570" y="140"/>
                  <a:pt x="570" y="141"/>
                </a:cubicBezTo>
                <a:cubicBezTo>
                  <a:pt x="571" y="143"/>
                  <a:pt x="568" y="144"/>
                  <a:pt x="568" y="142"/>
                </a:cubicBezTo>
                <a:cubicBezTo>
                  <a:pt x="568" y="141"/>
                  <a:pt x="561" y="140"/>
                  <a:pt x="560" y="142"/>
                </a:cubicBezTo>
                <a:cubicBezTo>
                  <a:pt x="559" y="143"/>
                  <a:pt x="558" y="145"/>
                  <a:pt x="556" y="143"/>
                </a:cubicBezTo>
                <a:cubicBezTo>
                  <a:pt x="554" y="142"/>
                  <a:pt x="550" y="144"/>
                  <a:pt x="544" y="144"/>
                </a:cubicBezTo>
                <a:cubicBezTo>
                  <a:pt x="537" y="144"/>
                  <a:pt x="525" y="145"/>
                  <a:pt x="522" y="146"/>
                </a:cubicBezTo>
                <a:cubicBezTo>
                  <a:pt x="519" y="147"/>
                  <a:pt x="516" y="151"/>
                  <a:pt x="519" y="154"/>
                </a:cubicBezTo>
                <a:cubicBezTo>
                  <a:pt x="522" y="157"/>
                  <a:pt x="519" y="158"/>
                  <a:pt x="519" y="160"/>
                </a:cubicBezTo>
                <a:cubicBezTo>
                  <a:pt x="519" y="162"/>
                  <a:pt x="526" y="166"/>
                  <a:pt x="530" y="166"/>
                </a:cubicBezTo>
                <a:cubicBezTo>
                  <a:pt x="534" y="166"/>
                  <a:pt x="538" y="171"/>
                  <a:pt x="535" y="174"/>
                </a:cubicBezTo>
                <a:cubicBezTo>
                  <a:pt x="533" y="177"/>
                  <a:pt x="526" y="173"/>
                  <a:pt x="521" y="170"/>
                </a:cubicBezTo>
                <a:cubicBezTo>
                  <a:pt x="516" y="166"/>
                  <a:pt x="505" y="164"/>
                  <a:pt x="502" y="165"/>
                </a:cubicBezTo>
                <a:cubicBezTo>
                  <a:pt x="498" y="165"/>
                  <a:pt x="500" y="161"/>
                  <a:pt x="496" y="162"/>
                </a:cubicBezTo>
                <a:cubicBezTo>
                  <a:pt x="491" y="162"/>
                  <a:pt x="487" y="166"/>
                  <a:pt x="490" y="166"/>
                </a:cubicBezTo>
                <a:cubicBezTo>
                  <a:pt x="493" y="166"/>
                  <a:pt x="495" y="166"/>
                  <a:pt x="494" y="167"/>
                </a:cubicBezTo>
                <a:cubicBezTo>
                  <a:pt x="492" y="169"/>
                  <a:pt x="495" y="168"/>
                  <a:pt x="498" y="170"/>
                </a:cubicBezTo>
                <a:cubicBezTo>
                  <a:pt x="502" y="171"/>
                  <a:pt x="495" y="174"/>
                  <a:pt x="491" y="171"/>
                </a:cubicBezTo>
                <a:cubicBezTo>
                  <a:pt x="488" y="168"/>
                  <a:pt x="483" y="171"/>
                  <a:pt x="482" y="173"/>
                </a:cubicBezTo>
                <a:cubicBezTo>
                  <a:pt x="481" y="175"/>
                  <a:pt x="487" y="181"/>
                  <a:pt x="493" y="182"/>
                </a:cubicBezTo>
                <a:cubicBezTo>
                  <a:pt x="500" y="183"/>
                  <a:pt x="498" y="185"/>
                  <a:pt x="501" y="186"/>
                </a:cubicBezTo>
                <a:cubicBezTo>
                  <a:pt x="504" y="187"/>
                  <a:pt x="502" y="188"/>
                  <a:pt x="500" y="188"/>
                </a:cubicBezTo>
                <a:cubicBezTo>
                  <a:pt x="498" y="188"/>
                  <a:pt x="493" y="185"/>
                  <a:pt x="490" y="183"/>
                </a:cubicBezTo>
                <a:cubicBezTo>
                  <a:pt x="487" y="182"/>
                  <a:pt x="478" y="184"/>
                  <a:pt x="476" y="182"/>
                </a:cubicBezTo>
                <a:cubicBezTo>
                  <a:pt x="474" y="180"/>
                  <a:pt x="477" y="178"/>
                  <a:pt x="475" y="177"/>
                </a:cubicBezTo>
                <a:cubicBezTo>
                  <a:pt x="474" y="175"/>
                  <a:pt x="475" y="172"/>
                  <a:pt x="477" y="168"/>
                </a:cubicBezTo>
                <a:cubicBezTo>
                  <a:pt x="480" y="165"/>
                  <a:pt x="477" y="159"/>
                  <a:pt x="474" y="158"/>
                </a:cubicBezTo>
                <a:cubicBezTo>
                  <a:pt x="470" y="157"/>
                  <a:pt x="471" y="160"/>
                  <a:pt x="471" y="161"/>
                </a:cubicBezTo>
                <a:cubicBezTo>
                  <a:pt x="472" y="162"/>
                  <a:pt x="472" y="167"/>
                  <a:pt x="469" y="170"/>
                </a:cubicBezTo>
                <a:cubicBezTo>
                  <a:pt x="467" y="173"/>
                  <a:pt x="459" y="173"/>
                  <a:pt x="459" y="175"/>
                </a:cubicBezTo>
                <a:cubicBezTo>
                  <a:pt x="459" y="177"/>
                  <a:pt x="454" y="179"/>
                  <a:pt x="456" y="180"/>
                </a:cubicBezTo>
                <a:cubicBezTo>
                  <a:pt x="458" y="182"/>
                  <a:pt x="464" y="190"/>
                  <a:pt x="465" y="192"/>
                </a:cubicBezTo>
                <a:cubicBezTo>
                  <a:pt x="466" y="194"/>
                  <a:pt x="459" y="202"/>
                  <a:pt x="461" y="206"/>
                </a:cubicBezTo>
                <a:cubicBezTo>
                  <a:pt x="462" y="211"/>
                  <a:pt x="460" y="213"/>
                  <a:pt x="461" y="215"/>
                </a:cubicBezTo>
                <a:cubicBezTo>
                  <a:pt x="462" y="217"/>
                  <a:pt x="465" y="215"/>
                  <a:pt x="467" y="216"/>
                </a:cubicBezTo>
                <a:cubicBezTo>
                  <a:pt x="469" y="217"/>
                  <a:pt x="473" y="215"/>
                  <a:pt x="477" y="214"/>
                </a:cubicBezTo>
                <a:cubicBezTo>
                  <a:pt x="482" y="213"/>
                  <a:pt x="490" y="218"/>
                  <a:pt x="493" y="219"/>
                </a:cubicBezTo>
                <a:cubicBezTo>
                  <a:pt x="496" y="221"/>
                  <a:pt x="495" y="223"/>
                  <a:pt x="496" y="226"/>
                </a:cubicBezTo>
                <a:cubicBezTo>
                  <a:pt x="498" y="228"/>
                  <a:pt x="493" y="228"/>
                  <a:pt x="493" y="232"/>
                </a:cubicBezTo>
                <a:cubicBezTo>
                  <a:pt x="493" y="236"/>
                  <a:pt x="502" y="237"/>
                  <a:pt x="502" y="238"/>
                </a:cubicBezTo>
                <a:cubicBezTo>
                  <a:pt x="503" y="240"/>
                  <a:pt x="496" y="239"/>
                  <a:pt x="493" y="238"/>
                </a:cubicBezTo>
                <a:cubicBezTo>
                  <a:pt x="490" y="237"/>
                  <a:pt x="490" y="233"/>
                  <a:pt x="489" y="232"/>
                </a:cubicBezTo>
                <a:cubicBezTo>
                  <a:pt x="488" y="232"/>
                  <a:pt x="491" y="229"/>
                  <a:pt x="491" y="226"/>
                </a:cubicBezTo>
                <a:cubicBezTo>
                  <a:pt x="491" y="224"/>
                  <a:pt x="488" y="222"/>
                  <a:pt x="487" y="221"/>
                </a:cubicBezTo>
                <a:cubicBezTo>
                  <a:pt x="486" y="219"/>
                  <a:pt x="484" y="217"/>
                  <a:pt x="482" y="217"/>
                </a:cubicBezTo>
                <a:cubicBezTo>
                  <a:pt x="479" y="218"/>
                  <a:pt x="471" y="219"/>
                  <a:pt x="469" y="221"/>
                </a:cubicBezTo>
                <a:cubicBezTo>
                  <a:pt x="466" y="223"/>
                  <a:pt x="469" y="229"/>
                  <a:pt x="470" y="233"/>
                </a:cubicBezTo>
                <a:cubicBezTo>
                  <a:pt x="472" y="236"/>
                  <a:pt x="463" y="240"/>
                  <a:pt x="463" y="242"/>
                </a:cubicBezTo>
                <a:cubicBezTo>
                  <a:pt x="464" y="245"/>
                  <a:pt x="461" y="246"/>
                  <a:pt x="457" y="248"/>
                </a:cubicBezTo>
                <a:cubicBezTo>
                  <a:pt x="453" y="250"/>
                  <a:pt x="449" y="252"/>
                  <a:pt x="449" y="255"/>
                </a:cubicBezTo>
                <a:cubicBezTo>
                  <a:pt x="449" y="258"/>
                  <a:pt x="444" y="256"/>
                  <a:pt x="442" y="255"/>
                </a:cubicBezTo>
                <a:cubicBezTo>
                  <a:pt x="439" y="253"/>
                  <a:pt x="436" y="256"/>
                  <a:pt x="432" y="256"/>
                </a:cubicBezTo>
                <a:cubicBezTo>
                  <a:pt x="428" y="255"/>
                  <a:pt x="428" y="252"/>
                  <a:pt x="425" y="253"/>
                </a:cubicBezTo>
                <a:cubicBezTo>
                  <a:pt x="422" y="255"/>
                  <a:pt x="420" y="252"/>
                  <a:pt x="421" y="250"/>
                </a:cubicBezTo>
                <a:cubicBezTo>
                  <a:pt x="422" y="248"/>
                  <a:pt x="425" y="249"/>
                  <a:pt x="426" y="251"/>
                </a:cubicBezTo>
                <a:cubicBezTo>
                  <a:pt x="426" y="253"/>
                  <a:pt x="428" y="252"/>
                  <a:pt x="431" y="250"/>
                </a:cubicBezTo>
                <a:cubicBezTo>
                  <a:pt x="433" y="249"/>
                  <a:pt x="432" y="252"/>
                  <a:pt x="435" y="252"/>
                </a:cubicBezTo>
                <a:cubicBezTo>
                  <a:pt x="439" y="253"/>
                  <a:pt x="437" y="251"/>
                  <a:pt x="440" y="251"/>
                </a:cubicBezTo>
                <a:cubicBezTo>
                  <a:pt x="442" y="251"/>
                  <a:pt x="443" y="250"/>
                  <a:pt x="442" y="249"/>
                </a:cubicBezTo>
                <a:cubicBezTo>
                  <a:pt x="441" y="247"/>
                  <a:pt x="444" y="246"/>
                  <a:pt x="445" y="246"/>
                </a:cubicBezTo>
                <a:cubicBezTo>
                  <a:pt x="447" y="245"/>
                  <a:pt x="446" y="242"/>
                  <a:pt x="448" y="241"/>
                </a:cubicBezTo>
                <a:cubicBezTo>
                  <a:pt x="450" y="240"/>
                  <a:pt x="449" y="239"/>
                  <a:pt x="450" y="239"/>
                </a:cubicBezTo>
                <a:cubicBezTo>
                  <a:pt x="452" y="238"/>
                  <a:pt x="453" y="236"/>
                  <a:pt x="454" y="236"/>
                </a:cubicBezTo>
                <a:cubicBezTo>
                  <a:pt x="456" y="236"/>
                  <a:pt x="457" y="233"/>
                  <a:pt x="456" y="232"/>
                </a:cubicBezTo>
                <a:cubicBezTo>
                  <a:pt x="455" y="230"/>
                  <a:pt x="457" y="227"/>
                  <a:pt x="458" y="226"/>
                </a:cubicBezTo>
                <a:cubicBezTo>
                  <a:pt x="460" y="226"/>
                  <a:pt x="460" y="224"/>
                  <a:pt x="458" y="223"/>
                </a:cubicBezTo>
                <a:cubicBezTo>
                  <a:pt x="457" y="222"/>
                  <a:pt x="451" y="218"/>
                  <a:pt x="452" y="216"/>
                </a:cubicBezTo>
                <a:cubicBezTo>
                  <a:pt x="452" y="213"/>
                  <a:pt x="451" y="209"/>
                  <a:pt x="452" y="207"/>
                </a:cubicBezTo>
                <a:cubicBezTo>
                  <a:pt x="452" y="205"/>
                  <a:pt x="452" y="202"/>
                  <a:pt x="451" y="199"/>
                </a:cubicBezTo>
                <a:cubicBezTo>
                  <a:pt x="451" y="197"/>
                  <a:pt x="453" y="195"/>
                  <a:pt x="454" y="190"/>
                </a:cubicBezTo>
                <a:cubicBezTo>
                  <a:pt x="454" y="186"/>
                  <a:pt x="449" y="182"/>
                  <a:pt x="447" y="181"/>
                </a:cubicBezTo>
                <a:cubicBezTo>
                  <a:pt x="444" y="180"/>
                  <a:pt x="446" y="178"/>
                  <a:pt x="449" y="175"/>
                </a:cubicBezTo>
                <a:cubicBezTo>
                  <a:pt x="453" y="172"/>
                  <a:pt x="453" y="162"/>
                  <a:pt x="453" y="160"/>
                </a:cubicBezTo>
                <a:cubicBezTo>
                  <a:pt x="453" y="158"/>
                  <a:pt x="445" y="156"/>
                  <a:pt x="443" y="157"/>
                </a:cubicBezTo>
                <a:cubicBezTo>
                  <a:pt x="440" y="157"/>
                  <a:pt x="429" y="156"/>
                  <a:pt x="427" y="156"/>
                </a:cubicBezTo>
                <a:cubicBezTo>
                  <a:pt x="424" y="155"/>
                  <a:pt x="423" y="158"/>
                  <a:pt x="422" y="161"/>
                </a:cubicBezTo>
                <a:cubicBezTo>
                  <a:pt x="421" y="163"/>
                  <a:pt x="418" y="167"/>
                  <a:pt x="416" y="173"/>
                </a:cubicBezTo>
                <a:cubicBezTo>
                  <a:pt x="415" y="178"/>
                  <a:pt x="408" y="180"/>
                  <a:pt x="405" y="181"/>
                </a:cubicBezTo>
                <a:cubicBezTo>
                  <a:pt x="402" y="182"/>
                  <a:pt x="400" y="187"/>
                  <a:pt x="402" y="189"/>
                </a:cubicBezTo>
                <a:cubicBezTo>
                  <a:pt x="403" y="191"/>
                  <a:pt x="405" y="189"/>
                  <a:pt x="406" y="190"/>
                </a:cubicBezTo>
                <a:cubicBezTo>
                  <a:pt x="408" y="190"/>
                  <a:pt x="406" y="196"/>
                  <a:pt x="405" y="196"/>
                </a:cubicBezTo>
                <a:cubicBezTo>
                  <a:pt x="404" y="197"/>
                  <a:pt x="407" y="199"/>
                  <a:pt x="405" y="200"/>
                </a:cubicBezTo>
                <a:cubicBezTo>
                  <a:pt x="403" y="202"/>
                  <a:pt x="401" y="205"/>
                  <a:pt x="402" y="206"/>
                </a:cubicBezTo>
                <a:cubicBezTo>
                  <a:pt x="403" y="208"/>
                  <a:pt x="409" y="208"/>
                  <a:pt x="412" y="210"/>
                </a:cubicBezTo>
                <a:cubicBezTo>
                  <a:pt x="414" y="211"/>
                  <a:pt x="413" y="214"/>
                  <a:pt x="415" y="217"/>
                </a:cubicBezTo>
                <a:cubicBezTo>
                  <a:pt x="417" y="219"/>
                  <a:pt x="420" y="218"/>
                  <a:pt x="421" y="219"/>
                </a:cubicBezTo>
                <a:cubicBezTo>
                  <a:pt x="422" y="221"/>
                  <a:pt x="417" y="227"/>
                  <a:pt x="415" y="228"/>
                </a:cubicBezTo>
                <a:cubicBezTo>
                  <a:pt x="414" y="228"/>
                  <a:pt x="407" y="221"/>
                  <a:pt x="405" y="220"/>
                </a:cubicBezTo>
                <a:cubicBezTo>
                  <a:pt x="403" y="218"/>
                  <a:pt x="395" y="216"/>
                  <a:pt x="392" y="214"/>
                </a:cubicBezTo>
                <a:cubicBezTo>
                  <a:pt x="388" y="212"/>
                  <a:pt x="385" y="212"/>
                  <a:pt x="380" y="209"/>
                </a:cubicBezTo>
                <a:cubicBezTo>
                  <a:pt x="376" y="206"/>
                  <a:pt x="373" y="205"/>
                  <a:pt x="365" y="205"/>
                </a:cubicBezTo>
                <a:cubicBezTo>
                  <a:pt x="357" y="205"/>
                  <a:pt x="352" y="203"/>
                  <a:pt x="349" y="204"/>
                </a:cubicBezTo>
                <a:cubicBezTo>
                  <a:pt x="347" y="204"/>
                  <a:pt x="348" y="201"/>
                  <a:pt x="343" y="199"/>
                </a:cubicBezTo>
                <a:cubicBezTo>
                  <a:pt x="339" y="197"/>
                  <a:pt x="336" y="194"/>
                  <a:pt x="333" y="196"/>
                </a:cubicBezTo>
                <a:cubicBezTo>
                  <a:pt x="330" y="197"/>
                  <a:pt x="331" y="202"/>
                  <a:pt x="335" y="203"/>
                </a:cubicBezTo>
                <a:cubicBezTo>
                  <a:pt x="339" y="203"/>
                  <a:pt x="337" y="205"/>
                  <a:pt x="342" y="205"/>
                </a:cubicBezTo>
                <a:cubicBezTo>
                  <a:pt x="346" y="205"/>
                  <a:pt x="347" y="206"/>
                  <a:pt x="347" y="209"/>
                </a:cubicBezTo>
                <a:cubicBezTo>
                  <a:pt x="347" y="212"/>
                  <a:pt x="349" y="214"/>
                  <a:pt x="351" y="216"/>
                </a:cubicBezTo>
                <a:cubicBezTo>
                  <a:pt x="353" y="218"/>
                  <a:pt x="352" y="221"/>
                  <a:pt x="348" y="221"/>
                </a:cubicBezTo>
                <a:cubicBezTo>
                  <a:pt x="345" y="221"/>
                  <a:pt x="341" y="221"/>
                  <a:pt x="343" y="223"/>
                </a:cubicBezTo>
                <a:cubicBezTo>
                  <a:pt x="344" y="226"/>
                  <a:pt x="342" y="226"/>
                  <a:pt x="338" y="225"/>
                </a:cubicBezTo>
                <a:cubicBezTo>
                  <a:pt x="335" y="224"/>
                  <a:pt x="337" y="222"/>
                  <a:pt x="338" y="220"/>
                </a:cubicBezTo>
                <a:cubicBezTo>
                  <a:pt x="340" y="219"/>
                  <a:pt x="335" y="217"/>
                  <a:pt x="333" y="216"/>
                </a:cubicBezTo>
                <a:cubicBezTo>
                  <a:pt x="331" y="216"/>
                  <a:pt x="322" y="222"/>
                  <a:pt x="320" y="223"/>
                </a:cubicBezTo>
                <a:cubicBezTo>
                  <a:pt x="318" y="224"/>
                  <a:pt x="312" y="221"/>
                  <a:pt x="306" y="223"/>
                </a:cubicBezTo>
                <a:cubicBezTo>
                  <a:pt x="300" y="224"/>
                  <a:pt x="300" y="229"/>
                  <a:pt x="298" y="229"/>
                </a:cubicBezTo>
                <a:cubicBezTo>
                  <a:pt x="296" y="228"/>
                  <a:pt x="289" y="229"/>
                  <a:pt x="287" y="228"/>
                </a:cubicBezTo>
                <a:cubicBezTo>
                  <a:pt x="284" y="226"/>
                  <a:pt x="286" y="225"/>
                  <a:pt x="289" y="225"/>
                </a:cubicBezTo>
                <a:cubicBezTo>
                  <a:pt x="291" y="226"/>
                  <a:pt x="292" y="225"/>
                  <a:pt x="291" y="223"/>
                </a:cubicBezTo>
                <a:cubicBezTo>
                  <a:pt x="289" y="221"/>
                  <a:pt x="293" y="218"/>
                  <a:pt x="293" y="217"/>
                </a:cubicBezTo>
                <a:cubicBezTo>
                  <a:pt x="293" y="216"/>
                  <a:pt x="283" y="219"/>
                  <a:pt x="281" y="221"/>
                </a:cubicBezTo>
                <a:cubicBezTo>
                  <a:pt x="280" y="222"/>
                  <a:pt x="281" y="224"/>
                  <a:pt x="280" y="225"/>
                </a:cubicBezTo>
                <a:cubicBezTo>
                  <a:pt x="278" y="226"/>
                  <a:pt x="278" y="224"/>
                  <a:pt x="276" y="223"/>
                </a:cubicBezTo>
                <a:cubicBezTo>
                  <a:pt x="274" y="222"/>
                  <a:pt x="259" y="226"/>
                  <a:pt x="257" y="229"/>
                </a:cubicBezTo>
                <a:cubicBezTo>
                  <a:pt x="254" y="232"/>
                  <a:pt x="249" y="232"/>
                  <a:pt x="249" y="234"/>
                </a:cubicBezTo>
                <a:cubicBezTo>
                  <a:pt x="249" y="236"/>
                  <a:pt x="242" y="235"/>
                  <a:pt x="239" y="237"/>
                </a:cubicBezTo>
                <a:cubicBezTo>
                  <a:pt x="237" y="238"/>
                  <a:pt x="238" y="243"/>
                  <a:pt x="237" y="245"/>
                </a:cubicBezTo>
                <a:cubicBezTo>
                  <a:pt x="236" y="248"/>
                  <a:pt x="226" y="247"/>
                  <a:pt x="223" y="247"/>
                </a:cubicBezTo>
                <a:cubicBezTo>
                  <a:pt x="220" y="247"/>
                  <a:pt x="219" y="241"/>
                  <a:pt x="216" y="241"/>
                </a:cubicBezTo>
                <a:cubicBezTo>
                  <a:pt x="214" y="241"/>
                  <a:pt x="215" y="237"/>
                  <a:pt x="216" y="236"/>
                </a:cubicBezTo>
                <a:cubicBezTo>
                  <a:pt x="217" y="234"/>
                  <a:pt x="219" y="235"/>
                  <a:pt x="222" y="233"/>
                </a:cubicBezTo>
                <a:cubicBezTo>
                  <a:pt x="225" y="231"/>
                  <a:pt x="228" y="234"/>
                  <a:pt x="229" y="233"/>
                </a:cubicBezTo>
                <a:cubicBezTo>
                  <a:pt x="231" y="232"/>
                  <a:pt x="225" y="228"/>
                  <a:pt x="224" y="225"/>
                </a:cubicBezTo>
                <a:cubicBezTo>
                  <a:pt x="224" y="222"/>
                  <a:pt x="217" y="221"/>
                  <a:pt x="214" y="222"/>
                </a:cubicBezTo>
                <a:cubicBezTo>
                  <a:pt x="210" y="223"/>
                  <a:pt x="206" y="222"/>
                  <a:pt x="203" y="221"/>
                </a:cubicBezTo>
                <a:cubicBezTo>
                  <a:pt x="201" y="220"/>
                  <a:pt x="201" y="223"/>
                  <a:pt x="205" y="224"/>
                </a:cubicBezTo>
                <a:cubicBezTo>
                  <a:pt x="209" y="225"/>
                  <a:pt x="207" y="228"/>
                  <a:pt x="207" y="230"/>
                </a:cubicBezTo>
                <a:cubicBezTo>
                  <a:pt x="208" y="232"/>
                  <a:pt x="206" y="236"/>
                  <a:pt x="204" y="239"/>
                </a:cubicBezTo>
                <a:cubicBezTo>
                  <a:pt x="202" y="242"/>
                  <a:pt x="203" y="242"/>
                  <a:pt x="207" y="242"/>
                </a:cubicBezTo>
                <a:cubicBezTo>
                  <a:pt x="210" y="242"/>
                  <a:pt x="210" y="246"/>
                  <a:pt x="210" y="250"/>
                </a:cubicBezTo>
                <a:cubicBezTo>
                  <a:pt x="210" y="253"/>
                  <a:pt x="207" y="254"/>
                  <a:pt x="207" y="256"/>
                </a:cubicBezTo>
                <a:cubicBezTo>
                  <a:pt x="207" y="259"/>
                  <a:pt x="204" y="255"/>
                  <a:pt x="204" y="256"/>
                </a:cubicBezTo>
                <a:cubicBezTo>
                  <a:pt x="203" y="257"/>
                  <a:pt x="202" y="256"/>
                  <a:pt x="201" y="254"/>
                </a:cubicBezTo>
                <a:cubicBezTo>
                  <a:pt x="201" y="252"/>
                  <a:pt x="195" y="253"/>
                  <a:pt x="193" y="252"/>
                </a:cubicBezTo>
                <a:cubicBezTo>
                  <a:pt x="190" y="251"/>
                  <a:pt x="189" y="252"/>
                  <a:pt x="187" y="255"/>
                </a:cubicBezTo>
                <a:cubicBezTo>
                  <a:pt x="186" y="257"/>
                  <a:pt x="182" y="258"/>
                  <a:pt x="180" y="258"/>
                </a:cubicBezTo>
                <a:cubicBezTo>
                  <a:pt x="177" y="258"/>
                  <a:pt x="174" y="262"/>
                  <a:pt x="172" y="264"/>
                </a:cubicBezTo>
                <a:cubicBezTo>
                  <a:pt x="169" y="265"/>
                  <a:pt x="169" y="268"/>
                  <a:pt x="172" y="271"/>
                </a:cubicBezTo>
                <a:cubicBezTo>
                  <a:pt x="175" y="274"/>
                  <a:pt x="176" y="276"/>
                  <a:pt x="176" y="278"/>
                </a:cubicBezTo>
                <a:cubicBezTo>
                  <a:pt x="175" y="279"/>
                  <a:pt x="167" y="279"/>
                  <a:pt x="166" y="277"/>
                </a:cubicBezTo>
                <a:cubicBezTo>
                  <a:pt x="164" y="275"/>
                  <a:pt x="159" y="275"/>
                  <a:pt x="157" y="275"/>
                </a:cubicBezTo>
                <a:cubicBezTo>
                  <a:pt x="155" y="275"/>
                  <a:pt x="150" y="269"/>
                  <a:pt x="147" y="269"/>
                </a:cubicBezTo>
                <a:cubicBezTo>
                  <a:pt x="145" y="269"/>
                  <a:pt x="143" y="272"/>
                  <a:pt x="142" y="274"/>
                </a:cubicBezTo>
                <a:cubicBezTo>
                  <a:pt x="141" y="276"/>
                  <a:pt x="143" y="276"/>
                  <a:pt x="145" y="279"/>
                </a:cubicBezTo>
                <a:cubicBezTo>
                  <a:pt x="146" y="282"/>
                  <a:pt x="151" y="282"/>
                  <a:pt x="153" y="282"/>
                </a:cubicBezTo>
                <a:cubicBezTo>
                  <a:pt x="155" y="282"/>
                  <a:pt x="154" y="285"/>
                  <a:pt x="154" y="287"/>
                </a:cubicBezTo>
                <a:cubicBezTo>
                  <a:pt x="153" y="288"/>
                  <a:pt x="149" y="289"/>
                  <a:pt x="147" y="288"/>
                </a:cubicBezTo>
                <a:cubicBezTo>
                  <a:pt x="146" y="286"/>
                  <a:pt x="141" y="288"/>
                  <a:pt x="141" y="286"/>
                </a:cubicBezTo>
                <a:cubicBezTo>
                  <a:pt x="141" y="284"/>
                  <a:pt x="137" y="281"/>
                  <a:pt x="133" y="281"/>
                </a:cubicBezTo>
                <a:cubicBezTo>
                  <a:pt x="129" y="282"/>
                  <a:pt x="128" y="280"/>
                  <a:pt x="129" y="277"/>
                </a:cubicBezTo>
                <a:cubicBezTo>
                  <a:pt x="129" y="274"/>
                  <a:pt x="127" y="272"/>
                  <a:pt x="127" y="270"/>
                </a:cubicBezTo>
                <a:cubicBezTo>
                  <a:pt x="127" y="269"/>
                  <a:pt x="125" y="266"/>
                  <a:pt x="127" y="265"/>
                </a:cubicBezTo>
                <a:cubicBezTo>
                  <a:pt x="129" y="264"/>
                  <a:pt x="127" y="262"/>
                  <a:pt x="128" y="260"/>
                </a:cubicBezTo>
                <a:cubicBezTo>
                  <a:pt x="128" y="258"/>
                  <a:pt x="124" y="255"/>
                  <a:pt x="121" y="255"/>
                </a:cubicBezTo>
                <a:cubicBezTo>
                  <a:pt x="118" y="255"/>
                  <a:pt x="119" y="252"/>
                  <a:pt x="116" y="251"/>
                </a:cubicBezTo>
                <a:cubicBezTo>
                  <a:pt x="113" y="251"/>
                  <a:pt x="108" y="246"/>
                  <a:pt x="108" y="244"/>
                </a:cubicBezTo>
                <a:cubicBezTo>
                  <a:pt x="107" y="242"/>
                  <a:pt x="103" y="242"/>
                  <a:pt x="105" y="242"/>
                </a:cubicBezTo>
                <a:cubicBezTo>
                  <a:pt x="106" y="241"/>
                  <a:pt x="109" y="242"/>
                  <a:pt x="111" y="244"/>
                </a:cubicBezTo>
                <a:cubicBezTo>
                  <a:pt x="114" y="246"/>
                  <a:pt x="117" y="248"/>
                  <a:pt x="123" y="249"/>
                </a:cubicBezTo>
                <a:cubicBezTo>
                  <a:pt x="129" y="250"/>
                  <a:pt x="131" y="253"/>
                  <a:pt x="138" y="254"/>
                </a:cubicBezTo>
                <a:cubicBezTo>
                  <a:pt x="144" y="255"/>
                  <a:pt x="148" y="256"/>
                  <a:pt x="158" y="257"/>
                </a:cubicBezTo>
                <a:cubicBezTo>
                  <a:pt x="167" y="258"/>
                  <a:pt x="179" y="249"/>
                  <a:pt x="182" y="246"/>
                </a:cubicBezTo>
                <a:cubicBezTo>
                  <a:pt x="185" y="244"/>
                  <a:pt x="181" y="238"/>
                  <a:pt x="181" y="236"/>
                </a:cubicBezTo>
                <a:cubicBezTo>
                  <a:pt x="181" y="234"/>
                  <a:pt x="177" y="234"/>
                  <a:pt x="176" y="233"/>
                </a:cubicBezTo>
                <a:cubicBezTo>
                  <a:pt x="176" y="231"/>
                  <a:pt x="173" y="228"/>
                  <a:pt x="169" y="228"/>
                </a:cubicBezTo>
                <a:cubicBezTo>
                  <a:pt x="166" y="228"/>
                  <a:pt x="165" y="224"/>
                  <a:pt x="162" y="224"/>
                </a:cubicBezTo>
                <a:cubicBezTo>
                  <a:pt x="160" y="225"/>
                  <a:pt x="158" y="223"/>
                  <a:pt x="150" y="218"/>
                </a:cubicBezTo>
                <a:cubicBezTo>
                  <a:pt x="143" y="213"/>
                  <a:pt x="132" y="210"/>
                  <a:pt x="130" y="210"/>
                </a:cubicBezTo>
                <a:cubicBezTo>
                  <a:pt x="129" y="211"/>
                  <a:pt x="127" y="212"/>
                  <a:pt x="126" y="210"/>
                </a:cubicBezTo>
                <a:cubicBezTo>
                  <a:pt x="125" y="208"/>
                  <a:pt x="122" y="208"/>
                  <a:pt x="120" y="210"/>
                </a:cubicBezTo>
                <a:cubicBezTo>
                  <a:pt x="118" y="211"/>
                  <a:pt x="116" y="209"/>
                  <a:pt x="112" y="209"/>
                </a:cubicBezTo>
                <a:cubicBezTo>
                  <a:pt x="108" y="210"/>
                  <a:pt x="106" y="208"/>
                  <a:pt x="107" y="207"/>
                </a:cubicBezTo>
                <a:cubicBezTo>
                  <a:pt x="108" y="206"/>
                  <a:pt x="114" y="207"/>
                  <a:pt x="114" y="205"/>
                </a:cubicBezTo>
                <a:cubicBezTo>
                  <a:pt x="113" y="203"/>
                  <a:pt x="111" y="205"/>
                  <a:pt x="108" y="202"/>
                </a:cubicBezTo>
                <a:cubicBezTo>
                  <a:pt x="105" y="200"/>
                  <a:pt x="103" y="202"/>
                  <a:pt x="102" y="204"/>
                </a:cubicBezTo>
                <a:cubicBezTo>
                  <a:pt x="101" y="205"/>
                  <a:pt x="99" y="205"/>
                  <a:pt x="97" y="203"/>
                </a:cubicBezTo>
                <a:cubicBezTo>
                  <a:pt x="97" y="203"/>
                  <a:pt x="97" y="203"/>
                  <a:pt x="96" y="203"/>
                </a:cubicBezTo>
                <a:cubicBezTo>
                  <a:pt x="96" y="206"/>
                  <a:pt x="94" y="206"/>
                  <a:pt x="92" y="206"/>
                </a:cubicBezTo>
                <a:cubicBezTo>
                  <a:pt x="90" y="205"/>
                  <a:pt x="88" y="209"/>
                  <a:pt x="85" y="209"/>
                </a:cubicBezTo>
                <a:cubicBezTo>
                  <a:pt x="83" y="209"/>
                  <a:pt x="80" y="212"/>
                  <a:pt x="79" y="214"/>
                </a:cubicBezTo>
                <a:cubicBezTo>
                  <a:pt x="79" y="216"/>
                  <a:pt x="76" y="215"/>
                  <a:pt x="76" y="217"/>
                </a:cubicBezTo>
                <a:cubicBezTo>
                  <a:pt x="76" y="218"/>
                  <a:pt x="76" y="220"/>
                  <a:pt x="75" y="221"/>
                </a:cubicBezTo>
                <a:cubicBezTo>
                  <a:pt x="74" y="223"/>
                  <a:pt x="75" y="223"/>
                  <a:pt x="76" y="226"/>
                </a:cubicBezTo>
                <a:cubicBezTo>
                  <a:pt x="77" y="228"/>
                  <a:pt x="80" y="228"/>
                  <a:pt x="81" y="229"/>
                </a:cubicBezTo>
                <a:cubicBezTo>
                  <a:pt x="83" y="230"/>
                  <a:pt x="87" y="234"/>
                  <a:pt x="87" y="235"/>
                </a:cubicBezTo>
                <a:cubicBezTo>
                  <a:pt x="87" y="237"/>
                  <a:pt x="84" y="240"/>
                  <a:pt x="82" y="241"/>
                </a:cubicBezTo>
                <a:cubicBezTo>
                  <a:pt x="81" y="242"/>
                  <a:pt x="79" y="245"/>
                  <a:pt x="80" y="246"/>
                </a:cubicBezTo>
                <a:cubicBezTo>
                  <a:pt x="81" y="248"/>
                  <a:pt x="85" y="254"/>
                  <a:pt x="88" y="259"/>
                </a:cubicBezTo>
                <a:cubicBezTo>
                  <a:pt x="90" y="264"/>
                  <a:pt x="87" y="262"/>
                  <a:pt x="85" y="264"/>
                </a:cubicBezTo>
                <a:cubicBezTo>
                  <a:pt x="83" y="266"/>
                  <a:pt x="86" y="269"/>
                  <a:pt x="86" y="270"/>
                </a:cubicBezTo>
                <a:cubicBezTo>
                  <a:pt x="87" y="272"/>
                  <a:pt x="84" y="272"/>
                  <a:pt x="84" y="273"/>
                </a:cubicBezTo>
                <a:cubicBezTo>
                  <a:pt x="84" y="274"/>
                  <a:pt x="88" y="275"/>
                  <a:pt x="88" y="276"/>
                </a:cubicBezTo>
                <a:cubicBezTo>
                  <a:pt x="89" y="277"/>
                  <a:pt x="86" y="278"/>
                  <a:pt x="87" y="280"/>
                </a:cubicBezTo>
                <a:cubicBezTo>
                  <a:pt x="88" y="282"/>
                  <a:pt x="91" y="282"/>
                  <a:pt x="92" y="284"/>
                </a:cubicBezTo>
                <a:cubicBezTo>
                  <a:pt x="92" y="287"/>
                  <a:pt x="86" y="287"/>
                  <a:pt x="86" y="289"/>
                </a:cubicBezTo>
                <a:cubicBezTo>
                  <a:pt x="87" y="291"/>
                  <a:pt x="94" y="294"/>
                  <a:pt x="97" y="297"/>
                </a:cubicBezTo>
                <a:cubicBezTo>
                  <a:pt x="100" y="301"/>
                  <a:pt x="100" y="302"/>
                  <a:pt x="99" y="304"/>
                </a:cubicBezTo>
                <a:cubicBezTo>
                  <a:pt x="98" y="308"/>
                  <a:pt x="89" y="311"/>
                  <a:pt x="87" y="316"/>
                </a:cubicBezTo>
                <a:cubicBezTo>
                  <a:pt x="85" y="320"/>
                  <a:pt x="77" y="323"/>
                  <a:pt x="74" y="326"/>
                </a:cubicBezTo>
                <a:cubicBezTo>
                  <a:pt x="73" y="328"/>
                  <a:pt x="71" y="330"/>
                  <a:pt x="70" y="332"/>
                </a:cubicBezTo>
                <a:cubicBezTo>
                  <a:pt x="71" y="331"/>
                  <a:pt x="73" y="331"/>
                  <a:pt x="74" y="330"/>
                </a:cubicBezTo>
                <a:cubicBezTo>
                  <a:pt x="75" y="329"/>
                  <a:pt x="77" y="334"/>
                  <a:pt x="79" y="336"/>
                </a:cubicBezTo>
                <a:cubicBezTo>
                  <a:pt x="81" y="337"/>
                  <a:pt x="85" y="336"/>
                  <a:pt x="86" y="337"/>
                </a:cubicBezTo>
                <a:cubicBezTo>
                  <a:pt x="88" y="339"/>
                  <a:pt x="85" y="339"/>
                  <a:pt x="82" y="338"/>
                </a:cubicBezTo>
                <a:cubicBezTo>
                  <a:pt x="79" y="338"/>
                  <a:pt x="79" y="340"/>
                  <a:pt x="74" y="341"/>
                </a:cubicBezTo>
                <a:cubicBezTo>
                  <a:pt x="71" y="342"/>
                  <a:pt x="71" y="344"/>
                  <a:pt x="70" y="344"/>
                </a:cubicBezTo>
                <a:cubicBezTo>
                  <a:pt x="72" y="347"/>
                  <a:pt x="69" y="348"/>
                  <a:pt x="68" y="350"/>
                </a:cubicBezTo>
                <a:cubicBezTo>
                  <a:pt x="67" y="352"/>
                  <a:pt x="66" y="353"/>
                  <a:pt x="65" y="354"/>
                </a:cubicBezTo>
                <a:cubicBezTo>
                  <a:pt x="65" y="356"/>
                  <a:pt x="66" y="357"/>
                  <a:pt x="66" y="359"/>
                </a:cubicBezTo>
                <a:cubicBezTo>
                  <a:pt x="66" y="361"/>
                  <a:pt x="67" y="362"/>
                  <a:pt x="68" y="364"/>
                </a:cubicBezTo>
                <a:cubicBezTo>
                  <a:pt x="69" y="365"/>
                  <a:pt x="67" y="365"/>
                  <a:pt x="66" y="366"/>
                </a:cubicBezTo>
                <a:cubicBezTo>
                  <a:pt x="65" y="367"/>
                  <a:pt x="65" y="369"/>
                  <a:pt x="67" y="371"/>
                </a:cubicBezTo>
                <a:cubicBezTo>
                  <a:pt x="68" y="372"/>
                  <a:pt x="68" y="374"/>
                  <a:pt x="68" y="376"/>
                </a:cubicBezTo>
                <a:cubicBezTo>
                  <a:pt x="67" y="377"/>
                  <a:pt x="69" y="379"/>
                  <a:pt x="70" y="380"/>
                </a:cubicBezTo>
                <a:cubicBezTo>
                  <a:pt x="72" y="382"/>
                  <a:pt x="71" y="385"/>
                  <a:pt x="73" y="386"/>
                </a:cubicBezTo>
                <a:cubicBezTo>
                  <a:pt x="74" y="387"/>
                  <a:pt x="75" y="388"/>
                  <a:pt x="77" y="388"/>
                </a:cubicBezTo>
                <a:cubicBezTo>
                  <a:pt x="79" y="387"/>
                  <a:pt x="80" y="388"/>
                  <a:pt x="81" y="390"/>
                </a:cubicBezTo>
                <a:cubicBezTo>
                  <a:pt x="82" y="391"/>
                  <a:pt x="84" y="390"/>
                  <a:pt x="86" y="390"/>
                </a:cubicBezTo>
                <a:cubicBezTo>
                  <a:pt x="88" y="389"/>
                  <a:pt x="93" y="391"/>
                  <a:pt x="94" y="392"/>
                </a:cubicBezTo>
                <a:cubicBezTo>
                  <a:pt x="95" y="392"/>
                  <a:pt x="94" y="396"/>
                  <a:pt x="94" y="398"/>
                </a:cubicBezTo>
                <a:cubicBezTo>
                  <a:pt x="95" y="400"/>
                  <a:pt x="93" y="402"/>
                  <a:pt x="95" y="404"/>
                </a:cubicBezTo>
                <a:cubicBezTo>
                  <a:pt x="97" y="405"/>
                  <a:pt x="97" y="408"/>
                  <a:pt x="99" y="409"/>
                </a:cubicBezTo>
                <a:cubicBezTo>
                  <a:pt x="102" y="410"/>
                  <a:pt x="103" y="413"/>
                  <a:pt x="104" y="413"/>
                </a:cubicBezTo>
                <a:cubicBezTo>
                  <a:pt x="106" y="414"/>
                  <a:pt x="108" y="416"/>
                  <a:pt x="109" y="418"/>
                </a:cubicBezTo>
                <a:cubicBezTo>
                  <a:pt x="109" y="419"/>
                  <a:pt x="106" y="421"/>
                  <a:pt x="104" y="422"/>
                </a:cubicBezTo>
                <a:cubicBezTo>
                  <a:pt x="103" y="422"/>
                  <a:pt x="100" y="419"/>
                  <a:pt x="99" y="421"/>
                </a:cubicBezTo>
                <a:cubicBezTo>
                  <a:pt x="97" y="422"/>
                  <a:pt x="99" y="424"/>
                  <a:pt x="100" y="429"/>
                </a:cubicBezTo>
                <a:cubicBezTo>
                  <a:pt x="101" y="433"/>
                  <a:pt x="102" y="433"/>
                  <a:pt x="103" y="433"/>
                </a:cubicBezTo>
                <a:cubicBezTo>
                  <a:pt x="105" y="433"/>
                  <a:pt x="106" y="432"/>
                  <a:pt x="107" y="431"/>
                </a:cubicBezTo>
                <a:cubicBezTo>
                  <a:pt x="109" y="430"/>
                  <a:pt x="112" y="431"/>
                  <a:pt x="113" y="431"/>
                </a:cubicBezTo>
                <a:cubicBezTo>
                  <a:pt x="114" y="430"/>
                  <a:pt x="119" y="430"/>
                  <a:pt x="120" y="432"/>
                </a:cubicBezTo>
                <a:cubicBezTo>
                  <a:pt x="121" y="433"/>
                  <a:pt x="122" y="437"/>
                  <a:pt x="121" y="438"/>
                </a:cubicBezTo>
                <a:cubicBezTo>
                  <a:pt x="120" y="439"/>
                  <a:pt x="122" y="441"/>
                  <a:pt x="123" y="443"/>
                </a:cubicBezTo>
                <a:cubicBezTo>
                  <a:pt x="124" y="444"/>
                  <a:pt x="128" y="444"/>
                  <a:pt x="129" y="444"/>
                </a:cubicBezTo>
                <a:cubicBezTo>
                  <a:pt x="130" y="445"/>
                  <a:pt x="133" y="449"/>
                  <a:pt x="133" y="451"/>
                </a:cubicBezTo>
                <a:cubicBezTo>
                  <a:pt x="132" y="452"/>
                  <a:pt x="135" y="453"/>
                  <a:pt x="136" y="452"/>
                </a:cubicBezTo>
                <a:cubicBezTo>
                  <a:pt x="137" y="452"/>
                  <a:pt x="138" y="453"/>
                  <a:pt x="140" y="454"/>
                </a:cubicBezTo>
                <a:cubicBezTo>
                  <a:pt x="141" y="455"/>
                  <a:pt x="143" y="455"/>
                  <a:pt x="144" y="454"/>
                </a:cubicBezTo>
                <a:cubicBezTo>
                  <a:pt x="146" y="453"/>
                  <a:pt x="148" y="452"/>
                  <a:pt x="149" y="453"/>
                </a:cubicBezTo>
                <a:cubicBezTo>
                  <a:pt x="150" y="455"/>
                  <a:pt x="153" y="457"/>
                  <a:pt x="153" y="458"/>
                </a:cubicBezTo>
                <a:cubicBezTo>
                  <a:pt x="153" y="459"/>
                  <a:pt x="157" y="458"/>
                  <a:pt x="160" y="459"/>
                </a:cubicBezTo>
                <a:cubicBezTo>
                  <a:pt x="162" y="460"/>
                  <a:pt x="164" y="460"/>
                  <a:pt x="167" y="461"/>
                </a:cubicBezTo>
                <a:cubicBezTo>
                  <a:pt x="169" y="462"/>
                  <a:pt x="171" y="462"/>
                  <a:pt x="172" y="464"/>
                </a:cubicBezTo>
                <a:cubicBezTo>
                  <a:pt x="172" y="465"/>
                  <a:pt x="169" y="467"/>
                  <a:pt x="169" y="467"/>
                </a:cubicBezTo>
                <a:cubicBezTo>
                  <a:pt x="169" y="468"/>
                  <a:pt x="171" y="469"/>
                  <a:pt x="171" y="470"/>
                </a:cubicBezTo>
                <a:cubicBezTo>
                  <a:pt x="171" y="471"/>
                  <a:pt x="169" y="471"/>
                  <a:pt x="168" y="472"/>
                </a:cubicBezTo>
                <a:cubicBezTo>
                  <a:pt x="168" y="473"/>
                  <a:pt x="170" y="474"/>
                  <a:pt x="170" y="475"/>
                </a:cubicBezTo>
                <a:cubicBezTo>
                  <a:pt x="170" y="476"/>
                  <a:pt x="169" y="479"/>
                  <a:pt x="169" y="480"/>
                </a:cubicBezTo>
                <a:cubicBezTo>
                  <a:pt x="169" y="481"/>
                  <a:pt x="163" y="480"/>
                  <a:pt x="162" y="480"/>
                </a:cubicBezTo>
                <a:cubicBezTo>
                  <a:pt x="160" y="480"/>
                  <a:pt x="156" y="484"/>
                  <a:pt x="155" y="484"/>
                </a:cubicBezTo>
                <a:cubicBezTo>
                  <a:pt x="154" y="485"/>
                  <a:pt x="155" y="487"/>
                  <a:pt x="155" y="488"/>
                </a:cubicBezTo>
                <a:cubicBezTo>
                  <a:pt x="159" y="488"/>
                  <a:pt x="163" y="487"/>
                  <a:pt x="164" y="488"/>
                </a:cubicBezTo>
                <a:cubicBezTo>
                  <a:pt x="164" y="490"/>
                  <a:pt x="155" y="494"/>
                  <a:pt x="153" y="494"/>
                </a:cubicBezTo>
                <a:cubicBezTo>
                  <a:pt x="151" y="495"/>
                  <a:pt x="156" y="498"/>
                  <a:pt x="156" y="499"/>
                </a:cubicBezTo>
                <a:cubicBezTo>
                  <a:pt x="156" y="501"/>
                  <a:pt x="151" y="501"/>
                  <a:pt x="151" y="504"/>
                </a:cubicBezTo>
                <a:cubicBezTo>
                  <a:pt x="152" y="507"/>
                  <a:pt x="150" y="508"/>
                  <a:pt x="147" y="508"/>
                </a:cubicBezTo>
                <a:cubicBezTo>
                  <a:pt x="144" y="508"/>
                  <a:pt x="143" y="509"/>
                  <a:pt x="144" y="509"/>
                </a:cubicBezTo>
                <a:cubicBezTo>
                  <a:pt x="146" y="510"/>
                  <a:pt x="146" y="513"/>
                  <a:pt x="151" y="515"/>
                </a:cubicBezTo>
                <a:cubicBezTo>
                  <a:pt x="156" y="516"/>
                  <a:pt x="162" y="521"/>
                  <a:pt x="167" y="526"/>
                </a:cubicBezTo>
                <a:cubicBezTo>
                  <a:pt x="167" y="527"/>
                  <a:pt x="168" y="527"/>
                  <a:pt x="169" y="528"/>
                </a:cubicBezTo>
                <a:cubicBezTo>
                  <a:pt x="170" y="527"/>
                  <a:pt x="171" y="527"/>
                  <a:pt x="172" y="526"/>
                </a:cubicBezTo>
                <a:cubicBezTo>
                  <a:pt x="175" y="526"/>
                  <a:pt x="180" y="528"/>
                  <a:pt x="182" y="529"/>
                </a:cubicBezTo>
                <a:cubicBezTo>
                  <a:pt x="185" y="531"/>
                  <a:pt x="194" y="529"/>
                  <a:pt x="195" y="531"/>
                </a:cubicBezTo>
                <a:cubicBezTo>
                  <a:pt x="196" y="532"/>
                  <a:pt x="199" y="534"/>
                  <a:pt x="200" y="534"/>
                </a:cubicBezTo>
                <a:cubicBezTo>
                  <a:pt x="202" y="534"/>
                  <a:pt x="204" y="538"/>
                  <a:pt x="206" y="537"/>
                </a:cubicBezTo>
                <a:cubicBezTo>
                  <a:pt x="207" y="535"/>
                  <a:pt x="213" y="535"/>
                  <a:pt x="214" y="535"/>
                </a:cubicBezTo>
                <a:cubicBezTo>
                  <a:pt x="216" y="535"/>
                  <a:pt x="216" y="537"/>
                  <a:pt x="217" y="537"/>
                </a:cubicBezTo>
                <a:cubicBezTo>
                  <a:pt x="219" y="537"/>
                  <a:pt x="219" y="542"/>
                  <a:pt x="220" y="542"/>
                </a:cubicBezTo>
                <a:cubicBezTo>
                  <a:pt x="221" y="541"/>
                  <a:pt x="225" y="545"/>
                  <a:pt x="228" y="545"/>
                </a:cubicBezTo>
                <a:cubicBezTo>
                  <a:pt x="230" y="546"/>
                  <a:pt x="233" y="550"/>
                  <a:pt x="234" y="550"/>
                </a:cubicBezTo>
                <a:cubicBezTo>
                  <a:pt x="235" y="550"/>
                  <a:pt x="237" y="552"/>
                  <a:pt x="238" y="550"/>
                </a:cubicBezTo>
                <a:cubicBezTo>
                  <a:pt x="239" y="548"/>
                  <a:pt x="242" y="549"/>
                  <a:pt x="243" y="546"/>
                </a:cubicBezTo>
                <a:cubicBezTo>
                  <a:pt x="239" y="540"/>
                  <a:pt x="233" y="534"/>
                  <a:pt x="234" y="531"/>
                </a:cubicBezTo>
                <a:cubicBezTo>
                  <a:pt x="234" y="527"/>
                  <a:pt x="236" y="524"/>
                  <a:pt x="230" y="520"/>
                </a:cubicBezTo>
                <a:cubicBezTo>
                  <a:pt x="225" y="515"/>
                  <a:pt x="231" y="512"/>
                  <a:pt x="235" y="508"/>
                </a:cubicBezTo>
                <a:cubicBezTo>
                  <a:pt x="238" y="503"/>
                  <a:pt x="245" y="502"/>
                  <a:pt x="250" y="499"/>
                </a:cubicBezTo>
                <a:cubicBezTo>
                  <a:pt x="249" y="498"/>
                  <a:pt x="248" y="497"/>
                  <a:pt x="247" y="497"/>
                </a:cubicBezTo>
                <a:cubicBezTo>
                  <a:pt x="243" y="495"/>
                  <a:pt x="242" y="494"/>
                  <a:pt x="245" y="493"/>
                </a:cubicBezTo>
                <a:cubicBezTo>
                  <a:pt x="248" y="492"/>
                  <a:pt x="246" y="491"/>
                  <a:pt x="244" y="488"/>
                </a:cubicBezTo>
                <a:cubicBezTo>
                  <a:pt x="241" y="485"/>
                  <a:pt x="240" y="482"/>
                  <a:pt x="239" y="482"/>
                </a:cubicBezTo>
                <a:cubicBezTo>
                  <a:pt x="237" y="482"/>
                  <a:pt x="235" y="482"/>
                  <a:pt x="233" y="482"/>
                </a:cubicBezTo>
                <a:cubicBezTo>
                  <a:pt x="230" y="483"/>
                  <a:pt x="231" y="480"/>
                  <a:pt x="231" y="478"/>
                </a:cubicBezTo>
                <a:cubicBezTo>
                  <a:pt x="231" y="475"/>
                  <a:pt x="227" y="476"/>
                  <a:pt x="226" y="475"/>
                </a:cubicBezTo>
                <a:cubicBezTo>
                  <a:pt x="225" y="473"/>
                  <a:pt x="227" y="470"/>
                  <a:pt x="228" y="469"/>
                </a:cubicBezTo>
                <a:cubicBezTo>
                  <a:pt x="229" y="469"/>
                  <a:pt x="231" y="468"/>
                  <a:pt x="231" y="467"/>
                </a:cubicBezTo>
                <a:cubicBezTo>
                  <a:pt x="231" y="466"/>
                  <a:pt x="227" y="465"/>
                  <a:pt x="228" y="463"/>
                </a:cubicBezTo>
                <a:cubicBezTo>
                  <a:pt x="230" y="460"/>
                  <a:pt x="233" y="460"/>
                  <a:pt x="233" y="457"/>
                </a:cubicBezTo>
                <a:cubicBezTo>
                  <a:pt x="233" y="455"/>
                  <a:pt x="235" y="452"/>
                  <a:pt x="238" y="454"/>
                </a:cubicBezTo>
                <a:cubicBezTo>
                  <a:pt x="240" y="456"/>
                  <a:pt x="242" y="461"/>
                  <a:pt x="245" y="460"/>
                </a:cubicBezTo>
                <a:cubicBezTo>
                  <a:pt x="248" y="459"/>
                  <a:pt x="246" y="456"/>
                  <a:pt x="245" y="455"/>
                </a:cubicBezTo>
                <a:cubicBezTo>
                  <a:pt x="245" y="453"/>
                  <a:pt x="244" y="451"/>
                  <a:pt x="248" y="450"/>
                </a:cubicBezTo>
                <a:cubicBezTo>
                  <a:pt x="251" y="449"/>
                  <a:pt x="249" y="446"/>
                  <a:pt x="252" y="446"/>
                </a:cubicBezTo>
                <a:cubicBezTo>
                  <a:pt x="255" y="446"/>
                  <a:pt x="259" y="443"/>
                  <a:pt x="261" y="442"/>
                </a:cubicBezTo>
                <a:cubicBezTo>
                  <a:pt x="262" y="441"/>
                  <a:pt x="266" y="439"/>
                  <a:pt x="267" y="440"/>
                </a:cubicBezTo>
                <a:cubicBezTo>
                  <a:pt x="269" y="441"/>
                  <a:pt x="271" y="443"/>
                  <a:pt x="272" y="440"/>
                </a:cubicBezTo>
                <a:cubicBezTo>
                  <a:pt x="273" y="438"/>
                  <a:pt x="277" y="439"/>
                  <a:pt x="278" y="440"/>
                </a:cubicBezTo>
                <a:cubicBezTo>
                  <a:pt x="278" y="442"/>
                  <a:pt x="285" y="442"/>
                  <a:pt x="287" y="443"/>
                </a:cubicBezTo>
                <a:cubicBezTo>
                  <a:pt x="290" y="445"/>
                  <a:pt x="295" y="448"/>
                  <a:pt x="295" y="449"/>
                </a:cubicBezTo>
                <a:cubicBezTo>
                  <a:pt x="295" y="451"/>
                  <a:pt x="297" y="453"/>
                  <a:pt x="297" y="450"/>
                </a:cubicBezTo>
                <a:cubicBezTo>
                  <a:pt x="297" y="448"/>
                  <a:pt x="299" y="448"/>
                  <a:pt x="302" y="450"/>
                </a:cubicBezTo>
                <a:cubicBezTo>
                  <a:pt x="305" y="452"/>
                  <a:pt x="309" y="451"/>
                  <a:pt x="310" y="449"/>
                </a:cubicBezTo>
                <a:cubicBezTo>
                  <a:pt x="310" y="448"/>
                  <a:pt x="316" y="445"/>
                  <a:pt x="318" y="447"/>
                </a:cubicBezTo>
                <a:cubicBezTo>
                  <a:pt x="320" y="448"/>
                  <a:pt x="320" y="449"/>
                  <a:pt x="323" y="447"/>
                </a:cubicBezTo>
                <a:cubicBezTo>
                  <a:pt x="325" y="445"/>
                  <a:pt x="330" y="445"/>
                  <a:pt x="331" y="448"/>
                </a:cubicBezTo>
                <a:cubicBezTo>
                  <a:pt x="332" y="450"/>
                  <a:pt x="334" y="450"/>
                  <a:pt x="336" y="450"/>
                </a:cubicBezTo>
                <a:cubicBezTo>
                  <a:pt x="339" y="450"/>
                  <a:pt x="339" y="454"/>
                  <a:pt x="341" y="453"/>
                </a:cubicBezTo>
                <a:cubicBezTo>
                  <a:pt x="342" y="452"/>
                  <a:pt x="342" y="448"/>
                  <a:pt x="344" y="449"/>
                </a:cubicBezTo>
                <a:cubicBezTo>
                  <a:pt x="345" y="449"/>
                  <a:pt x="347" y="451"/>
                  <a:pt x="350" y="451"/>
                </a:cubicBezTo>
                <a:cubicBezTo>
                  <a:pt x="353" y="451"/>
                  <a:pt x="355" y="451"/>
                  <a:pt x="355" y="448"/>
                </a:cubicBezTo>
                <a:cubicBezTo>
                  <a:pt x="355" y="446"/>
                  <a:pt x="355" y="442"/>
                  <a:pt x="353" y="442"/>
                </a:cubicBezTo>
                <a:cubicBezTo>
                  <a:pt x="351" y="442"/>
                  <a:pt x="349" y="441"/>
                  <a:pt x="347" y="441"/>
                </a:cubicBezTo>
                <a:cubicBezTo>
                  <a:pt x="345" y="441"/>
                  <a:pt x="342" y="437"/>
                  <a:pt x="345" y="436"/>
                </a:cubicBezTo>
                <a:cubicBezTo>
                  <a:pt x="347" y="435"/>
                  <a:pt x="351" y="433"/>
                  <a:pt x="350" y="432"/>
                </a:cubicBezTo>
                <a:cubicBezTo>
                  <a:pt x="349" y="430"/>
                  <a:pt x="348" y="426"/>
                  <a:pt x="351" y="426"/>
                </a:cubicBezTo>
                <a:cubicBezTo>
                  <a:pt x="354" y="425"/>
                  <a:pt x="361" y="425"/>
                  <a:pt x="360" y="424"/>
                </a:cubicBezTo>
                <a:cubicBezTo>
                  <a:pt x="360" y="423"/>
                  <a:pt x="354" y="422"/>
                  <a:pt x="353" y="420"/>
                </a:cubicBezTo>
                <a:cubicBezTo>
                  <a:pt x="352" y="418"/>
                  <a:pt x="351" y="414"/>
                  <a:pt x="352" y="413"/>
                </a:cubicBezTo>
                <a:cubicBezTo>
                  <a:pt x="354" y="413"/>
                  <a:pt x="357" y="414"/>
                  <a:pt x="360" y="413"/>
                </a:cubicBezTo>
                <a:cubicBezTo>
                  <a:pt x="362" y="412"/>
                  <a:pt x="367" y="414"/>
                  <a:pt x="370" y="412"/>
                </a:cubicBezTo>
                <a:cubicBezTo>
                  <a:pt x="373" y="410"/>
                  <a:pt x="379" y="409"/>
                  <a:pt x="382" y="409"/>
                </a:cubicBezTo>
                <a:cubicBezTo>
                  <a:pt x="386" y="409"/>
                  <a:pt x="388" y="407"/>
                  <a:pt x="391" y="407"/>
                </a:cubicBezTo>
                <a:cubicBezTo>
                  <a:pt x="394" y="406"/>
                  <a:pt x="401" y="405"/>
                  <a:pt x="403" y="404"/>
                </a:cubicBezTo>
                <a:cubicBezTo>
                  <a:pt x="405" y="404"/>
                  <a:pt x="415" y="402"/>
                  <a:pt x="415" y="400"/>
                </a:cubicBezTo>
                <a:cubicBezTo>
                  <a:pt x="416" y="398"/>
                  <a:pt x="424" y="397"/>
                  <a:pt x="426" y="398"/>
                </a:cubicBezTo>
                <a:cubicBezTo>
                  <a:pt x="428" y="399"/>
                  <a:pt x="430" y="399"/>
                  <a:pt x="432" y="399"/>
                </a:cubicBezTo>
                <a:cubicBezTo>
                  <a:pt x="434" y="398"/>
                  <a:pt x="438" y="400"/>
                  <a:pt x="438" y="402"/>
                </a:cubicBezTo>
                <a:cubicBezTo>
                  <a:pt x="437" y="404"/>
                  <a:pt x="439" y="406"/>
                  <a:pt x="439" y="408"/>
                </a:cubicBezTo>
                <a:cubicBezTo>
                  <a:pt x="439" y="410"/>
                  <a:pt x="437" y="410"/>
                  <a:pt x="438" y="412"/>
                </a:cubicBezTo>
                <a:cubicBezTo>
                  <a:pt x="439" y="413"/>
                  <a:pt x="444" y="412"/>
                  <a:pt x="446" y="410"/>
                </a:cubicBezTo>
                <a:cubicBezTo>
                  <a:pt x="447" y="409"/>
                  <a:pt x="449" y="411"/>
                  <a:pt x="449" y="412"/>
                </a:cubicBezTo>
                <a:cubicBezTo>
                  <a:pt x="449" y="414"/>
                  <a:pt x="451" y="415"/>
                  <a:pt x="451" y="413"/>
                </a:cubicBezTo>
                <a:cubicBezTo>
                  <a:pt x="451" y="411"/>
                  <a:pt x="454" y="412"/>
                  <a:pt x="455" y="413"/>
                </a:cubicBezTo>
                <a:cubicBezTo>
                  <a:pt x="456" y="415"/>
                  <a:pt x="460" y="412"/>
                  <a:pt x="460" y="414"/>
                </a:cubicBezTo>
                <a:cubicBezTo>
                  <a:pt x="460" y="416"/>
                  <a:pt x="455" y="417"/>
                  <a:pt x="457" y="419"/>
                </a:cubicBezTo>
                <a:cubicBezTo>
                  <a:pt x="459" y="421"/>
                  <a:pt x="460" y="417"/>
                  <a:pt x="463" y="418"/>
                </a:cubicBezTo>
                <a:cubicBezTo>
                  <a:pt x="466" y="419"/>
                  <a:pt x="470" y="415"/>
                  <a:pt x="472" y="414"/>
                </a:cubicBezTo>
                <a:cubicBezTo>
                  <a:pt x="475" y="414"/>
                  <a:pt x="478" y="411"/>
                  <a:pt x="480" y="410"/>
                </a:cubicBezTo>
                <a:cubicBezTo>
                  <a:pt x="482" y="409"/>
                  <a:pt x="487" y="409"/>
                  <a:pt x="486" y="410"/>
                </a:cubicBezTo>
                <a:cubicBezTo>
                  <a:pt x="484" y="412"/>
                  <a:pt x="482" y="415"/>
                  <a:pt x="488" y="417"/>
                </a:cubicBezTo>
                <a:cubicBezTo>
                  <a:pt x="494" y="419"/>
                  <a:pt x="500" y="430"/>
                  <a:pt x="504" y="435"/>
                </a:cubicBezTo>
                <a:cubicBezTo>
                  <a:pt x="507" y="441"/>
                  <a:pt x="510" y="450"/>
                  <a:pt x="512" y="450"/>
                </a:cubicBezTo>
                <a:cubicBezTo>
                  <a:pt x="514" y="450"/>
                  <a:pt x="515" y="445"/>
                  <a:pt x="517" y="445"/>
                </a:cubicBezTo>
                <a:cubicBezTo>
                  <a:pt x="520" y="444"/>
                  <a:pt x="521" y="449"/>
                  <a:pt x="524" y="449"/>
                </a:cubicBezTo>
                <a:cubicBezTo>
                  <a:pt x="526" y="450"/>
                  <a:pt x="530" y="452"/>
                  <a:pt x="532" y="451"/>
                </a:cubicBezTo>
                <a:cubicBezTo>
                  <a:pt x="534" y="450"/>
                  <a:pt x="539" y="447"/>
                  <a:pt x="540" y="448"/>
                </a:cubicBezTo>
                <a:cubicBezTo>
                  <a:pt x="542" y="449"/>
                  <a:pt x="544" y="449"/>
                  <a:pt x="546" y="453"/>
                </a:cubicBezTo>
                <a:cubicBezTo>
                  <a:pt x="547" y="456"/>
                  <a:pt x="549" y="457"/>
                  <a:pt x="551" y="457"/>
                </a:cubicBezTo>
                <a:cubicBezTo>
                  <a:pt x="552" y="457"/>
                  <a:pt x="553" y="459"/>
                  <a:pt x="553" y="460"/>
                </a:cubicBezTo>
                <a:cubicBezTo>
                  <a:pt x="553" y="462"/>
                  <a:pt x="555" y="464"/>
                  <a:pt x="557" y="464"/>
                </a:cubicBezTo>
                <a:cubicBezTo>
                  <a:pt x="558" y="464"/>
                  <a:pt x="562" y="463"/>
                  <a:pt x="564" y="463"/>
                </a:cubicBezTo>
                <a:cubicBezTo>
                  <a:pt x="565" y="462"/>
                  <a:pt x="566" y="461"/>
                  <a:pt x="567" y="463"/>
                </a:cubicBezTo>
                <a:cubicBezTo>
                  <a:pt x="567" y="465"/>
                  <a:pt x="569" y="467"/>
                  <a:pt x="571" y="467"/>
                </a:cubicBezTo>
                <a:cubicBezTo>
                  <a:pt x="572" y="467"/>
                  <a:pt x="575" y="469"/>
                  <a:pt x="575" y="467"/>
                </a:cubicBezTo>
                <a:cubicBezTo>
                  <a:pt x="576" y="466"/>
                  <a:pt x="580" y="465"/>
                  <a:pt x="581" y="465"/>
                </a:cubicBezTo>
                <a:cubicBezTo>
                  <a:pt x="583" y="465"/>
                  <a:pt x="588" y="464"/>
                  <a:pt x="589" y="462"/>
                </a:cubicBezTo>
                <a:cubicBezTo>
                  <a:pt x="590" y="459"/>
                  <a:pt x="594" y="459"/>
                  <a:pt x="595" y="458"/>
                </a:cubicBezTo>
                <a:cubicBezTo>
                  <a:pt x="597" y="456"/>
                  <a:pt x="600" y="456"/>
                  <a:pt x="601" y="454"/>
                </a:cubicBezTo>
                <a:cubicBezTo>
                  <a:pt x="602" y="453"/>
                  <a:pt x="606" y="453"/>
                  <a:pt x="607" y="452"/>
                </a:cubicBezTo>
                <a:cubicBezTo>
                  <a:pt x="607" y="450"/>
                  <a:pt x="611" y="450"/>
                  <a:pt x="613" y="451"/>
                </a:cubicBezTo>
                <a:cubicBezTo>
                  <a:pt x="614" y="451"/>
                  <a:pt x="623" y="453"/>
                  <a:pt x="624" y="453"/>
                </a:cubicBezTo>
                <a:cubicBezTo>
                  <a:pt x="625" y="452"/>
                  <a:pt x="626" y="457"/>
                  <a:pt x="627" y="457"/>
                </a:cubicBezTo>
                <a:cubicBezTo>
                  <a:pt x="628" y="458"/>
                  <a:pt x="633" y="461"/>
                  <a:pt x="634" y="460"/>
                </a:cubicBezTo>
                <a:cubicBezTo>
                  <a:pt x="635" y="459"/>
                  <a:pt x="638" y="458"/>
                  <a:pt x="641" y="460"/>
                </a:cubicBezTo>
                <a:cubicBezTo>
                  <a:pt x="643" y="461"/>
                  <a:pt x="646" y="463"/>
                  <a:pt x="647" y="461"/>
                </a:cubicBezTo>
                <a:cubicBezTo>
                  <a:pt x="648" y="460"/>
                  <a:pt x="653" y="459"/>
                  <a:pt x="654" y="458"/>
                </a:cubicBezTo>
                <a:cubicBezTo>
                  <a:pt x="654" y="457"/>
                  <a:pt x="655" y="454"/>
                  <a:pt x="654" y="453"/>
                </a:cubicBezTo>
                <a:cubicBezTo>
                  <a:pt x="653" y="452"/>
                  <a:pt x="651" y="448"/>
                  <a:pt x="651" y="446"/>
                </a:cubicBezTo>
                <a:cubicBezTo>
                  <a:pt x="650" y="444"/>
                  <a:pt x="654" y="443"/>
                  <a:pt x="654" y="442"/>
                </a:cubicBezTo>
                <a:cubicBezTo>
                  <a:pt x="655" y="440"/>
                  <a:pt x="658" y="440"/>
                  <a:pt x="659" y="439"/>
                </a:cubicBezTo>
                <a:cubicBezTo>
                  <a:pt x="660" y="438"/>
                  <a:pt x="660" y="435"/>
                  <a:pt x="662" y="436"/>
                </a:cubicBezTo>
                <a:cubicBezTo>
                  <a:pt x="664" y="436"/>
                  <a:pt x="667" y="438"/>
                  <a:pt x="668" y="438"/>
                </a:cubicBezTo>
                <a:cubicBezTo>
                  <a:pt x="669" y="439"/>
                  <a:pt x="672" y="440"/>
                  <a:pt x="673" y="440"/>
                </a:cubicBezTo>
                <a:cubicBezTo>
                  <a:pt x="675" y="440"/>
                  <a:pt x="678" y="441"/>
                  <a:pt x="679" y="442"/>
                </a:cubicBezTo>
                <a:cubicBezTo>
                  <a:pt x="681" y="443"/>
                  <a:pt x="687" y="443"/>
                  <a:pt x="688" y="445"/>
                </a:cubicBezTo>
                <a:cubicBezTo>
                  <a:pt x="689" y="446"/>
                  <a:pt x="687" y="450"/>
                  <a:pt x="689" y="452"/>
                </a:cubicBezTo>
                <a:cubicBezTo>
                  <a:pt x="690" y="453"/>
                  <a:pt x="693" y="457"/>
                  <a:pt x="694" y="456"/>
                </a:cubicBezTo>
                <a:cubicBezTo>
                  <a:pt x="695" y="455"/>
                  <a:pt x="700" y="458"/>
                  <a:pt x="701" y="458"/>
                </a:cubicBezTo>
                <a:cubicBezTo>
                  <a:pt x="703" y="458"/>
                  <a:pt x="706" y="455"/>
                  <a:pt x="707" y="455"/>
                </a:cubicBezTo>
                <a:cubicBezTo>
                  <a:pt x="709" y="455"/>
                  <a:pt x="714" y="454"/>
                  <a:pt x="715" y="454"/>
                </a:cubicBezTo>
                <a:cubicBezTo>
                  <a:pt x="717" y="454"/>
                  <a:pt x="722" y="456"/>
                  <a:pt x="723" y="456"/>
                </a:cubicBezTo>
                <a:cubicBezTo>
                  <a:pt x="724" y="455"/>
                  <a:pt x="729" y="456"/>
                  <a:pt x="729" y="458"/>
                </a:cubicBezTo>
                <a:cubicBezTo>
                  <a:pt x="730" y="459"/>
                  <a:pt x="736" y="459"/>
                  <a:pt x="736" y="461"/>
                </a:cubicBezTo>
                <a:cubicBezTo>
                  <a:pt x="736" y="463"/>
                  <a:pt x="740" y="464"/>
                  <a:pt x="741" y="466"/>
                </a:cubicBezTo>
                <a:cubicBezTo>
                  <a:pt x="742" y="468"/>
                  <a:pt x="750" y="466"/>
                  <a:pt x="751" y="468"/>
                </a:cubicBezTo>
                <a:cubicBezTo>
                  <a:pt x="753" y="469"/>
                  <a:pt x="762" y="469"/>
                  <a:pt x="763" y="468"/>
                </a:cubicBezTo>
                <a:cubicBezTo>
                  <a:pt x="763" y="467"/>
                  <a:pt x="772" y="466"/>
                  <a:pt x="774" y="465"/>
                </a:cubicBezTo>
                <a:cubicBezTo>
                  <a:pt x="775" y="464"/>
                  <a:pt x="780" y="464"/>
                  <a:pt x="780" y="462"/>
                </a:cubicBezTo>
                <a:cubicBezTo>
                  <a:pt x="781" y="461"/>
                  <a:pt x="785" y="459"/>
                  <a:pt x="787" y="458"/>
                </a:cubicBezTo>
                <a:cubicBezTo>
                  <a:pt x="789" y="456"/>
                  <a:pt x="797" y="457"/>
                  <a:pt x="797" y="458"/>
                </a:cubicBezTo>
                <a:cubicBezTo>
                  <a:pt x="798" y="460"/>
                  <a:pt x="803" y="461"/>
                  <a:pt x="805" y="460"/>
                </a:cubicBezTo>
                <a:cubicBezTo>
                  <a:pt x="807" y="459"/>
                  <a:pt x="812" y="460"/>
                  <a:pt x="813" y="462"/>
                </a:cubicBezTo>
                <a:cubicBezTo>
                  <a:pt x="813" y="464"/>
                  <a:pt x="819" y="465"/>
                  <a:pt x="821" y="464"/>
                </a:cubicBezTo>
                <a:cubicBezTo>
                  <a:pt x="822" y="464"/>
                  <a:pt x="827" y="460"/>
                  <a:pt x="829" y="460"/>
                </a:cubicBezTo>
                <a:cubicBezTo>
                  <a:pt x="831" y="460"/>
                  <a:pt x="833" y="458"/>
                  <a:pt x="833" y="456"/>
                </a:cubicBezTo>
                <a:cubicBezTo>
                  <a:pt x="832" y="454"/>
                  <a:pt x="836" y="449"/>
                  <a:pt x="837" y="447"/>
                </a:cubicBezTo>
                <a:cubicBezTo>
                  <a:pt x="837" y="445"/>
                  <a:pt x="841" y="440"/>
                  <a:pt x="842" y="439"/>
                </a:cubicBezTo>
                <a:cubicBezTo>
                  <a:pt x="843" y="439"/>
                  <a:pt x="846" y="437"/>
                  <a:pt x="846" y="435"/>
                </a:cubicBezTo>
                <a:cubicBezTo>
                  <a:pt x="845" y="434"/>
                  <a:pt x="845" y="429"/>
                  <a:pt x="843" y="429"/>
                </a:cubicBezTo>
                <a:cubicBezTo>
                  <a:pt x="842" y="429"/>
                  <a:pt x="839" y="429"/>
                  <a:pt x="842" y="425"/>
                </a:cubicBezTo>
                <a:cubicBezTo>
                  <a:pt x="846" y="420"/>
                  <a:pt x="852" y="421"/>
                  <a:pt x="853" y="421"/>
                </a:cubicBezTo>
                <a:cubicBezTo>
                  <a:pt x="854" y="421"/>
                  <a:pt x="862" y="419"/>
                  <a:pt x="865" y="420"/>
                </a:cubicBezTo>
                <a:cubicBezTo>
                  <a:pt x="869" y="421"/>
                  <a:pt x="871" y="420"/>
                  <a:pt x="875" y="422"/>
                </a:cubicBezTo>
                <a:cubicBezTo>
                  <a:pt x="879" y="424"/>
                  <a:pt x="884" y="423"/>
                  <a:pt x="885" y="425"/>
                </a:cubicBezTo>
                <a:cubicBezTo>
                  <a:pt x="886" y="426"/>
                  <a:pt x="891" y="428"/>
                  <a:pt x="891" y="431"/>
                </a:cubicBezTo>
                <a:cubicBezTo>
                  <a:pt x="890" y="434"/>
                  <a:pt x="893" y="432"/>
                  <a:pt x="895" y="439"/>
                </a:cubicBezTo>
                <a:cubicBezTo>
                  <a:pt x="896" y="445"/>
                  <a:pt x="899" y="446"/>
                  <a:pt x="900" y="449"/>
                </a:cubicBezTo>
                <a:cubicBezTo>
                  <a:pt x="900" y="452"/>
                  <a:pt x="904" y="457"/>
                  <a:pt x="904" y="459"/>
                </a:cubicBezTo>
                <a:cubicBezTo>
                  <a:pt x="903" y="461"/>
                  <a:pt x="903" y="463"/>
                  <a:pt x="907" y="464"/>
                </a:cubicBezTo>
                <a:cubicBezTo>
                  <a:pt x="911" y="464"/>
                  <a:pt x="914" y="467"/>
                  <a:pt x="915" y="467"/>
                </a:cubicBezTo>
                <a:cubicBezTo>
                  <a:pt x="916" y="466"/>
                  <a:pt x="921" y="468"/>
                  <a:pt x="924" y="470"/>
                </a:cubicBezTo>
                <a:cubicBezTo>
                  <a:pt x="926" y="473"/>
                  <a:pt x="930" y="472"/>
                  <a:pt x="930" y="474"/>
                </a:cubicBezTo>
                <a:cubicBezTo>
                  <a:pt x="929" y="477"/>
                  <a:pt x="932" y="479"/>
                  <a:pt x="931" y="481"/>
                </a:cubicBezTo>
                <a:cubicBezTo>
                  <a:pt x="931" y="484"/>
                  <a:pt x="936" y="485"/>
                  <a:pt x="940" y="485"/>
                </a:cubicBezTo>
                <a:cubicBezTo>
                  <a:pt x="943" y="484"/>
                  <a:pt x="946" y="486"/>
                  <a:pt x="947" y="483"/>
                </a:cubicBezTo>
                <a:cubicBezTo>
                  <a:pt x="949" y="480"/>
                  <a:pt x="954" y="481"/>
                  <a:pt x="955" y="480"/>
                </a:cubicBezTo>
                <a:cubicBezTo>
                  <a:pt x="957" y="479"/>
                  <a:pt x="962" y="477"/>
                  <a:pt x="962" y="482"/>
                </a:cubicBezTo>
                <a:cubicBezTo>
                  <a:pt x="962" y="486"/>
                  <a:pt x="965" y="487"/>
                  <a:pt x="962" y="489"/>
                </a:cubicBezTo>
                <a:cubicBezTo>
                  <a:pt x="960" y="490"/>
                  <a:pt x="959" y="497"/>
                  <a:pt x="958" y="499"/>
                </a:cubicBezTo>
                <a:cubicBezTo>
                  <a:pt x="957" y="502"/>
                  <a:pt x="953" y="503"/>
                  <a:pt x="953" y="506"/>
                </a:cubicBezTo>
                <a:cubicBezTo>
                  <a:pt x="952" y="509"/>
                  <a:pt x="949" y="509"/>
                  <a:pt x="949" y="511"/>
                </a:cubicBezTo>
                <a:cubicBezTo>
                  <a:pt x="949" y="514"/>
                  <a:pt x="944" y="513"/>
                  <a:pt x="941" y="511"/>
                </a:cubicBezTo>
                <a:cubicBezTo>
                  <a:pt x="939" y="510"/>
                  <a:pt x="936" y="515"/>
                  <a:pt x="934" y="515"/>
                </a:cubicBezTo>
                <a:cubicBezTo>
                  <a:pt x="932" y="515"/>
                  <a:pt x="933" y="519"/>
                  <a:pt x="933" y="521"/>
                </a:cubicBezTo>
                <a:cubicBezTo>
                  <a:pt x="934" y="522"/>
                  <a:pt x="932" y="525"/>
                  <a:pt x="934" y="528"/>
                </a:cubicBezTo>
                <a:cubicBezTo>
                  <a:pt x="934" y="529"/>
                  <a:pt x="934" y="532"/>
                  <a:pt x="934" y="536"/>
                </a:cubicBezTo>
                <a:cubicBezTo>
                  <a:pt x="937" y="533"/>
                  <a:pt x="940" y="532"/>
                  <a:pt x="941" y="532"/>
                </a:cubicBezTo>
                <a:cubicBezTo>
                  <a:pt x="944" y="532"/>
                  <a:pt x="947" y="537"/>
                  <a:pt x="951" y="537"/>
                </a:cubicBezTo>
                <a:cubicBezTo>
                  <a:pt x="954" y="537"/>
                  <a:pt x="970" y="527"/>
                  <a:pt x="970" y="525"/>
                </a:cubicBezTo>
                <a:cubicBezTo>
                  <a:pt x="971" y="523"/>
                  <a:pt x="980" y="514"/>
                  <a:pt x="984" y="510"/>
                </a:cubicBezTo>
                <a:cubicBezTo>
                  <a:pt x="988" y="505"/>
                  <a:pt x="994" y="499"/>
                  <a:pt x="996" y="493"/>
                </a:cubicBezTo>
                <a:cubicBezTo>
                  <a:pt x="998" y="490"/>
                  <a:pt x="1004" y="484"/>
                  <a:pt x="1005" y="481"/>
                </a:cubicBezTo>
                <a:cubicBezTo>
                  <a:pt x="1007" y="479"/>
                  <a:pt x="1008" y="479"/>
                  <a:pt x="1011" y="473"/>
                </a:cubicBezTo>
                <a:cubicBezTo>
                  <a:pt x="1013" y="467"/>
                  <a:pt x="1013" y="452"/>
                  <a:pt x="1014" y="451"/>
                </a:cubicBezTo>
                <a:cubicBezTo>
                  <a:pt x="1015" y="450"/>
                  <a:pt x="1015" y="447"/>
                  <a:pt x="1016" y="445"/>
                </a:cubicBezTo>
                <a:cubicBezTo>
                  <a:pt x="1017" y="444"/>
                  <a:pt x="1016" y="442"/>
                  <a:pt x="1019" y="439"/>
                </a:cubicBezTo>
                <a:cubicBezTo>
                  <a:pt x="1021" y="437"/>
                  <a:pt x="1021" y="435"/>
                  <a:pt x="1020" y="434"/>
                </a:cubicBezTo>
                <a:cubicBezTo>
                  <a:pt x="1020" y="432"/>
                  <a:pt x="1020" y="429"/>
                  <a:pt x="1020" y="427"/>
                </a:cubicBezTo>
                <a:cubicBezTo>
                  <a:pt x="1019" y="426"/>
                  <a:pt x="1019" y="426"/>
                  <a:pt x="1021" y="425"/>
                </a:cubicBezTo>
                <a:cubicBezTo>
                  <a:pt x="1022" y="424"/>
                  <a:pt x="1020" y="422"/>
                  <a:pt x="1018" y="421"/>
                </a:cubicBezTo>
                <a:cubicBezTo>
                  <a:pt x="1016" y="420"/>
                  <a:pt x="1013" y="419"/>
                  <a:pt x="1013" y="417"/>
                </a:cubicBezTo>
                <a:cubicBezTo>
                  <a:pt x="1012" y="414"/>
                  <a:pt x="1009" y="411"/>
                  <a:pt x="1006" y="412"/>
                </a:cubicBezTo>
                <a:cubicBezTo>
                  <a:pt x="1003" y="412"/>
                  <a:pt x="998" y="410"/>
                  <a:pt x="999" y="412"/>
                </a:cubicBezTo>
                <a:cubicBezTo>
                  <a:pt x="999" y="414"/>
                  <a:pt x="999" y="415"/>
                  <a:pt x="997" y="415"/>
                </a:cubicBezTo>
                <a:cubicBezTo>
                  <a:pt x="996" y="414"/>
                  <a:pt x="995" y="416"/>
                  <a:pt x="994" y="418"/>
                </a:cubicBezTo>
                <a:cubicBezTo>
                  <a:pt x="992" y="420"/>
                  <a:pt x="986" y="421"/>
                  <a:pt x="989" y="418"/>
                </a:cubicBezTo>
                <a:cubicBezTo>
                  <a:pt x="991" y="416"/>
                  <a:pt x="988" y="416"/>
                  <a:pt x="988" y="413"/>
                </a:cubicBezTo>
                <a:cubicBezTo>
                  <a:pt x="989" y="411"/>
                  <a:pt x="991" y="408"/>
                  <a:pt x="988" y="410"/>
                </a:cubicBezTo>
                <a:cubicBezTo>
                  <a:pt x="985" y="412"/>
                  <a:pt x="985" y="416"/>
                  <a:pt x="983" y="416"/>
                </a:cubicBezTo>
                <a:cubicBezTo>
                  <a:pt x="981" y="417"/>
                  <a:pt x="981" y="409"/>
                  <a:pt x="982" y="407"/>
                </a:cubicBezTo>
                <a:cubicBezTo>
                  <a:pt x="983" y="406"/>
                  <a:pt x="978" y="408"/>
                  <a:pt x="972" y="407"/>
                </a:cubicBezTo>
                <a:cubicBezTo>
                  <a:pt x="967" y="407"/>
                  <a:pt x="969" y="403"/>
                  <a:pt x="973" y="401"/>
                </a:cubicBezTo>
                <a:cubicBezTo>
                  <a:pt x="977" y="399"/>
                  <a:pt x="976" y="397"/>
                  <a:pt x="978" y="396"/>
                </a:cubicBezTo>
                <a:cubicBezTo>
                  <a:pt x="980" y="395"/>
                  <a:pt x="986" y="391"/>
                  <a:pt x="989" y="389"/>
                </a:cubicBezTo>
                <a:cubicBezTo>
                  <a:pt x="992" y="388"/>
                  <a:pt x="993" y="385"/>
                  <a:pt x="994" y="383"/>
                </a:cubicBezTo>
                <a:cubicBezTo>
                  <a:pt x="995" y="381"/>
                  <a:pt x="1001" y="379"/>
                  <a:pt x="1006" y="374"/>
                </a:cubicBezTo>
                <a:cubicBezTo>
                  <a:pt x="1011" y="370"/>
                  <a:pt x="1014" y="367"/>
                  <a:pt x="1015" y="365"/>
                </a:cubicBezTo>
                <a:cubicBezTo>
                  <a:pt x="1016" y="362"/>
                  <a:pt x="1024" y="359"/>
                  <a:pt x="1024" y="357"/>
                </a:cubicBezTo>
                <a:cubicBezTo>
                  <a:pt x="1025" y="355"/>
                  <a:pt x="1034" y="350"/>
                  <a:pt x="1040" y="349"/>
                </a:cubicBezTo>
                <a:cubicBezTo>
                  <a:pt x="1047" y="347"/>
                  <a:pt x="1057" y="349"/>
                  <a:pt x="1059" y="351"/>
                </a:cubicBezTo>
                <a:cubicBezTo>
                  <a:pt x="1060" y="353"/>
                  <a:pt x="1062" y="352"/>
                  <a:pt x="1063" y="351"/>
                </a:cubicBezTo>
                <a:cubicBezTo>
                  <a:pt x="1064" y="350"/>
                  <a:pt x="1066" y="350"/>
                  <a:pt x="1071" y="351"/>
                </a:cubicBezTo>
                <a:cubicBezTo>
                  <a:pt x="1075" y="351"/>
                  <a:pt x="1076" y="349"/>
                  <a:pt x="1079" y="350"/>
                </a:cubicBezTo>
                <a:cubicBezTo>
                  <a:pt x="1082" y="350"/>
                  <a:pt x="1084" y="351"/>
                  <a:pt x="1086" y="348"/>
                </a:cubicBezTo>
                <a:cubicBezTo>
                  <a:pt x="1088" y="344"/>
                  <a:pt x="1096" y="345"/>
                  <a:pt x="1098" y="346"/>
                </a:cubicBezTo>
                <a:cubicBezTo>
                  <a:pt x="1099" y="348"/>
                  <a:pt x="1101" y="349"/>
                  <a:pt x="1104" y="347"/>
                </a:cubicBezTo>
                <a:cubicBezTo>
                  <a:pt x="1107" y="345"/>
                  <a:pt x="1107" y="350"/>
                  <a:pt x="1110" y="350"/>
                </a:cubicBezTo>
                <a:cubicBezTo>
                  <a:pt x="1113" y="351"/>
                  <a:pt x="1111" y="353"/>
                  <a:pt x="1108" y="353"/>
                </a:cubicBezTo>
                <a:cubicBezTo>
                  <a:pt x="1106" y="353"/>
                  <a:pt x="1103" y="354"/>
                  <a:pt x="1106" y="356"/>
                </a:cubicBezTo>
                <a:cubicBezTo>
                  <a:pt x="1108" y="358"/>
                  <a:pt x="1112" y="354"/>
                  <a:pt x="1114" y="355"/>
                </a:cubicBezTo>
                <a:cubicBezTo>
                  <a:pt x="1116" y="355"/>
                  <a:pt x="1120" y="355"/>
                  <a:pt x="1123" y="353"/>
                </a:cubicBezTo>
                <a:cubicBezTo>
                  <a:pt x="1126" y="351"/>
                  <a:pt x="1127" y="355"/>
                  <a:pt x="1129" y="353"/>
                </a:cubicBezTo>
                <a:cubicBezTo>
                  <a:pt x="1131" y="351"/>
                  <a:pt x="1135" y="351"/>
                  <a:pt x="1138" y="351"/>
                </a:cubicBezTo>
                <a:cubicBezTo>
                  <a:pt x="1140" y="351"/>
                  <a:pt x="1138" y="348"/>
                  <a:pt x="1134" y="348"/>
                </a:cubicBezTo>
                <a:cubicBezTo>
                  <a:pt x="1130" y="348"/>
                  <a:pt x="1131" y="346"/>
                  <a:pt x="1134" y="341"/>
                </a:cubicBezTo>
                <a:cubicBezTo>
                  <a:pt x="1137" y="336"/>
                  <a:pt x="1142" y="333"/>
                  <a:pt x="1146" y="330"/>
                </a:cubicBezTo>
                <a:cubicBezTo>
                  <a:pt x="1150" y="327"/>
                  <a:pt x="1152" y="329"/>
                  <a:pt x="1152" y="327"/>
                </a:cubicBezTo>
                <a:cubicBezTo>
                  <a:pt x="1152" y="325"/>
                  <a:pt x="1154" y="319"/>
                  <a:pt x="1157" y="319"/>
                </a:cubicBezTo>
                <a:cubicBezTo>
                  <a:pt x="1159" y="319"/>
                  <a:pt x="1166" y="320"/>
                  <a:pt x="1170" y="318"/>
                </a:cubicBezTo>
                <a:cubicBezTo>
                  <a:pt x="1175" y="315"/>
                  <a:pt x="1174" y="319"/>
                  <a:pt x="1176" y="320"/>
                </a:cubicBezTo>
                <a:cubicBezTo>
                  <a:pt x="1178" y="321"/>
                  <a:pt x="1180" y="316"/>
                  <a:pt x="1182" y="318"/>
                </a:cubicBezTo>
                <a:cubicBezTo>
                  <a:pt x="1184" y="319"/>
                  <a:pt x="1179" y="322"/>
                  <a:pt x="1178" y="326"/>
                </a:cubicBezTo>
                <a:cubicBezTo>
                  <a:pt x="1177" y="329"/>
                  <a:pt x="1181" y="328"/>
                  <a:pt x="1183" y="329"/>
                </a:cubicBezTo>
                <a:cubicBezTo>
                  <a:pt x="1185" y="330"/>
                  <a:pt x="1180" y="331"/>
                  <a:pt x="1181" y="332"/>
                </a:cubicBezTo>
                <a:cubicBezTo>
                  <a:pt x="1181" y="333"/>
                  <a:pt x="1185" y="333"/>
                  <a:pt x="1191" y="328"/>
                </a:cubicBezTo>
                <a:cubicBezTo>
                  <a:pt x="1196" y="322"/>
                  <a:pt x="1201" y="321"/>
                  <a:pt x="1205" y="321"/>
                </a:cubicBezTo>
                <a:cubicBezTo>
                  <a:pt x="1208" y="322"/>
                  <a:pt x="1206" y="318"/>
                  <a:pt x="1206" y="313"/>
                </a:cubicBezTo>
                <a:cubicBezTo>
                  <a:pt x="1207" y="308"/>
                  <a:pt x="1217" y="306"/>
                  <a:pt x="1221" y="308"/>
                </a:cubicBezTo>
                <a:cubicBezTo>
                  <a:pt x="1224" y="309"/>
                  <a:pt x="1224" y="311"/>
                  <a:pt x="1221" y="310"/>
                </a:cubicBezTo>
                <a:cubicBezTo>
                  <a:pt x="1217" y="309"/>
                  <a:pt x="1214" y="312"/>
                  <a:pt x="1214" y="316"/>
                </a:cubicBezTo>
                <a:cubicBezTo>
                  <a:pt x="1214" y="320"/>
                  <a:pt x="1211" y="322"/>
                  <a:pt x="1213" y="323"/>
                </a:cubicBezTo>
                <a:cubicBezTo>
                  <a:pt x="1215" y="325"/>
                  <a:pt x="1211" y="325"/>
                  <a:pt x="1210" y="327"/>
                </a:cubicBezTo>
                <a:cubicBezTo>
                  <a:pt x="1210" y="329"/>
                  <a:pt x="1210" y="330"/>
                  <a:pt x="1208" y="331"/>
                </a:cubicBezTo>
                <a:cubicBezTo>
                  <a:pt x="1206" y="332"/>
                  <a:pt x="1197" y="333"/>
                  <a:pt x="1197" y="336"/>
                </a:cubicBezTo>
                <a:cubicBezTo>
                  <a:pt x="1197" y="339"/>
                  <a:pt x="1192" y="339"/>
                  <a:pt x="1190" y="343"/>
                </a:cubicBezTo>
                <a:cubicBezTo>
                  <a:pt x="1188" y="347"/>
                  <a:pt x="1180" y="350"/>
                  <a:pt x="1175" y="358"/>
                </a:cubicBezTo>
                <a:cubicBezTo>
                  <a:pt x="1169" y="366"/>
                  <a:pt x="1161" y="366"/>
                  <a:pt x="1161" y="367"/>
                </a:cubicBezTo>
                <a:cubicBezTo>
                  <a:pt x="1161" y="369"/>
                  <a:pt x="1155" y="369"/>
                  <a:pt x="1153" y="369"/>
                </a:cubicBezTo>
                <a:cubicBezTo>
                  <a:pt x="1151" y="369"/>
                  <a:pt x="1155" y="374"/>
                  <a:pt x="1150" y="379"/>
                </a:cubicBezTo>
                <a:cubicBezTo>
                  <a:pt x="1145" y="384"/>
                  <a:pt x="1142" y="391"/>
                  <a:pt x="1142" y="398"/>
                </a:cubicBezTo>
                <a:cubicBezTo>
                  <a:pt x="1142" y="405"/>
                  <a:pt x="1145" y="426"/>
                  <a:pt x="1147" y="429"/>
                </a:cubicBezTo>
                <a:cubicBezTo>
                  <a:pt x="1149" y="433"/>
                  <a:pt x="1148" y="442"/>
                  <a:pt x="1150" y="444"/>
                </a:cubicBezTo>
                <a:cubicBezTo>
                  <a:pt x="1151" y="446"/>
                  <a:pt x="1151" y="449"/>
                  <a:pt x="1152" y="450"/>
                </a:cubicBezTo>
                <a:cubicBezTo>
                  <a:pt x="1153" y="451"/>
                  <a:pt x="1157" y="445"/>
                  <a:pt x="1161" y="442"/>
                </a:cubicBezTo>
                <a:cubicBezTo>
                  <a:pt x="1164" y="440"/>
                  <a:pt x="1163" y="439"/>
                  <a:pt x="1165" y="437"/>
                </a:cubicBezTo>
                <a:cubicBezTo>
                  <a:pt x="1167" y="436"/>
                  <a:pt x="1166" y="430"/>
                  <a:pt x="1167" y="429"/>
                </a:cubicBezTo>
                <a:cubicBezTo>
                  <a:pt x="1167" y="427"/>
                  <a:pt x="1171" y="427"/>
                  <a:pt x="1172" y="425"/>
                </a:cubicBezTo>
                <a:cubicBezTo>
                  <a:pt x="1174" y="423"/>
                  <a:pt x="1177" y="424"/>
                  <a:pt x="1179" y="424"/>
                </a:cubicBezTo>
                <a:cubicBezTo>
                  <a:pt x="1180" y="423"/>
                  <a:pt x="1179" y="419"/>
                  <a:pt x="1178" y="417"/>
                </a:cubicBezTo>
                <a:cubicBezTo>
                  <a:pt x="1177" y="414"/>
                  <a:pt x="1183" y="411"/>
                  <a:pt x="1186" y="409"/>
                </a:cubicBezTo>
                <a:cubicBezTo>
                  <a:pt x="1189" y="407"/>
                  <a:pt x="1193" y="410"/>
                  <a:pt x="1196" y="407"/>
                </a:cubicBezTo>
                <a:cubicBezTo>
                  <a:pt x="1199" y="404"/>
                  <a:pt x="1196" y="400"/>
                  <a:pt x="1195" y="399"/>
                </a:cubicBezTo>
                <a:cubicBezTo>
                  <a:pt x="1193" y="397"/>
                  <a:pt x="1198" y="389"/>
                  <a:pt x="1201" y="389"/>
                </a:cubicBezTo>
                <a:cubicBezTo>
                  <a:pt x="1203" y="388"/>
                  <a:pt x="1205" y="390"/>
                  <a:pt x="1207" y="388"/>
                </a:cubicBezTo>
                <a:cubicBezTo>
                  <a:pt x="1209" y="386"/>
                  <a:pt x="1205" y="382"/>
                  <a:pt x="1203" y="383"/>
                </a:cubicBezTo>
                <a:cubicBezTo>
                  <a:pt x="1201" y="383"/>
                  <a:pt x="1201" y="376"/>
                  <a:pt x="1205" y="373"/>
                </a:cubicBezTo>
                <a:cubicBezTo>
                  <a:pt x="1209" y="370"/>
                  <a:pt x="1207" y="369"/>
                  <a:pt x="1205" y="369"/>
                </a:cubicBezTo>
                <a:cubicBezTo>
                  <a:pt x="1202" y="368"/>
                  <a:pt x="1201" y="369"/>
                  <a:pt x="1199" y="369"/>
                </a:cubicBezTo>
                <a:cubicBezTo>
                  <a:pt x="1197" y="369"/>
                  <a:pt x="1195" y="365"/>
                  <a:pt x="1198" y="360"/>
                </a:cubicBezTo>
                <a:cubicBezTo>
                  <a:pt x="1201" y="356"/>
                  <a:pt x="1205" y="357"/>
                  <a:pt x="1205" y="353"/>
                </a:cubicBezTo>
                <a:cubicBezTo>
                  <a:pt x="1206" y="349"/>
                  <a:pt x="1210" y="344"/>
                  <a:pt x="1212" y="342"/>
                </a:cubicBezTo>
                <a:cubicBezTo>
                  <a:pt x="1213" y="340"/>
                  <a:pt x="1217" y="342"/>
                  <a:pt x="1219" y="342"/>
                </a:cubicBezTo>
                <a:cubicBezTo>
                  <a:pt x="1221" y="342"/>
                  <a:pt x="1220" y="345"/>
                  <a:pt x="1222" y="343"/>
                </a:cubicBezTo>
                <a:cubicBezTo>
                  <a:pt x="1224" y="342"/>
                  <a:pt x="1228" y="335"/>
                  <a:pt x="1231" y="335"/>
                </a:cubicBezTo>
                <a:cubicBezTo>
                  <a:pt x="1234" y="335"/>
                  <a:pt x="1232" y="340"/>
                  <a:pt x="1232" y="343"/>
                </a:cubicBezTo>
                <a:cubicBezTo>
                  <a:pt x="1233" y="345"/>
                  <a:pt x="1235" y="342"/>
                  <a:pt x="1240" y="338"/>
                </a:cubicBezTo>
                <a:cubicBezTo>
                  <a:pt x="1246" y="334"/>
                  <a:pt x="1258" y="335"/>
                  <a:pt x="1261" y="337"/>
                </a:cubicBezTo>
                <a:cubicBezTo>
                  <a:pt x="1265" y="338"/>
                  <a:pt x="1266" y="342"/>
                  <a:pt x="1268" y="342"/>
                </a:cubicBezTo>
                <a:cubicBezTo>
                  <a:pt x="1271" y="341"/>
                  <a:pt x="1268" y="338"/>
                  <a:pt x="1271" y="337"/>
                </a:cubicBezTo>
                <a:cubicBezTo>
                  <a:pt x="1274" y="336"/>
                  <a:pt x="1279" y="333"/>
                  <a:pt x="1283" y="330"/>
                </a:cubicBezTo>
                <a:cubicBezTo>
                  <a:pt x="1287" y="327"/>
                  <a:pt x="1286" y="329"/>
                  <a:pt x="1288" y="327"/>
                </a:cubicBezTo>
                <a:cubicBezTo>
                  <a:pt x="1290" y="324"/>
                  <a:pt x="1292" y="325"/>
                  <a:pt x="1293" y="324"/>
                </a:cubicBezTo>
                <a:cubicBezTo>
                  <a:pt x="1294" y="322"/>
                  <a:pt x="1299" y="319"/>
                  <a:pt x="1307" y="317"/>
                </a:cubicBezTo>
                <a:cubicBezTo>
                  <a:pt x="1315" y="315"/>
                  <a:pt x="1325" y="310"/>
                  <a:pt x="1325" y="309"/>
                </a:cubicBezTo>
                <a:cubicBezTo>
                  <a:pt x="1324" y="307"/>
                  <a:pt x="1328" y="306"/>
                  <a:pt x="1328" y="308"/>
                </a:cubicBezTo>
                <a:cubicBezTo>
                  <a:pt x="1329" y="309"/>
                  <a:pt x="1331" y="309"/>
                  <a:pt x="1336" y="310"/>
                </a:cubicBezTo>
                <a:cubicBezTo>
                  <a:pt x="1340" y="311"/>
                  <a:pt x="1342" y="312"/>
                  <a:pt x="1345" y="309"/>
                </a:cubicBezTo>
                <a:cubicBezTo>
                  <a:pt x="1348" y="306"/>
                  <a:pt x="1344" y="305"/>
                  <a:pt x="1345" y="302"/>
                </a:cubicBezTo>
                <a:cubicBezTo>
                  <a:pt x="1345" y="300"/>
                  <a:pt x="1339" y="297"/>
                  <a:pt x="1340" y="294"/>
                </a:cubicBezTo>
                <a:cubicBezTo>
                  <a:pt x="1340" y="292"/>
                  <a:pt x="1335" y="285"/>
                  <a:pt x="1334" y="286"/>
                </a:cubicBezTo>
                <a:cubicBezTo>
                  <a:pt x="1332" y="288"/>
                  <a:pt x="1329" y="285"/>
                  <a:pt x="1329" y="283"/>
                </a:cubicBezTo>
                <a:cubicBezTo>
                  <a:pt x="1329" y="281"/>
                  <a:pt x="1329" y="279"/>
                  <a:pt x="1326" y="280"/>
                </a:cubicBezTo>
                <a:cubicBezTo>
                  <a:pt x="1324" y="282"/>
                  <a:pt x="1320" y="281"/>
                  <a:pt x="1319" y="279"/>
                </a:cubicBezTo>
                <a:cubicBezTo>
                  <a:pt x="1319" y="276"/>
                  <a:pt x="1324" y="275"/>
                  <a:pt x="1328" y="276"/>
                </a:cubicBezTo>
                <a:cubicBezTo>
                  <a:pt x="1331" y="278"/>
                  <a:pt x="1330" y="279"/>
                  <a:pt x="1332" y="280"/>
                </a:cubicBezTo>
                <a:cubicBezTo>
                  <a:pt x="1334" y="282"/>
                  <a:pt x="1339" y="281"/>
                  <a:pt x="1342" y="280"/>
                </a:cubicBezTo>
                <a:cubicBezTo>
                  <a:pt x="1344" y="279"/>
                  <a:pt x="1352" y="276"/>
                  <a:pt x="1353" y="274"/>
                </a:cubicBezTo>
                <a:cubicBezTo>
                  <a:pt x="1354" y="272"/>
                  <a:pt x="1353" y="271"/>
                  <a:pt x="1355" y="270"/>
                </a:cubicBezTo>
                <a:cubicBezTo>
                  <a:pt x="1358" y="269"/>
                  <a:pt x="1356" y="266"/>
                  <a:pt x="1354" y="265"/>
                </a:cubicBezTo>
                <a:cubicBezTo>
                  <a:pt x="1352" y="264"/>
                  <a:pt x="1352" y="261"/>
                  <a:pt x="1354" y="261"/>
                </a:cubicBezTo>
                <a:cubicBezTo>
                  <a:pt x="1357" y="261"/>
                  <a:pt x="1356" y="258"/>
                  <a:pt x="1358" y="258"/>
                </a:cubicBezTo>
                <a:cubicBezTo>
                  <a:pt x="1359" y="258"/>
                  <a:pt x="1359" y="259"/>
                  <a:pt x="1362" y="258"/>
                </a:cubicBezTo>
                <a:cubicBezTo>
                  <a:pt x="1365" y="256"/>
                  <a:pt x="1362" y="260"/>
                  <a:pt x="1361" y="262"/>
                </a:cubicBezTo>
                <a:cubicBezTo>
                  <a:pt x="1360" y="265"/>
                  <a:pt x="1363" y="267"/>
                  <a:pt x="1364" y="268"/>
                </a:cubicBezTo>
                <a:cubicBezTo>
                  <a:pt x="1364" y="269"/>
                  <a:pt x="1370" y="270"/>
                  <a:pt x="1373" y="268"/>
                </a:cubicBezTo>
                <a:cubicBezTo>
                  <a:pt x="1376" y="267"/>
                  <a:pt x="1385" y="270"/>
                  <a:pt x="1386" y="272"/>
                </a:cubicBezTo>
                <a:cubicBezTo>
                  <a:pt x="1386" y="275"/>
                  <a:pt x="1388" y="278"/>
                  <a:pt x="1392" y="280"/>
                </a:cubicBezTo>
                <a:cubicBezTo>
                  <a:pt x="1396" y="282"/>
                  <a:pt x="1399" y="281"/>
                  <a:pt x="1400" y="283"/>
                </a:cubicBezTo>
                <a:cubicBezTo>
                  <a:pt x="1401" y="285"/>
                  <a:pt x="1402" y="286"/>
                  <a:pt x="1405" y="285"/>
                </a:cubicBezTo>
                <a:cubicBezTo>
                  <a:pt x="1407" y="285"/>
                  <a:pt x="1408" y="287"/>
                  <a:pt x="1410" y="286"/>
                </a:cubicBezTo>
                <a:cubicBezTo>
                  <a:pt x="1411" y="284"/>
                  <a:pt x="1412" y="286"/>
                  <a:pt x="1414" y="285"/>
                </a:cubicBezTo>
                <a:cubicBezTo>
                  <a:pt x="1416" y="283"/>
                  <a:pt x="1410" y="281"/>
                  <a:pt x="1411" y="280"/>
                </a:cubicBezTo>
                <a:cubicBezTo>
                  <a:pt x="1411" y="278"/>
                  <a:pt x="1413" y="281"/>
                  <a:pt x="1415" y="281"/>
                </a:cubicBezTo>
                <a:cubicBezTo>
                  <a:pt x="1417" y="281"/>
                  <a:pt x="1414" y="277"/>
                  <a:pt x="1416" y="277"/>
                </a:cubicBezTo>
                <a:cubicBezTo>
                  <a:pt x="1417" y="276"/>
                  <a:pt x="1416" y="269"/>
                  <a:pt x="1414" y="269"/>
                </a:cubicBezTo>
                <a:cubicBezTo>
                  <a:pt x="1413" y="268"/>
                  <a:pt x="1414" y="265"/>
                  <a:pt x="1417" y="268"/>
                </a:cubicBezTo>
                <a:cubicBezTo>
                  <a:pt x="1420" y="270"/>
                  <a:pt x="1424" y="270"/>
                  <a:pt x="1426" y="270"/>
                </a:cubicBezTo>
                <a:cubicBezTo>
                  <a:pt x="1428" y="270"/>
                  <a:pt x="1426" y="268"/>
                  <a:pt x="1424" y="267"/>
                </a:cubicBezTo>
                <a:cubicBezTo>
                  <a:pt x="1422" y="267"/>
                  <a:pt x="1425" y="265"/>
                  <a:pt x="1426" y="266"/>
                </a:cubicBezTo>
                <a:cubicBezTo>
                  <a:pt x="1428" y="268"/>
                  <a:pt x="1431" y="268"/>
                  <a:pt x="1431" y="267"/>
                </a:cubicBezTo>
                <a:cubicBezTo>
                  <a:pt x="1431" y="265"/>
                  <a:pt x="1433" y="262"/>
                  <a:pt x="1435" y="262"/>
                </a:cubicBezTo>
                <a:cubicBezTo>
                  <a:pt x="1438" y="262"/>
                  <a:pt x="1439" y="261"/>
                  <a:pt x="1436" y="260"/>
                </a:cubicBezTo>
                <a:close/>
                <a:moveTo>
                  <a:pt x="742" y="423"/>
                </a:moveTo>
                <a:cubicBezTo>
                  <a:pt x="735" y="430"/>
                  <a:pt x="721" y="431"/>
                  <a:pt x="721" y="436"/>
                </a:cubicBezTo>
                <a:cubicBezTo>
                  <a:pt x="721" y="442"/>
                  <a:pt x="703" y="444"/>
                  <a:pt x="702" y="442"/>
                </a:cubicBezTo>
                <a:cubicBezTo>
                  <a:pt x="701" y="440"/>
                  <a:pt x="715" y="439"/>
                  <a:pt x="718" y="432"/>
                </a:cubicBezTo>
                <a:cubicBezTo>
                  <a:pt x="721" y="424"/>
                  <a:pt x="734" y="421"/>
                  <a:pt x="740" y="411"/>
                </a:cubicBezTo>
                <a:cubicBezTo>
                  <a:pt x="745" y="404"/>
                  <a:pt x="749" y="393"/>
                  <a:pt x="751" y="393"/>
                </a:cubicBezTo>
                <a:cubicBezTo>
                  <a:pt x="754" y="394"/>
                  <a:pt x="749" y="417"/>
                  <a:pt x="742" y="423"/>
                </a:cubicBezTo>
                <a:close/>
                <a:moveTo>
                  <a:pt x="774" y="131"/>
                </a:moveTo>
                <a:cubicBezTo>
                  <a:pt x="773" y="133"/>
                  <a:pt x="767" y="133"/>
                  <a:pt x="769" y="135"/>
                </a:cubicBezTo>
                <a:cubicBezTo>
                  <a:pt x="771" y="138"/>
                  <a:pt x="784" y="136"/>
                  <a:pt x="784" y="132"/>
                </a:cubicBezTo>
                <a:cubicBezTo>
                  <a:pt x="784" y="128"/>
                  <a:pt x="775" y="129"/>
                  <a:pt x="774" y="131"/>
                </a:cubicBezTo>
                <a:close/>
                <a:moveTo>
                  <a:pt x="320" y="8"/>
                </a:moveTo>
                <a:cubicBezTo>
                  <a:pt x="326" y="8"/>
                  <a:pt x="324" y="4"/>
                  <a:pt x="328" y="5"/>
                </a:cubicBezTo>
                <a:cubicBezTo>
                  <a:pt x="332" y="5"/>
                  <a:pt x="338" y="5"/>
                  <a:pt x="336" y="2"/>
                </a:cubicBezTo>
                <a:cubicBezTo>
                  <a:pt x="334" y="0"/>
                  <a:pt x="319" y="1"/>
                  <a:pt x="321" y="3"/>
                </a:cubicBezTo>
                <a:cubicBezTo>
                  <a:pt x="322" y="5"/>
                  <a:pt x="309" y="4"/>
                  <a:pt x="309" y="5"/>
                </a:cubicBezTo>
                <a:cubicBezTo>
                  <a:pt x="310" y="6"/>
                  <a:pt x="314" y="8"/>
                  <a:pt x="320" y="8"/>
                </a:cubicBezTo>
                <a:close/>
                <a:moveTo>
                  <a:pt x="289" y="25"/>
                </a:moveTo>
                <a:cubicBezTo>
                  <a:pt x="289" y="21"/>
                  <a:pt x="276" y="25"/>
                  <a:pt x="279" y="26"/>
                </a:cubicBezTo>
                <a:cubicBezTo>
                  <a:pt x="281" y="27"/>
                  <a:pt x="289" y="29"/>
                  <a:pt x="289" y="25"/>
                </a:cubicBezTo>
                <a:close/>
                <a:moveTo>
                  <a:pt x="321" y="21"/>
                </a:moveTo>
                <a:cubicBezTo>
                  <a:pt x="322" y="23"/>
                  <a:pt x="320" y="24"/>
                  <a:pt x="315" y="24"/>
                </a:cubicBezTo>
                <a:cubicBezTo>
                  <a:pt x="310" y="24"/>
                  <a:pt x="308" y="26"/>
                  <a:pt x="310" y="29"/>
                </a:cubicBezTo>
                <a:cubicBezTo>
                  <a:pt x="313" y="31"/>
                  <a:pt x="326" y="30"/>
                  <a:pt x="329" y="27"/>
                </a:cubicBezTo>
                <a:cubicBezTo>
                  <a:pt x="331" y="24"/>
                  <a:pt x="337" y="27"/>
                  <a:pt x="338" y="24"/>
                </a:cubicBezTo>
                <a:cubicBezTo>
                  <a:pt x="339" y="21"/>
                  <a:pt x="321" y="19"/>
                  <a:pt x="321" y="21"/>
                </a:cubicBezTo>
                <a:close/>
                <a:moveTo>
                  <a:pt x="364" y="17"/>
                </a:moveTo>
                <a:cubicBezTo>
                  <a:pt x="366" y="14"/>
                  <a:pt x="361" y="14"/>
                  <a:pt x="360" y="12"/>
                </a:cubicBezTo>
                <a:cubicBezTo>
                  <a:pt x="360" y="10"/>
                  <a:pt x="346" y="9"/>
                  <a:pt x="347" y="12"/>
                </a:cubicBezTo>
                <a:cubicBezTo>
                  <a:pt x="347" y="14"/>
                  <a:pt x="337" y="17"/>
                  <a:pt x="340" y="20"/>
                </a:cubicBezTo>
                <a:cubicBezTo>
                  <a:pt x="346" y="24"/>
                  <a:pt x="362" y="19"/>
                  <a:pt x="364" y="17"/>
                </a:cubicBezTo>
                <a:close/>
                <a:moveTo>
                  <a:pt x="324" y="13"/>
                </a:moveTo>
                <a:cubicBezTo>
                  <a:pt x="325" y="7"/>
                  <a:pt x="316" y="12"/>
                  <a:pt x="310" y="9"/>
                </a:cubicBezTo>
                <a:cubicBezTo>
                  <a:pt x="304" y="6"/>
                  <a:pt x="300" y="6"/>
                  <a:pt x="304" y="10"/>
                </a:cubicBezTo>
                <a:cubicBezTo>
                  <a:pt x="306" y="12"/>
                  <a:pt x="293" y="13"/>
                  <a:pt x="295" y="15"/>
                </a:cubicBezTo>
                <a:cubicBezTo>
                  <a:pt x="300" y="20"/>
                  <a:pt x="324" y="18"/>
                  <a:pt x="324" y="13"/>
                </a:cubicBezTo>
                <a:close/>
                <a:moveTo>
                  <a:pt x="287" y="151"/>
                </a:moveTo>
                <a:cubicBezTo>
                  <a:pt x="288" y="153"/>
                  <a:pt x="286" y="155"/>
                  <a:pt x="281" y="155"/>
                </a:cubicBezTo>
                <a:cubicBezTo>
                  <a:pt x="277" y="155"/>
                  <a:pt x="284" y="158"/>
                  <a:pt x="284" y="161"/>
                </a:cubicBezTo>
                <a:cubicBezTo>
                  <a:pt x="285" y="164"/>
                  <a:pt x="279" y="162"/>
                  <a:pt x="279" y="166"/>
                </a:cubicBezTo>
                <a:cubicBezTo>
                  <a:pt x="279" y="170"/>
                  <a:pt x="270" y="166"/>
                  <a:pt x="269" y="171"/>
                </a:cubicBezTo>
                <a:cubicBezTo>
                  <a:pt x="267" y="177"/>
                  <a:pt x="273" y="176"/>
                  <a:pt x="277" y="176"/>
                </a:cubicBezTo>
                <a:cubicBezTo>
                  <a:pt x="281" y="177"/>
                  <a:pt x="276" y="180"/>
                  <a:pt x="279" y="182"/>
                </a:cubicBezTo>
                <a:cubicBezTo>
                  <a:pt x="282" y="185"/>
                  <a:pt x="284" y="184"/>
                  <a:pt x="282" y="180"/>
                </a:cubicBezTo>
                <a:cubicBezTo>
                  <a:pt x="280" y="176"/>
                  <a:pt x="292" y="181"/>
                  <a:pt x="289" y="184"/>
                </a:cubicBezTo>
                <a:cubicBezTo>
                  <a:pt x="285" y="188"/>
                  <a:pt x="295" y="190"/>
                  <a:pt x="299" y="190"/>
                </a:cubicBezTo>
                <a:cubicBezTo>
                  <a:pt x="304" y="191"/>
                  <a:pt x="321" y="194"/>
                  <a:pt x="321" y="190"/>
                </a:cubicBezTo>
                <a:cubicBezTo>
                  <a:pt x="321" y="188"/>
                  <a:pt x="315" y="186"/>
                  <a:pt x="310" y="180"/>
                </a:cubicBezTo>
                <a:cubicBezTo>
                  <a:pt x="305" y="175"/>
                  <a:pt x="301" y="166"/>
                  <a:pt x="307" y="162"/>
                </a:cubicBezTo>
                <a:cubicBezTo>
                  <a:pt x="313" y="158"/>
                  <a:pt x="308" y="157"/>
                  <a:pt x="314" y="152"/>
                </a:cubicBezTo>
                <a:cubicBezTo>
                  <a:pt x="319" y="148"/>
                  <a:pt x="316" y="144"/>
                  <a:pt x="321" y="144"/>
                </a:cubicBezTo>
                <a:cubicBezTo>
                  <a:pt x="326" y="143"/>
                  <a:pt x="320" y="139"/>
                  <a:pt x="325" y="138"/>
                </a:cubicBezTo>
                <a:cubicBezTo>
                  <a:pt x="330" y="137"/>
                  <a:pt x="331" y="132"/>
                  <a:pt x="331" y="130"/>
                </a:cubicBezTo>
                <a:cubicBezTo>
                  <a:pt x="330" y="128"/>
                  <a:pt x="336" y="130"/>
                  <a:pt x="339" y="127"/>
                </a:cubicBezTo>
                <a:cubicBezTo>
                  <a:pt x="341" y="124"/>
                  <a:pt x="348" y="126"/>
                  <a:pt x="350" y="122"/>
                </a:cubicBezTo>
                <a:cubicBezTo>
                  <a:pt x="352" y="118"/>
                  <a:pt x="380" y="108"/>
                  <a:pt x="397" y="104"/>
                </a:cubicBezTo>
                <a:cubicBezTo>
                  <a:pt x="413" y="100"/>
                  <a:pt x="424" y="94"/>
                  <a:pt x="418" y="89"/>
                </a:cubicBezTo>
                <a:cubicBezTo>
                  <a:pt x="413" y="85"/>
                  <a:pt x="396" y="91"/>
                  <a:pt x="392" y="94"/>
                </a:cubicBezTo>
                <a:cubicBezTo>
                  <a:pt x="388" y="97"/>
                  <a:pt x="383" y="95"/>
                  <a:pt x="379" y="97"/>
                </a:cubicBezTo>
                <a:cubicBezTo>
                  <a:pt x="375" y="100"/>
                  <a:pt x="366" y="102"/>
                  <a:pt x="362" y="99"/>
                </a:cubicBezTo>
                <a:cubicBezTo>
                  <a:pt x="358" y="96"/>
                  <a:pt x="353" y="102"/>
                  <a:pt x="350" y="102"/>
                </a:cubicBezTo>
                <a:cubicBezTo>
                  <a:pt x="346" y="102"/>
                  <a:pt x="343" y="105"/>
                  <a:pt x="339" y="105"/>
                </a:cubicBezTo>
                <a:cubicBezTo>
                  <a:pt x="336" y="105"/>
                  <a:pt x="329" y="108"/>
                  <a:pt x="328" y="110"/>
                </a:cubicBezTo>
                <a:cubicBezTo>
                  <a:pt x="328" y="112"/>
                  <a:pt x="322" y="111"/>
                  <a:pt x="322" y="114"/>
                </a:cubicBezTo>
                <a:cubicBezTo>
                  <a:pt x="322" y="116"/>
                  <a:pt x="317" y="118"/>
                  <a:pt x="314" y="116"/>
                </a:cubicBezTo>
                <a:cubicBezTo>
                  <a:pt x="312" y="114"/>
                  <a:pt x="309" y="119"/>
                  <a:pt x="313" y="122"/>
                </a:cubicBezTo>
                <a:cubicBezTo>
                  <a:pt x="316" y="125"/>
                  <a:pt x="306" y="125"/>
                  <a:pt x="308" y="127"/>
                </a:cubicBezTo>
                <a:cubicBezTo>
                  <a:pt x="310" y="129"/>
                  <a:pt x="304" y="130"/>
                  <a:pt x="305" y="133"/>
                </a:cubicBezTo>
                <a:cubicBezTo>
                  <a:pt x="307" y="135"/>
                  <a:pt x="302" y="136"/>
                  <a:pt x="298" y="136"/>
                </a:cubicBezTo>
                <a:cubicBezTo>
                  <a:pt x="294" y="137"/>
                  <a:pt x="292" y="142"/>
                  <a:pt x="297" y="142"/>
                </a:cubicBezTo>
                <a:cubicBezTo>
                  <a:pt x="302" y="143"/>
                  <a:pt x="294" y="143"/>
                  <a:pt x="295" y="147"/>
                </a:cubicBezTo>
                <a:cubicBezTo>
                  <a:pt x="295" y="151"/>
                  <a:pt x="287" y="148"/>
                  <a:pt x="287" y="151"/>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215" name="Freeform 164"/>
          <p:cNvSpPr>
            <a:spLocks noEditPoints="1"/>
          </p:cNvSpPr>
          <p:nvPr/>
        </p:nvSpPr>
        <p:spPr bwMode="auto">
          <a:xfrm>
            <a:off x="4483894" y="1435944"/>
            <a:ext cx="3902116" cy="1496539"/>
          </a:xfrm>
          <a:custGeom>
            <a:avLst/>
            <a:gdLst>
              <a:gd name="T0" fmla="*/ 378 w 1439"/>
              <a:gd name="T1" fmla="*/ 11 h 552"/>
              <a:gd name="T2" fmla="*/ 639 w 1439"/>
              <a:gd name="T3" fmla="*/ 5 h 552"/>
              <a:gd name="T4" fmla="*/ 503 w 1439"/>
              <a:gd name="T5" fmla="*/ 158 h 552"/>
              <a:gd name="T6" fmla="*/ 694 w 1439"/>
              <a:gd name="T7" fmla="*/ 52 h 552"/>
              <a:gd name="T8" fmla="*/ 1050 w 1439"/>
              <a:gd name="T9" fmla="*/ 116 h 552"/>
              <a:gd name="T10" fmla="*/ 1103 w 1439"/>
              <a:gd name="T11" fmla="*/ 123 h 552"/>
              <a:gd name="T12" fmla="*/ 1028 w 1439"/>
              <a:gd name="T13" fmla="*/ 446 h 552"/>
              <a:gd name="T14" fmla="*/ 255 w 1439"/>
              <a:gd name="T15" fmla="*/ 23 h 552"/>
              <a:gd name="T16" fmla="*/ 1395 w 1439"/>
              <a:gd name="T17" fmla="*/ 253 h 552"/>
              <a:gd name="T18" fmla="*/ 1250 w 1439"/>
              <a:gd name="T19" fmla="*/ 212 h 552"/>
              <a:gd name="T20" fmla="*/ 1113 w 1439"/>
              <a:gd name="T21" fmla="*/ 185 h 552"/>
              <a:gd name="T22" fmla="*/ 1019 w 1439"/>
              <a:gd name="T23" fmla="*/ 157 h 552"/>
              <a:gd name="T24" fmla="*/ 945 w 1439"/>
              <a:gd name="T25" fmla="*/ 176 h 552"/>
              <a:gd name="T26" fmla="*/ 884 w 1439"/>
              <a:gd name="T27" fmla="*/ 145 h 552"/>
              <a:gd name="T28" fmla="*/ 783 w 1439"/>
              <a:gd name="T29" fmla="*/ 143 h 552"/>
              <a:gd name="T30" fmla="*/ 772 w 1439"/>
              <a:gd name="T31" fmla="*/ 123 h 552"/>
              <a:gd name="T32" fmla="*/ 732 w 1439"/>
              <a:gd name="T33" fmla="*/ 88 h 552"/>
              <a:gd name="T34" fmla="*/ 660 w 1439"/>
              <a:gd name="T35" fmla="*/ 100 h 552"/>
              <a:gd name="T36" fmla="*/ 572 w 1439"/>
              <a:gd name="T37" fmla="*/ 120 h 552"/>
              <a:gd name="T38" fmla="*/ 544 w 1439"/>
              <a:gd name="T39" fmla="*/ 144 h 552"/>
              <a:gd name="T40" fmla="*/ 501 w 1439"/>
              <a:gd name="T41" fmla="*/ 186 h 552"/>
              <a:gd name="T42" fmla="*/ 477 w 1439"/>
              <a:gd name="T43" fmla="*/ 214 h 552"/>
              <a:gd name="T44" fmla="*/ 442 w 1439"/>
              <a:gd name="T45" fmla="*/ 255 h 552"/>
              <a:gd name="T46" fmla="*/ 458 w 1439"/>
              <a:gd name="T47" fmla="*/ 223 h 552"/>
              <a:gd name="T48" fmla="*/ 405 w 1439"/>
              <a:gd name="T49" fmla="*/ 196 h 552"/>
              <a:gd name="T50" fmla="*/ 342 w 1439"/>
              <a:gd name="T51" fmla="*/ 205 h 552"/>
              <a:gd name="T52" fmla="*/ 281 w 1439"/>
              <a:gd name="T53" fmla="*/ 221 h 552"/>
              <a:gd name="T54" fmla="*/ 205 w 1439"/>
              <a:gd name="T55" fmla="*/ 224 h 552"/>
              <a:gd name="T56" fmla="*/ 157 w 1439"/>
              <a:gd name="T57" fmla="*/ 275 h 552"/>
              <a:gd name="T58" fmla="*/ 108 w 1439"/>
              <a:gd name="T59" fmla="*/ 244 h 552"/>
              <a:gd name="T60" fmla="*/ 112 w 1439"/>
              <a:gd name="T61" fmla="*/ 209 h 552"/>
              <a:gd name="T62" fmla="*/ 82 w 1439"/>
              <a:gd name="T63" fmla="*/ 241 h 552"/>
              <a:gd name="T64" fmla="*/ 74 w 1439"/>
              <a:gd name="T65" fmla="*/ 330 h 552"/>
              <a:gd name="T66" fmla="*/ 77 w 1439"/>
              <a:gd name="T67" fmla="*/ 388 h 552"/>
              <a:gd name="T68" fmla="*/ 120 w 1439"/>
              <a:gd name="T69" fmla="*/ 432 h 552"/>
              <a:gd name="T70" fmla="*/ 168 w 1439"/>
              <a:gd name="T71" fmla="*/ 472 h 552"/>
              <a:gd name="T72" fmla="*/ 172 w 1439"/>
              <a:gd name="T73" fmla="*/ 526 h 552"/>
              <a:gd name="T74" fmla="*/ 250 w 1439"/>
              <a:gd name="T75" fmla="*/ 499 h 552"/>
              <a:gd name="T76" fmla="*/ 248 w 1439"/>
              <a:gd name="T77" fmla="*/ 450 h 552"/>
              <a:gd name="T78" fmla="*/ 341 w 1439"/>
              <a:gd name="T79" fmla="*/ 453 h 552"/>
              <a:gd name="T80" fmla="*/ 391 w 1439"/>
              <a:gd name="T81" fmla="*/ 407 h 552"/>
              <a:gd name="T82" fmla="*/ 472 w 1439"/>
              <a:gd name="T83" fmla="*/ 414 h 552"/>
              <a:gd name="T84" fmla="*/ 567 w 1439"/>
              <a:gd name="T85" fmla="*/ 463 h 552"/>
              <a:gd name="T86" fmla="*/ 654 w 1439"/>
              <a:gd name="T87" fmla="*/ 453 h 552"/>
              <a:gd name="T88" fmla="*/ 729 w 1439"/>
              <a:gd name="T89" fmla="*/ 458 h 552"/>
              <a:gd name="T90" fmla="*/ 842 w 1439"/>
              <a:gd name="T91" fmla="*/ 439 h 552"/>
              <a:gd name="T92" fmla="*/ 930 w 1439"/>
              <a:gd name="T93" fmla="*/ 474 h 552"/>
              <a:gd name="T94" fmla="*/ 941 w 1439"/>
              <a:gd name="T95" fmla="*/ 532 h 552"/>
              <a:gd name="T96" fmla="*/ 1006 w 1439"/>
              <a:gd name="T97" fmla="*/ 412 h 552"/>
              <a:gd name="T98" fmla="*/ 1015 w 1439"/>
              <a:gd name="T99" fmla="*/ 365 h 552"/>
              <a:gd name="T100" fmla="*/ 1129 w 1439"/>
              <a:gd name="T101" fmla="*/ 353 h 552"/>
              <a:gd name="T102" fmla="*/ 1206 w 1439"/>
              <a:gd name="T103" fmla="*/ 313 h 552"/>
              <a:gd name="T104" fmla="*/ 1150 w 1439"/>
              <a:gd name="T105" fmla="*/ 444 h 552"/>
              <a:gd name="T106" fmla="*/ 1205 w 1439"/>
              <a:gd name="T107" fmla="*/ 369 h 552"/>
              <a:gd name="T108" fmla="*/ 1293 w 1439"/>
              <a:gd name="T109" fmla="*/ 324 h 552"/>
              <a:gd name="T110" fmla="*/ 1353 w 1439"/>
              <a:gd name="T111" fmla="*/ 274 h 552"/>
              <a:gd name="T112" fmla="*/ 1411 w 1439"/>
              <a:gd name="T113" fmla="*/ 280 h 552"/>
              <a:gd name="T114" fmla="*/ 740 w 1439"/>
              <a:gd name="T115" fmla="*/ 411 h 552"/>
              <a:gd name="T116" fmla="*/ 289 w 1439"/>
              <a:gd name="T117" fmla="*/ 25 h 552"/>
              <a:gd name="T118" fmla="*/ 295 w 1439"/>
              <a:gd name="T119" fmla="*/ 15 h 552"/>
              <a:gd name="T120" fmla="*/ 314 w 1439"/>
              <a:gd name="T121" fmla="*/ 152 h 552"/>
              <a:gd name="T122" fmla="*/ 314 w 1439"/>
              <a:gd name="T123" fmla="*/ 116 h 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39" h="552">
                <a:moveTo>
                  <a:pt x="22" y="399"/>
                </a:moveTo>
                <a:cubicBezTo>
                  <a:pt x="21" y="399"/>
                  <a:pt x="18" y="398"/>
                  <a:pt x="17" y="397"/>
                </a:cubicBezTo>
                <a:cubicBezTo>
                  <a:pt x="16" y="396"/>
                  <a:pt x="14" y="396"/>
                  <a:pt x="12" y="397"/>
                </a:cubicBezTo>
                <a:cubicBezTo>
                  <a:pt x="12" y="397"/>
                  <a:pt x="13" y="397"/>
                  <a:pt x="13" y="398"/>
                </a:cubicBezTo>
                <a:cubicBezTo>
                  <a:pt x="14" y="400"/>
                  <a:pt x="9" y="400"/>
                  <a:pt x="10" y="402"/>
                </a:cubicBezTo>
                <a:cubicBezTo>
                  <a:pt x="12" y="405"/>
                  <a:pt x="6" y="405"/>
                  <a:pt x="6" y="402"/>
                </a:cubicBezTo>
                <a:cubicBezTo>
                  <a:pt x="6" y="400"/>
                  <a:pt x="0" y="401"/>
                  <a:pt x="1" y="403"/>
                </a:cubicBezTo>
                <a:cubicBezTo>
                  <a:pt x="1" y="403"/>
                  <a:pt x="1" y="404"/>
                  <a:pt x="0" y="405"/>
                </a:cubicBezTo>
                <a:cubicBezTo>
                  <a:pt x="2" y="405"/>
                  <a:pt x="4" y="406"/>
                  <a:pt x="4" y="406"/>
                </a:cubicBezTo>
                <a:cubicBezTo>
                  <a:pt x="6" y="407"/>
                  <a:pt x="20" y="408"/>
                  <a:pt x="26" y="407"/>
                </a:cubicBezTo>
                <a:cubicBezTo>
                  <a:pt x="26" y="406"/>
                  <a:pt x="27" y="403"/>
                  <a:pt x="27" y="402"/>
                </a:cubicBezTo>
                <a:cubicBezTo>
                  <a:pt x="27" y="400"/>
                  <a:pt x="23" y="398"/>
                  <a:pt x="22" y="399"/>
                </a:cubicBezTo>
                <a:close/>
                <a:moveTo>
                  <a:pt x="382" y="15"/>
                </a:moveTo>
                <a:cubicBezTo>
                  <a:pt x="392" y="14"/>
                  <a:pt x="391" y="9"/>
                  <a:pt x="386" y="8"/>
                </a:cubicBezTo>
                <a:cubicBezTo>
                  <a:pt x="381" y="7"/>
                  <a:pt x="381" y="11"/>
                  <a:pt x="378" y="11"/>
                </a:cubicBezTo>
                <a:cubicBezTo>
                  <a:pt x="376" y="11"/>
                  <a:pt x="366" y="13"/>
                  <a:pt x="368" y="15"/>
                </a:cubicBezTo>
                <a:cubicBezTo>
                  <a:pt x="371" y="17"/>
                  <a:pt x="377" y="16"/>
                  <a:pt x="382" y="15"/>
                </a:cubicBezTo>
                <a:close/>
                <a:moveTo>
                  <a:pt x="430" y="154"/>
                </a:moveTo>
                <a:cubicBezTo>
                  <a:pt x="434" y="154"/>
                  <a:pt x="442" y="153"/>
                  <a:pt x="443" y="151"/>
                </a:cubicBezTo>
                <a:cubicBezTo>
                  <a:pt x="444" y="149"/>
                  <a:pt x="440" y="147"/>
                  <a:pt x="434" y="147"/>
                </a:cubicBezTo>
                <a:cubicBezTo>
                  <a:pt x="428" y="147"/>
                  <a:pt x="427" y="153"/>
                  <a:pt x="430" y="154"/>
                </a:cubicBezTo>
                <a:close/>
                <a:moveTo>
                  <a:pt x="614" y="27"/>
                </a:moveTo>
                <a:cubicBezTo>
                  <a:pt x="619" y="29"/>
                  <a:pt x="617" y="30"/>
                  <a:pt x="612" y="30"/>
                </a:cubicBezTo>
                <a:cubicBezTo>
                  <a:pt x="607" y="30"/>
                  <a:pt x="603" y="32"/>
                  <a:pt x="606" y="33"/>
                </a:cubicBezTo>
                <a:cubicBezTo>
                  <a:pt x="609" y="34"/>
                  <a:pt x="609" y="37"/>
                  <a:pt x="614" y="38"/>
                </a:cubicBezTo>
                <a:cubicBezTo>
                  <a:pt x="619" y="39"/>
                  <a:pt x="624" y="35"/>
                  <a:pt x="624" y="32"/>
                </a:cubicBezTo>
                <a:cubicBezTo>
                  <a:pt x="623" y="29"/>
                  <a:pt x="642" y="26"/>
                  <a:pt x="647" y="25"/>
                </a:cubicBezTo>
                <a:cubicBezTo>
                  <a:pt x="652" y="24"/>
                  <a:pt x="644" y="18"/>
                  <a:pt x="649" y="18"/>
                </a:cubicBezTo>
                <a:cubicBezTo>
                  <a:pt x="655" y="17"/>
                  <a:pt x="652" y="15"/>
                  <a:pt x="646" y="14"/>
                </a:cubicBezTo>
                <a:cubicBezTo>
                  <a:pt x="639" y="13"/>
                  <a:pt x="642" y="7"/>
                  <a:pt x="639" y="5"/>
                </a:cubicBezTo>
                <a:cubicBezTo>
                  <a:pt x="637" y="3"/>
                  <a:pt x="636" y="8"/>
                  <a:pt x="627" y="9"/>
                </a:cubicBezTo>
                <a:cubicBezTo>
                  <a:pt x="618" y="11"/>
                  <a:pt x="614" y="13"/>
                  <a:pt x="618" y="15"/>
                </a:cubicBezTo>
                <a:cubicBezTo>
                  <a:pt x="621" y="17"/>
                  <a:pt x="618" y="21"/>
                  <a:pt x="614" y="21"/>
                </a:cubicBezTo>
                <a:cubicBezTo>
                  <a:pt x="610" y="21"/>
                  <a:pt x="610" y="25"/>
                  <a:pt x="614" y="27"/>
                </a:cubicBezTo>
                <a:close/>
                <a:moveTo>
                  <a:pt x="627" y="34"/>
                </a:moveTo>
                <a:cubicBezTo>
                  <a:pt x="627" y="36"/>
                  <a:pt x="619" y="39"/>
                  <a:pt x="622" y="41"/>
                </a:cubicBezTo>
                <a:cubicBezTo>
                  <a:pt x="624" y="43"/>
                  <a:pt x="625" y="42"/>
                  <a:pt x="628" y="43"/>
                </a:cubicBezTo>
                <a:cubicBezTo>
                  <a:pt x="630" y="43"/>
                  <a:pt x="632" y="50"/>
                  <a:pt x="636" y="49"/>
                </a:cubicBezTo>
                <a:cubicBezTo>
                  <a:pt x="641" y="48"/>
                  <a:pt x="653" y="54"/>
                  <a:pt x="660" y="54"/>
                </a:cubicBezTo>
                <a:cubicBezTo>
                  <a:pt x="667" y="54"/>
                  <a:pt x="668" y="48"/>
                  <a:pt x="666" y="47"/>
                </a:cubicBezTo>
                <a:cubicBezTo>
                  <a:pt x="664" y="47"/>
                  <a:pt x="666" y="44"/>
                  <a:pt x="670" y="38"/>
                </a:cubicBezTo>
                <a:cubicBezTo>
                  <a:pt x="673" y="32"/>
                  <a:pt x="657" y="28"/>
                  <a:pt x="657" y="32"/>
                </a:cubicBezTo>
                <a:cubicBezTo>
                  <a:pt x="657" y="37"/>
                  <a:pt x="652" y="31"/>
                  <a:pt x="651" y="29"/>
                </a:cubicBezTo>
                <a:cubicBezTo>
                  <a:pt x="649" y="26"/>
                  <a:pt x="627" y="31"/>
                  <a:pt x="627" y="34"/>
                </a:cubicBezTo>
                <a:close/>
                <a:moveTo>
                  <a:pt x="503" y="158"/>
                </a:moveTo>
                <a:cubicBezTo>
                  <a:pt x="507" y="160"/>
                  <a:pt x="510" y="159"/>
                  <a:pt x="509" y="155"/>
                </a:cubicBezTo>
                <a:cubicBezTo>
                  <a:pt x="509" y="151"/>
                  <a:pt x="500" y="156"/>
                  <a:pt x="503" y="158"/>
                </a:cubicBezTo>
                <a:close/>
                <a:moveTo>
                  <a:pt x="608" y="9"/>
                </a:moveTo>
                <a:cubicBezTo>
                  <a:pt x="609" y="5"/>
                  <a:pt x="592" y="7"/>
                  <a:pt x="597" y="10"/>
                </a:cubicBezTo>
                <a:cubicBezTo>
                  <a:pt x="598" y="12"/>
                  <a:pt x="607" y="13"/>
                  <a:pt x="608" y="9"/>
                </a:cubicBezTo>
                <a:close/>
                <a:moveTo>
                  <a:pt x="1340" y="189"/>
                </a:moveTo>
                <a:cubicBezTo>
                  <a:pt x="1345" y="192"/>
                  <a:pt x="1348" y="186"/>
                  <a:pt x="1352" y="189"/>
                </a:cubicBezTo>
                <a:cubicBezTo>
                  <a:pt x="1356" y="192"/>
                  <a:pt x="1366" y="188"/>
                  <a:pt x="1370" y="187"/>
                </a:cubicBezTo>
                <a:cubicBezTo>
                  <a:pt x="1374" y="186"/>
                  <a:pt x="1372" y="181"/>
                  <a:pt x="1361" y="180"/>
                </a:cubicBezTo>
                <a:cubicBezTo>
                  <a:pt x="1350" y="179"/>
                  <a:pt x="1335" y="187"/>
                  <a:pt x="1340" y="189"/>
                </a:cubicBezTo>
                <a:close/>
                <a:moveTo>
                  <a:pt x="666" y="69"/>
                </a:moveTo>
                <a:cubicBezTo>
                  <a:pt x="670" y="71"/>
                  <a:pt x="681" y="66"/>
                  <a:pt x="688" y="66"/>
                </a:cubicBezTo>
                <a:cubicBezTo>
                  <a:pt x="696" y="67"/>
                  <a:pt x="717" y="61"/>
                  <a:pt x="717" y="57"/>
                </a:cubicBezTo>
                <a:cubicBezTo>
                  <a:pt x="718" y="53"/>
                  <a:pt x="710" y="53"/>
                  <a:pt x="706" y="50"/>
                </a:cubicBezTo>
                <a:cubicBezTo>
                  <a:pt x="703" y="46"/>
                  <a:pt x="696" y="49"/>
                  <a:pt x="694" y="52"/>
                </a:cubicBezTo>
                <a:cubicBezTo>
                  <a:pt x="692" y="55"/>
                  <a:pt x="690" y="52"/>
                  <a:pt x="695" y="48"/>
                </a:cubicBezTo>
                <a:cubicBezTo>
                  <a:pt x="700" y="43"/>
                  <a:pt x="690" y="39"/>
                  <a:pt x="690" y="42"/>
                </a:cubicBezTo>
                <a:cubicBezTo>
                  <a:pt x="690" y="45"/>
                  <a:pt x="681" y="43"/>
                  <a:pt x="681" y="45"/>
                </a:cubicBezTo>
                <a:cubicBezTo>
                  <a:pt x="681" y="48"/>
                  <a:pt x="678" y="49"/>
                  <a:pt x="678" y="52"/>
                </a:cubicBezTo>
                <a:cubicBezTo>
                  <a:pt x="678" y="55"/>
                  <a:pt x="672" y="51"/>
                  <a:pt x="672" y="57"/>
                </a:cubicBezTo>
                <a:cubicBezTo>
                  <a:pt x="672" y="63"/>
                  <a:pt x="662" y="67"/>
                  <a:pt x="666" y="69"/>
                </a:cubicBezTo>
                <a:close/>
                <a:moveTo>
                  <a:pt x="987" y="120"/>
                </a:moveTo>
                <a:cubicBezTo>
                  <a:pt x="991" y="122"/>
                  <a:pt x="992" y="123"/>
                  <a:pt x="994" y="125"/>
                </a:cubicBezTo>
                <a:cubicBezTo>
                  <a:pt x="996" y="127"/>
                  <a:pt x="1003" y="124"/>
                  <a:pt x="1006" y="123"/>
                </a:cubicBezTo>
                <a:cubicBezTo>
                  <a:pt x="1009" y="122"/>
                  <a:pt x="1010" y="128"/>
                  <a:pt x="1014" y="125"/>
                </a:cubicBezTo>
                <a:cubicBezTo>
                  <a:pt x="1019" y="122"/>
                  <a:pt x="1024" y="123"/>
                  <a:pt x="1029" y="123"/>
                </a:cubicBezTo>
                <a:cubicBezTo>
                  <a:pt x="1035" y="123"/>
                  <a:pt x="1028" y="117"/>
                  <a:pt x="1029" y="114"/>
                </a:cubicBezTo>
                <a:cubicBezTo>
                  <a:pt x="1029" y="111"/>
                  <a:pt x="1035" y="113"/>
                  <a:pt x="1033" y="115"/>
                </a:cubicBezTo>
                <a:cubicBezTo>
                  <a:pt x="1031" y="118"/>
                  <a:pt x="1036" y="123"/>
                  <a:pt x="1044" y="123"/>
                </a:cubicBezTo>
                <a:cubicBezTo>
                  <a:pt x="1052" y="122"/>
                  <a:pt x="1046" y="118"/>
                  <a:pt x="1050" y="116"/>
                </a:cubicBezTo>
                <a:cubicBezTo>
                  <a:pt x="1054" y="114"/>
                  <a:pt x="1053" y="112"/>
                  <a:pt x="1048" y="109"/>
                </a:cubicBezTo>
                <a:cubicBezTo>
                  <a:pt x="1042" y="105"/>
                  <a:pt x="1034" y="107"/>
                  <a:pt x="1030" y="105"/>
                </a:cubicBezTo>
                <a:cubicBezTo>
                  <a:pt x="1024" y="103"/>
                  <a:pt x="1018" y="103"/>
                  <a:pt x="1018" y="108"/>
                </a:cubicBezTo>
                <a:cubicBezTo>
                  <a:pt x="1017" y="114"/>
                  <a:pt x="1007" y="102"/>
                  <a:pt x="1001" y="100"/>
                </a:cubicBezTo>
                <a:cubicBezTo>
                  <a:pt x="996" y="99"/>
                  <a:pt x="979" y="116"/>
                  <a:pt x="987" y="120"/>
                </a:cubicBezTo>
                <a:close/>
                <a:moveTo>
                  <a:pt x="1039" y="152"/>
                </a:moveTo>
                <a:cubicBezTo>
                  <a:pt x="1044" y="151"/>
                  <a:pt x="1036" y="143"/>
                  <a:pt x="1028" y="141"/>
                </a:cubicBezTo>
                <a:cubicBezTo>
                  <a:pt x="1021" y="140"/>
                  <a:pt x="1013" y="147"/>
                  <a:pt x="1014" y="148"/>
                </a:cubicBezTo>
                <a:cubicBezTo>
                  <a:pt x="1017" y="151"/>
                  <a:pt x="1035" y="153"/>
                  <a:pt x="1039" y="152"/>
                </a:cubicBezTo>
                <a:close/>
                <a:moveTo>
                  <a:pt x="1019" y="135"/>
                </a:moveTo>
                <a:cubicBezTo>
                  <a:pt x="1019" y="132"/>
                  <a:pt x="1006" y="137"/>
                  <a:pt x="1011" y="139"/>
                </a:cubicBezTo>
                <a:cubicBezTo>
                  <a:pt x="1014" y="140"/>
                  <a:pt x="1019" y="139"/>
                  <a:pt x="1019" y="135"/>
                </a:cubicBezTo>
                <a:close/>
                <a:moveTo>
                  <a:pt x="1063" y="120"/>
                </a:moveTo>
                <a:cubicBezTo>
                  <a:pt x="1069" y="120"/>
                  <a:pt x="1072" y="126"/>
                  <a:pt x="1083" y="127"/>
                </a:cubicBezTo>
                <a:cubicBezTo>
                  <a:pt x="1094" y="127"/>
                  <a:pt x="1103" y="125"/>
                  <a:pt x="1103" y="123"/>
                </a:cubicBezTo>
                <a:cubicBezTo>
                  <a:pt x="1103" y="120"/>
                  <a:pt x="1093" y="117"/>
                  <a:pt x="1090" y="119"/>
                </a:cubicBezTo>
                <a:cubicBezTo>
                  <a:pt x="1086" y="120"/>
                  <a:pt x="1084" y="115"/>
                  <a:pt x="1080" y="117"/>
                </a:cubicBezTo>
                <a:cubicBezTo>
                  <a:pt x="1076" y="118"/>
                  <a:pt x="1070" y="118"/>
                  <a:pt x="1068" y="114"/>
                </a:cubicBezTo>
                <a:cubicBezTo>
                  <a:pt x="1066" y="111"/>
                  <a:pt x="1060" y="120"/>
                  <a:pt x="1063" y="120"/>
                </a:cubicBezTo>
                <a:close/>
                <a:moveTo>
                  <a:pt x="231" y="19"/>
                </a:moveTo>
                <a:cubicBezTo>
                  <a:pt x="237" y="13"/>
                  <a:pt x="244" y="18"/>
                  <a:pt x="245" y="16"/>
                </a:cubicBezTo>
                <a:cubicBezTo>
                  <a:pt x="246" y="13"/>
                  <a:pt x="234" y="13"/>
                  <a:pt x="230" y="15"/>
                </a:cubicBezTo>
                <a:cubicBezTo>
                  <a:pt x="226" y="17"/>
                  <a:pt x="216" y="15"/>
                  <a:pt x="217" y="18"/>
                </a:cubicBezTo>
                <a:cubicBezTo>
                  <a:pt x="218" y="20"/>
                  <a:pt x="225" y="24"/>
                  <a:pt x="231" y="19"/>
                </a:cubicBezTo>
                <a:close/>
                <a:moveTo>
                  <a:pt x="1037" y="439"/>
                </a:moveTo>
                <a:cubicBezTo>
                  <a:pt x="1034" y="432"/>
                  <a:pt x="1041" y="425"/>
                  <a:pt x="1036" y="421"/>
                </a:cubicBezTo>
                <a:cubicBezTo>
                  <a:pt x="1031" y="418"/>
                  <a:pt x="1033" y="410"/>
                  <a:pt x="1031" y="412"/>
                </a:cubicBezTo>
                <a:cubicBezTo>
                  <a:pt x="1028" y="413"/>
                  <a:pt x="1031" y="420"/>
                  <a:pt x="1027" y="420"/>
                </a:cubicBezTo>
                <a:cubicBezTo>
                  <a:pt x="1023" y="421"/>
                  <a:pt x="1027" y="424"/>
                  <a:pt x="1025" y="429"/>
                </a:cubicBezTo>
                <a:cubicBezTo>
                  <a:pt x="1024" y="434"/>
                  <a:pt x="1026" y="442"/>
                  <a:pt x="1028" y="446"/>
                </a:cubicBezTo>
                <a:cubicBezTo>
                  <a:pt x="1030" y="451"/>
                  <a:pt x="1025" y="475"/>
                  <a:pt x="1027" y="479"/>
                </a:cubicBezTo>
                <a:cubicBezTo>
                  <a:pt x="1029" y="482"/>
                  <a:pt x="1024" y="500"/>
                  <a:pt x="1026" y="502"/>
                </a:cubicBezTo>
                <a:cubicBezTo>
                  <a:pt x="1029" y="506"/>
                  <a:pt x="1027" y="497"/>
                  <a:pt x="1031" y="497"/>
                </a:cubicBezTo>
                <a:cubicBezTo>
                  <a:pt x="1035" y="496"/>
                  <a:pt x="1035" y="502"/>
                  <a:pt x="1038" y="503"/>
                </a:cubicBezTo>
                <a:cubicBezTo>
                  <a:pt x="1041" y="504"/>
                  <a:pt x="1039" y="495"/>
                  <a:pt x="1037" y="495"/>
                </a:cubicBezTo>
                <a:cubicBezTo>
                  <a:pt x="1034" y="496"/>
                  <a:pt x="1032" y="489"/>
                  <a:pt x="1031" y="485"/>
                </a:cubicBezTo>
                <a:cubicBezTo>
                  <a:pt x="1030" y="481"/>
                  <a:pt x="1033" y="477"/>
                  <a:pt x="1033" y="472"/>
                </a:cubicBezTo>
                <a:cubicBezTo>
                  <a:pt x="1033" y="467"/>
                  <a:pt x="1040" y="467"/>
                  <a:pt x="1043" y="471"/>
                </a:cubicBezTo>
                <a:cubicBezTo>
                  <a:pt x="1047" y="475"/>
                  <a:pt x="1048" y="472"/>
                  <a:pt x="1046" y="469"/>
                </a:cubicBezTo>
                <a:cubicBezTo>
                  <a:pt x="1045" y="467"/>
                  <a:pt x="1040" y="447"/>
                  <a:pt x="1037" y="439"/>
                </a:cubicBezTo>
                <a:close/>
                <a:moveTo>
                  <a:pt x="254" y="16"/>
                </a:moveTo>
                <a:cubicBezTo>
                  <a:pt x="258" y="19"/>
                  <a:pt x="245" y="18"/>
                  <a:pt x="243" y="21"/>
                </a:cubicBezTo>
                <a:cubicBezTo>
                  <a:pt x="241" y="23"/>
                  <a:pt x="233" y="22"/>
                  <a:pt x="235" y="25"/>
                </a:cubicBezTo>
                <a:cubicBezTo>
                  <a:pt x="236" y="28"/>
                  <a:pt x="249" y="28"/>
                  <a:pt x="249" y="26"/>
                </a:cubicBezTo>
                <a:cubicBezTo>
                  <a:pt x="249" y="23"/>
                  <a:pt x="255" y="26"/>
                  <a:pt x="255" y="23"/>
                </a:cubicBezTo>
                <a:cubicBezTo>
                  <a:pt x="256" y="21"/>
                  <a:pt x="258" y="19"/>
                  <a:pt x="265" y="18"/>
                </a:cubicBezTo>
                <a:cubicBezTo>
                  <a:pt x="272" y="18"/>
                  <a:pt x="272" y="15"/>
                  <a:pt x="266" y="12"/>
                </a:cubicBezTo>
                <a:cubicBezTo>
                  <a:pt x="259" y="9"/>
                  <a:pt x="251" y="14"/>
                  <a:pt x="254" y="16"/>
                </a:cubicBezTo>
                <a:close/>
                <a:moveTo>
                  <a:pt x="244" y="218"/>
                </a:moveTo>
                <a:cubicBezTo>
                  <a:pt x="250" y="224"/>
                  <a:pt x="256" y="215"/>
                  <a:pt x="259" y="214"/>
                </a:cubicBezTo>
                <a:cubicBezTo>
                  <a:pt x="262" y="214"/>
                  <a:pt x="257" y="210"/>
                  <a:pt x="252" y="209"/>
                </a:cubicBezTo>
                <a:cubicBezTo>
                  <a:pt x="246" y="207"/>
                  <a:pt x="238" y="213"/>
                  <a:pt x="244" y="218"/>
                </a:cubicBezTo>
                <a:close/>
                <a:moveTo>
                  <a:pt x="1436" y="260"/>
                </a:moveTo>
                <a:cubicBezTo>
                  <a:pt x="1434" y="259"/>
                  <a:pt x="1426" y="254"/>
                  <a:pt x="1424" y="251"/>
                </a:cubicBezTo>
                <a:cubicBezTo>
                  <a:pt x="1422" y="248"/>
                  <a:pt x="1412" y="247"/>
                  <a:pt x="1412" y="248"/>
                </a:cubicBezTo>
                <a:cubicBezTo>
                  <a:pt x="1412" y="250"/>
                  <a:pt x="1409" y="248"/>
                  <a:pt x="1408" y="246"/>
                </a:cubicBezTo>
                <a:cubicBezTo>
                  <a:pt x="1408" y="245"/>
                  <a:pt x="1397" y="245"/>
                  <a:pt x="1397" y="246"/>
                </a:cubicBezTo>
                <a:cubicBezTo>
                  <a:pt x="1397" y="248"/>
                  <a:pt x="1400" y="248"/>
                  <a:pt x="1401" y="250"/>
                </a:cubicBezTo>
                <a:cubicBezTo>
                  <a:pt x="1403" y="252"/>
                  <a:pt x="1399" y="253"/>
                  <a:pt x="1400" y="256"/>
                </a:cubicBezTo>
                <a:cubicBezTo>
                  <a:pt x="1401" y="258"/>
                  <a:pt x="1396" y="254"/>
                  <a:pt x="1395" y="253"/>
                </a:cubicBezTo>
                <a:cubicBezTo>
                  <a:pt x="1393" y="252"/>
                  <a:pt x="1394" y="247"/>
                  <a:pt x="1394" y="245"/>
                </a:cubicBezTo>
                <a:cubicBezTo>
                  <a:pt x="1395" y="242"/>
                  <a:pt x="1391" y="243"/>
                  <a:pt x="1391" y="240"/>
                </a:cubicBezTo>
                <a:cubicBezTo>
                  <a:pt x="1391" y="238"/>
                  <a:pt x="1379" y="233"/>
                  <a:pt x="1375" y="231"/>
                </a:cubicBezTo>
                <a:cubicBezTo>
                  <a:pt x="1370" y="229"/>
                  <a:pt x="1364" y="227"/>
                  <a:pt x="1362" y="224"/>
                </a:cubicBezTo>
                <a:cubicBezTo>
                  <a:pt x="1361" y="222"/>
                  <a:pt x="1352" y="222"/>
                  <a:pt x="1349" y="218"/>
                </a:cubicBezTo>
                <a:cubicBezTo>
                  <a:pt x="1346" y="215"/>
                  <a:pt x="1331" y="209"/>
                  <a:pt x="1325" y="209"/>
                </a:cubicBezTo>
                <a:cubicBezTo>
                  <a:pt x="1319" y="208"/>
                  <a:pt x="1321" y="205"/>
                  <a:pt x="1318" y="205"/>
                </a:cubicBezTo>
                <a:cubicBezTo>
                  <a:pt x="1315" y="206"/>
                  <a:pt x="1302" y="205"/>
                  <a:pt x="1298" y="205"/>
                </a:cubicBezTo>
                <a:cubicBezTo>
                  <a:pt x="1294" y="204"/>
                  <a:pt x="1293" y="207"/>
                  <a:pt x="1290" y="206"/>
                </a:cubicBezTo>
                <a:cubicBezTo>
                  <a:pt x="1287" y="205"/>
                  <a:pt x="1272" y="199"/>
                  <a:pt x="1271" y="201"/>
                </a:cubicBezTo>
                <a:cubicBezTo>
                  <a:pt x="1269" y="203"/>
                  <a:pt x="1270" y="206"/>
                  <a:pt x="1268" y="207"/>
                </a:cubicBezTo>
                <a:cubicBezTo>
                  <a:pt x="1266" y="207"/>
                  <a:pt x="1268" y="210"/>
                  <a:pt x="1272" y="213"/>
                </a:cubicBezTo>
                <a:cubicBezTo>
                  <a:pt x="1276" y="217"/>
                  <a:pt x="1274" y="220"/>
                  <a:pt x="1270" y="222"/>
                </a:cubicBezTo>
                <a:cubicBezTo>
                  <a:pt x="1266" y="223"/>
                  <a:pt x="1260" y="220"/>
                  <a:pt x="1258" y="217"/>
                </a:cubicBezTo>
                <a:cubicBezTo>
                  <a:pt x="1257" y="214"/>
                  <a:pt x="1251" y="216"/>
                  <a:pt x="1250" y="212"/>
                </a:cubicBezTo>
                <a:cubicBezTo>
                  <a:pt x="1249" y="208"/>
                  <a:pt x="1252" y="208"/>
                  <a:pt x="1254" y="210"/>
                </a:cubicBezTo>
                <a:cubicBezTo>
                  <a:pt x="1257" y="212"/>
                  <a:pt x="1260" y="210"/>
                  <a:pt x="1260" y="207"/>
                </a:cubicBezTo>
                <a:cubicBezTo>
                  <a:pt x="1261" y="205"/>
                  <a:pt x="1254" y="203"/>
                  <a:pt x="1250" y="203"/>
                </a:cubicBezTo>
                <a:cubicBezTo>
                  <a:pt x="1246" y="203"/>
                  <a:pt x="1244" y="209"/>
                  <a:pt x="1240" y="211"/>
                </a:cubicBezTo>
                <a:cubicBezTo>
                  <a:pt x="1236" y="213"/>
                  <a:pt x="1220" y="210"/>
                  <a:pt x="1219" y="208"/>
                </a:cubicBezTo>
                <a:cubicBezTo>
                  <a:pt x="1217" y="207"/>
                  <a:pt x="1196" y="208"/>
                  <a:pt x="1193" y="210"/>
                </a:cubicBezTo>
                <a:cubicBezTo>
                  <a:pt x="1191" y="211"/>
                  <a:pt x="1193" y="217"/>
                  <a:pt x="1192" y="218"/>
                </a:cubicBezTo>
                <a:cubicBezTo>
                  <a:pt x="1191" y="218"/>
                  <a:pt x="1189" y="211"/>
                  <a:pt x="1189" y="210"/>
                </a:cubicBezTo>
                <a:cubicBezTo>
                  <a:pt x="1189" y="208"/>
                  <a:pt x="1187" y="207"/>
                  <a:pt x="1183" y="207"/>
                </a:cubicBezTo>
                <a:cubicBezTo>
                  <a:pt x="1179" y="207"/>
                  <a:pt x="1177" y="207"/>
                  <a:pt x="1179" y="206"/>
                </a:cubicBezTo>
                <a:cubicBezTo>
                  <a:pt x="1180" y="204"/>
                  <a:pt x="1177" y="202"/>
                  <a:pt x="1180" y="200"/>
                </a:cubicBezTo>
                <a:cubicBezTo>
                  <a:pt x="1183" y="198"/>
                  <a:pt x="1175" y="191"/>
                  <a:pt x="1166" y="188"/>
                </a:cubicBezTo>
                <a:cubicBezTo>
                  <a:pt x="1158" y="185"/>
                  <a:pt x="1139" y="187"/>
                  <a:pt x="1134" y="188"/>
                </a:cubicBezTo>
                <a:cubicBezTo>
                  <a:pt x="1129" y="190"/>
                  <a:pt x="1120" y="189"/>
                  <a:pt x="1115" y="189"/>
                </a:cubicBezTo>
                <a:cubicBezTo>
                  <a:pt x="1110" y="190"/>
                  <a:pt x="1114" y="188"/>
                  <a:pt x="1113" y="185"/>
                </a:cubicBezTo>
                <a:cubicBezTo>
                  <a:pt x="1111" y="183"/>
                  <a:pt x="1103" y="180"/>
                  <a:pt x="1102" y="182"/>
                </a:cubicBezTo>
                <a:cubicBezTo>
                  <a:pt x="1101" y="184"/>
                  <a:pt x="1099" y="182"/>
                  <a:pt x="1099" y="181"/>
                </a:cubicBezTo>
                <a:cubicBezTo>
                  <a:pt x="1099" y="180"/>
                  <a:pt x="1091" y="177"/>
                  <a:pt x="1088" y="177"/>
                </a:cubicBezTo>
                <a:cubicBezTo>
                  <a:pt x="1085" y="178"/>
                  <a:pt x="1084" y="175"/>
                  <a:pt x="1087" y="175"/>
                </a:cubicBezTo>
                <a:cubicBezTo>
                  <a:pt x="1091" y="175"/>
                  <a:pt x="1097" y="175"/>
                  <a:pt x="1094" y="171"/>
                </a:cubicBezTo>
                <a:cubicBezTo>
                  <a:pt x="1091" y="167"/>
                  <a:pt x="1069" y="166"/>
                  <a:pt x="1067" y="167"/>
                </a:cubicBezTo>
                <a:cubicBezTo>
                  <a:pt x="1065" y="168"/>
                  <a:pt x="1067" y="171"/>
                  <a:pt x="1062" y="175"/>
                </a:cubicBezTo>
                <a:cubicBezTo>
                  <a:pt x="1057" y="180"/>
                  <a:pt x="1052" y="177"/>
                  <a:pt x="1053" y="174"/>
                </a:cubicBezTo>
                <a:cubicBezTo>
                  <a:pt x="1054" y="172"/>
                  <a:pt x="1060" y="173"/>
                  <a:pt x="1060" y="170"/>
                </a:cubicBezTo>
                <a:cubicBezTo>
                  <a:pt x="1060" y="168"/>
                  <a:pt x="1051" y="169"/>
                  <a:pt x="1050" y="167"/>
                </a:cubicBezTo>
                <a:cubicBezTo>
                  <a:pt x="1049" y="166"/>
                  <a:pt x="1052" y="164"/>
                  <a:pt x="1055" y="165"/>
                </a:cubicBezTo>
                <a:cubicBezTo>
                  <a:pt x="1058" y="166"/>
                  <a:pt x="1063" y="167"/>
                  <a:pt x="1063" y="165"/>
                </a:cubicBezTo>
                <a:cubicBezTo>
                  <a:pt x="1064" y="164"/>
                  <a:pt x="1060" y="164"/>
                  <a:pt x="1055" y="163"/>
                </a:cubicBezTo>
                <a:cubicBezTo>
                  <a:pt x="1050" y="162"/>
                  <a:pt x="1038" y="159"/>
                  <a:pt x="1032" y="160"/>
                </a:cubicBezTo>
                <a:cubicBezTo>
                  <a:pt x="1026" y="160"/>
                  <a:pt x="1023" y="157"/>
                  <a:pt x="1019" y="157"/>
                </a:cubicBezTo>
                <a:cubicBezTo>
                  <a:pt x="1016" y="157"/>
                  <a:pt x="1016" y="159"/>
                  <a:pt x="1017" y="161"/>
                </a:cubicBezTo>
                <a:cubicBezTo>
                  <a:pt x="1019" y="163"/>
                  <a:pt x="1014" y="164"/>
                  <a:pt x="1010" y="163"/>
                </a:cubicBezTo>
                <a:cubicBezTo>
                  <a:pt x="1006" y="163"/>
                  <a:pt x="1000" y="166"/>
                  <a:pt x="1002" y="169"/>
                </a:cubicBezTo>
                <a:cubicBezTo>
                  <a:pt x="1004" y="172"/>
                  <a:pt x="1007" y="168"/>
                  <a:pt x="1009" y="169"/>
                </a:cubicBezTo>
                <a:cubicBezTo>
                  <a:pt x="1011" y="170"/>
                  <a:pt x="1004" y="172"/>
                  <a:pt x="1007" y="173"/>
                </a:cubicBezTo>
                <a:cubicBezTo>
                  <a:pt x="1010" y="175"/>
                  <a:pt x="1009" y="178"/>
                  <a:pt x="1009" y="179"/>
                </a:cubicBezTo>
                <a:cubicBezTo>
                  <a:pt x="1009" y="180"/>
                  <a:pt x="1004" y="181"/>
                  <a:pt x="1002" y="179"/>
                </a:cubicBezTo>
                <a:cubicBezTo>
                  <a:pt x="1001" y="177"/>
                  <a:pt x="998" y="179"/>
                  <a:pt x="994" y="179"/>
                </a:cubicBezTo>
                <a:cubicBezTo>
                  <a:pt x="991" y="178"/>
                  <a:pt x="988" y="180"/>
                  <a:pt x="992" y="180"/>
                </a:cubicBezTo>
                <a:cubicBezTo>
                  <a:pt x="996" y="181"/>
                  <a:pt x="997" y="183"/>
                  <a:pt x="992" y="184"/>
                </a:cubicBezTo>
                <a:cubicBezTo>
                  <a:pt x="987" y="184"/>
                  <a:pt x="988" y="179"/>
                  <a:pt x="985" y="180"/>
                </a:cubicBezTo>
                <a:cubicBezTo>
                  <a:pt x="982" y="180"/>
                  <a:pt x="976" y="177"/>
                  <a:pt x="972" y="178"/>
                </a:cubicBezTo>
                <a:cubicBezTo>
                  <a:pt x="969" y="178"/>
                  <a:pt x="967" y="180"/>
                  <a:pt x="963" y="181"/>
                </a:cubicBezTo>
                <a:cubicBezTo>
                  <a:pt x="958" y="181"/>
                  <a:pt x="952" y="178"/>
                  <a:pt x="950" y="176"/>
                </a:cubicBezTo>
                <a:cubicBezTo>
                  <a:pt x="948" y="173"/>
                  <a:pt x="947" y="173"/>
                  <a:pt x="945" y="176"/>
                </a:cubicBezTo>
                <a:cubicBezTo>
                  <a:pt x="943" y="178"/>
                  <a:pt x="943" y="184"/>
                  <a:pt x="941" y="184"/>
                </a:cubicBezTo>
                <a:cubicBezTo>
                  <a:pt x="938" y="185"/>
                  <a:pt x="938" y="189"/>
                  <a:pt x="935" y="191"/>
                </a:cubicBezTo>
                <a:cubicBezTo>
                  <a:pt x="933" y="192"/>
                  <a:pt x="933" y="189"/>
                  <a:pt x="930" y="189"/>
                </a:cubicBezTo>
                <a:cubicBezTo>
                  <a:pt x="927" y="189"/>
                  <a:pt x="918" y="180"/>
                  <a:pt x="917" y="178"/>
                </a:cubicBezTo>
                <a:cubicBezTo>
                  <a:pt x="917" y="175"/>
                  <a:pt x="911" y="170"/>
                  <a:pt x="910" y="169"/>
                </a:cubicBezTo>
                <a:cubicBezTo>
                  <a:pt x="908" y="168"/>
                  <a:pt x="911" y="168"/>
                  <a:pt x="913" y="169"/>
                </a:cubicBezTo>
                <a:cubicBezTo>
                  <a:pt x="915" y="171"/>
                  <a:pt x="917" y="171"/>
                  <a:pt x="919" y="170"/>
                </a:cubicBezTo>
                <a:cubicBezTo>
                  <a:pt x="921" y="169"/>
                  <a:pt x="921" y="164"/>
                  <a:pt x="918" y="164"/>
                </a:cubicBezTo>
                <a:cubicBezTo>
                  <a:pt x="914" y="164"/>
                  <a:pt x="916" y="161"/>
                  <a:pt x="917" y="161"/>
                </a:cubicBezTo>
                <a:cubicBezTo>
                  <a:pt x="919" y="160"/>
                  <a:pt x="913" y="155"/>
                  <a:pt x="915" y="155"/>
                </a:cubicBezTo>
                <a:cubicBezTo>
                  <a:pt x="917" y="154"/>
                  <a:pt x="917" y="152"/>
                  <a:pt x="914" y="152"/>
                </a:cubicBezTo>
                <a:cubicBezTo>
                  <a:pt x="911" y="152"/>
                  <a:pt x="908" y="149"/>
                  <a:pt x="908" y="148"/>
                </a:cubicBezTo>
                <a:cubicBezTo>
                  <a:pt x="908" y="147"/>
                  <a:pt x="896" y="146"/>
                  <a:pt x="897" y="148"/>
                </a:cubicBezTo>
                <a:cubicBezTo>
                  <a:pt x="897" y="150"/>
                  <a:pt x="893" y="150"/>
                  <a:pt x="894" y="148"/>
                </a:cubicBezTo>
                <a:cubicBezTo>
                  <a:pt x="894" y="146"/>
                  <a:pt x="890" y="147"/>
                  <a:pt x="884" y="145"/>
                </a:cubicBezTo>
                <a:cubicBezTo>
                  <a:pt x="879" y="144"/>
                  <a:pt x="879" y="140"/>
                  <a:pt x="877" y="140"/>
                </a:cubicBezTo>
                <a:cubicBezTo>
                  <a:pt x="875" y="139"/>
                  <a:pt x="876" y="145"/>
                  <a:pt x="873" y="144"/>
                </a:cubicBezTo>
                <a:cubicBezTo>
                  <a:pt x="870" y="143"/>
                  <a:pt x="867" y="145"/>
                  <a:pt x="869" y="148"/>
                </a:cubicBezTo>
                <a:cubicBezTo>
                  <a:pt x="870" y="151"/>
                  <a:pt x="869" y="152"/>
                  <a:pt x="868" y="154"/>
                </a:cubicBezTo>
                <a:cubicBezTo>
                  <a:pt x="868" y="157"/>
                  <a:pt x="867" y="156"/>
                  <a:pt x="863" y="155"/>
                </a:cubicBezTo>
                <a:cubicBezTo>
                  <a:pt x="860" y="154"/>
                  <a:pt x="860" y="158"/>
                  <a:pt x="853" y="156"/>
                </a:cubicBezTo>
                <a:cubicBezTo>
                  <a:pt x="846" y="154"/>
                  <a:pt x="843" y="156"/>
                  <a:pt x="842" y="154"/>
                </a:cubicBezTo>
                <a:cubicBezTo>
                  <a:pt x="841" y="151"/>
                  <a:pt x="839" y="151"/>
                  <a:pt x="838" y="153"/>
                </a:cubicBezTo>
                <a:cubicBezTo>
                  <a:pt x="838" y="155"/>
                  <a:pt x="827" y="154"/>
                  <a:pt x="826" y="151"/>
                </a:cubicBezTo>
                <a:cubicBezTo>
                  <a:pt x="826" y="149"/>
                  <a:pt x="828" y="148"/>
                  <a:pt x="830" y="148"/>
                </a:cubicBezTo>
                <a:cubicBezTo>
                  <a:pt x="832" y="147"/>
                  <a:pt x="828" y="146"/>
                  <a:pt x="822" y="146"/>
                </a:cubicBezTo>
                <a:cubicBezTo>
                  <a:pt x="817" y="146"/>
                  <a:pt x="813" y="143"/>
                  <a:pt x="807" y="144"/>
                </a:cubicBezTo>
                <a:cubicBezTo>
                  <a:pt x="801" y="144"/>
                  <a:pt x="788" y="146"/>
                  <a:pt x="786" y="146"/>
                </a:cubicBezTo>
                <a:cubicBezTo>
                  <a:pt x="784" y="147"/>
                  <a:pt x="787" y="151"/>
                  <a:pt x="785" y="151"/>
                </a:cubicBezTo>
                <a:cubicBezTo>
                  <a:pt x="782" y="151"/>
                  <a:pt x="784" y="145"/>
                  <a:pt x="783" y="143"/>
                </a:cubicBezTo>
                <a:cubicBezTo>
                  <a:pt x="783" y="140"/>
                  <a:pt x="778" y="140"/>
                  <a:pt x="779" y="142"/>
                </a:cubicBezTo>
                <a:cubicBezTo>
                  <a:pt x="780" y="144"/>
                  <a:pt x="772" y="145"/>
                  <a:pt x="770" y="143"/>
                </a:cubicBezTo>
                <a:cubicBezTo>
                  <a:pt x="768" y="141"/>
                  <a:pt x="765" y="139"/>
                  <a:pt x="761" y="138"/>
                </a:cubicBezTo>
                <a:cubicBezTo>
                  <a:pt x="756" y="137"/>
                  <a:pt x="750" y="142"/>
                  <a:pt x="751" y="143"/>
                </a:cubicBezTo>
                <a:cubicBezTo>
                  <a:pt x="752" y="145"/>
                  <a:pt x="756" y="144"/>
                  <a:pt x="756" y="145"/>
                </a:cubicBezTo>
                <a:cubicBezTo>
                  <a:pt x="756" y="147"/>
                  <a:pt x="746" y="146"/>
                  <a:pt x="746" y="148"/>
                </a:cubicBezTo>
                <a:cubicBezTo>
                  <a:pt x="746" y="150"/>
                  <a:pt x="736" y="152"/>
                  <a:pt x="733" y="152"/>
                </a:cubicBezTo>
                <a:cubicBezTo>
                  <a:pt x="725" y="153"/>
                  <a:pt x="723" y="153"/>
                  <a:pt x="719" y="156"/>
                </a:cubicBezTo>
                <a:cubicBezTo>
                  <a:pt x="715" y="160"/>
                  <a:pt x="718" y="154"/>
                  <a:pt x="721" y="151"/>
                </a:cubicBezTo>
                <a:cubicBezTo>
                  <a:pt x="724" y="148"/>
                  <a:pt x="727" y="149"/>
                  <a:pt x="729" y="147"/>
                </a:cubicBezTo>
                <a:cubicBezTo>
                  <a:pt x="731" y="144"/>
                  <a:pt x="734" y="144"/>
                  <a:pt x="738" y="144"/>
                </a:cubicBezTo>
                <a:cubicBezTo>
                  <a:pt x="743" y="143"/>
                  <a:pt x="743" y="140"/>
                  <a:pt x="745" y="139"/>
                </a:cubicBezTo>
                <a:cubicBezTo>
                  <a:pt x="747" y="138"/>
                  <a:pt x="753" y="136"/>
                  <a:pt x="754" y="134"/>
                </a:cubicBezTo>
                <a:cubicBezTo>
                  <a:pt x="755" y="132"/>
                  <a:pt x="766" y="128"/>
                  <a:pt x="768" y="128"/>
                </a:cubicBezTo>
                <a:cubicBezTo>
                  <a:pt x="770" y="128"/>
                  <a:pt x="771" y="123"/>
                  <a:pt x="772" y="123"/>
                </a:cubicBezTo>
                <a:cubicBezTo>
                  <a:pt x="773" y="123"/>
                  <a:pt x="780" y="121"/>
                  <a:pt x="782" y="120"/>
                </a:cubicBezTo>
                <a:cubicBezTo>
                  <a:pt x="785" y="118"/>
                  <a:pt x="786" y="116"/>
                  <a:pt x="786" y="114"/>
                </a:cubicBezTo>
                <a:cubicBezTo>
                  <a:pt x="786" y="113"/>
                  <a:pt x="783" y="113"/>
                  <a:pt x="783" y="112"/>
                </a:cubicBezTo>
                <a:cubicBezTo>
                  <a:pt x="782" y="110"/>
                  <a:pt x="784" y="111"/>
                  <a:pt x="787" y="110"/>
                </a:cubicBezTo>
                <a:cubicBezTo>
                  <a:pt x="789" y="109"/>
                  <a:pt x="787" y="106"/>
                  <a:pt x="785" y="106"/>
                </a:cubicBezTo>
                <a:cubicBezTo>
                  <a:pt x="783" y="107"/>
                  <a:pt x="786" y="104"/>
                  <a:pt x="784" y="102"/>
                </a:cubicBezTo>
                <a:cubicBezTo>
                  <a:pt x="782" y="100"/>
                  <a:pt x="778" y="103"/>
                  <a:pt x="778" y="101"/>
                </a:cubicBezTo>
                <a:cubicBezTo>
                  <a:pt x="779" y="99"/>
                  <a:pt x="778" y="96"/>
                  <a:pt x="777" y="94"/>
                </a:cubicBezTo>
                <a:cubicBezTo>
                  <a:pt x="775" y="93"/>
                  <a:pt x="772" y="97"/>
                  <a:pt x="769" y="94"/>
                </a:cubicBezTo>
                <a:cubicBezTo>
                  <a:pt x="766" y="92"/>
                  <a:pt x="757" y="91"/>
                  <a:pt x="757" y="92"/>
                </a:cubicBezTo>
                <a:cubicBezTo>
                  <a:pt x="757" y="93"/>
                  <a:pt x="753" y="90"/>
                  <a:pt x="752" y="91"/>
                </a:cubicBezTo>
                <a:cubicBezTo>
                  <a:pt x="751" y="92"/>
                  <a:pt x="744" y="92"/>
                  <a:pt x="742" y="91"/>
                </a:cubicBezTo>
                <a:cubicBezTo>
                  <a:pt x="739" y="91"/>
                  <a:pt x="736" y="92"/>
                  <a:pt x="736" y="94"/>
                </a:cubicBezTo>
                <a:cubicBezTo>
                  <a:pt x="736" y="97"/>
                  <a:pt x="727" y="96"/>
                  <a:pt x="726" y="95"/>
                </a:cubicBezTo>
                <a:cubicBezTo>
                  <a:pt x="724" y="95"/>
                  <a:pt x="732" y="89"/>
                  <a:pt x="732" y="88"/>
                </a:cubicBezTo>
                <a:cubicBezTo>
                  <a:pt x="732" y="87"/>
                  <a:pt x="719" y="88"/>
                  <a:pt x="718" y="87"/>
                </a:cubicBezTo>
                <a:cubicBezTo>
                  <a:pt x="717" y="85"/>
                  <a:pt x="711" y="85"/>
                  <a:pt x="708" y="85"/>
                </a:cubicBezTo>
                <a:cubicBezTo>
                  <a:pt x="705" y="85"/>
                  <a:pt x="708" y="84"/>
                  <a:pt x="710" y="84"/>
                </a:cubicBezTo>
                <a:cubicBezTo>
                  <a:pt x="713" y="84"/>
                  <a:pt x="715" y="82"/>
                  <a:pt x="718" y="81"/>
                </a:cubicBezTo>
                <a:cubicBezTo>
                  <a:pt x="721" y="81"/>
                  <a:pt x="720" y="80"/>
                  <a:pt x="719" y="78"/>
                </a:cubicBezTo>
                <a:cubicBezTo>
                  <a:pt x="718" y="76"/>
                  <a:pt x="715" y="77"/>
                  <a:pt x="712" y="76"/>
                </a:cubicBezTo>
                <a:cubicBezTo>
                  <a:pt x="709" y="75"/>
                  <a:pt x="706" y="74"/>
                  <a:pt x="703" y="74"/>
                </a:cubicBezTo>
                <a:cubicBezTo>
                  <a:pt x="701" y="74"/>
                  <a:pt x="698" y="75"/>
                  <a:pt x="692" y="76"/>
                </a:cubicBezTo>
                <a:cubicBezTo>
                  <a:pt x="686" y="77"/>
                  <a:pt x="686" y="82"/>
                  <a:pt x="683" y="83"/>
                </a:cubicBezTo>
                <a:cubicBezTo>
                  <a:pt x="680" y="85"/>
                  <a:pt x="675" y="90"/>
                  <a:pt x="677" y="91"/>
                </a:cubicBezTo>
                <a:cubicBezTo>
                  <a:pt x="680" y="91"/>
                  <a:pt x="678" y="93"/>
                  <a:pt x="679" y="94"/>
                </a:cubicBezTo>
                <a:cubicBezTo>
                  <a:pt x="679" y="96"/>
                  <a:pt x="677" y="96"/>
                  <a:pt x="674" y="96"/>
                </a:cubicBezTo>
                <a:cubicBezTo>
                  <a:pt x="671" y="95"/>
                  <a:pt x="661" y="95"/>
                  <a:pt x="661" y="97"/>
                </a:cubicBezTo>
                <a:cubicBezTo>
                  <a:pt x="661" y="100"/>
                  <a:pt x="667" y="101"/>
                  <a:pt x="667" y="102"/>
                </a:cubicBezTo>
                <a:cubicBezTo>
                  <a:pt x="666" y="103"/>
                  <a:pt x="662" y="102"/>
                  <a:pt x="660" y="100"/>
                </a:cubicBezTo>
                <a:cubicBezTo>
                  <a:pt x="658" y="99"/>
                  <a:pt x="654" y="100"/>
                  <a:pt x="653" y="102"/>
                </a:cubicBezTo>
                <a:cubicBezTo>
                  <a:pt x="652" y="104"/>
                  <a:pt x="649" y="104"/>
                  <a:pt x="647" y="103"/>
                </a:cubicBezTo>
                <a:cubicBezTo>
                  <a:pt x="646" y="103"/>
                  <a:pt x="644" y="104"/>
                  <a:pt x="642" y="104"/>
                </a:cubicBezTo>
                <a:cubicBezTo>
                  <a:pt x="640" y="103"/>
                  <a:pt x="646" y="100"/>
                  <a:pt x="644" y="99"/>
                </a:cubicBezTo>
                <a:cubicBezTo>
                  <a:pt x="643" y="97"/>
                  <a:pt x="637" y="99"/>
                  <a:pt x="636" y="101"/>
                </a:cubicBezTo>
                <a:cubicBezTo>
                  <a:pt x="636" y="103"/>
                  <a:pt x="632" y="99"/>
                  <a:pt x="631" y="100"/>
                </a:cubicBezTo>
                <a:cubicBezTo>
                  <a:pt x="629" y="101"/>
                  <a:pt x="628" y="102"/>
                  <a:pt x="625" y="103"/>
                </a:cubicBezTo>
                <a:cubicBezTo>
                  <a:pt x="623" y="104"/>
                  <a:pt x="618" y="102"/>
                  <a:pt x="617" y="104"/>
                </a:cubicBezTo>
                <a:cubicBezTo>
                  <a:pt x="616" y="106"/>
                  <a:pt x="622" y="106"/>
                  <a:pt x="622" y="107"/>
                </a:cubicBezTo>
                <a:cubicBezTo>
                  <a:pt x="622" y="108"/>
                  <a:pt x="609" y="108"/>
                  <a:pt x="608" y="109"/>
                </a:cubicBezTo>
                <a:cubicBezTo>
                  <a:pt x="608" y="111"/>
                  <a:pt x="603" y="111"/>
                  <a:pt x="598" y="111"/>
                </a:cubicBezTo>
                <a:cubicBezTo>
                  <a:pt x="592" y="111"/>
                  <a:pt x="594" y="114"/>
                  <a:pt x="590" y="114"/>
                </a:cubicBezTo>
                <a:cubicBezTo>
                  <a:pt x="585" y="115"/>
                  <a:pt x="583" y="115"/>
                  <a:pt x="582" y="118"/>
                </a:cubicBezTo>
                <a:cubicBezTo>
                  <a:pt x="581" y="120"/>
                  <a:pt x="577" y="120"/>
                  <a:pt x="576" y="119"/>
                </a:cubicBezTo>
                <a:cubicBezTo>
                  <a:pt x="574" y="117"/>
                  <a:pt x="570" y="119"/>
                  <a:pt x="572" y="120"/>
                </a:cubicBezTo>
                <a:cubicBezTo>
                  <a:pt x="574" y="120"/>
                  <a:pt x="572" y="122"/>
                  <a:pt x="571" y="122"/>
                </a:cubicBezTo>
                <a:cubicBezTo>
                  <a:pt x="570" y="121"/>
                  <a:pt x="566" y="124"/>
                  <a:pt x="568" y="124"/>
                </a:cubicBezTo>
                <a:cubicBezTo>
                  <a:pt x="570" y="123"/>
                  <a:pt x="571" y="125"/>
                  <a:pt x="570" y="127"/>
                </a:cubicBezTo>
                <a:cubicBezTo>
                  <a:pt x="569" y="128"/>
                  <a:pt x="564" y="125"/>
                  <a:pt x="563" y="126"/>
                </a:cubicBezTo>
                <a:cubicBezTo>
                  <a:pt x="562" y="128"/>
                  <a:pt x="565" y="129"/>
                  <a:pt x="567" y="129"/>
                </a:cubicBezTo>
                <a:cubicBezTo>
                  <a:pt x="570" y="129"/>
                  <a:pt x="571" y="130"/>
                  <a:pt x="571" y="132"/>
                </a:cubicBezTo>
                <a:cubicBezTo>
                  <a:pt x="571" y="133"/>
                  <a:pt x="566" y="131"/>
                  <a:pt x="565" y="132"/>
                </a:cubicBezTo>
                <a:cubicBezTo>
                  <a:pt x="564" y="134"/>
                  <a:pt x="566" y="134"/>
                  <a:pt x="568" y="134"/>
                </a:cubicBezTo>
                <a:cubicBezTo>
                  <a:pt x="570" y="135"/>
                  <a:pt x="569" y="136"/>
                  <a:pt x="571" y="137"/>
                </a:cubicBezTo>
                <a:cubicBezTo>
                  <a:pt x="571" y="138"/>
                  <a:pt x="571" y="138"/>
                  <a:pt x="571" y="138"/>
                </a:cubicBezTo>
                <a:cubicBezTo>
                  <a:pt x="572" y="139"/>
                  <a:pt x="570" y="140"/>
                  <a:pt x="570" y="141"/>
                </a:cubicBezTo>
                <a:cubicBezTo>
                  <a:pt x="571" y="143"/>
                  <a:pt x="568" y="144"/>
                  <a:pt x="568" y="142"/>
                </a:cubicBezTo>
                <a:cubicBezTo>
                  <a:pt x="568" y="141"/>
                  <a:pt x="561" y="140"/>
                  <a:pt x="560" y="142"/>
                </a:cubicBezTo>
                <a:cubicBezTo>
                  <a:pt x="559" y="143"/>
                  <a:pt x="558" y="145"/>
                  <a:pt x="556" y="143"/>
                </a:cubicBezTo>
                <a:cubicBezTo>
                  <a:pt x="554" y="142"/>
                  <a:pt x="550" y="144"/>
                  <a:pt x="544" y="144"/>
                </a:cubicBezTo>
                <a:cubicBezTo>
                  <a:pt x="537" y="144"/>
                  <a:pt x="525" y="145"/>
                  <a:pt x="522" y="146"/>
                </a:cubicBezTo>
                <a:cubicBezTo>
                  <a:pt x="519" y="147"/>
                  <a:pt x="516" y="151"/>
                  <a:pt x="519" y="154"/>
                </a:cubicBezTo>
                <a:cubicBezTo>
                  <a:pt x="522" y="157"/>
                  <a:pt x="519" y="158"/>
                  <a:pt x="519" y="160"/>
                </a:cubicBezTo>
                <a:cubicBezTo>
                  <a:pt x="519" y="162"/>
                  <a:pt x="526" y="166"/>
                  <a:pt x="530" y="166"/>
                </a:cubicBezTo>
                <a:cubicBezTo>
                  <a:pt x="534" y="166"/>
                  <a:pt x="538" y="171"/>
                  <a:pt x="535" y="174"/>
                </a:cubicBezTo>
                <a:cubicBezTo>
                  <a:pt x="533" y="177"/>
                  <a:pt x="526" y="173"/>
                  <a:pt x="521" y="170"/>
                </a:cubicBezTo>
                <a:cubicBezTo>
                  <a:pt x="516" y="166"/>
                  <a:pt x="505" y="164"/>
                  <a:pt x="502" y="165"/>
                </a:cubicBezTo>
                <a:cubicBezTo>
                  <a:pt x="498" y="165"/>
                  <a:pt x="500" y="161"/>
                  <a:pt x="496" y="162"/>
                </a:cubicBezTo>
                <a:cubicBezTo>
                  <a:pt x="491" y="162"/>
                  <a:pt x="487" y="166"/>
                  <a:pt x="490" y="166"/>
                </a:cubicBezTo>
                <a:cubicBezTo>
                  <a:pt x="493" y="166"/>
                  <a:pt x="495" y="166"/>
                  <a:pt x="494" y="167"/>
                </a:cubicBezTo>
                <a:cubicBezTo>
                  <a:pt x="492" y="169"/>
                  <a:pt x="495" y="168"/>
                  <a:pt x="498" y="170"/>
                </a:cubicBezTo>
                <a:cubicBezTo>
                  <a:pt x="502" y="171"/>
                  <a:pt x="495" y="174"/>
                  <a:pt x="491" y="171"/>
                </a:cubicBezTo>
                <a:cubicBezTo>
                  <a:pt x="488" y="168"/>
                  <a:pt x="483" y="171"/>
                  <a:pt x="482" y="173"/>
                </a:cubicBezTo>
                <a:cubicBezTo>
                  <a:pt x="481" y="175"/>
                  <a:pt x="487" y="181"/>
                  <a:pt x="493" y="182"/>
                </a:cubicBezTo>
                <a:cubicBezTo>
                  <a:pt x="500" y="183"/>
                  <a:pt x="498" y="185"/>
                  <a:pt x="501" y="186"/>
                </a:cubicBezTo>
                <a:cubicBezTo>
                  <a:pt x="504" y="187"/>
                  <a:pt x="502" y="188"/>
                  <a:pt x="500" y="188"/>
                </a:cubicBezTo>
                <a:cubicBezTo>
                  <a:pt x="498" y="188"/>
                  <a:pt x="493" y="185"/>
                  <a:pt x="490" y="183"/>
                </a:cubicBezTo>
                <a:cubicBezTo>
                  <a:pt x="487" y="182"/>
                  <a:pt x="478" y="184"/>
                  <a:pt x="476" y="182"/>
                </a:cubicBezTo>
                <a:cubicBezTo>
                  <a:pt x="474" y="180"/>
                  <a:pt x="477" y="178"/>
                  <a:pt x="475" y="177"/>
                </a:cubicBezTo>
                <a:cubicBezTo>
                  <a:pt x="474" y="175"/>
                  <a:pt x="475" y="172"/>
                  <a:pt x="477" y="168"/>
                </a:cubicBezTo>
                <a:cubicBezTo>
                  <a:pt x="480" y="165"/>
                  <a:pt x="477" y="159"/>
                  <a:pt x="474" y="158"/>
                </a:cubicBezTo>
                <a:cubicBezTo>
                  <a:pt x="470" y="157"/>
                  <a:pt x="471" y="160"/>
                  <a:pt x="471" y="161"/>
                </a:cubicBezTo>
                <a:cubicBezTo>
                  <a:pt x="472" y="162"/>
                  <a:pt x="472" y="167"/>
                  <a:pt x="469" y="170"/>
                </a:cubicBezTo>
                <a:cubicBezTo>
                  <a:pt x="467" y="173"/>
                  <a:pt x="459" y="173"/>
                  <a:pt x="459" y="175"/>
                </a:cubicBezTo>
                <a:cubicBezTo>
                  <a:pt x="459" y="177"/>
                  <a:pt x="454" y="179"/>
                  <a:pt x="456" y="180"/>
                </a:cubicBezTo>
                <a:cubicBezTo>
                  <a:pt x="458" y="182"/>
                  <a:pt x="464" y="190"/>
                  <a:pt x="465" y="192"/>
                </a:cubicBezTo>
                <a:cubicBezTo>
                  <a:pt x="466" y="194"/>
                  <a:pt x="459" y="202"/>
                  <a:pt x="461" y="206"/>
                </a:cubicBezTo>
                <a:cubicBezTo>
                  <a:pt x="462" y="211"/>
                  <a:pt x="460" y="213"/>
                  <a:pt x="461" y="215"/>
                </a:cubicBezTo>
                <a:cubicBezTo>
                  <a:pt x="462" y="217"/>
                  <a:pt x="465" y="215"/>
                  <a:pt x="467" y="216"/>
                </a:cubicBezTo>
                <a:cubicBezTo>
                  <a:pt x="469" y="217"/>
                  <a:pt x="473" y="215"/>
                  <a:pt x="477" y="214"/>
                </a:cubicBezTo>
                <a:cubicBezTo>
                  <a:pt x="482" y="213"/>
                  <a:pt x="490" y="218"/>
                  <a:pt x="493" y="219"/>
                </a:cubicBezTo>
                <a:cubicBezTo>
                  <a:pt x="496" y="221"/>
                  <a:pt x="495" y="223"/>
                  <a:pt x="496" y="226"/>
                </a:cubicBezTo>
                <a:cubicBezTo>
                  <a:pt x="498" y="228"/>
                  <a:pt x="493" y="228"/>
                  <a:pt x="493" y="232"/>
                </a:cubicBezTo>
                <a:cubicBezTo>
                  <a:pt x="493" y="236"/>
                  <a:pt x="502" y="237"/>
                  <a:pt x="502" y="238"/>
                </a:cubicBezTo>
                <a:cubicBezTo>
                  <a:pt x="503" y="240"/>
                  <a:pt x="496" y="239"/>
                  <a:pt x="493" y="238"/>
                </a:cubicBezTo>
                <a:cubicBezTo>
                  <a:pt x="490" y="237"/>
                  <a:pt x="490" y="233"/>
                  <a:pt x="489" y="232"/>
                </a:cubicBezTo>
                <a:cubicBezTo>
                  <a:pt x="488" y="232"/>
                  <a:pt x="491" y="229"/>
                  <a:pt x="491" y="226"/>
                </a:cubicBezTo>
                <a:cubicBezTo>
                  <a:pt x="491" y="224"/>
                  <a:pt x="488" y="222"/>
                  <a:pt x="487" y="221"/>
                </a:cubicBezTo>
                <a:cubicBezTo>
                  <a:pt x="486" y="219"/>
                  <a:pt x="484" y="217"/>
                  <a:pt x="482" y="217"/>
                </a:cubicBezTo>
                <a:cubicBezTo>
                  <a:pt x="479" y="218"/>
                  <a:pt x="471" y="219"/>
                  <a:pt x="469" y="221"/>
                </a:cubicBezTo>
                <a:cubicBezTo>
                  <a:pt x="466" y="223"/>
                  <a:pt x="469" y="229"/>
                  <a:pt x="470" y="233"/>
                </a:cubicBezTo>
                <a:cubicBezTo>
                  <a:pt x="472" y="236"/>
                  <a:pt x="463" y="240"/>
                  <a:pt x="463" y="242"/>
                </a:cubicBezTo>
                <a:cubicBezTo>
                  <a:pt x="464" y="245"/>
                  <a:pt x="461" y="246"/>
                  <a:pt x="457" y="248"/>
                </a:cubicBezTo>
                <a:cubicBezTo>
                  <a:pt x="453" y="250"/>
                  <a:pt x="449" y="252"/>
                  <a:pt x="449" y="255"/>
                </a:cubicBezTo>
                <a:cubicBezTo>
                  <a:pt x="449" y="258"/>
                  <a:pt x="444" y="256"/>
                  <a:pt x="442" y="255"/>
                </a:cubicBezTo>
                <a:cubicBezTo>
                  <a:pt x="439" y="253"/>
                  <a:pt x="436" y="256"/>
                  <a:pt x="432" y="256"/>
                </a:cubicBezTo>
                <a:cubicBezTo>
                  <a:pt x="428" y="255"/>
                  <a:pt x="428" y="252"/>
                  <a:pt x="425" y="253"/>
                </a:cubicBezTo>
                <a:cubicBezTo>
                  <a:pt x="422" y="255"/>
                  <a:pt x="420" y="252"/>
                  <a:pt x="421" y="250"/>
                </a:cubicBezTo>
                <a:cubicBezTo>
                  <a:pt x="422" y="248"/>
                  <a:pt x="425" y="249"/>
                  <a:pt x="426" y="251"/>
                </a:cubicBezTo>
                <a:cubicBezTo>
                  <a:pt x="426" y="253"/>
                  <a:pt x="428" y="252"/>
                  <a:pt x="431" y="250"/>
                </a:cubicBezTo>
                <a:cubicBezTo>
                  <a:pt x="433" y="249"/>
                  <a:pt x="432" y="252"/>
                  <a:pt x="435" y="252"/>
                </a:cubicBezTo>
                <a:cubicBezTo>
                  <a:pt x="439" y="253"/>
                  <a:pt x="437" y="251"/>
                  <a:pt x="440" y="251"/>
                </a:cubicBezTo>
                <a:cubicBezTo>
                  <a:pt x="442" y="251"/>
                  <a:pt x="443" y="250"/>
                  <a:pt x="442" y="249"/>
                </a:cubicBezTo>
                <a:cubicBezTo>
                  <a:pt x="441" y="247"/>
                  <a:pt x="444" y="246"/>
                  <a:pt x="445" y="246"/>
                </a:cubicBezTo>
                <a:cubicBezTo>
                  <a:pt x="447" y="245"/>
                  <a:pt x="446" y="242"/>
                  <a:pt x="448" y="241"/>
                </a:cubicBezTo>
                <a:cubicBezTo>
                  <a:pt x="450" y="240"/>
                  <a:pt x="449" y="239"/>
                  <a:pt x="450" y="239"/>
                </a:cubicBezTo>
                <a:cubicBezTo>
                  <a:pt x="452" y="238"/>
                  <a:pt x="453" y="236"/>
                  <a:pt x="454" y="236"/>
                </a:cubicBezTo>
                <a:cubicBezTo>
                  <a:pt x="456" y="236"/>
                  <a:pt x="457" y="233"/>
                  <a:pt x="456" y="232"/>
                </a:cubicBezTo>
                <a:cubicBezTo>
                  <a:pt x="455" y="230"/>
                  <a:pt x="457" y="227"/>
                  <a:pt x="458" y="226"/>
                </a:cubicBezTo>
                <a:cubicBezTo>
                  <a:pt x="460" y="226"/>
                  <a:pt x="460" y="224"/>
                  <a:pt x="458" y="223"/>
                </a:cubicBezTo>
                <a:cubicBezTo>
                  <a:pt x="457" y="222"/>
                  <a:pt x="451" y="218"/>
                  <a:pt x="452" y="216"/>
                </a:cubicBezTo>
                <a:cubicBezTo>
                  <a:pt x="452" y="213"/>
                  <a:pt x="451" y="209"/>
                  <a:pt x="452" y="207"/>
                </a:cubicBezTo>
                <a:cubicBezTo>
                  <a:pt x="452" y="205"/>
                  <a:pt x="452" y="202"/>
                  <a:pt x="451" y="199"/>
                </a:cubicBezTo>
                <a:cubicBezTo>
                  <a:pt x="451" y="197"/>
                  <a:pt x="453" y="195"/>
                  <a:pt x="454" y="190"/>
                </a:cubicBezTo>
                <a:cubicBezTo>
                  <a:pt x="454" y="186"/>
                  <a:pt x="449" y="182"/>
                  <a:pt x="447" y="181"/>
                </a:cubicBezTo>
                <a:cubicBezTo>
                  <a:pt x="444" y="180"/>
                  <a:pt x="446" y="178"/>
                  <a:pt x="449" y="175"/>
                </a:cubicBezTo>
                <a:cubicBezTo>
                  <a:pt x="453" y="172"/>
                  <a:pt x="453" y="162"/>
                  <a:pt x="453" y="160"/>
                </a:cubicBezTo>
                <a:cubicBezTo>
                  <a:pt x="453" y="158"/>
                  <a:pt x="445" y="156"/>
                  <a:pt x="443" y="157"/>
                </a:cubicBezTo>
                <a:cubicBezTo>
                  <a:pt x="440" y="157"/>
                  <a:pt x="429" y="156"/>
                  <a:pt x="427" y="156"/>
                </a:cubicBezTo>
                <a:cubicBezTo>
                  <a:pt x="424" y="155"/>
                  <a:pt x="423" y="158"/>
                  <a:pt x="422" y="161"/>
                </a:cubicBezTo>
                <a:cubicBezTo>
                  <a:pt x="421" y="163"/>
                  <a:pt x="418" y="167"/>
                  <a:pt x="416" y="173"/>
                </a:cubicBezTo>
                <a:cubicBezTo>
                  <a:pt x="415" y="178"/>
                  <a:pt x="408" y="180"/>
                  <a:pt x="405" y="181"/>
                </a:cubicBezTo>
                <a:cubicBezTo>
                  <a:pt x="402" y="182"/>
                  <a:pt x="400" y="187"/>
                  <a:pt x="402" y="189"/>
                </a:cubicBezTo>
                <a:cubicBezTo>
                  <a:pt x="403" y="191"/>
                  <a:pt x="405" y="189"/>
                  <a:pt x="406" y="190"/>
                </a:cubicBezTo>
                <a:cubicBezTo>
                  <a:pt x="408" y="190"/>
                  <a:pt x="406" y="196"/>
                  <a:pt x="405" y="196"/>
                </a:cubicBezTo>
                <a:cubicBezTo>
                  <a:pt x="404" y="197"/>
                  <a:pt x="407" y="199"/>
                  <a:pt x="405" y="200"/>
                </a:cubicBezTo>
                <a:cubicBezTo>
                  <a:pt x="403" y="202"/>
                  <a:pt x="401" y="205"/>
                  <a:pt x="402" y="206"/>
                </a:cubicBezTo>
                <a:cubicBezTo>
                  <a:pt x="403" y="208"/>
                  <a:pt x="409" y="208"/>
                  <a:pt x="412" y="210"/>
                </a:cubicBezTo>
                <a:cubicBezTo>
                  <a:pt x="414" y="211"/>
                  <a:pt x="413" y="214"/>
                  <a:pt x="415" y="217"/>
                </a:cubicBezTo>
                <a:cubicBezTo>
                  <a:pt x="417" y="219"/>
                  <a:pt x="420" y="218"/>
                  <a:pt x="421" y="219"/>
                </a:cubicBezTo>
                <a:cubicBezTo>
                  <a:pt x="422" y="221"/>
                  <a:pt x="417" y="227"/>
                  <a:pt x="415" y="228"/>
                </a:cubicBezTo>
                <a:cubicBezTo>
                  <a:pt x="414" y="228"/>
                  <a:pt x="407" y="221"/>
                  <a:pt x="405" y="220"/>
                </a:cubicBezTo>
                <a:cubicBezTo>
                  <a:pt x="403" y="218"/>
                  <a:pt x="395" y="216"/>
                  <a:pt x="392" y="214"/>
                </a:cubicBezTo>
                <a:cubicBezTo>
                  <a:pt x="388" y="212"/>
                  <a:pt x="385" y="212"/>
                  <a:pt x="380" y="209"/>
                </a:cubicBezTo>
                <a:cubicBezTo>
                  <a:pt x="376" y="206"/>
                  <a:pt x="373" y="205"/>
                  <a:pt x="365" y="205"/>
                </a:cubicBezTo>
                <a:cubicBezTo>
                  <a:pt x="357" y="205"/>
                  <a:pt x="352" y="203"/>
                  <a:pt x="349" y="204"/>
                </a:cubicBezTo>
                <a:cubicBezTo>
                  <a:pt x="347" y="204"/>
                  <a:pt x="348" y="201"/>
                  <a:pt x="343" y="199"/>
                </a:cubicBezTo>
                <a:cubicBezTo>
                  <a:pt x="339" y="197"/>
                  <a:pt x="336" y="194"/>
                  <a:pt x="333" y="196"/>
                </a:cubicBezTo>
                <a:cubicBezTo>
                  <a:pt x="330" y="197"/>
                  <a:pt x="331" y="202"/>
                  <a:pt x="335" y="203"/>
                </a:cubicBezTo>
                <a:cubicBezTo>
                  <a:pt x="339" y="203"/>
                  <a:pt x="337" y="205"/>
                  <a:pt x="342" y="205"/>
                </a:cubicBezTo>
                <a:cubicBezTo>
                  <a:pt x="346" y="205"/>
                  <a:pt x="347" y="206"/>
                  <a:pt x="347" y="209"/>
                </a:cubicBezTo>
                <a:cubicBezTo>
                  <a:pt x="347" y="212"/>
                  <a:pt x="349" y="214"/>
                  <a:pt x="351" y="216"/>
                </a:cubicBezTo>
                <a:cubicBezTo>
                  <a:pt x="353" y="218"/>
                  <a:pt x="352" y="221"/>
                  <a:pt x="348" y="221"/>
                </a:cubicBezTo>
                <a:cubicBezTo>
                  <a:pt x="345" y="221"/>
                  <a:pt x="341" y="221"/>
                  <a:pt x="343" y="223"/>
                </a:cubicBezTo>
                <a:cubicBezTo>
                  <a:pt x="344" y="226"/>
                  <a:pt x="342" y="226"/>
                  <a:pt x="338" y="225"/>
                </a:cubicBezTo>
                <a:cubicBezTo>
                  <a:pt x="335" y="224"/>
                  <a:pt x="337" y="222"/>
                  <a:pt x="338" y="220"/>
                </a:cubicBezTo>
                <a:cubicBezTo>
                  <a:pt x="340" y="219"/>
                  <a:pt x="335" y="217"/>
                  <a:pt x="333" y="216"/>
                </a:cubicBezTo>
                <a:cubicBezTo>
                  <a:pt x="331" y="216"/>
                  <a:pt x="322" y="222"/>
                  <a:pt x="320" y="223"/>
                </a:cubicBezTo>
                <a:cubicBezTo>
                  <a:pt x="318" y="224"/>
                  <a:pt x="312" y="221"/>
                  <a:pt x="306" y="223"/>
                </a:cubicBezTo>
                <a:cubicBezTo>
                  <a:pt x="300" y="224"/>
                  <a:pt x="300" y="229"/>
                  <a:pt x="298" y="229"/>
                </a:cubicBezTo>
                <a:cubicBezTo>
                  <a:pt x="296" y="228"/>
                  <a:pt x="289" y="229"/>
                  <a:pt x="287" y="228"/>
                </a:cubicBezTo>
                <a:cubicBezTo>
                  <a:pt x="284" y="226"/>
                  <a:pt x="286" y="225"/>
                  <a:pt x="289" y="225"/>
                </a:cubicBezTo>
                <a:cubicBezTo>
                  <a:pt x="291" y="226"/>
                  <a:pt x="292" y="225"/>
                  <a:pt x="291" y="223"/>
                </a:cubicBezTo>
                <a:cubicBezTo>
                  <a:pt x="289" y="221"/>
                  <a:pt x="293" y="218"/>
                  <a:pt x="293" y="217"/>
                </a:cubicBezTo>
                <a:cubicBezTo>
                  <a:pt x="293" y="216"/>
                  <a:pt x="283" y="219"/>
                  <a:pt x="281" y="221"/>
                </a:cubicBezTo>
                <a:cubicBezTo>
                  <a:pt x="280" y="222"/>
                  <a:pt x="281" y="224"/>
                  <a:pt x="280" y="225"/>
                </a:cubicBezTo>
                <a:cubicBezTo>
                  <a:pt x="278" y="226"/>
                  <a:pt x="278" y="224"/>
                  <a:pt x="276" y="223"/>
                </a:cubicBezTo>
                <a:cubicBezTo>
                  <a:pt x="274" y="222"/>
                  <a:pt x="259" y="226"/>
                  <a:pt x="257" y="229"/>
                </a:cubicBezTo>
                <a:cubicBezTo>
                  <a:pt x="254" y="232"/>
                  <a:pt x="249" y="232"/>
                  <a:pt x="249" y="234"/>
                </a:cubicBezTo>
                <a:cubicBezTo>
                  <a:pt x="249" y="236"/>
                  <a:pt x="242" y="235"/>
                  <a:pt x="239" y="237"/>
                </a:cubicBezTo>
                <a:cubicBezTo>
                  <a:pt x="237" y="238"/>
                  <a:pt x="238" y="243"/>
                  <a:pt x="237" y="245"/>
                </a:cubicBezTo>
                <a:cubicBezTo>
                  <a:pt x="236" y="248"/>
                  <a:pt x="226" y="247"/>
                  <a:pt x="223" y="247"/>
                </a:cubicBezTo>
                <a:cubicBezTo>
                  <a:pt x="220" y="247"/>
                  <a:pt x="219" y="241"/>
                  <a:pt x="216" y="241"/>
                </a:cubicBezTo>
                <a:cubicBezTo>
                  <a:pt x="214" y="241"/>
                  <a:pt x="215" y="237"/>
                  <a:pt x="216" y="236"/>
                </a:cubicBezTo>
                <a:cubicBezTo>
                  <a:pt x="217" y="234"/>
                  <a:pt x="219" y="235"/>
                  <a:pt x="222" y="233"/>
                </a:cubicBezTo>
                <a:cubicBezTo>
                  <a:pt x="225" y="231"/>
                  <a:pt x="228" y="234"/>
                  <a:pt x="229" y="233"/>
                </a:cubicBezTo>
                <a:cubicBezTo>
                  <a:pt x="231" y="232"/>
                  <a:pt x="225" y="228"/>
                  <a:pt x="224" y="225"/>
                </a:cubicBezTo>
                <a:cubicBezTo>
                  <a:pt x="224" y="222"/>
                  <a:pt x="217" y="221"/>
                  <a:pt x="214" y="222"/>
                </a:cubicBezTo>
                <a:cubicBezTo>
                  <a:pt x="210" y="223"/>
                  <a:pt x="206" y="222"/>
                  <a:pt x="203" y="221"/>
                </a:cubicBezTo>
                <a:cubicBezTo>
                  <a:pt x="201" y="220"/>
                  <a:pt x="201" y="223"/>
                  <a:pt x="205" y="224"/>
                </a:cubicBezTo>
                <a:cubicBezTo>
                  <a:pt x="209" y="225"/>
                  <a:pt x="207" y="228"/>
                  <a:pt x="207" y="230"/>
                </a:cubicBezTo>
                <a:cubicBezTo>
                  <a:pt x="208" y="232"/>
                  <a:pt x="206" y="236"/>
                  <a:pt x="204" y="239"/>
                </a:cubicBezTo>
                <a:cubicBezTo>
                  <a:pt x="202" y="242"/>
                  <a:pt x="203" y="242"/>
                  <a:pt x="207" y="242"/>
                </a:cubicBezTo>
                <a:cubicBezTo>
                  <a:pt x="210" y="242"/>
                  <a:pt x="210" y="246"/>
                  <a:pt x="210" y="250"/>
                </a:cubicBezTo>
                <a:cubicBezTo>
                  <a:pt x="210" y="253"/>
                  <a:pt x="207" y="254"/>
                  <a:pt x="207" y="256"/>
                </a:cubicBezTo>
                <a:cubicBezTo>
                  <a:pt x="207" y="259"/>
                  <a:pt x="204" y="255"/>
                  <a:pt x="204" y="256"/>
                </a:cubicBezTo>
                <a:cubicBezTo>
                  <a:pt x="203" y="257"/>
                  <a:pt x="202" y="256"/>
                  <a:pt x="201" y="254"/>
                </a:cubicBezTo>
                <a:cubicBezTo>
                  <a:pt x="201" y="252"/>
                  <a:pt x="195" y="253"/>
                  <a:pt x="193" y="252"/>
                </a:cubicBezTo>
                <a:cubicBezTo>
                  <a:pt x="190" y="251"/>
                  <a:pt x="189" y="252"/>
                  <a:pt x="187" y="255"/>
                </a:cubicBezTo>
                <a:cubicBezTo>
                  <a:pt x="186" y="257"/>
                  <a:pt x="182" y="258"/>
                  <a:pt x="180" y="258"/>
                </a:cubicBezTo>
                <a:cubicBezTo>
                  <a:pt x="177" y="258"/>
                  <a:pt x="174" y="262"/>
                  <a:pt x="172" y="264"/>
                </a:cubicBezTo>
                <a:cubicBezTo>
                  <a:pt x="169" y="265"/>
                  <a:pt x="169" y="268"/>
                  <a:pt x="172" y="271"/>
                </a:cubicBezTo>
                <a:cubicBezTo>
                  <a:pt x="175" y="274"/>
                  <a:pt x="176" y="276"/>
                  <a:pt x="176" y="278"/>
                </a:cubicBezTo>
                <a:cubicBezTo>
                  <a:pt x="175" y="279"/>
                  <a:pt x="167" y="279"/>
                  <a:pt x="166" y="277"/>
                </a:cubicBezTo>
                <a:cubicBezTo>
                  <a:pt x="164" y="275"/>
                  <a:pt x="159" y="275"/>
                  <a:pt x="157" y="275"/>
                </a:cubicBezTo>
                <a:cubicBezTo>
                  <a:pt x="155" y="275"/>
                  <a:pt x="150" y="269"/>
                  <a:pt x="147" y="269"/>
                </a:cubicBezTo>
                <a:cubicBezTo>
                  <a:pt x="145" y="269"/>
                  <a:pt x="143" y="272"/>
                  <a:pt x="142" y="274"/>
                </a:cubicBezTo>
                <a:cubicBezTo>
                  <a:pt x="141" y="276"/>
                  <a:pt x="143" y="276"/>
                  <a:pt x="145" y="279"/>
                </a:cubicBezTo>
                <a:cubicBezTo>
                  <a:pt x="146" y="282"/>
                  <a:pt x="151" y="282"/>
                  <a:pt x="153" y="282"/>
                </a:cubicBezTo>
                <a:cubicBezTo>
                  <a:pt x="155" y="282"/>
                  <a:pt x="154" y="285"/>
                  <a:pt x="154" y="287"/>
                </a:cubicBezTo>
                <a:cubicBezTo>
                  <a:pt x="153" y="288"/>
                  <a:pt x="149" y="289"/>
                  <a:pt x="147" y="288"/>
                </a:cubicBezTo>
                <a:cubicBezTo>
                  <a:pt x="146" y="286"/>
                  <a:pt x="141" y="288"/>
                  <a:pt x="141" y="286"/>
                </a:cubicBezTo>
                <a:cubicBezTo>
                  <a:pt x="141" y="284"/>
                  <a:pt x="137" y="281"/>
                  <a:pt x="133" y="281"/>
                </a:cubicBezTo>
                <a:cubicBezTo>
                  <a:pt x="129" y="282"/>
                  <a:pt x="128" y="280"/>
                  <a:pt x="129" y="277"/>
                </a:cubicBezTo>
                <a:cubicBezTo>
                  <a:pt x="129" y="274"/>
                  <a:pt x="127" y="272"/>
                  <a:pt x="127" y="270"/>
                </a:cubicBezTo>
                <a:cubicBezTo>
                  <a:pt x="127" y="269"/>
                  <a:pt x="125" y="266"/>
                  <a:pt x="127" y="265"/>
                </a:cubicBezTo>
                <a:cubicBezTo>
                  <a:pt x="129" y="264"/>
                  <a:pt x="127" y="262"/>
                  <a:pt x="128" y="260"/>
                </a:cubicBezTo>
                <a:cubicBezTo>
                  <a:pt x="128" y="258"/>
                  <a:pt x="124" y="255"/>
                  <a:pt x="121" y="255"/>
                </a:cubicBezTo>
                <a:cubicBezTo>
                  <a:pt x="118" y="255"/>
                  <a:pt x="119" y="252"/>
                  <a:pt x="116" y="251"/>
                </a:cubicBezTo>
                <a:cubicBezTo>
                  <a:pt x="113" y="251"/>
                  <a:pt x="108" y="246"/>
                  <a:pt x="108" y="244"/>
                </a:cubicBezTo>
                <a:cubicBezTo>
                  <a:pt x="107" y="242"/>
                  <a:pt x="103" y="242"/>
                  <a:pt x="105" y="242"/>
                </a:cubicBezTo>
                <a:cubicBezTo>
                  <a:pt x="106" y="241"/>
                  <a:pt x="109" y="242"/>
                  <a:pt x="111" y="244"/>
                </a:cubicBezTo>
                <a:cubicBezTo>
                  <a:pt x="114" y="246"/>
                  <a:pt x="117" y="248"/>
                  <a:pt x="123" y="249"/>
                </a:cubicBezTo>
                <a:cubicBezTo>
                  <a:pt x="129" y="250"/>
                  <a:pt x="131" y="253"/>
                  <a:pt x="138" y="254"/>
                </a:cubicBezTo>
                <a:cubicBezTo>
                  <a:pt x="144" y="255"/>
                  <a:pt x="148" y="256"/>
                  <a:pt x="158" y="257"/>
                </a:cubicBezTo>
                <a:cubicBezTo>
                  <a:pt x="167" y="258"/>
                  <a:pt x="179" y="249"/>
                  <a:pt x="182" y="246"/>
                </a:cubicBezTo>
                <a:cubicBezTo>
                  <a:pt x="185" y="244"/>
                  <a:pt x="181" y="238"/>
                  <a:pt x="181" y="236"/>
                </a:cubicBezTo>
                <a:cubicBezTo>
                  <a:pt x="181" y="234"/>
                  <a:pt x="177" y="234"/>
                  <a:pt x="176" y="233"/>
                </a:cubicBezTo>
                <a:cubicBezTo>
                  <a:pt x="176" y="231"/>
                  <a:pt x="173" y="228"/>
                  <a:pt x="169" y="228"/>
                </a:cubicBezTo>
                <a:cubicBezTo>
                  <a:pt x="166" y="228"/>
                  <a:pt x="165" y="224"/>
                  <a:pt x="162" y="224"/>
                </a:cubicBezTo>
                <a:cubicBezTo>
                  <a:pt x="160" y="225"/>
                  <a:pt x="158" y="223"/>
                  <a:pt x="150" y="218"/>
                </a:cubicBezTo>
                <a:cubicBezTo>
                  <a:pt x="143" y="213"/>
                  <a:pt x="132" y="210"/>
                  <a:pt x="130" y="210"/>
                </a:cubicBezTo>
                <a:cubicBezTo>
                  <a:pt x="129" y="211"/>
                  <a:pt x="127" y="212"/>
                  <a:pt x="126" y="210"/>
                </a:cubicBezTo>
                <a:cubicBezTo>
                  <a:pt x="125" y="208"/>
                  <a:pt x="122" y="208"/>
                  <a:pt x="120" y="210"/>
                </a:cubicBezTo>
                <a:cubicBezTo>
                  <a:pt x="118" y="211"/>
                  <a:pt x="116" y="209"/>
                  <a:pt x="112" y="209"/>
                </a:cubicBezTo>
                <a:cubicBezTo>
                  <a:pt x="108" y="210"/>
                  <a:pt x="106" y="208"/>
                  <a:pt x="107" y="207"/>
                </a:cubicBezTo>
                <a:cubicBezTo>
                  <a:pt x="108" y="206"/>
                  <a:pt x="114" y="207"/>
                  <a:pt x="114" y="205"/>
                </a:cubicBezTo>
                <a:cubicBezTo>
                  <a:pt x="113" y="203"/>
                  <a:pt x="111" y="205"/>
                  <a:pt x="108" y="202"/>
                </a:cubicBezTo>
                <a:cubicBezTo>
                  <a:pt x="105" y="200"/>
                  <a:pt x="103" y="202"/>
                  <a:pt x="102" y="204"/>
                </a:cubicBezTo>
                <a:cubicBezTo>
                  <a:pt x="101" y="205"/>
                  <a:pt x="99" y="205"/>
                  <a:pt x="97" y="203"/>
                </a:cubicBezTo>
                <a:cubicBezTo>
                  <a:pt x="97" y="203"/>
                  <a:pt x="97" y="203"/>
                  <a:pt x="96" y="203"/>
                </a:cubicBezTo>
                <a:cubicBezTo>
                  <a:pt x="96" y="206"/>
                  <a:pt x="94" y="206"/>
                  <a:pt x="92" y="206"/>
                </a:cubicBezTo>
                <a:cubicBezTo>
                  <a:pt x="90" y="205"/>
                  <a:pt x="88" y="209"/>
                  <a:pt x="85" y="209"/>
                </a:cubicBezTo>
                <a:cubicBezTo>
                  <a:pt x="83" y="209"/>
                  <a:pt x="80" y="212"/>
                  <a:pt x="79" y="214"/>
                </a:cubicBezTo>
                <a:cubicBezTo>
                  <a:pt x="79" y="216"/>
                  <a:pt x="76" y="215"/>
                  <a:pt x="76" y="217"/>
                </a:cubicBezTo>
                <a:cubicBezTo>
                  <a:pt x="76" y="218"/>
                  <a:pt x="76" y="220"/>
                  <a:pt x="75" y="221"/>
                </a:cubicBezTo>
                <a:cubicBezTo>
                  <a:pt x="74" y="223"/>
                  <a:pt x="75" y="223"/>
                  <a:pt x="76" y="226"/>
                </a:cubicBezTo>
                <a:cubicBezTo>
                  <a:pt x="77" y="228"/>
                  <a:pt x="80" y="228"/>
                  <a:pt x="81" y="229"/>
                </a:cubicBezTo>
                <a:cubicBezTo>
                  <a:pt x="83" y="230"/>
                  <a:pt x="87" y="234"/>
                  <a:pt x="87" y="235"/>
                </a:cubicBezTo>
                <a:cubicBezTo>
                  <a:pt x="87" y="237"/>
                  <a:pt x="84" y="240"/>
                  <a:pt x="82" y="241"/>
                </a:cubicBezTo>
                <a:cubicBezTo>
                  <a:pt x="81" y="242"/>
                  <a:pt x="79" y="245"/>
                  <a:pt x="80" y="246"/>
                </a:cubicBezTo>
                <a:cubicBezTo>
                  <a:pt x="81" y="248"/>
                  <a:pt x="85" y="254"/>
                  <a:pt x="88" y="259"/>
                </a:cubicBezTo>
                <a:cubicBezTo>
                  <a:pt x="90" y="264"/>
                  <a:pt x="87" y="262"/>
                  <a:pt x="85" y="264"/>
                </a:cubicBezTo>
                <a:cubicBezTo>
                  <a:pt x="83" y="266"/>
                  <a:pt x="86" y="269"/>
                  <a:pt x="86" y="270"/>
                </a:cubicBezTo>
                <a:cubicBezTo>
                  <a:pt x="87" y="272"/>
                  <a:pt x="84" y="272"/>
                  <a:pt x="84" y="273"/>
                </a:cubicBezTo>
                <a:cubicBezTo>
                  <a:pt x="84" y="274"/>
                  <a:pt x="88" y="275"/>
                  <a:pt x="88" y="276"/>
                </a:cubicBezTo>
                <a:cubicBezTo>
                  <a:pt x="89" y="277"/>
                  <a:pt x="86" y="278"/>
                  <a:pt x="87" y="280"/>
                </a:cubicBezTo>
                <a:cubicBezTo>
                  <a:pt x="88" y="282"/>
                  <a:pt x="91" y="282"/>
                  <a:pt x="92" y="284"/>
                </a:cubicBezTo>
                <a:cubicBezTo>
                  <a:pt x="92" y="287"/>
                  <a:pt x="86" y="287"/>
                  <a:pt x="86" y="289"/>
                </a:cubicBezTo>
                <a:cubicBezTo>
                  <a:pt x="87" y="291"/>
                  <a:pt x="94" y="294"/>
                  <a:pt x="97" y="297"/>
                </a:cubicBezTo>
                <a:cubicBezTo>
                  <a:pt x="100" y="301"/>
                  <a:pt x="100" y="302"/>
                  <a:pt x="99" y="304"/>
                </a:cubicBezTo>
                <a:cubicBezTo>
                  <a:pt x="98" y="308"/>
                  <a:pt x="89" y="311"/>
                  <a:pt x="87" y="316"/>
                </a:cubicBezTo>
                <a:cubicBezTo>
                  <a:pt x="85" y="320"/>
                  <a:pt x="77" y="323"/>
                  <a:pt x="74" y="326"/>
                </a:cubicBezTo>
                <a:cubicBezTo>
                  <a:pt x="73" y="328"/>
                  <a:pt x="71" y="330"/>
                  <a:pt x="70" y="332"/>
                </a:cubicBezTo>
                <a:cubicBezTo>
                  <a:pt x="71" y="331"/>
                  <a:pt x="73" y="331"/>
                  <a:pt x="74" y="330"/>
                </a:cubicBezTo>
                <a:cubicBezTo>
                  <a:pt x="75" y="329"/>
                  <a:pt x="77" y="334"/>
                  <a:pt x="79" y="336"/>
                </a:cubicBezTo>
                <a:cubicBezTo>
                  <a:pt x="81" y="337"/>
                  <a:pt x="85" y="336"/>
                  <a:pt x="86" y="337"/>
                </a:cubicBezTo>
                <a:cubicBezTo>
                  <a:pt x="88" y="339"/>
                  <a:pt x="85" y="339"/>
                  <a:pt x="82" y="338"/>
                </a:cubicBezTo>
                <a:cubicBezTo>
                  <a:pt x="79" y="338"/>
                  <a:pt x="79" y="340"/>
                  <a:pt x="74" y="341"/>
                </a:cubicBezTo>
                <a:cubicBezTo>
                  <a:pt x="71" y="342"/>
                  <a:pt x="71" y="344"/>
                  <a:pt x="70" y="344"/>
                </a:cubicBezTo>
                <a:cubicBezTo>
                  <a:pt x="72" y="347"/>
                  <a:pt x="69" y="348"/>
                  <a:pt x="68" y="350"/>
                </a:cubicBezTo>
                <a:cubicBezTo>
                  <a:pt x="67" y="352"/>
                  <a:pt x="66" y="353"/>
                  <a:pt x="65" y="354"/>
                </a:cubicBezTo>
                <a:cubicBezTo>
                  <a:pt x="65" y="356"/>
                  <a:pt x="66" y="357"/>
                  <a:pt x="66" y="359"/>
                </a:cubicBezTo>
                <a:cubicBezTo>
                  <a:pt x="66" y="361"/>
                  <a:pt x="67" y="362"/>
                  <a:pt x="68" y="364"/>
                </a:cubicBezTo>
                <a:cubicBezTo>
                  <a:pt x="69" y="365"/>
                  <a:pt x="67" y="365"/>
                  <a:pt x="66" y="366"/>
                </a:cubicBezTo>
                <a:cubicBezTo>
                  <a:pt x="65" y="367"/>
                  <a:pt x="65" y="369"/>
                  <a:pt x="67" y="371"/>
                </a:cubicBezTo>
                <a:cubicBezTo>
                  <a:pt x="68" y="372"/>
                  <a:pt x="68" y="374"/>
                  <a:pt x="68" y="376"/>
                </a:cubicBezTo>
                <a:cubicBezTo>
                  <a:pt x="67" y="377"/>
                  <a:pt x="69" y="379"/>
                  <a:pt x="70" y="380"/>
                </a:cubicBezTo>
                <a:cubicBezTo>
                  <a:pt x="72" y="382"/>
                  <a:pt x="71" y="385"/>
                  <a:pt x="73" y="386"/>
                </a:cubicBezTo>
                <a:cubicBezTo>
                  <a:pt x="74" y="387"/>
                  <a:pt x="75" y="388"/>
                  <a:pt x="77" y="388"/>
                </a:cubicBezTo>
                <a:cubicBezTo>
                  <a:pt x="79" y="387"/>
                  <a:pt x="80" y="388"/>
                  <a:pt x="81" y="390"/>
                </a:cubicBezTo>
                <a:cubicBezTo>
                  <a:pt x="82" y="391"/>
                  <a:pt x="84" y="390"/>
                  <a:pt x="86" y="390"/>
                </a:cubicBezTo>
                <a:cubicBezTo>
                  <a:pt x="88" y="389"/>
                  <a:pt x="93" y="391"/>
                  <a:pt x="94" y="392"/>
                </a:cubicBezTo>
                <a:cubicBezTo>
                  <a:pt x="95" y="392"/>
                  <a:pt x="94" y="396"/>
                  <a:pt x="94" y="398"/>
                </a:cubicBezTo>
                <a:cubicBezTo>
                  <a:pt x="95" y="400"/>
                  <a:pt x="93" y="402"/>
                  <a:pt x="95" y="404"/>
                </a:cubicBezTo>
                <a:cubicBezTo>
                  <a:pt x="97" y="405"/>
                  <a:pt x="97" y="408"/>
                  <a:pt x="99" y="409"/>
                </a:cubicBezTo>
                <a:cubicBezTo>
                  <a:pt x="102" y="410"/>
                  <a:pt x="103" y="413"/>
                  <a:pt x="104" y="413"/>
                </a:cubicBezTo>
                <a:cubicBezTo>
                  <a:pt x="106" y="414"/>
                  <a:pt x="108" y="416"/>
                  <a:pt x="109" y="418"/>
                </a:cubicBezTo>
                <a:cubicBezTo>
                  <a:pt x="109" y="419"/>
                  <a:pt x="106" y="421"/>
                  <a:pt x="104" y="422"/>
                </a:cubicBezTo>
                <a:cubicBezTo>
                  <a:pt x="103" y="422"/>
                  <a:pt x="100" y="419"/>
                  <a:pt x="99" y="421"/>
                </a:cubicBezTo>
                <a:cubicBezTo>
                  <a:pt x="97" y="422"/>
                  <a:pt x="99" y="424"/>
                  <a:pt x="100" y="429"/>
                </a:cubicBezTo>
                <a:cubicBezTo>
                  <a:pt x="101" y="433"/>
                  <a:pt x="102" y="433"/>
                  <a:pt x="103" y="433"/>
                </a:cubicBezTo>
                <a:cubicBezTo>
                  <a:pt x="105" y="433"/>
                  <a:pt x="106" y="432"/>
                  <a:pt x="107" y="431"/>
                </a:cubicBezTo>
                <a:cubicBezTo>
                  <a:pt x="109" y="430"/>
                  <a:pt x="112" y="431"/>
                  <a:pt x="113" y="431"/>
                </a:cubicBezTo>
                <a:cubicBezTo>
                  <a:pt x="114" y="430"/>
                  <a:pt x="119" y="430"/>
                  <a:pt x="120" y="432"/>
                </a:cubicBezTo>
                <a:cubicBezTo>
                  <a:pt x="121" y="433"/>
                  <a:pt x="122" y="437"/>
                  <a:pt x="121" y="438"/>
                </a:cubicBezTo>
                <a:cubicBezTo>
                  <a:pt x="120" y="439"/>
                  <a:pt x="122" y="441"/>
                  <a:pt x="123" y="443"/>
                </a:cubicBezTo>
                <a:cubicBezTo>
                  <a:pt x="124" y="444"/>
                  <a:pt x="128" y="444"/>
                  <a:pt x="129" y="444"/>
                </a:cubicBezTo>
                <a:cubicBezTo>
                  <a:pt x="130" y="445"/>
                  <a:pt x="133" y="449"/>
                  <a:pt x="133" y="451"/>
                </a:cubicBezTo>
                <a:cubicBezTo>
                  <a:pt x="132" y="452"/>
                  <a:pt x="135" y="453"/>
                  <a:pt x="136" y="452"/>
                </a:cubicBezTo>
                <a:cubicBezTo>
                  <a:pt x="137" y="452"/>
                  <a:pt x="138" y="453"/>
                  <a:pt x="140" y="454"/>
                </a:cubicBezTo>
                <a:cubicBezTo>
                  <a:pt x="141" y="455"/>
                  <a:pt x="143" y="455"/>
                  <a:pt x="144" y="454"/>
                </a:cubicBezTo>
                <a:cubicBezTo>
                  <a:pt x="146" y="453"/>
                  <a:pt x="148" y="452"/>
                  <a:pt x="149" y="453"/>
                </a:cubicBezTo>
                <a:cubicBezTo>
                  <a:pt x="150" y="455"/>
                  <a:pt x="153" y="457"/>
                  <a:pt x="153" y="458"/>
                </a:cubicBezTo>
                <a:cubicBezTo>
                  <a:pt x="153" y="459"/>
                  <a:pt x="157" y="458"/>
                  <a:pt x="160" y="459"/>
                </a:cubicBezTo>
                <a:cubicBezTo>
                  <a:pt x="162" y="460"/>
                  <a:pt x="164" y="460"/>
                  <a:pt x="167" y="461"/>
                </a:cubicBezTo>
                <a:cubicBezTo>
                  <a:pt x="169" y="462"/>
                  <a:pt x="171" y="462"/>
                  <a:pt x="172" y="464"/>
                </a:cubicBezTo>
                <a:cubicBezTo>
                  <a:pt x="172" y="465"/>
                  <a:pt x="169" y="467"/>
                  <a:pt x="169" y="467"/>
                </a:cubicBezTo>
                <a:cubicBezTo>
                  <a:pt x="169" y="468"/>
                  <a:pt x="171" y="469"/>
                  <a:pt x="171" y="470"/>
                </a:cubicBezTo>
                <a:cubicBezTo>
                  <a:pt x="171" y="471"/>
                  <a:pt x="169" y="471"/>
                  <a:pt x="168" y="472"/>
                </a:cubicBezTo>
                <a:cubicBezTo>
                  <a:pt x="168" y="473"/>
                  <a:pt x="170" y="474"/>
                  <a:pt x="170" y="475"/>
                </a:cubicBezTo>
                <a:cubicBezTo>
                  <a:pt x="170" y="476"/>
                  <a:pt x="169" y="479"/>
                  <a:pt x="169" y="480"/>
                </a:cubicBezTo>
                <a:cubicBezTo>
                  <a:pt x="169" y="481"/>
                  <a:pt x="163" y="480"/>
                  <a:pt x="162" y="480"/>
                </a:cubicBezTo>
                <a:cubicBezTo>
                  <a:pt x="160" y="480"/>
                  <a:pt x="156" y="484"/>
                  <a:pt x="155" y="484"/>
                </a:cubicBezTo>
                <a:cubicBezTo>
                  <a:pt x="154" y="485"/>
                  <a:pt x="155" y="487"/>
                  <a:pt x="155" y="488"/>
                </a:cubicBezTo>
                <a:cubicBezTo>
                  <a:pt x="159" y="488"/>
                  <a:pt x="163" y="487"/>
                  <a:pt x="164" y="488"/>
                </a:cubicBezTo>
                <a:cubicBezTo>
                  <a:pt x="164" y="490"/>
                  <a:pt x="155" y="494"/>
                  <a:pt x="153" y="494"/>
                </a:cubicBezTo>
                <a:cubicBezTo>
                  <a:pt x="151" y="495"/>
                  <a:pt x="156" y="498"/>
                  <a:pt x="156" y="499"/>
                </a:cubicBezTo>
                <a:cubicBezTo>
                  <a:pt x="156" y="501"/>
                  <a:pt x="151" y="501"/>
                  <a:pt x="151" y="504"/>
                </a:cubicBezTo>
                <a:cubicBezTo>
                  <a:pt x="152" y="507"/>
                  <a:pt x="150" y="508"/>
                  <a:pt x="147" y="508"/>
                </a:cubicBezTo>
                <a:cubicBezTo>
                  <a:pt x="144" y="508"/>
                  <a:pt x="143" y="509"/>
                  <a:pt x="144" y="509"/>
                </a:cubicBezTo>
                <a:cubicBezTo>
                  <a:pt x="146" y="510"/>
                  <a:pt x="146" y="513"/>
                  <a:pt x="151" y="515"/>
                </a:cubicBezTo>
                <a:cubicBezTo>
                  <a:pt x="156" y="516"/>
                  <a:pt x="162" y="521"/>
                  <a:pt x="167" y="526"/>
                </a:cubicBezTo>
                <a:cubicBezTo>
                  <a:pt x="167" y="527"/>
                  <a:pt x="168" y="527"/>
                  <a:pt x="169" y="528"/>
                </a:cubicBezTo>
                <a:cubicBezTo>
                  <a:pt x="170" y="527"/>
                  <a:pt x="171" y="527"/>
                  <a:pt x="172" y="526"/>
                </a:cubicBezTo>
                <a:cubicBezTo>
                  <a:pt x="175" y="526"/>
                  <a:pt x="180" y="528"/>
                  <a:pt x="182" y="529"/>
                </a:cubicBezTo>
                <a:cubicBezTo>
                  <a:pt x="185" y="531"/>
                  <a:pt x="194" y="529"/>
                  <a:pt x="195" y="531"/>
                </a:cubicBezTo>
                <a:cubicBezTo>
                  <a:pt x="196" y="532"/>
                  <a:pt x="199" y="534"/>
                  <a:pt x="200" y="534"/>
                </a:cubicBezTo>
                <a:cubicBezTo>
                  <a:pt x="202" y="534"/>
                  <a:pt x="204" y="538"/>
                  <a:pt x="206" y="537"/>
                </a:cubicBezTo>
                <a:cubicBezTo>
                  <a:pt x="207" y="535"/>
                  <a:pt x="213" y="535"/>
                  <a:pt x="214" y="535"/>
                </a:cubicBezTo>
                <a:cubicBezTo>
                  <a:pt x="216" y="535"/>
                  <a:pt x="216" y="537"/>
                  <a:pt x="217" y="537"/>
                </a:cubicBezTo>
                <a:cubicBezTo>
                  <a:pt x="219" y="537"/>
                  <a:pt x="219" y="542"/>
                  <a:pt x="220" y="542"/>
                </a:cubicBezTo>
                <a:cubicBezTo>
                  <a:pt x="221" y="541"/>
                  <a:pt x="225" y="545"/>
                  <a:pt x="228" y="545"/>
                </a:cubicBezTo>
                <a:cubicBezTo>
                  <a:pt x="230" y="546"/>
                  <a:pt x="233" y="550"/>
                  <a:pt x="234" y="550"/>
                </a:cubicBezTo>
                <a:cubicBezTo>
                  <a:pt x="235" y="550"/>
                  <a:pt x="237" y="552"/>
                  <a:pt x="238" y="550"/>
                </a:cubicBezTo>
                <a:cubicBezTo>
                  <a:pt x="239" y="548"/>
                  <a:pt x="242" y="549"/>
                  <a:pt x="243" y="546"/>
                </a:cubicBezTo>
                <a:cubicBezTo>
                  <a:pt x="239" y="540"/>
                  <a:pt x="233" y="534"/>
                  <a:pt x="234" y="531"/>
                </a:cubicBezTo>
                <a:cubicBezTo>
                  <a:pt x="234" y="527"/>
                  <a:pt x="236" y="524"/>
                  <a:pt x="230" y="520"/>
                </a:cubicBezTo>
                <a:cubicBezTo>
                  <a:pt x="225" y="515"/>
                  <a:pt x="231" y="512"/>
                  <a:pt x="235" y="508"/>
                </a:cubicBezTo>
                <a:cubicBezTo>
                  <a:pt x="238" y="503"/>
                  <a:pt x="245" y="502"/>
                  <a:pt x="250" y="499"/>
                </a:cubicBezTo>
                <a:cubicBezTo>
                  <a:pt x="249" y="498"/>
                  <a:pt x="248" y="497"/>
                  <a:pt x="247" y="497"/>
                </a:cubicBezTo>
                <a:cubicBezTo>
                  <a:pt x="243" y="495"/>
                  <a:pt x="242" y="494"/>
                  <a:pt x="245" y="493"/>
                </a:cubicBezTo>
                <a:cubicBezTo>
                  <a:pt x="248" y="492"/>
                  <a:pt x="246" y="491"/>
                  <a:pt x="244" y="488"/>
                </a:cubicBezTo>
                <a:cubicBezTo>
                  <a:pt x="241" y="485"/>
                  <a:pt x="240" y="482"/>
                  <a:pt x="239" y="482"/>
                </a:cubicBezTo>
                <a:cubicBezTo>
                  <a:pt x="237" y="482"/>
                  <a:pt x="235" y="482"/>
                  <a:pt x="233" y="482"/>
                </a:cubicBezTo>
                <a:cubicBezTo>
                  <a:pt x="230" y="483"/>
                  <a:pt x="231" y="480"/>
                  <a:pt x="231" y="478"/>
                </a:cubicBezTo>
                <a:cubicBezTo>
                  <a:pt x="231" y="475"/>
                  <a:pt x="227" y="476"/>
                  <a:pt x="226" y="475"/>
                </a:cubicBezTo>
                <a:cubicBezTo>
                  <a:pt x="225" y="473"/>
                  <a:pt x="227" y="470"/>
                  <a:pt x="228" y="469"/>
                </a:cubicBezTo>
                <a:cubicBezTo>
                  <a:pt x="229" y="469"/>
                  <a:pt x="231" y="468"/>
                  <a:pt x="231" y="467"/>
                </a:cubicBezTo>
                <a:cubicBezTo>
                  <a:pt x="231" y="466"/>
                  <a:pt x="227" y="465"/>
                  <a:pt x="228" y="463"/>
                </a:cubicBezTo>
                <a:cubicBezTo>
                  <a:pt x="230" y="460"/>
                  <a:pt x="233" y="460"/>
                  <a:pt x="233" y="457"/>
                </a:cubicBezTo>
                <a:cubicBezTo>
                  <a:pt x="233" y="455"/>
                  <a:pt x="235" y="452"/>
                  <a:pt x="238" y="454"/>
                </a:cubicBezTo>
                <a:cubicBezTo>
                  <a:pt x="240" y="456"/>
                  <a:pt x="242" y="461"/>
                  <a:pt x="245" y="460"/>
                </a:cubicBezTo>
                <a:cubicBezTo>
                  <a:pt x="248" y="459"/>
                  <a:pt x="246" y="456"/>
                  <a:pt x="245" y="455"/>
                </a:cubicBezTo>
                <a:cubicBezTo>
                  <a:pt x="245" y="453"/>
                  <a:pt x="244" y="451"/>
                  <a:pt x="248" y="450"/>
                </a:cubicBezTo>
                <a:cubicBezTo>
                  <a:pt x="251" y="449"/>
                  <a:pt x="249" y="446"/>
                  <a:pt x="252" y="446"/>
                </a:cubicBezTo>
                <a:cubicBezTo>
                  <a:pt x="255" y="446"/>
                  <a:pt x="259" y="443"/>
                  <a:pt x="261" y="442"/>
                </a:cubicBezTo>
                <a:cubicBezTo>
                  <a:pt x="262" y="441"/>
                  <a:pt x="266" y="439"/>
                  <a:pt x="267" y="440"/>
                </a:cubicBezTo>
                <a:cubicBezTo>
                  <a:pt x="269" y="441"/>
                  <a:pt x="271" y="443"/>
                  <a:pt x="272" y="440"/>
                </a:cubicBezTo>
                <a:cubicBezTo>
                  <a:pt x="273" y="438"/>
                  <a:pt x="277" y="439"/>
                  <a:pt x="278" y="440"/>
                </a:cubicBezTo>
                <a:cubicBezTo>
                  <a:pt x="278" y="442"/>
                  <a:pt x="285" y="442"/>
                  <a:pt x="287" y="443"/>
                </a:cubicBezTo>
                <a:cubicBezTo>
                  <a:pt x="290" y="445"/>
                  <a:pt x="295" y="448"/>
                  <a:pt x="295" y="449"/>
                </a:cubicBezTo>
                <a:cubicBezTo>
                  <a:pt x="295" y="451"/>
                  <a:pt x="297" y="453"/>
                  <a:pt x="297" y="450"/>
                </a:cubicBezTo>
                <a:cubicBezTo>
                  <a:pt x="297" y="448"/>
                  <a:pt x="299" y="448"/>
                  <a:pt x="302" y="450"/>
                </a:cubicBezTo>
                <a:cubicBezTo>
                  <a:pt x="305" y="452"/>
                  <a:pt x="309" y="451"/>
                  <a:pt x="310" y="449"/>
                </a:cubicBezTo>
                <a:cubicBezTo>
                  <a:pt x="310" y="448"/>
                  <a:pt x="316" y="445"/>
                  <a:pt x="318" y="447"/>
                </a:cubicBezTo>
                <a:cubicBezTo>
                  <a:pt x="320" y="448"/>
                  <a:pt x="320" y="449"/>
                  <a:pt x="323" y="447"/>
                </a:cubicBezTo>
                <a:cubicBezTo>
                  <a:pt x="325" y="445"/>
                  <a:pt x="330" y="445"/>
                  <a:pt x="331" y="448"/>
                </a:cubicBezTo>
                <a:cubicBezTo>
                  <a:pt x="332" y="450"/>
                  <a:pt x="334" y="450"/>
                  <a:pt x="336" y="450"/>
                </a:cubicBezTo>
                <a:cubicBezTo>
                  <a:pt x="339" y="450"/>
                  <a:pt x="339" y="454"/>
                  <a:pt x="341" y="453"/>
                </a:cubicBezTo>
                <a:cubicBezTo>
                  <a:pt x="342" y="452"/>
                  <a:pt x="342" y="448"/>
                  <a:pt x="344" y="449"/>
                </a:cubicBezTo>
                <a:cubicBezTo>
                  <a:pt x="345" y="449"/>
                  <a:pt x="347" y="451"/>
                  <a:pt x="350" y="451"/>
                </a:cubicBezTo>
                <a:cubicBezTo>
                  <a:pt x="353" y="451"/>
                  <a:pt x="355" y="451"/>
                  <a:pt x="355" y="448"/>
                </a:cubicBezTo>
                <a:cubicBezTo>
                  <a:pt x="355" y="446"/>
                  <a:pt x="355" y="442"/>
                  <a:pt x="353" y="442"/>
                </a:cubicBezTo>
                <a:cubicBezTo>
                  <a:pt x="351" y="442"/>
                  <a:pt x="349" y="441"/>
                  <a:pt x="347" y="441"/>
                </a:cubicBezTo>
                <a:cubicBezTo>
                  <a:pt x="345" y="441"/>
                  <a:pt x="342" y="437"/>
                  <a:pt x="345" y="436"/>
                </a:cubicBezTo>
                <a:cubicBezTo>
                  <a:pt x="347" y="435"/>
                  <a:pt x="351" y="433"/>
                  <a:pt x="350" y="432"/>
                </a:cubicBezTo>
                <a:cubicBezTo>
                  <a:pt x="349" y="430"/>
                  <a:pt x="348" y="426"/>
                  <a:pt x="351" y="426"/>
                </a:cubicBezTo>
                <a:cubicBezTo>
                  <a:pt x="354" y="425"/>
                  <a:pt x="361" y="425"/>
                  <a:pt x="360" y="424"/>
                </a:cubicBezTo>
                <a:cubicBezTo>
                  <a:pt x="360" y="423"/>
                  <a:pt x="354" y="422"/>
                  <a:pt x="353" y="420"/>
                </a:cubicBezTo>
                <a:cubicBezTo>
                  <a:pt x="352" y="418"/>
                  <a:pt x="351" y="414"/>
                  <a:pt x="352" y="413"/>
                </a:cubicBezTo>
                <a:cubicBezTo>
                  <a:pt x="354" y="413"/>
                  <a:pt x="357" y="414"/>
                  <a:pt x="360" y="413"/>
                </a:cubicBezTo>
                <a:cubicBezTo>
                  <a:pt x="362" y="412"/>
                  <a:pt x="367" y="414"/>
                  <a:pt x="370" y="412"/>
                </a:cubicBezTo>
                <a:cubicBezTo>
                  <a:pt x="373" y="410"/>
                  <a:pt x="379" y="409"/>
                  <a:pt x="382" y="409"/>
                </a:cubicBezTo>
                <a:cubicBezTo>
                  <a:pt x="386" y="409"/>
                  <a:pt x="388" y="407"/>
                  <a:pt x="391" y="407"/>
                </a:cubicBezTo>
                <a:cubicBezTo>
                  <a:pt x="394" y="406"/>
                  <a:pt x="401" y="405"/>
                  <a:pt x="403" y="404"/>
                </a:cubicBezTo>
                <a:cubicBezTo>
                  <a:pt x="405" y="404"/>
                  <a:pt x="415" y="402"/>
                  <a:pt x="415" y="400"/>
                </a:cubicBezTo>
                <a:cubicBezTo>
                  <a:pt x="416" y="398"/>
                  <a:pt x="424" y="397"/>
                  <a:pt x="426" y="398"/>
                </a:cubicBezTo>
                <a:cubicBezTo>
                  <a:pt x="428" y="399"/>
                  <a:pt x="430" y="399"/>
                  <a:pt x="432" y="399"/>
                </a:cubicBezTo>
                <a:cubicBezTo>
                  <a:pt x="434" y="398"/>
                  <a:pt x="438" y="400"/>
                  <a:pt x="438" y="402"/>
                </a:cubicBezTo>
                <a:cubicBezTo>
                  <a:pt x="437" y="404"/>
                  <a:pt x="439" y="406"/>
                  <a:pt x="439" y="408"/>
                </a:cubicBezTo>
                <a:cubicBezTo>
                  <a:pt x="439" y="410"/>
                  <a:pt x="437" y="410"/>
                  <a:pt x="438" y="412"/>
                </a:cubicBezTo>
                <a:cubicBezTo>
                  <a:pt x="439" y="413"/>
                  <a:pt x="444" y="412"/>
                  <a:pt x="446" y="410"/>
                </a:cubicBezTo>
                <a:cubicBezTo>
                  <a:pt x="447" y="409"/>
                  <a:pt x="449" y="411"/>
                  <a:pt x="449" y="412"/>
                </a:cubicBezTo>
                <a:cubicBezTo>
                  <a:pt x="449" y="414"/>
                  <a:pt x="451" y="415"/>
                  <a:pt x="451" y="413"/>
                </a:cubicBezTo>
                <a:cubicBezTo>
                  <a:pt x="451" y="411"/>
                  <a:pt x="454" y="412"/>
                  <a:pt x="455" y="413"/>
                </a:cubicBezTo>
                <a:cubicBezTo>
                  <a:pt x="456" y="415"/>
                  <a:pt x="460" y="412"/>
                  <a:pt x="460" y="414"/>
                </a:cubicBezTo>
                <a:cubicBezTo>
                  <a:pt x="460" y="416"/>
                  <a:pt x="455" y="417"/>
                  <a:pt x="457" y="419"/>
                </a:cubicBezTo>
                <a:cubicBezTo>
                  <a:pt x="459" y="421"/>
                  <a:pt x="460" y="417"/>
                  <a:pt x="463" y="418"/>
                </a:cubicBezTo>
                <a:cubicBezTo>
                  <a:pt x="466" y="419"/>
                  <a:pt x="470" y="415"/>
                  <a:pt x="472" y="414"/>
                </a:cubicBezTo>
                <a:cubicBezTo>
                  <a:pt x="475" y="414"/>
                  <a:pt x="478" y="411"/>
                  <a:pt x="480" y="410"/>
                </a:cubicBezTo>
                <a:cubicBezTo>
                  <a:pt x="482" y="409"/>
                  <a:pt x="487" y="409"/>
                  <a:pt x="486" y="410"/>
                </a:cubicBezTo>
                <a:cubicBezTo>
                  <a:pt x="484" y="412"/>
                  <a:pt x="482" y="415"/>
                  <a:pt x="488" y="417"/>
                </a:cubicBezTo>
                <a:cubicBezTo>
                  <a:pt x="494" y="419"/>
                  <a:pt x="500" y="430"/>
                  <a:pt x="504" y="435"/>
                </a:cubicBezTo>
                <a:cubicBezTo>
                  <a:pt x="507" y="441"/>
                  <a:pt x="510" y="450"/>
                  <a:pt x="512" y="450"/>
                </a:cubicBezTo>
                <a:cubicBezTo>
                  <a:pt x="514" y="450"/>
                  <a:pt x="515" y="445"/>
                  <a:pt x="517" y="445"/>
                </a:cubicBezTo>
                <a:cubicBezTo>
                  <a:pt x="520" y="444"/>
                  <a:pt x="521" y="449"/>
                  <a:pt x="524" y="449"/>
                </a:cubicBezTo>
                <a:cubicBezTo>
                  <a:pt x="526" y="450"/>
                  <a:pt x="530" y="452"/>
                  <a:pt x="532" y="451"/>
                </a:cubicBezTo>
                <a:cubicBezTo>
                  <a:pt x="534" y="450"/>
                  <a:pt x="539" y="447"/>
                  <a:pt x="540" y="448"/>
                </a:cubicBezTo>
                <a:cubicBezTo>
                  <a:pt x="542" y="449"/>
                  <a:pt x="544" y="449"/>
                  <a:pt x="546" y="453"/>
                </a:cubicBezTo>
                <a:cubicBezTo>
                  <a:pt x="547" y="456"/>
                  <a:pt x="549" y="457"/>
                  <a:pt x="551" y="457"/>
                </a:cubicBezTo>
                <a:cubicBezTo>
                  <a:pt x="552" y="457"/>
                  <a:pt x="553" y="459"/>
                  <a:pt x="553" y="460"/>
                </a:cubicBezTo>
                <a:cubicBezTo>
                  <a:pt x="553" y="462"/>
                  <a:pt x="555" y="464"/>
                  <a:pt x="557" y="464"/>
                </a:cubicBezTo>
                <a:cubicBezTo>
                  <a:pt x="558" y="464"/>
                  <a:pt x="562" y="463"/>
                  <a:pt x="564" y="463"/>
                </a:cubicBezTo>
                <a:cubicBezTo>
                  <a:pt x="565" y="462"/>
                  <a:pt x="566" y="461"/>
                  <a:pt x="567" y="463"/>
                </a:cubicBezTo>
                <a:cubicBezTo>
                  <a:pt x="567" y="465"/>
                  <a:pt x="569" y="467"/>
                  <a:pt x="571" y="467"/>
                </a:cubicBezTo>
                <a:cubicBezTo>
                  <a:pt x="572" y="467"/>
                  <a:pt x="575" y="469"/>
                  <a:pt x="575" y="467"/>
                </a:cubicBezTo>
                <a:cubicBezTo>
                  <a:pt x="576" y="466"/>
                  <a:pt x="580" y="465"/>
                  <a:pt x="581" y="465"/>
                </a:cubicBezTo>
                <a:cubicBezTo>
                  <a:pt x="583" y="465"/>
                  <a:pt x="588" y="464"/>
                  <a:pt x="589" y="462"/>
                </a:cubicBezTo>
                <a:cubicBezTo>
                  <a:pt x="590" y="459"/>
                  <a:pt x="594" y="459"/>
                  <a:pt x="595" y="458"/>
                </a:cubicBezTo>
                <a:cubicBezTo>
                  <a:pt x="597" y="456"/>
                  <a:pt x="600" y="456"/>
                  <a:pt x="601" y="454"/>
                </a:cubicBezTo>
                <a:cubicBezTo>
                  <a:pt x="602" y="453"/>
                  <a:pt x="606" y="453"/>
                  <a:pt x="607" y="452"/>
                </a:cubicBezTo>
                <a:cubicBezTo>
                  <a:pt x="607" y="450"/>
                  <a:pt x="611" y="450"/>
                  <a:pt x="613" y="451"/>
                </a:cubicBezTo>
                <a:cubicBezTo>
                  <a:pt x="614" y="451"/>
                  <a:pt x="623" y="453"/>
                  <a:pt x="624" y="453"/>
                </a:cubicBezTo>
                <a:cubicBezTo>
                  <a:pt x="625" y="452"/>
                  <a:pt x="626" y="457"/>
                  <a:pt x="627" y="457"/>
                </a:cubicBezTo>
                <a:cubicBezTo>
                  <a:pt x="628" y="458"/>
                  <a:pt x="633" y="461"/>
                  <a:pt x="634" y="460"/>
                </a:cubicBezTo>
                <a:cubicBezTo>
                  <a:pt x="635" y="459"/>
                  <a:pt x="638" y="458"/>
                  <a:pt x="641" y="460"/>
                </a:cubicBezTo>
                <a:cubicBezTo>
                  <a:pt x="643" y="461"/>
                  <a:pt x="646" y="463"/>
                  <a:pt x="647" y="461"/>
                </a:cubicBezTo>
                <a:cubicBezTo>
                  <a:pt x="648" y="460"/>
                  <a:pt x="653" y="459"/>
                  <a:pt x="654" y="458"/>
                </a:cubicBezTo>
                <a:cubicBezTo>
                  <a:pt x="654" y="457"/>
                  <a:pt x="655" y="454"/>
                  <a:pt x="654" y="453"/>
                </a:cubicBezTo>
                <a:cubicBezTo>
                  <a:pt x="653" y="452"/>
                  <a:pt x="651" y="448"/>
                  <a:pt x="651" y="446"/>
                </a:cubicBezTo>
                <a:cubicBezTo>
                  <a:pt x="650" y="444"/>
                  <a:pt x="654" y="443"/>
                  <a:pt x="654" y="442"/>
                </a:cubicBezTo>
                <a:cubicBezTo>
                  <a:pt x="655" y="440"/>
                  <a:pt x="658" y="440"/>
                  <a:pt x="659" y="439"/>
                </a:cubicBezTo>
                <a:cubicBezTo>
                  <a:pt x="660" y="438"/>
                  <a:pt x="660" y="435"/>
                  <a:pt x="662" y="436"/>
                </a:cubicBezTo>
                <a:cubicBezTo>
                  <a:pt x="664" y="436"/>
                  <a:pt x="667" y="438"/>
                  <a:pt x="668" y="438"/>
                </a:cubicBezTo>
                <a:cubicBezTo>
                  <a:pt x="669" y="439"/>
                  <a:pt x="672" y="440"/>
                  <a:pt x="673" y="440"/>
                </a:cubicBezTo>
                <a:cubicBezTo>
                  <a:pt x="675" y="440"/>
                  <a:pt x="678" y="441"/>
                  <a:pt x="679" y="442"/>
                </a:cubicBezTo>
                <a:cubicBezTo>
                  <a:pt x="681" y="443"/>
                  <a:pt x="687" y="443"/>
                  <a:pt x="688" y="445"/>
                </a:cubicBezTo>
                <a:cubicBezTo>
                  <a:pt x="689" y="446"/>
                  <a:pt x="687" y="450"/>
                  <a:pt x="689" y="452"/>
                </a:cubicBezTo>
                <a:cubicBezTo>
                  <a:pt x="690" y="453"/>
                  <a:pt x="693" y="457"/>
                  <a:pt x="694" y="456"/>
                </a:cubicBezTo>
                <a:cubicBezTo>
                  <a:pt x="695" y="455"/>
                  <a:pt x="700" y="458"/>
                  <a:pt x="701" y="458"/>
                </a:cubicBezTo>
                <a:cubicBezTo>
                  <a:pt x="703" y="458"/>
                  <a:pt x="706" y="455"/>
                  <a:pt x="707" y="455"/>
                </a:cubicBezTo>
                <a:cubicBezTo>
                  <a:pt x="709" y="455"/>
                  <a:pt x="714" y="454"/>
                  <a:pt x="715" y="454"/>
                </a:cubicBezTo>
                <a:cubicBezTo>
                  <a:pt x="717" y="454"/>
                  <a:pt x="722" y="456"/>
                  <a:pt x="723" y="456"/>
                </a:cubicBezTo>
                <a:cubicBezTo>
                  <a:pt x="724" y="455"/>
                  <a:pt x="729" y="456"/>
                  <a:pt x="729" y="458"/>
                </a:cubicBezTo>
                <a:cubicBezTo>
                  <a:pt x="730" y="459"/>
                  <a:pt x="736" y="459"/>
                  <a:pt x="736" y="461"/>
                </a:cubicBezTo>
                <a:cubicBezTo>
                  <a:pt x="736" y="463"/>
                  <a:pt x="740" y="464"/>
                  <a:pt x="741" y="466"/>
                </a:cubicBezTo>
                <a:cubicBezTo>
                  <a:pt x="742" y="468"/>
                  <a:pt x="750" y="466"/>
                  <a:pt x="751" y="468"/>
                </a:cubicBezTo>
                <a:cubicBezTo>
                  <a:pt x="753" y="469"/>
                  <a:pt x="762" y="469"/>
                  <a:pt x="763" y="468"/>
                </a:cubicBezTo>
                <a:cubicBezTo>
                  <a:pt x="763" y="467"/>
                  <a:pt x="772" y="466"/>
                  <a:pt x="774" y="465"/>
                </a:cubicBezTo>
                <a:cubicBezTo>
                  <a:pt x="775" y="464"/>
                  <a:pt x="780" y="464"/>
                  <a:pt x="780" y="462"/>
                </a:cubicBezTo>
                <a:cubicBezTo>
                  <a:pt x="781" y="461"/>
                  <a:pt x="785" y="459"/>
                  <a:pt x="787" y="458"/>
                </a:cubicBezTo>
                <a:cubicBezTo>
                  <a:pt x="789" y="456"/>
                  <a:pt x="797" y="457"/>
                  <a:pt x="797" y="458"/>
                </a:cubicBezTo>
                <a:cubicBezTo>
                  <a:pt x="798" y="460"/>
                  <a:pt x="803" y="461"/>
                  <a:pt x="805" y="460"/>
                </a:cubicBezTo>
                <a:cubicBezTo>
                  <a:pt x="807" y="459"/>
                  <a:pt x="812" y="460"/>
                  <a:pt x="813" y="462"/>
                </a:cubicBezTo>
                <a:cubicBezTo>
                  <a:pt x="813" y="464"/>
                  <a:pt x="819" y="465"/>
                  <a:pt x="821" y="464"/>
                </a:cubicBezTo>
                <a:cubicBezTo>
                  <a:pt x="822" y="464"/>
                  <a:pt x="827" y="460"/>
                  <a:pt x="829" y="460"/>
                </a:cubicBezTo>
                <a:cubicBezTo>
                  <a:pt x="831" y="460"/>
                  <a:pt x="833" y="458"/>
                  <a:pt x="833" y="456"/>
                </a:cubicBezTo>
                <a:cubicBezTo>
                  <a:pt x="832" y="454"/>
                  <a:pt x="836" y="449"/>
                  <a:pt x="837" y="447"/>
                </a:cubicBezTo>
                <a:cubicBezTo>
                  <a:pt x="837" y="445"/>
                  <a:pt x="841" y="440"/>
                  <a:pt x="842" y="439"/>
                </a:cubicBezTo>
                <a:cubicBezTo>
                  <a:pt x="843" y="439"/>
                  <a:pt x="846" y="437"/>
                  <a:pt x="846" y="435"/>
                </a:cubicBezTo>
                <a:cubicBezTo>
                  <a:pt x="845" y="434"/>
                  <a:pt x="845" y="429"/>
                  <a:pt x="843" y="429"/>
                </a:cubicBezTo>
                <a:cubicBezTo>
                  <a:pt x="842" y="429"/>
                  <a:pt x="839" y="429"/>
                  <a:pt x="842" y="425"/>
                </a:cubicBezTo>
                <a:cubicBezTo>
                  <a:pt x="846" y="420"/>
                  <a:pt x="852" y="421"/>
                  <a:pt x="853" y="421"/>
                </a:cubicBezTo>
                <a:cubicBezTo>
                  <a:pt x="854" y="421"/>
                  <a:pt x="862" y="419"/>
                  <a:pt x="865" y="420"/>
                </a:cubicBezTo>
                <a:cubicBezTo>
                  <a:pt x="869" y="421"/>
                  <a:pt x="871" y="420"/>
                  <a:pt x="875" y="422"/>
                </a:cubicBezTo>
                <a:cubicBezTo>
                  <a:pt x="879" y="424"/>
                  <a:pt x="884" y="423"/>
                  <a:pt x="885" y="425"/>
                </a:cubicBezTo>
                <a:cubicBezTo>
                  <a:pt x="886" y="426"/>
                  <a:pt x="891" y="428"/>
                  <a:pt x="891" y="431"/>
                </a:cubicBezTo>
                <a:cubicBezTo>
                  <a:pt x="890" y="434"/>
                  <a:pt x="893" y="432"/>
                  <a:pt x="895" y="439"/>
                </a:cubicBezTo>
                <a:cubicBezTo>
                  <a:pt x="896" y="445"/>
                  <a:pt x="899" y="446"/>
                  <a:pt x="900" y="449"/>
                </a:cubicBezTo>
                <a:cubicBezTo>
                  <a:pt x="900" y="452"/>
                  <a:pt x="904" y="457"/>
                  <a:pt x="904" y="459"/>
                </a:cubicBezTo>
                <a:cubicBezTo>
                  <a:pt x="903" y="461"/>
                  <a:pt x="903" y="463"/>
                  <a:pt x="907" y="464"/>
                </a:cubicBezTo>
                <a:cubicBezTo>
                  <a:pt x="911" y="464"/>
                  <a:pt x="914" y="467"/>
                  <a:pt x="915" y="467"/>
                </a:cubicBezTo>
                <a:cubicBezTo>
                  <a:pt x="916" y="466"/>
                  <a:pt x="921" y="468"/>
                  <a:pt x="924" y="470"/>
                </a:cubicBezTo>
                <a:cubicBezTo>
                  <a:pt x="926" y="473"/>
                  <a:pt x="930" y="472"/>
                  <a:pt x="930" y="474"/>
                </a:cubicBezTo>
                <a:cubicBezTo>
                  <a:pt x="929" y="477"/>
                  <a:pt x="932" y="479"/>
                  <a:pt x="931" y="481"/>
                </a:cubicBezTo>
                <a:cubicBezTo>
                  <a:pt x="931" y="484"/>
                  <a:pt x="936" y="485"/>
                  <a:pt x="940" y="485"/>
                </a:cubicBezTo>
                <a:cubicBezTo>
                  <a:pt x="943" y="484"/>
                  <a:pt x="946" y="486"/>
                  <a:pt x="947" y="483"/>
                </a:cubicBezTo>
                <a:cubicBezTo>
                  <a:pt x="949" y="480"/>
                  <a:pt x="954" y="481"/>
                  <a:pt x="955" y="480"/>
                </a:cubicBezTo>
                <a:cubicBezTo>
                  <a:pt x="957" y="479"/>
                  <a:pt x="962" y="477"/>
                  <a:pt x="962" y="482"/>
                </a:cubicBezTo>
                <a:cubicBezTo>
                  <a:pt x="962" y="486"/>
                  <a:pt x="965" y="487"/>
                  <a:pt x="962" y="489"/>
                </a:cubicBezTo>
                <a:cubicBezTo>
                  <a:pt x="960" y="490"/>
                  <a:pt x="959" y="497"/>
                  <a:pt x="958" y="499"/>
                </a:cubicBezTo>
                <a:cubicBezTo>
                  <a:pt x="957" y="502"/>
                  <a:pt x="953" y="503"/>
                  <a:pt x="953" y="506"/>
                </a:cubicBezTo>
                <a:cubicBezTo>
                  <a:pt x="952" y="509"/>
                  <a:pt x="949" y="509"/>
                  <a:pt x="949" y="511"/>
                </a:cubicBezTo>
                <a:cubicBezTo>
                  <a:pt x="949" y="514"/>
                  <a:pt x="944" y="513"/>
                  <a:pt x="941" y="511"/>
                </a:cubicBezTo>
                <a:cubicBezTo>
                  <a:pt x="939" y="510"/>
                  <a:pt x="936" y="515"/>
                  <a:pt x="934" y="515"/>
                </a:cubicBezTo>
                <a:cubicBezTo>
                  <a:pt x="932" y="515"/>
                  <a:pt x="933" y="519"/>
                  <a:pt x="933" y="521"/>
                </a:cubicBezTo>
                <a:cubicBezTo>
                  <a:pt x="934" y="522"/>
                  <a:pt x="932" y="525"/>
                  <a:pt x="934" y="528"/>
                </a:cubicBezTo>
                <a:cubicBezTo>
                  <a:pt x="934" y="529"/>
                  <a:pt x="934" y="532"/>
                  <a:pt x="934" y="536"/>
                </a:cubicBezTo>
                <a:cubicBezTo>
                  <a:pt x="937" y="533"/>
                  <a:pt x="940" y="532"/>
                  <a:pt x="941" y="532"/>
                </a:cubicBezTo>
                <a:cubicBezTo>
                  <a:pt x="944" y="532"/>
                  <a:pt x="947" y="537"/>
                  <a:pt x="951" y="537"/>
                </a:cubicBezTo>
                <a:cubicBezTo>
                  <a:pt x="954" y="537"/>
                  <a:pt x="970" y="527"/>
                  <a:pt x="970" y="525"/>
                </a:cubicBezTo>
                <a:cubicBezTo>
                  <a:pt x="971" y="523"/>
                  <a:pt x="980" y="514"/>
                  <a:pt x="984" y="510"/>
                </a:cubicBezTo>
                <a:cubicBezTo>
                  <a:pt x="988" y="505"/>
                  <a:pt x="994" y="499"/>
                  <a:pt x="996" y="493"/>
                </a:cubicBezTo>
                <a:cubicBezTo>
                  <a:pt x="998" y="490"/>
                  <a:pt x="1004" y="484"/>
                  <a:pt x="1005" y="481"/>
                </a:cubicBezTo>
                <a:cubicBezTo>
                  <a:pt x="1007" y="479"/>
                  <a:pt x="1008" y="479"/>
                  <a:pt x="1011" y="473"/>
                </a:cubicBezTo>
                <a:cubicBezTo>
                  <a:pt x="1013" y="467"/>
                  <a:pt x="1013" y="452"/>
                  <a:pt x="1014" y="451"/>
                </a:cubicBezTo>
                <a:cubicBezTo>
                  <a:pt x="1015" y="450"/>
                  <a:pt x="1015" y="447"/>
                  <a:pt x="1016" y="445"/>
                </a:cubicBezTo>
                <a:cubicBezTo>
                  <a:pt x="1017" y="444"/>
                  <a:pt x="1016" y="442"/>
                  <a:pt x="1019" y="439"/>
                </a:cubicBezTo>
                <a:cubicBezTo>
                  <a:pt x="1021" y="437"/>
                  <a:pt x="1021" y="435"/>
                  <a:pt x="1020" y="434"/>
                </a:cubicBezTo>
                <a:cubicBezTo>
                  <a:pt x="1020" y="432"/>
                  <a:pt x="1020" y="429"/>
                  <a:pt x="1020" y="427"/>
                </a:cubicBezTo>
                <a:cubicBezTo>
                  <a:pt x="1019" y="426"/>
                  <a:pt x="1019" y="426"/>
                  <a:pt x="1021" y="425"/>
                </a:cubicBezTo>
                <a:cubicBezTo>
                  <a:pt x="1022" y="424"/>
                  <a:pt x="1020" y="422"/>
                  <a:pt x="1018" y="421"/>
                </a:cubicBezTo>
                <a:cubicBezTo>
                  <a:pt x="1016" y="420"/>
                  <a:pt x="1013" y="419"/>
                  <a:pt x="1013" y="417"/>
                </a:cubicBezTo>
                <a:cubicBezTo>
                  <a:pt x="1012" y="414"/>
                  <a:pt x="1009" y="411"/>
                  <a:pt x="1006" y="412"/>
                </a:cubicBezTo>
                <a:cubicBezTo>
                  <a:pt x="1003" y="412"/>
                  <a:pt x="998" y="410"/>
                  <a:pt x="999" y="412"/>
                </a:cubicBezTo>
                <a:cubicBezTo>
                  <a:pt x="999" y="414"/>
                  <a:pt x="999" y="415"/>
                  <a:pt x="997" y="415"/>
                </a:cubicBezTo>
                <a:cubicBezTo>
                  <a:pt x="996" y="414"/>
                  <a:pt x="995" y="416"/>
                  <a:pt x="994" y="418"/>
                </a:cubicBezTo>
                <a:cubicBezTo>
                  <a:pt x="992" y="420"/>
                  <a:pt x="986" y="421"/>
                  <a:pt x="989" y="418"/>
                </a:cubicBezTo>
                <a:cubicBezTo>
                  <a:pt x="991" y="416"/>
                  <a:pt x="988" y="416"/>
                  <a:pt x="988" y="413"/>
                </a:cubicBezTo>
                <a:cubicBezTo>
                  <a:pt x="989" y="411"/>
                  <a:pt x="991" y="408"/>
                  <a:pt x="988" y="410"/>
                </a:cubicBezTo>
                <a:cubicBezTo>
                  <a:pt x="985" y="412"/>
                  <a:pt x="985" y="416"/>
                  <a:pt x="983" y="416"/>
                </a:cubicBezTo>
                <a:cubicBezTo>
                  <a:pt x="981" y="417"/>
                  <a:pt x="981" y="409"/>
                  <a:pt x="982" y="407"/>
                </a:cubicBezTo>
                <a:cubicBezTo>
                  <a:pt x="983" y="406"/>
                  <a:pt x="978" y="408"/>
                  <a:pt x="972" y="407"/>
                </a:cubicBezTo>
                <a:cubicBezTo>
                  <a:pt x="967" y="407"/>
                  <a:pt x="969" y="403"/>
                  <a:pt x="973" y="401"/>
                </a:cubicBezTo>
                <a:cubicBezTo>
                  <a:pt x="977" y="399"/>
                  <a:pt x="976" y="397"/>
                  <a:pt x="978" y="396"/>
                </a:cubicBezTo>
                <a:cubicBezTo>
                  <a:pt x="980" y="395"/>
                  <a:pt x="986" y="391"/>
                  <a:pt x="989" y="389"/>
                </a:cubicBezTo>
                <a:cubicBezTo>
                  <a:pt x="992" y="388"/>
                  <a:pt x="993" y="385"/>
                  <a:pt x="994" y="383"/>
                </a:cubicBezTo>
                <a:cubicBezTo>
                  <a:pt x="995" y="381"/>
                  <a:pt x="1001" y="379"/>
                  <a:pt x="1006" y="374"/>
                </a:cubicBezTo>
                <a:cubicBezTo>
                  <a:pt x="1011" y="370"/>
                  <a:pt x="1014" y="367"/>
                  <a:pt x="1015" y="365"/>
                </a:cubicBezTo>
                <a:cubicBezTo>
                  <a:pt x="1016" y="362"/>
                  <a:pt x="1024" y="359"/>
                  <a:pt x="1024" y="357"/>
                </a:cubicBezTo>
                <a:cubicBezTo>
                  <a:pt x="1025" y="355"/>
                  <a:pt x="1034" y="350"/>
                  <a:pt x="1040" y="349"/>
                </a:cubicBezTo>
                <a:cubicBezTo>
                  <a:pt x="1047" y="347"/>
                  <a:pt x="1057" y="349"/>
                  <a:pt x="1059" y="351"/>
                </a:cubicBezTo>
                <a:cubicBezTo>
                  <a:pt x="1060" y="353"/>
                  <a:pt x="1062" y="352"/>
                  <a:pt x="1063" y="351"/>
                </a:cubicBezTo>
                <a:cubicBezTo>
                  <a:pt x="1064" y="350"/>
                  <a:pt x="1066" y="350"/>
                  <a:pt x="1071" y="351"/>
                </a:cubicBezTo>
                <a:cubicBezTo>
                  <a:pt x="1075" y="351"/>
                  <a:pt x="1076" y="349"/>
                  <a:pt x="1079" y="350"/>
                </a:cubicBezTo>
                <a:cubicBezTo>
                  <a:pt x="1082" y="350"/>
                  <a:pt x="1084" y="351"/>
                  <a:pt x="1086" y="348"/>
                </a:cubicBezTo>
                <a:cubicBezTo>
                  <a:pt x="1088" y="344"/>
                  <a:pt x="1096" y="345"/>
                  <a:pt x="1098" y="346"/>
                </a:cubicBezTo>
                <a:cubicBezTo>
                  <a:pt x="1099" y="348"/>
                  <a:pt x="1101" y="349"/>
                  <a:pt x="1104" y="347"/>
                </a:cubicBezTo>
                <a:cubicBezTo>
                  <a:pt x="1107" y="345"/>
                  <a:pt x="1107" y="350"/>
                  <a:pt x="1110" y="350"/>
                </a:cubicBezTo>
                <a:cubicBezTo>
                  <a:pt x="1113" y="351"/>
                  <a:pt x="1111" y="353"/>
                  <a:pt x="1108" y="353"/>
                </a:cubicBezTo>
                <a:cubicBezTo>
                  <a:pt x="1106" y="353"/>
                  <a:pt x="1103" y="354"/>
                  <a:pt x="1106" y="356"/>
                </a:cubicBezTo>
                <a:cubicBezTo>
                  <a:pt x="1108" y="358"/>
                  <a:pt x="1112" y="354"/>
                  <a:pt x="1114" y="355"/>
                </a:cubicBezTo>
                <a:cubicBezTo>
                  <a:pt x="1116" y="355"/>
                  <a:pt x="1120" y="355"/>
                  <a:pt x="1123" y="353"/>
                </a:cubicBezTo>
                <a:cubicBezTo>
                  <a:pt x="1126" y="351"/>
                  <a:pt x="1127" y="355"/>
                  <a:pt x="1129" y="353"/>
                </a:cubicBezTo>
                <a:cubicBezTo>
                  <a:pt x="1131" y="351"/>
                  <a:pt x="1135" y="351"/>
                  <a:pt x="1138" y="351"/>
                </a:cubicBezTo>
                <a:cubicBezTo>
                  <a:pt x="1140" y="351"/>
                  <a:pt x="1138" y="348"/>
                  <a:pt x="1134" y="348"/>
                </a:cubicBezTo>
                <a:cubicBezTo>
                  <a:pt x="1130" y="348"/>
                  <a:pt x="1131" y="346"/>
                  <a:pt x="1134" y="341"/>
                </a:cubicBezTo>
                <a:cubicBezTo>
                  <a:pt x="1137" y="336"/>
                  <a:pt x="1142" y="333"/>
                  <a:pt x="1146" y="330"/>
                </a:cubicBezTo>
                <a:cubicBezTo>
                  <a:pt x="1150" y="327"/>
                  <a:pt x="1152" y="329"/>
                  <a:pt x="1152" y="327"/>
                </a:cubicBezTo>
                <a:cubicBezTo>
                  <a:pt x="1152" y="325"/>
                  <a:pt x="1154" y="319"/>
                  <a:pt x="1157" y="319"/>
                </a:cubicBezTo>
                <a:cubicBezTo>
                  <a:pt x="1159" y="319"/>
                  <a:pt x="1166" y="320"/>
                  <a:pt x="1170" y="318"/>
                </a:cubicBezTo>
                <a:cubicBezTo>
                  <a:pt x="1175" y="315"/>
                  <a:pt x="1174" y="319"/>
                  <a:pt x="1176" y="320"/>
                </a:cubicBezTo>
                <a:cubicBezTo>
                  <a:pt x="1178" y="321"/>
                  <a:pt x="1180" y="316"/>
                  <a:pt x="1182" y="318"/>
                </a:cubicBezTo>
                <a:cubicBezTo>
                  <a:pt x="1184" y="319"/>
                  <a:pt x="1179" y="322"/>
                  <a:pt x="1178" y="326"/>
                </a:cubicBezTo>
                <a:cubicBezTo>
                  <a:pt x="1177" y="329"/>
                  <a:pt x="1181" y="328"/>
                  <a:pt x="1183" y="329"/>
                </a:cubicBezTo>
                <a:cubicBezTo>
                  <a:pt x="1185" y="330"/>
                  <a:pt x="1180" y="331"/>
                  <a:pt x="1181" y="332"/>
                </a:cubicBezTo>
                <a:cubicBezTo>
                  <a:pt x="1181" y="333"/>
                  <a:pt x="1185" y="333"/>
                  <a:pt x="1191" y="328"/>
                </a:cubicBezTo>
                <a:cubicBezTo>
                  <a:pt x="1196" y="322"/>
                  <a:pt x="1201" y="321"/>
                  <a:pt x="1205" y="321"/>
                </a:cubicBezTo>
                <a:cubicBezTo>
                  <a:pt x="1208" y="322"/>
                  <a:pt x="1206" y="318"/>
                  <a:pt x="1206" y="313"/>
                </a:cubicBezTo>
                <a:cubicBezTo>
                  <a:pt x="1207" y="308"/>
                  <a:pt x="1217" y="306"/>
                  <a:pt x="1221" y="308"/>
                </a:cubicBezTo>
                <a:cubicBezTo>
                  <a:pt x="1224" y="309"/>
                  <a:pt x="1224" y="311"/>
                  <a:pt x="1221" y="310"/>
                </a:cubicBezTo>
                <a:cubicBezTo>
                  <a:pt x="1217" y="309"/>
                  <a:pt x="1214" y="312"/>
                  <a:pt x="1214" y="316"/>
                </a:cubicBezTo>
                <a:cubicBezTo>
                  <a:pt x="1214" y="320"/>
                  <a:pt x="1211" y="322"/>
                  <a:pt x="1213" y="323"/>
                </a:cubicBezTo>
                <a:cubicBezTo>
                  <a:pt x="1215" y="325"/>
                  <a:pt x="1211" y="325"/>
                  <a:pt x="1210" y="327"/>
                </a:cubicBezTo>
                <a:cubicBezTo>
                  <a:pt x="1210" y="329"/>
                  <a:pt x="1210" y="330"/>
                  <a:pt x="1208" y="331"/>
                </a:cubicBezTo>
                <a:cubicBezTo>
                  <a:pt x="1206" y="332"/>
                  <a:pt x="1197" y="333"/>
                  <a:pt x="1197" y="336"/>
                </a:cubicBezTo>
                <a:cubicBezTo>
                  <a:pt x="1197" y="339"/>
                  <a:pt x="1192" y="339"/>
                  <a:pt x="1190" y="343"/>
                </a:cubicBezTo>
                <a:cubicBezTo>
                  <a:pt x="1188" y="347"/>
                  <a:pt x="1180" y="350"/>
                  <a:pt x="1175" y="358"/>
                </a:cubicBezTo>
                <a:cubicBezTo>
                  <a:pt x="1169" y="366"/>
                  <a:pt x="1161" y="366"/>
                  <a:pt x="1161" y="367"/>
                </a:cubicBezTo>
                <a:cubicBezTo>
                  <a:pt x="1161" y="369"/>
                  <a:pt x="1155" y="369"/>
                  <a:pt x="1153" y="369"/>
                </a:cubicBezTo>
                <a:cubicBezTo>
                  <a:pt x="1151" y="369"/>
                  <a:pt x="1155" y="374"/>
                  <a:pt x="1150" y="379"/>
                </a:cubicBezTo>
                <a:cubicBezTo>
                  <a:pt x="1145" y="384"/>
                  <a:pt x="1142" y="391"/>
                  <a:pt x="1142" y="398"/>
                </a:cubicBezTo>
                <a:cubicBezTo>
                  <a:pt x="1142" y="405"/>
                  <a:pt x="1145" y="426"/>
                  <a:pt x="1147" y="429"/>
                </a:cubicBezTo>
                <a:cubicBezTo>
                  <a:pt x="1149" y="433"/>
                  <a:pt x="1148" y="442"/>
                  <a:pt x="1150" y="444"/>
                </a:cubicBezTo>
                <a:cubicBezTo>
                  <a:pt x="1151" y="446"/>
                  <a:pt x="1151" y="449"/>
                  <a:pt x="1152" y="450"/>
                </a:cubicBezTo>
                <a:cubicBezTo>
                  <a:pt x="1153" y="451"/>
                  <a:pt x="1157" y="445"/>
                  <a:pt x="1161" y="442"/>
                </a:cubicBezTo>
                <a:cubicBezTo>
                  <a:pt x="1164" y="440"/>
                  <a:pt x="1163" y="439"/>
                  <a:pt x="1165" y="437"/>
                </a:cubicBezTo>
                <a:cubicBezTo>
                  <a:pt x="1167" y="436"/>
                  <a:pt x="1166" y="430"/>
                  <a:pt x="1167" y="429"/>
                </a:cubicBezTo>
                <a:cubicBezTo>
                  <a:pt x="1167" y="427"/>
                  <a:pt x="1171" y="427"/>
                  <a:pt x="1172" y="425"/>
                </a:cubicBezTo>
                <a:cubicBezTo>
                  <a:pt x="1174" y="423"/>
                  <a:pt x="1177" y="424"/>
                  <a:pt x="1179" y="424"/>
                </a:cubicBezTo>
                <a:cubicBezTo>
                  <a:pt x="1180" y="423"/>
                  <a:pt x="1179" y="419"/>
                  <a:pt x="1178" y="417"/>
                </a:cubicBezTo>
                <a:cubicBezTo>
                  <a:pt x="1177" y="414"/>
                  <a:pt x="1183" y="411"/>
                  <a:pt x="1186" y="409"/>
                </a:cubicBezTo>
                <a:cubicBezTo>
                  <a:pt x="1189" y="407"/>
                  <a:pt x="1193" y="410"/>
                  <a:pt x="1196" y="407"/>
                </a:cubicBezTo>
                <a:cubicBezTo>
                  <a:pt x="1199" y="404"/>
                  <a:pt x="1196" y="400"/>
                  <a:pt x="1195" y="399"/>
                </a:cubicBezTo>
                <a:cubicBezTo>
                  <a:pt x="1193" y="397"/>
                  <a:pt x="1198" y="389"/>
                  <a:pt x="1201" y="389"/>
                </a:cubicBezTo>
                <a:cubicBezTo>
                  <a:pt x="1203" y="388"/>
                  <a:pt x="1205" y="390"/>
                  <a:pt x="1207" y="388"/>
                </a:cubicBezTo>
                <a:cubicBezTo>
                  <a:pt x="1209" y="386"/>
                  <a:pt x="1205" y="382"/>
                  <a:pt x="1203" y="383"/>
                </a:cubicBezTo>
                <a:cubicBezTo>
                  <a:pt x="1201" y="383"/>
                  <a:pt x="1201" y="376"/>
                  <a:pt x="1205" y="373"/>
                </a:cubicBezTo>
                <a:cubicBezTo>
                  <a:pt x="1209" y="370"/>
                  <a:pt x="1207" y="369"/>
                  <a:pt x="1205" y="369"/>
                </a:cubicBezTo>
                <a:cubicBezTo>
                  <a:pt x="1202" y="368"/>
                  <a:pt x="1201" y="369"/>
                  <a:pt x="1199" y="369"/>
                </a:cubicBezTo>
                <a:cubicBezTo>
                  <a:pt x="1197" y="369"/>
                  <a:pt x="1195" y="365"/>
                  <a:pt x="1198" y="360"/>
                </a:cubicBezTo>
                <a:cubicBezTo>
                  <a:pt x="1201" y="356"/>
                  <a:pt x="1205" y="357"/>
                  <a:pt x="1205" y="353"/>
                </a:cubicBezTo>
                <a:cubicBezTo>
                  <a:pt x="1206" y="349"/>
                  <a:pt x="1210" y="344"/>
                  <a:pt x="1212" y="342"/>
                </a:cubicBezTo>
                <a:cubicBezTo>
                  <a:pt x="1213" y="340"/>
                  <a:pt x="1217" y="342"/>
                  <a:pt x="1219" y="342"/>
                </a:cubicBezTo>
                <a:cubicBezTo>
                  <a:pt x="1221" y="342"/>
                  <a:pt x="1220" y="345"/>
                  <a:pt x="1222" y="343"/>
                </a:cubicBezTo>
                <a:cubicBezTo>
                  <a:pt x="1224" y="342"/>
                  <a:pt x="1228" y="335"/>
                  <a:pt x="1231" y="335"/>
                </a:cubicBezTo>
                <a:cubicBezTo>
                  <a:pt x="1234" y="335"/>
                  <a:pt x="1232" y="340"/>
                  <a:pt x="1232" y="343"/>
                </a:cubicBezTo>
                <a:cubicBezTo>
                  <a:pt x="1233" y="345"/>
                  <a:pt x="1235" y="342"/>
                  <a:pt x="1240" y="338"/>
                </a:cubicBezTo>
                <a:cubicBezTo>
                  <a:pt x="1246" y="334"/>
                  <a:pt x="1258" y="335"/>
                  <a:pt x="1261" y="337"/>
                </a:cubicBezTo>
                <a:cubicBezTo>
                  <a:pt x="1265" y="338"/>
                  <a:pt x="1266" y="342"/>
                  <a:pt x="1268" y="342"/>
                </a:cubicBezTo>
                <a:cubicBezTo>
                  <a:pt x="1271" y="341"/>
                  <a:pt x="1268" y="338"/>
                  <a:pt x="1271" y="337"/>
                </a:cubicBezTo>
                <a:cubicBezTo>
                  <a:pt x="1274" y="336"/>
                  <a:pt x="1279" y="333"/>
                  <a:pt x="1283" y="330"/>
                </a:cubicBezTo>
                <a:cubicBezTo>
                  <a:pt x="1287" y="327"/>
                  <a:pt x="1286" y="329"/>
                  <a:pt x="1288" y="327"/>
                </a:cubicBezTo>
                <a:cubicBezTo>
                  <a:pt x="1290" y="324"/>
                  <a:pt x="1292" y="325"/>
                  <a:pt x="1293" y="324"/>
                </a:cubicBezTo>
                <a:cubicBezTo>
                  <a:pt x="1294" y="322"/>
                  <a:pt x="1299" y="319"/>
                  <a:pt x="1307" y="317"/>
                </a:cubicBezTo>
                <a:cubicBezTo>
                  <a:pt x="1315" y="315"/>
                  <a:pt x="1325" y="310"/>
                  <a:pt x="1325" y="309"/>
                </a:cubicBezTo>
                <a:cubicBezTo>
                  <a:pt x="1324" y="307"/>
                  <a:pt x="1328" y="306"/>
                  <a:pt x="1328" y="308"/>
                </a:cubicBezTo>
                <a:cubicBezTo>
                  <a:pt x="1329" y="309"/>
                  <a:pt x="1331" y="309"/>
                  <a:pt x="1336" y="310"/>
                </a:cubicBezTo>
                <a:cubicBezTo>
                  <a:pt x="1340" y="311"/>
                  <a:pt x="1342" y="312"/>
                  <a:pt x="1345" y="309"/>
                </a:cubicBezTo>
                <a:cubicBezTo>
                  <a:pt x="1348" y="306"/>
                  <a:pt x="1344" y="305"/>
                  <a:pt x="1345" y="302"/>
                </a:cubicBezTo>
                <a:cubicBezTo>
                  <a:pt x="1345" y="300"/>
                  <a:pt x="1339" y="297"/>
                  <a:pt x="1340" y="294"/>
                </a:cubicBezTo>
                <a:cubicBezTo>
                  <a:pt x="1340" y="292"/>
                  <a:pt x="1335" y="285"/>
                  <a:pt x="1334" y="286"/>
                </a:cubicBezTo>
                <a:cubicBezTo>
                  <a:pt x="1332" y="288"/>
                  <a:pt x="1329" y="285"/>
                  <a:pt x="1329" y="283"/>
                </a:cubicBezTo>
                <a:cubicBezTo>
                  <a:pt x="1329" y="281"/>
                  <a:pt x="1329" y="279"/>
                  <a:pt x="1326" y="280"/>
                </a:cubicBezTo>
                <a:cubicBezTo>
                  <a:pt x="1324" y="282"/>
                  <a:pt x="1320" y="281"/>
                  <a:pt x="1319" y="279"/>
                </a:cubicBezTo>
                <a:cubicBezTo>
                  <a:pt x="1319" y="276"/>
                  <a:pt x="1324" y="275"/>
                  <a:pt x="1328" y="276"/>
                </a:cubicBezTo>
                <a:cubicBezTo>
                  <a:pt x="1331" y="278"/>
                  <a:pt x="1330" y="279"/>
                  <a:pt x="1332" y="280"/>
                </a:cubicBezTo>
                <a:cubicBezTo>
                  <a:pt x="1334" y="282"/>
                  <a:pt x="1339" y="281"/>
                  <a:pt x="1342" y="280"/>
                </a:cubicBezTo>
                <a:cubicBezTo>
                  <a:pt x="1344" y="279"/>
                  <a:pt x="1352" y="276"/>
                  <a:pt x="1353" y="274"/>
                </a:cubicBezTo>
                <a:cubicBezTo>
                  <a:pt x="1354" y="272"/>
                  <a:pt x="1353" y="271"/>
                  <a:pt x="1355" y="270"/>
                </a:cubicBezTo>
                <a:cubicBezTo>
                  <a:pt x="1358" y="269"/>
                  <a:pt x="1356" y="266"/>
                  <a:pt x="1354" y="265"/>
                </a:cubicBezTo>
                <a:cubicBezTo>
                  <a:pt x="1352" y="264"/>
                  <a:pt x="1352" y="261"/>
                  <a:pt x="1354" y="261"/>
                </a:cubicBezTo>
                <a:cubicBezTo>
                  <a:pt x="1357" y="261"/>
                  <a:pt x="1356" y="258"/>
                  <a:pt x="1358" y="258"/>
                </a:cubicBezTo>
                <a:cubicBezTo>
                  <a:pt x="1359" y="258"/>
                  <a:pt x="1359" y="259"/>
                  <a:pt x="1362" y="258"/>
                </a:cubicBezTo>
                <a:cubicBezTo>
                  <a:pt x="1365" y="256"/>
                  <a:pt x="1362" y="260"/>
                  <a:pt x="1361" y="262"/>
                </a:cubicBezTo>
                <a:cubicBezTo>
                  <a:pt x="1360" y="265"/>
                  <a:pt x="1363" y="267"/>
                  <a:pt x="1364" y="268"/>
                </a:cubicBezTo>
                <a:cubicBezTo>
                  <a:pt x="1364" y="269"/>
                  <a:pt x="1370" y="270"/>
                  <a:pt x="1373" y="268"/>
                </a:cubicBezTo>
                <a:cubicBezTo>
                  <a:pt x="1376" y="267"/>
                  <a:pt x="1385" y="270"/>
                  <a:pt x="1386" y="272"/>
                </a:cubicBezTo>
                <a:cubicBezTo>
                  <a:pt x="1386" y="275"/>
                  <a:pt x="1388" y="278"/>
                  <a:pt x="1392" y="280"/>
                </a:cubicBezTo>
                <a:cubicBezTo>
                  <a:pt x="1396" y="282"/>
                  <a:pt x="1399" y="281"/>
                  <a:pt x="1400" y="283"/>
                </a:cubicBezTo>
                <a:cubicBezTo>
                  <a:pt x="1401" y="285"/>
                  <a:pt x="1402" y="286"/>
                  <a:pt x="1405" y="285"/>
                </a:cubicBezTo>
                <a:cubicBezTo>
                  <a:pt x="1407" y="285"/>
                  <a:pt x="1408" y="287"/>
                  <a:pt x="1410" y="286"/>
                </a:cubicBezTo>
                <a:cubicBezTo>
                  <a:pt x="1411" y="284"/>
                  <a:pt x="1412" y="286"/>
                  <a:pt x="1414" y="285"/>
                </a:cubicBezTo>
                <a:cubicBezTo>
                  <a:pt x="1416" y="283"/>
                  <a:pt x="1410" y="281"/>
                  <a:pt x="1411" y="280"/>
                </a:cubicBezTo>
                <a:cubicBezTo>
                  <a:pt x="1411" y="278"/>
                  <a:pt x="1413" y="281"/>
                  <a:pt x="1415" y="281"/>
                </a:cubicBezTo>
                <a:cubicBezTo>
                  <a:pt x="1417" y="281"/>
                  <a:pt x="1414" y="277"/>
                  <a:pt x="1416" y="277"/>
                </a:cubicBezTo>
                <a:cubicBezTo>
                  <a:pt x="1417" y="276"/>
                  <a:pt x="1416" y="269"/>
                  <a:pt x="1414" y="269"/>
                </a:cubicBezTo>
                <a:cubicBezTo>
                  <a:pt x="1413" y="268"/>
                  <a:pt x="1414" y="265"/>
                  <a:pt x="1417" y="268"/>
                </a:cubicBezTo>
                <a:cubicBezTo>
                  <a:pt x="1420" y="270"/>
                  <a:pt x="1424" y="270"/>
                  <a:pt x="1426" y="270"/>
                </a:cubicBezTo>
                <a:cubicBezTo>
                  <a:pt x="1428" y="270"/>
                  <a:pt x="1426" y="268"/>
                  <a:pt x="1424" y="267"/>
                </a:cubicBezTo>
                <a:cubicBezTo>
                  <a:pt x="1422" y="267"/>
                  <a:pt x="1425" y="265"/>
                  <a:pt x="1426" y="266"/>
                </a:cubicBezTo>
                <a:cubicBezTo>
                  <a:pt x="1428" y="268"/>
                  <a:pt x="1431" y="268"/>
                  <a:pt x="1431" y="267"/>
                </a:cubicBezTo>
                <a:cubicBezTo>
                  <a:pt x="1431" y="265"/>
                  <a:pt x="1433" y="262"/>
                  <a:pt x="1435" y="262"/>
                </a:cubicBezTo>
                <a:cubicBezTo>
                  <a:pt x="1438" y="262"/>
                  <a:pt x="1439" y="261"/>
                  <a:pt x="1436" y="260"/>
                </a:cubicBezTo>
                <a:close/>
                <a:moveTo>
                  <a:pt x="742" y="423"/>
                </a:moveTo>
                <a:cubicBezTo>
                  <a:pt x="735" y="430"/>
                  <a:pt x="721" y="431"/>
                  <a:pt x="721" y="436"/>
                </a:cubicBezTo>
                <a:cubicBezTo>
                  <a:pt x="721" y="442"/>
                  <a:pt x="703" y="444"/>
                  <a:pt x="702" y="442"/>
                </a:cubicBezTo>
                <a:cubicBezTo>
                  <a:pt x="701" y="440"/>
                  <a:pt x="715" y="439"/>
                  <a:pt x="718" y="432"/>
                </a:cubicBezTo>
                <a:cubicBezTo>
                  <a:pt x="721" y="424"/>
                  <a:pt x="734" y="421"/>
                  <a:pt x="740" y="411"/>
                </a:cubicBezTo>
                <a:cubicBezTo>
                  <a:pt x="745" y="404"/>
                  <a:pt x="749" y="393"/>
                  <a:pt x="751" y="393"/>
                </a:cubicBezTo>
                <a:cubicBezTo>
                  <a:pt x="754" y="394"/>
                  <a:pt x="749" y="417"/>
                  <a:pt x="742" y="423"/>
                </a:cubicBezTo>
                <a:close/>
                <a:moveTo>
                  <a:pt x="774" y="131"/>
                </a:moveTo>
                <a:cubicBezTo>
                  <a:pt x="773" y="133"/>
                  <a:pt x="767" y="133"/>
                  <a:pt x="769" y="135"/>
                </a:cubicBezTo>
                <a:cubicBezTo>
                  <a:pt x="771" y="138"/>
                  <a:pt x="784" y="136"/>
                  <a:pt x="784" y="132"/>
                </a:cubicBezTo>
                <a:cubicBezTo>
                  <a:pt x="784" y="128"/>
                  <a:pt x="775" y="129"/>
                  <a:pt x="774" y="131"/>
                </a:cubicBezTo>
                <a:close/>
                <a:moveTo>
                  <a:pt x="320" y="8"/>
                </a:moveTo>
                <a:cubicBezTo>
                  <a:pt x="326" y="8"/>
                  <a:pt x="324" y="4"/>
                  <a:pt x="328" y="5"/>
                </a:cubicBezTo>
                <a:cubicBezTo>
                  <a:pt x="332" y="5"/>
                  <a:pt x="338" y="5"/>
                  <a:pt x="336" y="2"/>
                </a:cubicBezTo>
                <a:cubicBezTo>
                  <a:pt x="334" y="0"/>
                  <a:pt x="319" y="1"/>
                  <a:pt x="321" y="3"/>
                </a:cubicBezTo>
                <a:cubicBezTo>
                  <a:pt x="322" y="5"/>
                  <a:pt x="309" y="4"/>
                  <a:pt x="309" y="5"/>
                </a:cubicBezTo>
                <a:cubicBezTo>
                  <a:pt x="310" y="6"/>
                  <a:pt x="314" y="8"/>
                  <a:pt x="320" y="8"/>
                </a:cubicBezTo>
                <a:close/>
                <a:moveTo>
                  <a:pt x="289" y="25"/>
                </a:moveTo>
                <a:cubicBezTo>
                  <a:pt x="289" y="21"/>
                  <a:pt x="276" y="25"/>
                  <a:pt x="279" y="26"/>
                </a:cubicBezTo>
                <a:cubicBezTo>
                  <a:pt x="281" y="27"/>
                  <a:pt x="289" y="29"/>
                  <a:pt x="289" y="25"/>
                </a:cubicBezTo>
                <a:close/>
                <a:moveTo>
                  <a:pt x="321" y="21"/>
                </a:moveTo>
                <a:cubicBezTo>
                  <a:pt x="322" y="23"/>
                  <a:pt x="320" y="24"/>
                  <a:pt x="315" y="24"/>
                </a:cubicBezTo>
                <a:cubicBezTo>
                  <a:pt x="310" y="24"/>
                  <a:pt x="308" y="26"/>
                  <a:pt x="310" y="29"/>
                </a:cubicBezTo>
                <a:cubicBezTo>
                  <a:pt x="313" y="31"/>
                  <a:pt x="326" y="30"/>
                  <a:pt x="329" y="27"/>
                </a:cubicBezTo>
                <a:cubicBezTo>
                  <a:pt x="331" y="24"/>
                  <a:pt x="337" y="27"/>
                  <a:pt x="338" y="24"/>
                </a:cubicBezTo>
                <a:cubicBezTo>
                  <a:pt x="339" y="21"/>
                  <a:pt x="321" y="19"/>
                  <a:pt x="321" y="21"/>
                </a:cubicBezTo>
                <a:close/>
                <a:moveTo>
                  <a:pt x="364" y="17"/>
                </a:moveTo>
                <a:cubicBezTo>
                  <a:pt x="366" y="14"/>
                  <a:pt x="361" y="14"/>
                  <a:pt x="360" y="12"/>
                </a:cubicBezTo>
                <a:cubicBezTo>
                  <a:pt x="360" y="10"/>
                  <a:pt x="346" y="9"/>
                  <a:pt x="347" y="12"/>
                </a:cubicBezTo>
                <a:cubicBezTo>
                  <a:pt x="347" y="14"/>
                  <a:pt x="337" y="17"/>
                  <a:pt x="340" y="20"/>
                </a:cubicBezTo>
                <a:cubicBezTo>
                  <a:pt x="346" y="24"/>
                  <a:pt x="362" y="19"/>
                  <a:pt x="364" y="17"/>
                </a:cubicBezTo>
                <a:close/>
                <a:moveTo>
                  <a:pt x="324" y="13"/>
                </a:moveTo>
                <a:cubicBezTo>
                  <a:pt x="325" y="7"/>
                  <a:pt x="316" y="12"/>
                  <a:pt x="310" y="9"/>
                </a:cubicBezTo>
                <a:cubicBezTo>
                  <a:pt x="304" y="6"/>
                  <a:pt x="300" y="6"/>
                  <a:pt x="304" y="10"/>
                </a:cubicBezTo>
                <a:cubicBezTo>
                  <a:pt x="306" y="12"/>
                  <a:pt x="293" y="13"/>
                  <a:pt x="295" y="15"/>
                </a:cubicBezTo>
                <a:cubicBezTo>
                  <a:pt x="300" y="20"/>
                  <a:pt x="324" y="18"/>
                  <a:pt x="324" y="13"/>
                </a:cubicBezTo>
                <a:close/>
                <a:moveTo>
                  <a:pt x="287" y="151"/>
                </a:moveTo>
                <a:cubicBezTo>
                  <a:pt x="288" y="153"/>
                  <a:pt x="286" y="155"/>
                  <a:pt x="281" y="155"/>
                </a:cubicBezTo>
                <a:cubicBezTo>
                  <a:pt x="277" y="155"/>
                  <a:pt x="284" y="158"/>
                  <a:pt x="284" y="161"/>
                </a:cubicBezTo>
                <a:cubicBezTo>
                  <a:pt x="285" y="164"/>
                  <a:pt x="279" y="162"/>
                  <a:pt x="279" y="166"/>
                </a:cubicBezTo>
                <a:cubicBezTo>
                  <a:pt x="279" y="170"/>
                  <a:pt x="270" y="166"/>
                  <a:pt x="269" y="171"/>
                </a:cubicBezTo>
                <a:cubicBezTo>
                  <a:pt x="267" y="177"/>
                  <a:pt x="273" y="176"/>
                  <a:pt x="277" y="176"/>
                </a:cubicBezTo>
                <a:cubicBezTo>
                  <a:pt x="281" y="177"/>
                  <a:pt x="276" y="180"/>
                  <a:pt x="279" y="182"/>
                </a:cubicBezTo>
                <a:cubicBezTo>
                  <a:pt x="282" y="185"/>
                  <a:pt x="284" y="184"/>
                  <a:pt x="282" y="180"/>
                </a:cubicBezTo>
                <a:cubicBezTo>
                  <a:pt x="280" y="176"/>
                  <a:pt x="292" y="181"/>
                  <a:pt x="289" y="184"/>
                </a:cubicBezTo>
                <a:cubicBezTo>
                  <a:pt x="285" y="188"/>
                  <a:pt x="295" y="190"/>
                  <a:pt x="299" y="190"/>
                </a:cubicBezTo>
                <a:cubicBezTo>
                  <a:pt x="304" y="191"/>
                  <a:pt x="321" y="194"/>
                  <a:pt x="321" y="190"/>
                </a:cubicBezTo>
                <a:cubicBezTo>
                  <a:pt x="321" y="188"/>
                  <a:pt x="315" y="186"/>
                  <a:pt x="310" y="180"/>
                </a:cubicBezTo>
                <a:cubicBezTo>
                  <a:pt x="305" y="175"/>
                  <a:pt x="301" y="166"/>
                  <a:pt x="307" y="162"/>
                </a:cubicBezTo>
                <a:cubicBezTo>
                  <a:pt x="313" y="158"/>
                  <a:pt x="308" y="157"/>
                  <a:pt x="314" y="152"/>
                </a:cubicBezTo>
                <a:cubicBezTo>
                  <a:pt x="319" y="148"/>
                  <a:pt x="316" y="144"/>
                  <a:pt x="321" y="144"/>
                </a:cubicBezTo>
                <a:cubicBezTo>
                  <a:pt x="326" y="143"/>
                  <a:pt x="320" y="139"/>
                  <a:pt x="325" y="138"/>
                </a:cubicBezTo>
                <a:cubicBezTo>
                  <a:pt x="330" y="137"/>
                  <a:pt x="331" y="132"/>
                  <a:pt x="331" y="130"/>
                </a:cubicBezTo>
                <a:cubicBezTo>
                  <a:pt x="330" y="128"/>
                  <a:pt x="336" y="130"/>
                  <a:pt x="339" y="127"/>
                </a:cubicBezTo>
                <a:cubicBezTo>
                  <a:pt x="341" y="124"/>
                  <a:pt x="348" y="126"/>
                  <a:pt x="350" y="122"/>
                </a:cubicBezTo>
                <a:cubicBezTo>
                  <a:pt x="352" y="118"/>
                  <a:pt x="380" y="108"/>
                  <a:pt x="397" y="104"/>
                </a:cubicBezTo>
                <a:cubicBezTo>
                  <a:pt x="413" y="100"/>
                  <a:pt x="424" y="94"/>
                  <a:pt x="418" y="89"/>
                </a:cubicBezTo>
                <a:cubicBezTo>
                  <a:pt x="413" y="85"/>
                  <a:pt x="396" y="91"/>
                  <a:pt x="392" y="94"/>
                </a:cubicBezTo>
                <a:cubicBezTo>
                  <a:pt x="388" y="97"/>
                  <a:pt x="383" y="95"/>
                  <a:pt x="379" y="97"/>
                </a:cubicBezTo>
                <a:cubicBezTo>
                  <a:pt x="375" y="100"/>
                  <a:pt x="366" y="102"/>
                  <a:pt x="362" y="99"/>
                </a:cubicBezTo>
                <a:cubicBezTo>
                  <a:pt x="358" y="96"/>
                  <a:pt x="353" y="102"/>
                  <a:pt x="350" y="102"/>
                </a:cubicBezTo>
                <a:cubicBezTo>
                  <a:pt x="346" y="102"/>
                  <a:pt x="343" y="105"/>
                  <a:pt x="339" y="105"/>
                </a:cubicBezTo>
                <a:cubicBezTo>
                  <a:pt x="336" y="105"/>
                  <a:pt x="329" y="108"/>
                  <a:pt x="328" y="110"/>
                </a:cubicBezTo>
                <a:cubicBezTo>
                  <a:pt x="328" y="112"/>
                  <a:pt x="322" y="111"/>
                  <a:pt x="322" y="114"/>
                </a:cubicBezTo>
                <a:cubicBezTo>
                  <a:pt x="322" y="116"/>
                  <a:pt x="317" y="118"/>
                  <a:pt x="314" y="116"/>
                </a:cubicBezTo>
                <a:cubicBezTo>
                  <a:pt x="312" y="114"/>
                  <a:pt x="309" y="119"/>
                  <a:pt x="313" y="122"/>
                </a:cubicBezTo>
                <a:cubicBezTo>
                  <a:pt x="316" y="125"/>
                  <a:pt x="306" y="125"/>
                  <a:pt x="308" y="127"/>
                </a:cubicBezTo>
                <a:cubicBezTo>
                  <a:pt x="310" y="129"/>
                  <a:pt x="304" y="130"/>
                  <a:pt x="305" y="133"/>
                </a:cubicBezTo>
                <a:cubicBezTo>
                  <a:pt x="307" y="135"/>
                  <a:pt x="302" y="136"/>
                  <a:pt x="298" y="136"/>
                </a:cubicBezTo>
                <a:cubicBezTo>
                  <a:pt x="294" y="137"/>
                  <a:pt x="292" y="142"/>
                  <a:pt x="297" y="142"/>
                </a:cubicBezTo>
                <a:cubicBezTo>
                  <a:pt x="302" y="143"/>
                  <a:pt x="294" y="143"/>
                  <a:pt x="295" y="147"/>
                </a:cubicBezTo>
                <a:cubicBezTo>
                  <a:pt x="295" y="151"/>
                  <a:pt x="287" y="148"/>
                  <a:pt x="287" y="151"/>
                </a:cubicBezTo>
                <a:close/>
              </a:path>
            </a:pathLst>
          </a:custGeom>
          <a:solidFill>
            <a:srgbClr val="FCD300"/>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216" name="Freeform 165"/>
          <p:cNvSpPr>
            <a:spLocks/>
          </p:cNvSpPr>
          <p:nvPr/>
        </p:nvSpPr>
        <p:spPr bwMode="auto">
          <a:xfrm>
            <a:off x="4352131" y="3543181"/>
            <a:ext cx="418793" cy="438640"/>
          </a:xfrm>
          <a:custGeom>
            <a:avLst/>
            <a:gdLst>
              <a:gd name="T0" fmla="*/ 138 w 155"/>
              <a:gd name="T1" fmla="*/ 76 h 162"/>
              <a:gd name="T2" fmla="*/ 138 w 155"/>
              <a:gd name="T3" fmla="*/ 70 h 162"/>
              <a:gd name="T4" fmla="*/ 136 w 155"/>
              <a:gd name="T5" fmla="*/ 68 h 162"/>
              <a:gd name="T6" fmla="*/ 140 w 155"/>
              <a:gd name="T7" fmla="*/ 60 h 162"/>
              <a:gd name="T8" fmla="*/ 142 w 155"/>
              <a:gd name="T9" fmla="*/ 53 h 162"/>
              <a:gd name="T10" fmla="*/ 146 w 155"/>
              <a:gd name="T11" fmla="*/ 40 h 162"/>
              <a:gd name="T12" fmla="*/ 152 w 155"/>
              <a:gd name="T13" fmla="*/ 33 h 162"/>
              <a:gd name="T14" fmla="*/ 152 w 155"/>
              <a:gd name="T15" fmla="*/ 24 h 162"/>
              <a:gd name="T16" fmla="*/ 153 w 155"/>
              <a:gd name="T17" fmla="*/ 17 h 162"/>
              <a:gd name="T18" fmla="*/ 139 w 155"/>
              <a:gd name="T19" fmla="*/ 10 h 162"/>
              <a:gd name="T20" fmla="*/ 129 w 155"/>
              <a:gd name="T21" fmla="*/ 9 h 162"/>
              <a:gd name="T22" fmla="*/ 123 w 155"/>
              <a:gd name="T23" fmla="*/ 3 h 162"/>
              <a:gd name="T24" fmla="*/ 117 w 155"/>
              <a:gd name="T25" fmla="*/ 4 h 162"/>
              <a:gd name="T26" fmla="*/ 101 w 155"/>
              <a:gd name="T27" fmla="*/ 4 h 162"/>
              <a:gd name="T28" fmla="*/ 85 w 155"/>
              <a:gd name="T29" fmla="*/ 7 h 162"/>
              <a:gd name="T30" fmla="*/ 67 w 155"/>
              <a:gd name="T31" fmla="*/ 9 h 162"/>
              <a:gd name="T32" fmla="*/ 51 w 155"/>
              <a:gd name="T33" fmla="*/ 11 h 162"/>
              <a:gd name="T34" fmla="*/ 50 w 155"/>
              <a:gd name="T35" fmla="*/ 26 h 162"/>
              <a:gd name="T36" fmla="*/ 40 w 155"/>
              <a:gd name="T37" fmla="*/ 52 h 162"/>
              <a:gd name="T38" fmla="*/ 33 w 155"/>
              <a:gd name="T39" fmla="*/ 76 h 162"/>
              <a:gd name="T40" fmla="*/ 24 w 155"/>
              <a:gd name="T41" fmla="*/ 87 h 162"/>
              <a:gd name="T42" fmla="*/ 14 w 155"/>
              <a:gd name="T43" fmla="*/ 87 h 162"/>
              <a:gd name="T44" fmla="*/ 0 w 155"/>
              <a:gd name="T45" fmla="*/ 90 h 162"/>
              <a:gd name="T46" fmla="*/ 4 w 155"/>
              <a:gd name="T47" fmla="*/ 101 h 162"/>
              <a:gd name="T48" fmla="*/ 36 w 155"/>
              <a:gd name="T49" fmla="*/ 98 h 162"/>
              <a:gd name="T50" fmla="*/ 40 w 155"/>
              <a:gd name="T51" fmla="*/ 111 h 162"/>
              <a:gd name="T52" fmla="*/ 57 w 155"/>
              <a:gd name="T53" fmla="*/ 115 h 162"/>
              <a:gd name="T54" fmla="*/ 67 w 155"/>
              <a:gd name="T55" fmla="*/ 108 h 162"/>
              <a:gd name="T56" fmla="*/ 77 w 155"/>
              <a:gd name="T57" fmla="*/ 111 h 162"/>
              <a:gd name="T58" fmla="*/ 77 w 155"/>
              <a:gd name="T59" fmla="*/ 129 h 162"/>
              <a:gd name="T60" fmla="*/ 81 w 155"/>
              <a:gd name="T61" fmla="*/ 143 h 162"/>
              <a:gd name="T62" fmla="*/ 93 w 155"/>
              <a:gd name="T63" fmla="*/ 140 h 162"/>
              <a:gd name="T64" fmla="*/ 98 w 155"/>
              <a:gd name="T65" fmla="*/ 142 h 162"/>
              <a:gd name="T66" fmla="*/ 105 w 155"/>
              <a:gd name="T67" fmla="*/ 143 h 162"/>
              <a:gd name="T68" fmla="*/ 115 w 155"/>
              <a:gd name="T69" fmla="*/ 150 h 162"/>
              <a:gd name="T70" fmla="*/ 122 w 155"/>
              <a:gd name="T71" fmla="*/ 147 h 162"/>
              <a:gd name="T72" fmla="*/ 133 w 155"/>
              <a:gd name="T73" fmla="*/ 154 h 162"/>
              <a:gd name="T74" fmla="*/ 142 w 155"/>
              <a:gd name="T75" fmla="*/ 161 h 162"/>
              <a:gd name="T76" fmla="*/ 142 w 155"/>
              <a:gd name="T77" fmla="*/ 151 h 162"/>
              <a:gd name="T78" fmla="*/ 131 w 155"/>
              <a:gd name="T79" fmla="*/ 146 h 162"/>
              <a:gd name="T80" fmla="*/ 133 w 155"/>
              <a:gd name="T81" fmla="*/ 129 h 162"/>
              <a:gd name="T82" fmla="*/ 137 w 155"/>
              <a:gd name="T83" fmla="*/ 119 h 162"/>
              <a:gd name="T84" fmla="*/ 147 w 155"/>
              <a:gd name="T85" fmla="*/ 117 h 162"/>
              <a:gd name="T86" fmla="*/ 142 w 155"/>
              <a:gd name="T87" fmla="*/ 107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55" h="162">
                <a:moveTo>
                  <a:pt x="142" y="107"/>
                </a:moveTo>
                <a:cubicBezTo>
                  <a:pt x="137" y="105"/>
                  <a:pt x="136" y="77"/>
                  <a:pt x="138" y="76"/>
                </a:cubicBezTo>
                <a:cubicBezTo>
                  <a:pt x="138" y="76"/>
                  <a:pt x="138" y="76"/>
                  <a:pt x="139" y="77"/>
                </a:cubicBezTo>
                <a:cubicBezTo>
                  <a:pt x="138" y="70"/>
                  <a:pt x="138" y="70"/>
                  <a:pt x="138" y="70"/>
                </a:cubicBezTo>
                <a:cubicBezTo>
                  <a:pt x="138" y="70"/>
                  <a:pt x="138" y="70"/>
                  <a:pt x="138" y="70"/>
                </a:cubicBezTo>
                <a:cubicBezTo>
                  <a:pt x="137" y="70"/>
                  <a:pt x="136" y="69"/>
                  <a:pt x="136" y="68"/>
                </a:cubicBezTo>
                <a:cubicBezTo>
                  <a:pt x="136" y="65"/>
                  <a:pt x="138" y="65"/>
                  <a:pt x="138" y="65"/>
                </a:cubicBezTo>
                <a:cubicBezTo>
                  <a:pt x="138" y="65"/>
                  <a:pt x="137" y="61"/>
                  <a:pt x="140" y="60"/>
                </a:cubicBezTo>
                <a:cubicBezTo>
                  <a:pt x="140" y="60"/>
                  <a:pt x="140" y="59"/>
                  <a:pt x="141" y="59"/>
                </a:cubicBezTo>
                <a:cubicBezTo>
                  <a:pt x="142" y="58"/>
                  <a:pt x="142" y="55"/>
                  <a:pt x="142" y="53"/>
                </a:cubicBezTo>
                <a:cubicBezTo>
                  <a:pt x="142" y="51"/>
                  <a:pt x="143" y="48"/>
                  <a:pt x="143" y="46"/>
                </a:cubicBezTo>
                <a:cubicBezTo>
                  <a:pt x="144" y="44"/>
                  <a:pt x="144" y="41"/>
                  <a:pt x="146" y="40"/>
                </a:cubicBezTo>
                <a:cubicBezTo>
                  <a:pt x="147" y="39"/>
                  <a:pt x="147" y="36"/>
                  <a:pt x="149" y="35"/>
                </a:cubicBezTo>
                <a:cubicBezTo>
                  <a:pt x="151" y="34"/>
                  <a:pt x="152" y="34"/>
                  <a:pt x="152" y="33"/>
                </a:cubicBezTo>
                <a:cubicBezTo>
                  <a:pt x="152" y="31"/>
                  <a:pt x="155" y="30"/>
                  <a:pt x="155" y="28"/>
                </a:cubicBezTo>
                <a:cubicBezTo>
                  <a:pt x="155" y="27"/>
                  <a:pt x="152" y="26"/>
                  <a:pt x="152" y="24"/>
                </a:cubicBezTo>
                <a:cubicBezTo>
                  <a:pt x="152" y="22"/>
                  <a:pt x="153" y="17"/>
                  <a:pt x="153" y="17"/>
                </a:cubicBezTo>
                <a:cubicBezTo>
                  <a:pt x="153" y="17"/>
                  <a:pt x="153" y="17"/>
                  <a:pt x="153" y="17"/>
                </a:cubicBezTo>
                <a:cubicBezTo>
                  <a:pt x="149" y="13"/>
                  <a:pt x="144" y="9"/>
                  <a:pt x="143" y="9"/>
                </a:cubicBezTo>
                <a:cubicBezTo>
                  <a:pt x="141" y="8"/>
                  <a:pt x="139" y="10"/>
                  <a:pt x="139" y="10"/>
                </a:cubicBezTo>
                <a:cubicBezTo>
                  <a:pt x="139" y="10"/>
                  <a:pt x="136" y="7"/>
                  <a:pt x="134" y="9"/>
                </a:cubicBezTo>
                <a:cubicBezTo>
                  <a:pt x="132" y="11"/>
                  <a:pt x="129" y="9"/>
                  <a:pt x="129" y="9"/>
                </a:cubicBezTo>
                <a:cubicBezTo>
                  <a:pt x="129" y="9"/>
                  <a:pt x="126" y="8"/>
                  <a:pt x="125" y="5"/>
                </a:cubicBezTo>
                <a:cubicBezTo>
                  <a:pt x="125" y="4"/>
                  <a:pt x="124" y="3"/>
                  <a:pt x="123" y="3"/>
                </a:cubicBezTo>
                <a:cubicBezTo>
                  <a:pt x="123" y="3"/>
                  <a:pt x="123" y="3"/>
                  <a:pt x="123" y="3"/>
                </a:cubicBezTo>
                <a:cubicBezTo>
                  <a:pt x="117" y="4"/>
                  <a:pt x="117" y="4"/>
                  <a:pt x="117" y="4"/>
                </a:cubicBezTo>
                <a:cubicBezTo>
                  <a:pt x="117" y="4"/>
                  <a:pt x="109" y="0"/>
                  <a:pt x="108" y="3"/>
                </a:cubicBezTo>
                <a:cubicBezTo>
                  <a:pt x="106" y="6"/>
                  <a:pt x="105" y="4"/>
                  <a:pt x="101" y="4"/>
                </a:cubicBezTo>
                <a:cubicBezTo>
                  <a:pt x="97" y="4"/>
                  <a:pt x="94" y="6"/>
                  <a:pt x="92" y="7"/>
                </a:cubicBezTo>
                <a:cubicBezTo>
                  <a:pt x="90" y="8"/>
                  <a:pt x="87" y="6"/>
                  <a:pt x="85" y="7"/>
                </a:cubicBezTo>
                <a:cubicBezTo>
                  <a:pt x="84" y="8"/>
                  <a:pt x="83" y="12"/>
                  <a:pt x="83" y="12"/>
                </a:cubicBezTo>
                <a:cubicBezTo>
                  <a:pt x="67" y="9"/>
                  <a:pt x="67" y="9"/>
                  <a:pt x="67" y="9"/>
                </a:cubicBezTo>
                <a:cubicBezTo>
                  <a:pt x="67" y="9"/>
                  <a:pt x="64" y="5"/>
                  <a:pt x="60" y="5"/>
                </a:cubicBezTo>
                <a:cubicBezTo>
                  <a:pt x="56" y="5"/>
                  <a:pt x="51" y="11"/>
                  <a:pt x="51" y="11"/>
                </a:cubicBezTo>
                <a:cubicBezTo>
                  <a:pt x="51" y="17"/>
                  <a:pt x="51" y="17"/>
                  <a:pt x="51" y="17"/>
                </a:cubicBezTo>
                <a:cubicBezTo>
                  <a:pt x="52" y="20"/>
                  <a:pt x="51" y="24"/>
                  <a:pt x="50" y="26"/>
                </a:cubicBezTo>
                <a:cubicBezTo>
                  <a:pt x="48" y="28"/>
                  <a:pt x="47" y="29"/>
                  <a:pt x="47" y="35"/>
                </a:cubicBezTo>
                <a:cubicBezTo>
                  <a:pt x="47" y="40"/>
                  <a:pt x="40" y="48"/>
                  <a:pt x="40" y="52"/>
                </a:cubicBezTo>
                <a:cubicBezTo>
                  <a:pt x="40" y="57"/>
                  <a:pt x="33" y="59"/>
                  <a:pt x="33" y="62"/>
                </a:cubicBezTo>
                <a:cubicBezTo>
                  <a:pt x="33" y="64"/>
                  <a:pt x="33" y="70"/>
                  <a:pt x="33" y="76"/>
                </a:cubicBezTo>
                <a:cubicBezTo>
                  <a:pt x="33" y="82"/>
                  <a:pt x="30" y="77"/>
                  <a:pt x="30" y="82"/>
                </a:cubicBezTo>
                <a:cubicBezTo>
                  <a:pt x="30" y="87"/>
                  <a:pt x="27" y="84"/>
                  <a:pt x="24" y="87"/>
                </a:cubicBezTo>
                <a:cubicBezTo>
                  <a:pt x="22" y="89"/>
                  <a:pt x="21" y="90"/>
                  <a:pt x="21" y="87"/>
                </a:cubicBezTo>
                <a:cubicBezTo>
                  <a:pt x="21" y="85"/>
                  <a:pt x="17" y="84"/>
                  <a:pt x="14" y="87"/>
                </a:cubicBezTo>
                <a:cubicBezTo>
                  <a:pt x="11" y="89"/>
                  <a:pt x="10" y="87"/>
                  <a:pt x="8" y="86"/>
                </a:cubicBezTo>
                <a:cubicBezTo>
                  <a:pt x="7" y="86"/>
                  <a:pt x="4" y="88"/>
                  <a:pt x="0" y="90"/>
                </a:cubicBezTo>
                <a:cubicBezTo>
                  <a:pt x="2" y="94"/>
                  <a:pt x="3" y="97"/>
                  <a:pt x="3" y="100"/>
                </a:cubicBezTo>
                <a:cubicBezTo>
                  <a:pt x="3" y="100"/>
                  <a:pt x="3" y="100"/>
                  <a:pt x="4" y="101"/>
                </a:cubicBezTo>
                <a:cubicBezTo>
                  <a:pt x="5" y="99"/>
                  <a:pt x="7" y="98"/>
                  <a:pt x="8" y="98"/>
                </a:cubicBezTo>
                <a:cubicBezTo>
                  <a:pt x="11" y="98"/>
                  <a:pt x="36" y="98"/>
                  <a:pt x="36" y="98"/>
                </a:cubicBezTo>
                <a:cubicBezTo>
                  <a:pt x="36" y="98"/>
                  <a:pt x="38" y="102"/>
                  <a:pt x="37" y="105"/>
                </a:cubicBezTo>
                <a:cubicBezTo>
                  <a:pt x="36" y="108"/>
                  <a:pt x="39" y="107"/>
                  <a:pt x="40" y="111"/>
                </a:cubicBezTo>
                <a:cubicBezTo>
                  <a:pt x="42" y="116"/>
                  <a:pt x="44" y="118"/>
                  <a:pt x="47" y="117"/>
                </a:cubicBezTo>
                <a:cubicBezTo>
                  <a:pt x="51" y="115"/>
                  <a:pt x="56" y="115"/>
                  <a:pt x="57" y="115"/>
                </a:cubicBezTo>
                <a:cubicBezTo>
                  <a:pt x="59" y="115"/>
                  <a:pt x="58" y="109"/>
                  <a:pt x="61" y="108"/>
                </a:cubicBezTo>
                <a:cubicBezTo>
                  <a:pt x="63" y="107"/>
                  <a:pt x="67" y="108"/>
                  <a:pt x="67" y="108"/>
                </a:cubicBezTo>
                <a:cubicBezTo>
                  <a:pt x="67" y="108"/>
                  <a:pt x="68" y="110"/>
                  <a:pt x="71" y="110"/>
                </a:cubicBezTo>
                <a:cubicBezTo>
                  <a:pt x="75" y="110"/>
                  <a:pt x="77" y="108"/>
                  <a:pt x="77" y="111"/>
                </a:cubicBezTo>
                <a:cubicBezTo>
                  <a:pt x="77" y="113"/>
                  <a:pt x="77" y="116"/>
                  <a:pt x="78" y="117"/>
                </a:cubicBezTo>
                <a:cubicBezTo>
                  <a:pt x="80" y="118"/>
                  <a:pt x="76" y="128"/>
                  <a:pt x="77" y="129"/>
                </a:cubicBezTo>
                <a:cubicBezTo>
                  <a:pt x="79" y="131"/>
                  <a:pt x="82" y="134"/>
                  <a:pt x="81" y="136"/>
                </a:cubicBezTo>
                <a:cubicBezTo>
                  <a:pt x="81" y="138"/>
                  <a:pt x="80" y="142"/>
                  <a:pt x="81" y="143"/>
                </a:cubicBezTo>
                <a:cubicBezTo>
                  <a:pt x="83" y="143"/>
                  <a:pt x="83" y="141"/>
                  <a:pt x="86" y="141"/>
                </a:cubicBezTo>
                <a:cubicBezTo>
                  <a:pt x="89" y="141"/>
                  <a:pt x="91" y="141"/>
                  <a:pt x="93" y="140"/>
                </a:cubicBezTo>
                <a:cubicBezTo>
                  <a:pt x="94" y="139"/>
                  <a:pt x="95" y="140"/>
                  <a:pt x="96" y="140"/>
                </a:cubicBezTo>
                <a:cubicBezTo>
                  <a:pt x="97" y="140"/>
                  <a:pt x="98" y="142"/>
                  <a:pt x="98" y="142"/>
                </a:cubicBezTo>
                <a:cubicBezTo>
                  <a:pt x="98" y="142"/>
                  <a:pt x="99" y="145"/>
                  <a:pt x="100" y="144"/>
                </a:cubicBezTo>
                <a:cubicBezTo>
                  <a:pt x="102" y="143"/>
                  <a:pt x="106" y="142"/>
                  <a:pt x="105" y="143"/>
                </a:cubicBezTo>
                <a:cubicBezTo>
                  <a:pt x="105" y="145"/>
                  <a:pt x="106" y="148"/>
                  <a:pt x="108" y="148"/>
                </a:cubicBezTo>
                <a:cubicBezTo>
                  <a:pt x="109" y="147"/>
                  <a:pt x="113" y="150"/>
                  <a:pt x="115" y="150"/>
                </a:cubicBezTo>
                <a:cubicBezTo>
                  <a:pt x="117" y="150"/>
                  <a:pt x="119" y="150"/>
                  <a:pt x="119" y="149"/>
                </a:cubicBezTo>
                <a:cubicBezTo>
                  <a:pt x="119" y="148"/>
                  <a:pt x="121" y="146"/>
                  <a:pt x="122" y="147"/>
                </a:cubicBezTo>
                <a:cubicBezTo>
                  <a:pt x="123" y="149"/>
                  <a:pt x="124" y="152"/>
                  <a:pt x="126" y="152"/>
                </a:cubicBezTo>
                <a:cubicBezTo>
                  <a:pt x="128" y="152"/>
                  <a:pt x="133" y="152"/>
                  <a:pt x="133" y="154"/>
                </a:cubicBezTo>
                <a:cubicBezTo>
                  <a:pt x="133" y="155"/>
                  <a:pt x="134" y="159"/>
                  <a:pt x="136" y="161"/>
                </a:cubicBezTo>
                <a:cubicBezTo>
                  <a:pt x="138" y="162"/>
                  <a:pt x="142" y="161"/>
                  <a:pt x="142" y="161"/>
                </a:cubicBezTo>
                <a:cubicBezTo>
                  <a:pt x="142" y="161"/>
                  <a:pt x="143" y="160"/>
                  <a:pt x="143" y="157"/>
                </a:cubicBezTo>
                <a:cubicBezTo>
                  <a:pt x="143" y="154"/>
                  <a:pt x="143" y="151"/>
                  <a:pt x="142" y="151"/>
                </a:cubicBezTo>
                <a:cubicBezTo>
                  <a:pt x="141" y="151"/>
                  <a:pt x="139" y="154"/>
                  <a:pt x="137" y="153"/>
                </a:cubicBezTo>
                <a:cubicBezTo>
                  <a:pt x="134" y="152"/>
                  <a:pt x="132" y="147"/>
                  <a:pt x="131" y="146"/>
                </a:cubicBezTo>
                <a:cubicBezTo>
                  <a:pt x="130" y="145"/>
                  <a:pt x="133" y="141"/>
                  <a:pt x="133" y="138"/>
                </a:cubicBezTo>
                <a:cubicBezTo>
                  <a:pt x="133" y="136"/>
                  <a:pt x="135" y="130"/>
                  <a:pt x="133" y="129"/>
                </a:cubicBezTo>
                <a:cubicBezTo>
                  <a:pt x="132" y="128"/>
                  <a:pt x="133" y="126"/>
                  <a:pt x="135" y="124"/>
                </a:cubicBezTo>
                <a:cubicBezTo>
                  <a:pt x="136" y="123"/>
                  <a:pt x="134" y="119"/>
                  <a:pt x="137" y="119"/>
                </a:cubicBezTo>
                <a:cubicBezTo>
                  <a:pt x="140" y="119"/>
                  <a:pt x="145" y="119"/>
                  <a:pt x="147" y="117"/>
                </a:cubicBezTo>
                <a:cubicBezTo>
                  <a:pt x="147" y="117"/>
                  <a:pt x="147" y="117"/>
                  <a:pt x="147" y="117"/>
                </a:cubicBezTo>
                <a:cubicBezTo>
                  <a:pt x="147" y="117"/>
                  <a:pt x="148" y="116"/>
                  <a:pt x="148" y="116"/>
                </a:cubicBezTo>
                <a:cubicBezTo>
                  <a:pt x="146" y="113"/>
                  <a:pt x="144" y="108"/>
                  <a:pt x="142" y="107"/>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217" name="Freeform 166"/>
          <p:cNvSpPr>
            <a:spLocks/>
          </p:cNvSpPr>
          <p:nvPr/>
        </p:nvSpPr>
        <p:spPr bwMode="auto">
          <a:xfrm>
            <a:off x="4650581" y="3756715"/>
            <a:ext cx="45719" cy="58418"/>
          </a:xfrm>
          <a:custGeom>
            <a:avLst/>
            <a:gdLst>
              <a:gd name="T0" fmla="*/ 1 w 13"/>
              <a:gd name="T1" fmla="*/ 9 h 17"/>
              <a:gd name="T2" fmla="*/ 3 w 13"/>
              <a:gd name="T3" fmla="*/ 17 h 17"/>
              <a:gd name="T4" fmla="*/ 6 w 13"/>
              <a:gd name="T5" fmla="*/ 15 h 17"/>
              <a:gd name="T6" fmla="*/ 13 w 13"/>
              <a:gd name="T7" fmla="*/ 5 h 17"/>
              <a:gd name="T8" fmla="*/ 11 w 13"/>
              <a:gd name="T9" fmla="*/ 4 h 17"/>
              <a:gd name="T10" fmla="*/ 11 w 13"/>
              <a:gd name="T11" fmla="*/ 0 h 17"/>
              <a:gd name="T12" fmla="*/ 7 w 13"/>
              <a:gd name="T13" fmla="*/ 0 h 17"/>
              <a:gd name="T14" fmla="*/ 2 w 13"/>
              <a:gd name="T15" fmla="*/ 2 h 17"/>
              <a:gd name="T16" fmla="*/ 0 w 13"/>
              <a:gd name="T17" fmla="*/ 2 h 17"/>
              <a:gd name="T18" fmla="*/ 0 w 13"/>
              <a:gd name="T19" fmla="*/ 2 h 17"/>
              <a:gd name="T20" fmla="*/ 1 w 13"/>
              <a:gd name="T21" fmla="*/ 9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 h="17">
                <a:moveTo>
                  <a:pt x="1" y="9"/>
                </a:moveTo>
                <a:cubicBezTo>
                  <a:pt x="1" y="10"/>
                  <a:pt x="2" y="14"/>
                  <a:pt x="3" y="17"/>
                </a:cubicBezTo>
                <a:cubicBezTo>
                  <a:pt x="4" y="16"/>
                  <a:pt x="6" y="16"/>
                  <a:pt x="6" y="15"/>
                </a:cubicBezTo>
                <a:cubicBezTo>
                  <a:pt x="8" y="14"/>
                  <a:pt x="13" y="5"/>
                  <a:pt x="13" y="5"/>
                </a:cubicBezTo>
                <a:cubicBezTo>
                  <a:pt x="11" y="4"/>
                  <a:pt x="11" y="4"/>
                  <a:pt x="11" y="4"/>
                </a:cubicBezTo>
                <a:cubicBezTo>
                  <a:pt x="11" y="4"/>
                  <a:pt x="11" y="2"/>
                  <a:pt x="11" y="0"/>
                </a:cubicBezTo>
                <a:cubicBezTo>
                  <a:pt x="9" y="0"/>
                  <a:pt x="7" y="0"/>
                  <a:pt x="7" y="0"/>
                </a:cubicBezTo>
                <a:cubicBezTo>
                  <a:pt x="7" y="0"/>
                  <a:pt x="7" y="3"/>
                  <a:pt x="2" y="2"/>
                </a:cubicBezTo>
                <a:cubicBezTo>
                  <a:pt x="2" y="2"/>
                  <a:pt x="1" y="2"/>
                  <a:pt x="0" y="2"/>
                </a:cubicBezTo>
                <a:cubicBezTo>
                  <a:pt x="0" y="2"/>
                  <a:pt x="0" y="2"/>
                  <a:pt x="0" y="2"/>
                </a:cubicBezTo>
                <a:lnTo>
                  <a:pt x="1" y="9"/>
                </a:ln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218" name="Freeform 167"/>
          <p:cNvSpPr>
            <a:spLocks/>
          </p:cNvSpPr>
          <p:nvPr/>
        </p:nvSpPr>
        <p:spPr bwMode="auto">
          <a:xfrm>
            <a:off x="4668044" y="3849578"/>
            <a:ext cx="244131" cy="391005"/>
          </a:xfrm>
          <a:custGeom>
            <a:avLst/>
            <a:gdLst>
              <a:gd name="T0" fmla="*/ 89 w 90"/>
              <a:gd name="T1" fmla="*/ 37 h 144"/>
              <a:gd name="T2" fmla="*/ 87 w 90"/>
              <a:gd name="T3" fmla="*/ 21 h 144"/>
              <a:gd name="T4" fmla="*/ 86 w 90"/>
              <a:gd name="T5" fmla="*/ 1 h 144"/>
              <a:gd name="T6" fmla="*/ 86 w 90"/>
              <a:gd name="T7" fmla="*/ 0 h 144"/>
              <a:gd name="T8" fmla="*/ 77 w 90"/>
              <a:gd name="T9" fmla="*/ 5 h 144"/>
              <a:gd name="T10" fmla="*/ 71 w 90"/>
              <a:gd name="T11" fmla="*/ 6 h 144"/>
              <a:gd name="T12" fmla="*/ 66 w 90"/>
              <a:gd name="T13" fmla="*/ 6 h 144"/>
              <a:gd name="T14" fmla="*/ 64 w 90"/>
              <a:gd name="T15" fmla="*/ 9 h 144"/>
              <a:gd name="T16" fmla="*/ 59 w 90"/>
              <a:gd name="T17" fmla="*/ 10 h 144"/>
              <a:gd name="T18" fmla="*/ 51 w 90"/>
              <a:gd name="T19" fmla="*/ 11 h 144"/>
              <a:gd name="T20" fmla="*/ 49 w 90"/>
              <a:gd name="T21" fmla="*/ 8 h 144"/>
              <a:gd name="T22" fmla="*/ 44 w 90"/>
              <a:gd name="T23" fmla="*/ 9 h 144"/>
              <a:gd name="T24" fmla="*/ 39 w 90"/>
              <a:gd name="T25" fmla="*/ 9 h 144"/>
              <a:gd name="T26" fmla="*/ 39 w 90"/>
              <a:gd name="T27" fmla="*/ 12 h 144"/>
              <a:gd name="T28" fmla="*/ 42 w 90"/>
              <a:gd name="T29" fmla="*/ 30 h 144"/>
              <a:gd name="T30" fmla="*/ 47 w 90"/>
              <a:gd name="T31" fmla="*/ 35 h 144"/>
              <a:gd name="T32" fmla="*/ 48 w 90"/>
              <a:gd name="T33" fmla="*/ 43 h 144"/>
              <a:gd name="T34" fmla="*/ 43 w 90"/>
              <a:gd name="T35" fmla="*/ 49 h 144"/>
              <a:gd name="T36" fmla="*/ 42 w 90"/>
              <a:gd name="T37" fmla="*/ 56 h 144"/>
              <a:gd name="T38" fmla="*/ 34 w 90"/>
              <a:gd name="T39" fmla="*/ 46 h 144"/>
              <a:gd name="T40" fmla="*/ 36 w 90"/>
              <a:gd name="T41" fmla="*/ 35 h 144"/>
              <a:gd name="T42" fmla="*/ 29 w 90"/>
              <a:gd name="T43" fmla="*/ 34 h 144"/>
              <a:gd name="T44" fmla="*/ 24 w 90"/>
              <a:gd name="T45" fmla="*/ 30 h 144"/>
              <a:gd name="T46" fmla="*/ 0 w 90"/>
              <a:gd name="T47" fmla="*/ 39 h 144"/>
              <a:gd name="T48" fmla="*/ 2 w 90"/>
              <a:gd name="T49" fmla="*/ 45 h 144"/>
              <a:gd name="T50" fmla="*/ 1 w 90"/>
              <a:gd name="T51" fmla="*/ 45 h 144"/>
              <a:gd name="T52" fmla="*/ 3 w 90"/>
              <a:gd name="T53" fmla="*/ 48 h 144"/>
              <a:gd name="T54" fmla="*/ 14 w 90"/>
              <a:gd name="T55" fmla="*/ 50 h 144"/>
              <a:gd name="T56" fmla="*/ 23 w 90"/>
              <a:gd name="T57" fmla="*/ 54 h 144"/>
              <a:gd name="T58" fmla="*/ 24 w 90"/>
              <a:gd name="T59" fmla="*/ 67 h 144"/>
              <a:gd name="T60" fmla="*/ 21 w 90"/>
              <a:gd name="T61" fmla="*/ 74 h 144"/>
              <a:gd name="T62" fmla="*/ 24 w 90"/>
              <a:gd name="T63" fmla="*/ 80 h 144"/>
              <a:gd name="T64" fmla="*/ 19 w 90"/>
              <a:gd name="T65" fmla="*/ 87 h 144"/>
              <a:gd name="T66" fmla="*/ 17 w 90"/>
              <a:gd name="T67" fmla="*/ 95 h 144"/>
              <a:gd name="T68" fmla="*/ 9 w 90"/>
              <a:gd name="T69" fmla="*/ 103 h 144"/>
              <a:gd name="T70" fmla="*/ 9 w 90"/>
              <a:gd name="T71" fmla="*/ 104 h 144"/>
              <a:gd name="T72" fmla="*/ 14 w 90"/>
              <a:gd name="T73" fmla="*/ 119 h 144"/>
              <a:gd name="T74" fmla="*/ 15 w 90"/>
              <a:gd name="T75" fmla="*/ 135 h 144"/>
              <a:gd name="T76" fmla="*/ 16 w 90"/>
              <a:gd name="T77" fmla="*/ 144 h 144"/>
              <a:gd name="T78" fmla="*/ 22 w 90"/>
              <a:gd name="T79" fmla="*/ 144 h 144"/>
              <a:gd name="T80" fmla="*/ 23 w 90"/>
              <a:gd name="T81" fmla="*/ 140 h 144"/>
              <a:gd name="T82" fmla="*/ 19 w 90"/>
              <a:gd name="T83" fmla="*/ 137 h 144"/>
              <a:gd name="T84" fmla="*/ 32 w 90"/>
              <a:gd name="T85" fmla="*/ 127 h 144"/>
              <a:gd name="T86" fmla="*/ 43 w 90"/>
              <a:gd name="T87" fmla="*/ 120 h 144"/>
              <a:gd name="T88" fmla="*/ 44 w 90"/>
              <a:gd name="T89" fmla="*/ 108 h 144"/>
              <a:gd name="T90" fmla="*/ 42 w 90"/>
              <a:gd name="T91" fmla="*/ 97 h 144"/>
              <a:gd name="T92" fmla="*/ 38 w 90"/>
              <a:gd name="T93" fmla="*/ 87 h 144"/>
              <a:gd name="T94" fmla="*/ 40 w 90"/>
              <a:gd name="T95" fmla="*/ 80 h 144"/>
              <a:gd name="T96" fmla="*/ 44 w 90"/>
              <a:gd name="T97" fmla="*/ 76 h 144"/>
              <a:gd name="T98" fmla="*/ 51 w 90"/>
              <a:gd name="T99" fmla="*/ 71 h 144"/>
              <a:gd name="T100" fmla="*/ 59 w 90"/>
              <a:gd name="T101" fmla="*/ 62 h 144"/>
              <a:gd name="T102" fmla="*/ 76 w 90"/>
              <a:gd name="T103" fmla="*/ 55 h 144"/>
              <a:gd name="T104" fmla="*/ 89 w 90"/>
              <a:gd name="T105" fmla="*/ 3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0" h="144">
                <a:moveTo>
                  <a:pt x="89" y="37"/>
                </a:moveTo>
                <a:cubicBezTo>
                  <a:pt x="88" y="35"/>
                  <a:pt x="87" y="25"/>
                  <a:pt x="87" y="21"/>
                </a:cubicBezTo>
                <a:cubicBezTo>
                  <a:pt x="88" y="17"/>
                  <a:pt x="86" y="6"/>
                  <a:pt x="86" y="1"/>
                </a:cubicBezTo>
                <a:cubicBezTo>
                  <a:pt x="86" y="0"/>
                  <a:pt x="86" y="0"/>
                  <a:pt x="86" y="0"/>
                </a:cubicBezTo>
                <a:cubicBezTo>
                  <a:pt x="82" y="2"/>
                  <a:pt x="78" y="4"/>
                  <a:pt x="77" y="5"/>
                </a:cubicBezTo>
                <a:cubicBezTo>
                  <a:pt x="77" y="6"/>
                  <a:pt x="73" y="5"/>
                  <a:pt x="71" y="6"/>
                </a:cubicBezTo>
                <a:cubicBezTo>
                  <a:pt x="69" y="8"/>
                  <a:pt x="68" y="7"/>
                  <a:pt x="66" y="6"/>
                </a:cubicBezTo>
                <a:cubicBezTo>
                  <a:pt x="65" y="6"/>
                  <a:pt x="64" y="8"/>
                  <a:pt x="64" y="9"/>
                </a:cubicBezTo>
                <a:cubicBezTo>
                  <a:pt x="63" y="11"/>
                  <a:pt x="60" y="10"/>
                  <a:pt x="59" y="10"/>
                </a:cubicBezTo>
                <a:cubicBezTo>
                  <a:pt x="57" y="10"/>
                  <a:pt x="53" y="11"/>
                  <a:pt x="51" y="11"/>
                </a:cubicBezTo>
                <a:cubicBezTo>
                  <a:pt x="50" y="11"/>
                  <a:pt x="51" y="9"/>
                  <a:pt x="49" y="8"/>
                </a:cubicBezTo>
                <a:cubicBezTo>
                  <a:pt x="47" y="8"/>
                  <a:pt x="45" y="9"/>
                  <a:pt x="44" y="9"/>
                </a:cubicBezTo>
                <a:cubicBezTo>
                  <a:pt x="43" y="9"/>
                  <a:pt x="41" y="9"/>
                  <a:pt x="39" y="9"/>
                </a:cubicBezTo>
                <a:cubicBezTo>
                  <a:pt x="39" y="10"/>
                  <a:pt x="39" y="11"/>
                  <a:pt x="39" y="12"/>
                </a:cubicBezTo>
                <a:cubicBezTo>
                  <a:pt x="37" y="16"/>
                  <a:pt x="42" y="26"/>
                  <a:pt x="42" y="30"/>
                </a:cubicBezTo>
                <a:cubicBezTo>
                  <a:pt x="44" y="31"/>
                  <a:pt x="46" y="33"/>
                  <a:pt x="47" y="35"/>
                </a:cubicBezTo>
                <a:cubicBezTo>
                  <a:pt x="50" y="37"/>
                  <a:pt x="47" y="37"/>
                  <a:pt x="48" y="43"/>
                </a:cubicBezTo>
                <a:cubicBezTo>
                  <a:pt x="48" y="49"/>
                  <a:pt x="45" y="47"/>
                  <a:pt x="43" y="49"/>
                </a:cubicBezTo>
                <a:cubicBezTo>
                  <a:pt x="41" y="51"/>
                  <a:pt x="43" y="55"/>
                  <a:pt x="42" y="56"/>
                </a:cubicBezTo>
                <a:cubicBezTo>
                  <a:pt x="42" y="58"/>
                  <a:pt x="35" y="48"/>
                  <a:pt x="34" y="46"/>
                </a:cubicBezTo>
                <a:cubicBezTo>
                  <a:pt x="34" y="45"/>
                  <a:pt x="37" y="39"/>
                  <a:pt x="36" y="35"/>
                </a:cubicBezTo>
                <a:cubicBezTo>
                  <a:pt x="35" y="32"/>
                  <a:pt x="31" y="34"/>
                  <a:pt x="29" y="34"/>
                </a:cubicBezTo>
                <a:cubicBezTo>
                  <a:pt x="28" y="34"/>
                  <a:pt x="24" y="30"/>
                  <a:pt x="24" y="30"/>
                </a:cubicBezTo>
                <a:cubicBezTo>
                  <a:pt x="23" y="30"/>
                  <a:pt x="0" y="39"/>
                  <a:pt x="0" y="39"/>
                </a:cubicBezTo>
                <a:cubicBezTo>
                  <a:pt x="2" y="45"/>
                  <a:pt x="2" y="45"/>
                  <a:pt x="2" y="45"/>
                </a:cubicBezTo>
                <a:cubicBezTo>
                  <a:pt x="1" y="45"/>
                  <a:pt x="1" y="45"/>
                  <a:pt x="1" y="45"/>
                </a:cubicBezTo>
                <a:cubicBezTo>
                  <a:pt x="3" y="48"/>
                  <a:pt x="3" y="48"/>
                  <a:pt x="3" y="48"/>
                </a:cubicBezTo>
                <a:cubicBezTo>
                  <a:pt x="3" y="48"/>
                  <a:pt x="10" y="48"/>
                  <a:pt x="14" y="50"/>
                </a:cubicBezTo>
                <a:cubicBezTo>
                  <a:pt x="17" y="52"/>
                  <a:pt x="22" y="53"/>
                  <a:pt x="23" y="54"/>
                </a:cubicBezTo>
                <a:cubicBezTo>
                  <a:pt x="24" y="54"/>
                  <a:pt x="23" y="63"/>
                  <a:pt x="24" y="67"/>
                </a:cubicBezTo>
                <a:cubicBezTo>
                  <a:pt x="24" y="71"/>
                  <a:pt x="19" y="72"/>
                  <a:pt x="21" y="74"/>
                </a:cubicBezTo>
                <a:cubicBezTo>
                  <a:pt x="24" y="76"/>
                  <a:pt x="22" y="80"/>
                  <a:pt x="24" y="80"/>
                </a:cubicBezTo>
                <a:cubicBezTo>
                  <a:pt x="25" y="81"/>
                  <a:pt x="21" y="86"/>
                  <a:pt x="19" y="87"/>
                </a:cubicBezTo>
                <a:cubicBezTo>
                  <a:pt x="18" y="88"/>
                  <a:pt x="19" y="92"/>
                  <a:pt x="17" y="95"/>
                </a:cubicBezTo>
                <a:cubicBezTo>
                  <a:pt x="16" y="97"/>
                  <a:pt x="12" y="101"/>
                  <a:pt x="9" y="103"/>
                </a:cubicBezTo>
                <a:cubicBezTo>
                  <a:pt x="9" y="104"/>
                  <a:pt x="9" y="104"/>
                  <a:pt x="9" y="104"/>
                </a:cubicBezTo>
                <a:cubicBezTo>
                  <a:pt x="10" y="105"/>
                  <a:pt x="12" y="118"/>
                  <a:pt x="14" y="119"/>
                </a:cubicBezTo>
                <a:cubicBezTo>
                  <a:pt x="17" y="121"/>
                  <a:pt x="15" y="134"/>
                  <a:pt x="15" y="135"/>
                </a:cubicBezTo>
                <a:cubicBezTo>
                  <a:pt x="15" y="136"/>
                  <a:pt x="16" y="144"/>
                  <a:pt x="16" y="144"/>
                </a:cubicBezTo>
                <a:cubicBezTo>
                  <a:pt x="16" y="144"/>
                  <a:pt x="19" y="144"/>
                  <a:pt x="22" y="144"/>
                </a:cubicBezTo>
                <a:cubicBezTo>
                  <a:pt x="22" y="142"/>
                  <a:pt x="23" y="141"/>
                  <a:pt x="23" y="140"/>
                </a:cubicBezTo>
                <a:cubicBezTo>
                  <a:pt x="23" y="136"/>
                  <a:pt x="20" y="139"/>
                  <a:pt x="19" y="137"/>
                </a:cubicBezTo>
                <a:cubicBezTo>
                  <a:pt x="18" y="134"/>
                  <a:pt x="25" y="129"/>
                  <a:pt x="32" y="127"/>
                </a:cubicBezTo>
                <a:cubicBezTo>
                  <a:pt x="40" y="124"/>
                  <a:pt x="42" y="123"/>
                  <a:pt x="43" y="120"/>
                </a:cubicBezTo>
                <a:cubicBezTo>
                  <a:pt x="44" y="118"/>
                  <a:pt x="43" y="111"/>
                  <a:pt x="44" y="108"/>
                </a:cubicBezTo>
                <a:cubicBezTo>
                  <a:pt x="45" y="105"/>
                  <a:pt x="43" y="104"/>
                  <a:pt x="42" y="97"/>
                </a:cubicBezTo>
                <a:cubicBezTo>
                  <a:pt x="42" y="91"/>
                  <a:pt x="39" y="90"/>
                  <a:pt x="38" y="87"/>
                </a:cubicBezTo>
                <a:cubicBezTo>
                  <a:pt x="37" y="83"/>
                  <a:pt x="38" y="81"/>
                  <a:pt x="40" y="80"/>
                </a:cubicBezTo>
                <a:cubicBezTo>
                  <a:pt x="42" y="80"/>
                  <a:pt x="42" y="79"/>
                  <a:pt x="44" y="76"/>
                </a:cubicBezTo>
                <a:cubicBezTo>
                  <a:pt x="45" y="73"/>
                  <a:pt x="47" y="74"/>
                  <a:pt x="51" y="71"/>
                </a:cubicBezTo>
                <a:cubicBezTo>
                  <a:pt x="54" y="69"/>
                  <a:pt x="54" y="66"/>
                  <a:pt x="59" y="62"/>
                </a:cubicBezTo>
                <a:cubicBezTo>
                  <a:pt x="65" y="58"/>
                  <a:pt x="71" y="58"/>
                  <a:pt x="76" y="55"/>
                </a:cubicBezTo>
                <a:cubicBezTo>
                  <a:pt x="81" y="52"/>
                  <a:pt x="90" y="39"/>
                  <a:pt x="89" y="37"/>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219" name="Freeform 168"/>
          <p:cNvSpPr>
            <a:spLocks/>
          </p:cNvSpPr>
          <p:nvPr/>
        </p:nvSpPr>
        <p:spPr bwMode="auto">
          <a:xfrm>
            <a:off x="4656930" y="3699589"/>
            <a:ext cx="248101" cy="252069"/>
          </a:xfrm>
          <a:custGeom>
            <a:avLst/>
            <a:gdLst>
              <a:gd name="T0" fmla="*/ 85 w 91"/>
              <a:gd name="T1" fmla="*/ 75 h 93"/>
              <a:gd name="T2" fmla="*/ 82 w 91"/>
              <a:gd name="T3" fmla="*/ 66 h 93"/>
              <a:gd name="T4" fmla="*/ 81 w 91"/>
              <a:gd name="T5" fmla="*/ 59 h 93"/>
              <a:gd name="T6" fmla="*/ 83 w 91"/>
              <a:gd name="T7" fmla="*/ 53 h 93"/>
              <a:gd name="T8" fmla="*/ 78 w 91"/>
              <a:gd name="T9" fmla="*/ 46 h 93"/>
              <a:gd name="T10" fmla="*/ 82 w 91"/>
              <a:gd name="T11" fmla="*/ 33 h 93"/>
              <a:gd name="T12" fmla="*/ 68 w 91"/>
              <a:gd name="T13" fmla="*/ 23 h 93"/>
              <a:gd name="T14" fmla="*/ 68 w 91"/>
              <a:gd name="T15" fmla="*/ 18 h 93"/>
              <a:gd name="T16" fmla="*/ 37 w 91"/>
              <a:gd name="T17" fmla="*/ 1 h 93"/>
              <a:gd name="T18" fmla="*/ 33 w 91"/>
              <a:gd name="T19" fmla="*/ 9 h 93"/>
              <a:gd name="T20" fmla="*/ 33 w 91"/>
              <a:gd name="T21" fmla="*/ 14 h 93"/>
              <a:gd name="T22" fmla="*/ 19 w 91"/>
              <a:gd name="T23" fmla="*/ 13 h 93"/>
              <a:gd name="T24" fmla="*/ 19 w 91"/>
              <a:gd name="T25" fmla="*/ 0 h 93"/>
              <a:gd name="T26" fmla="*/ 12 w 91"/>
              <a:gd name="T27" fmla="*/ 1 h 93"/>
              <a:gd name="T28" fmla="*/ 8 w 91"/>
              <a:gd name="T29" fmla="*/ 2 h 93"/>
              <a:gd name="T30" fmla="*/ 10 w 91"/>
              <a:gd name="T31" fmla="*/ 5 h 93"/>
              <a:gd name="T32" fmla="*/ 11 w 91"/>
              <a:gd name="T33" fmla="*/ 11 h 93"/>
              <a:gd name="T34" fmla="*/ 8 w 91"/>
              <a:gd name="T35" fmla="*/ 13 h 93"/>
              <a:gd name="T36" fmla="*/ 8 w 91"/>
              <a:gd name="T37" fmla="*/ 17 h 93"/>
              <a:gd name="T38" fmla="*/ 10 w 91"/>
              <a:gd name="T39" fmla="*/ 18 h 93"/>
              <a:gd name="T40" fmla="*/ 3 w 91"/>
              <a:gd name="T41" fmla="*/ 28 h 93"/>
              <a:gd name="T42" fmla="*/ 0 w 91"/>
              <a:gd name="T43" fmla="*/ 30 h 93"/>
              <a:gd name="T44" fmla="*/ 5 w 91"/>
              <a:gd name="T45" fmla="*/ 46 h 93"/>
              <a:gd name="T46" fmla="*/ 9 w 91"/>
              <a:gd name="T47" fmla="*/ 58 h 93"/>
              <a:gd name="T48" fmla="*/ 11 w 91"/>
              <a:gd name="T49" fmla="*/ 64 h 93"/>
              <a:gd name="T50" fmla="*/ 7 w 91"/>
              <a:gd name="T51" fmla="*/ 61 h 93"/>
              <a:gd name="T52" fmla="*/ 6 w 91"/>
              <a:gd name="T53" fmla="*/ 62 h 93"/>
              <a:gd name="T54" fmla="*/ 6 w 91"/>
              <a:gd name="T55" fmla="*/ 62 h 93"/>
              <a:gd name="T56" fmla="*/ 12 w 91"/>
              <a:gd name="T57" fmla="*/ 66 h 93"/>
              <a:gd name="T58" fmla="*/ 20 w 91"/>
              <a:gd name="T59" fmla="*/ 69 h 93"/>
              <a:gd name="T60" fmla="*/ 30 w 91"/>
              <a:gd name="T61" fmla="*/ 74 h 93"/>
              <a:gd name="T62" fmla="*/ 31 w 91"/>
              <a:gd name="T63" fmla="*/ 74 h 93"/>
              <a:gd name="T64" fmla="*/ 37 w 91"/>
              <a:gd name="T65" fmla="*/ 74 h 93"/>
              <a:gd name="T66" fmla="*/ 38 w 91"/>
              <a:gd name="T67" fmla="*/ 74 h 93"/>
              <a:gd name="T68" fmla="*/ 44 w 91"/>
              <a:gd name="T69" fmla="*/ 91 h 93"/>
              <a:gd name="T70" fmla="*/ 49 w 91"/>
              <a:gd name="T71" fmla="*/ 91 h 93"/>
              <a:gd name="T72" fmla="*/ 54 w 91"/>
              <a:gd name="T73" fmla="*/ 90 h 93"/>
              <a:gd name="T74" fmla="*/ 56 w 91"/>
              <a:gd name="T75" fmla="*/ 93 h 93"/>
              <a:gd name="T76" fmla="*/ 64 w 91"/>
              <a:gd name="T77" fmla="*/ 92 h 93"/>
              <a:gd name="T78" fmla="*/ 69 w 91"/>
              <a:gd name="T79" fmla="*/ 91 h 93"/>
              <a:gd name="T80" fmla="*/ 71 w 91"/>
              <a:gd name="T81" fmla="*/ 88 h 93"/>
              <a:gd name="T82" fmla="*/ 76 w 91"/>
              <a:gd name="T83" fmla="*/ 88 h 93"/>
              <a:gd name="T84" fmla="*/ 82 w 91"/>
              <a:gd name="T85" fmla="*/ 87 h 93"/>
              <a:gd name="T86" fmla="*/ 91 w 91"/>
              <a:gd name="T87" fmla="*/ 82 h 93"/>
              <a:gd name="T88" fmla="*/ 85 w 91"/>
              <a:gd name="T89" fmla="*/ 75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1" h="93">
                <a:moveTo>
                  <a:pt x="85" y="75"/>
                </a:moveTo>
                <a:cubicBezTo>
                  <a:pt x="85" y="69"/>
                  <a:pt x="82" y="69"/>
                  <a:pt x="82" y="66"/>
                </a:cubicBezTo>
                <a:cubicBezTo>
                  <a:pt x="82" y="62"/>
                  <a:pt x="83" y="59"/>
                  <a:pt x="81" y="59"/>
                </a:cubicBezTo>
                <a:cubicBezTo>
                  <a:pt x="80" y="59"/>
                  <a:pt x="81" y="56"/>
                  <a:pt x="83" y="53"/>
                </a:cubicBezTo>
                <a:cubicBezTo>
                  <a:pt x="85" y="50"/>
                  <a:pt x="79" y="49"/>
                  <a:pt x="78" y="46"/>
                </a:cubicBezTo>
                <a:cubicBezTo>
                  <a:pt x="78" y="44"/>
                  <a:pt x="80" y="39"/>
                  <a:pt x="82" y="33"/>
                </a:cubicBezTo>
                <a:cubicBezTo>
                  <a:pt x="75" y="28"/>
                  <a:pt x="68" y="23"/>
                  <a:pt x="68" y="23"/>
                </a:cubicBezTo>
                <a:cubicBezTo>
                  <a:pt x="68" y="18"/>
                  <a:pt x="68" y="18"/>
                  <a:pt x="68" y="18"/>
                </a:cubicBezTo>
                <a:cubicBezTo>
                  <a:pt x="37" y="1"/>
                  <a:pt x="37" y="1"/>
                  <a:pt x="37" y="1"/>
                </a:cubicBezTo>
                <a:cubicBezTo>
                  <a:pt x="36" y="5"/>
                  <a:pt x="35" y="8"/>
                  <a:pt x="33" y="9"/>
                </a:cubicBezTo>
                <a:cubicBezTo>
                  <a:pt x="30" y="10"/>
                  <a:pt x="36" y="13"/>
                  <a:pt x="33" y="14"/>
                </a:cubicBezTo>
                <a:cubicBezTo>
                  <a:pt x="30" y="14"/>
                  <a:pt x="24" y="11"/>
                  <a:pt x="19" y="13"/>
                </a:cubicBezTo>
                <a:cubicBezTo>
                  <a:pt x="16" y="14"/>
                  <a:pt x="17" y="7"/>
                  <a:pt x="19" y="0"/>
                </a:cubicBezTo>
                <a:cubicBezTo>
                  <a:pt x="12" y="1"/>
                  <a:pt x="12" y="1"/>
                  <a:pt x="12" y="1"/>
                </a:cubicBezTo>
                <a:cubicBezTo>
                  <a:pt x="12" y="1"/>
                  <a:pt x="10" y="1"/>
                  <a:pt x="8" y="2"/>
                </a:cubicBezTo>
                <a:cubicBezTo>
                  <a:pt x="10" y="5"/>
                  <a:pt x="10" y="5"/>
                  <a:pt x="10" y="5"/>
                </a:cubicBezTo>
                <a:cubicBezTo>
                  <a:pt x="10" y="5"/>
                  <a:pt x="12" y="9"/>
                  <a:pt x="11" y="11"/>
                </a:cubicBezTo>
                <a:cubicBezTo>
                  <a:pt x="11" y="12"/>
                  <a:pt x="9" y="12"/>
                  <a:pt x="8" y="13"/>
                </a:cubicBezTo>
                <a:cubicBezTo>
                  <a:pt x="8" y="15"/>
                  <a:pt x="8" y="17"/>
                  <a:pt x="8" y="17"/>
                </a:cubicBezTo>
                <a:cubicBezTo>
                  <a:pt x="10" y="18"/>
                  <a:pt x="10" y="18"/>
                  <a:pt x="10" y="18"/>
                </a:cubicBezTo>
                <a:cubicBezTo>
                  <a:pt x="10" y="18"/>
                  <a:pt x="5" y="27"/>
                  <a:pt x="3" y="28"/>
                </a:cubicBezTo>
                <a:cubicBezTo>
                  <a:pt x="3" y="29"/>
                  <a:pt x="1" y="29"/>
                  <a:pt x="0" y="30"/>
                </a:cubicBezTo>
                <a:cubicBezTo>
                  <a:pt x="1" y="37"/>
                  <a:pt x="3" y="44"/>
                  <a:pt x="5" y="46"/>
                </a:cubicBezTo>
                <a:cubicBezTo>
                  <a:pt x="9" y="50"/>
                  <a:pt x="8" y="55"/>
                  <a:pt x="9" y="58"/>
                </a:cubicBezTo>
                <a:cubicBezTo>
                  <a:pt x="10" y="60"/>
                  <a:pt x="14" y="63"/>
                  <a:pt x="11" y="64"/>
                </a:cubicBezTo>
                <a:cubicBezTo>
                  <a:pt x="10" y="65"/>
                  <a:pt x="8" y="63"/>
                  <a:pt x="7" y="61"/>
                </a:cubicBezTo>
                <a:cubicBezTo>
                  <a:pt x="7" y="61"/>
                  <a:pt x="6" y="62"/>
                  <a:pt x="6" y="62"/>
                </a:cubicBezTo>
                <a:cubicBezTo>
                  <a:pt x="6" y="62"/>
                  <a:pt x="6" y="62"/>
                  <a:pt x="6" y="62"/>
                </a:cubicBezTo>
                <a:cubicBezTo>
                  <a:pt x="8" y="64"/>
                  <a:pt x="11" y="66"/>
                  <a:pt x="12" y="66"/>
                </a:cubicBezTo>
                <a:cubicBezTo>
                  <a:pt x="14" y="66"/>
                  <a:pt x="18" y="68"/>
                  <a:pt x="20" y="69"/>
                </a:cubicBezTo>
                <a:cubicBezTo>
                  <a:pt x="22" y="69"/>
                  <a:pt x="30" y="72"/>
                  <a:pt x="30" y="74"/>
                </a:cubicBezTo>
                <a:cubicBezTo>
                  <a:pt x="31" y="74"/>
                  <a:pt x="31" y="74"/>
                  <a:pt x="31" y="74"/>
                </a:cubicBezTo>
                <a:cubicBezTo>
                  <a:pt x="33" y="74"/>
                  <a:pt x="35" y="74"/>
                  <a:pt x="37" y="74"/>
                </a:cubicBezTo>
                <a:cubicBezTo>
                  <a:pt x="37" y="74"/>
                  <a:pt x="37" y="74"/>
                  <a:pt x="38" y="74"/>
                </a:cubicBezTo>
                <a:cubicBezTo>
                  <a:pt x="41" y="74"/>
                  <a:pt x="44" y="85"/>
                  <a:pt x="44" y="91"/>
                </a:cubicBezTo>
                <a:cubicBezTo>
                  <a:pt x="46" y="91"/>
                  <a:pt x="48" y="91"/>
                  <a:pt x="49" y="91"/>
                </a:cubicBezTo>
                <a:cubicBezTo>
                  <a:pt x="50" y="91"/>
                  <a:pt x="52" y="90"/>
                  <a:pt x="54" y="90"/>
                </a:cubicBezTo>
                <a:cubicBezTo>
                  <a:pt x="56" y="91"/>
                  <a:pt x="55" y="93"/>
                  <a:pt x="56" y="93"/>
                </a:cubicBezTo>
                <a:cubicBezTo>
                  <a:pt x="58" y="93"/>
                  <a:pt x="62" y="92"/>
                  <a:pt x="64" y="92"/>
                </a:cubicBezTo>
                <a:cubicBezTo>
                  <a:pt x="65" y="92"/>
                  <a:pt x="68" y="93"/>
                  <a:pt x="69" y="91"/>
                </a:cubicBezTo>
                <a:cubicBezTo>
                  <a:pt x="69" y="90"/>
                  <a:pt x="70" y="88"/>
                  <a:pt x="71" y="88"/>
                </a:cubicBezTo>
                <a:cubicBezTo>
                  <a:pt x="73" y="89"/>
                  <a:pt x="74" y="90"/>
                  <a:pt x="76" y="88"/>
                </a:cubicBezTo>
                <a:cubicBezTo>
                  <a:pt x="78" y="87"/>
                  <a:pt x="82" y="88"/>
                  <a:pt x="82" y="87"/>
                </a:cubicBezTo>
                <a:cubicBezTo>
                  <a:pt x="83" y="86"/>
                  <a:pt x="87" y="84"/>
                  <a:pt x="91" y="82"/>
                </a:cubicBezTo>
                <a:cubicBezTo>
                  <a:pt x="91" y="77"/>
                  <a:pt x="86" y="80"/>
                  <a:pt x="85" y="75"/>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220" name="Freeform 169"/>
          <p:cNvSpPr>
            <a:spLocks/>
          </p:cNvSpPr>
          <p:nvPr/>
        </p:nvSpPr>
        <p:spPr bwMode="auto">
          <a:xfrm>
            <a:off x="4715669" y="3874627"/>
            <a:ext cx="75422" cy="178632"/>
          </a:xfrm>
          <a:custGeom>
            <a:avLst/>
            <a:gdLst>
              <a:gd name="T0" fmla="*/ 25 w 28"/>
              <a:gd name="T1" fmla="*/ 43 h 66"/>
              <a:gd name="T2" fmla="*/ 20 w 28"/>
              <a:gd name="T3" fmla="*/ 38 h 66"/>
              <a:gd name="T4" fmla="*/ 20 w 28"/>
              <a:gd name="T5" fmla="*/ 39 h 66"/>
              <a:gd name="T6" fmla="*/ 11 w 28"/>
              <a:gd name="T7" fmla="*/ 26 h 66"/>
              <a:gd name="T8" fmla="*/ 12 w 28"/>
              <a:gd name="T9" fmla="*/ 11 h 66"/>
              <a:gd name="T10" fmla="*/ 10 w 28"/>
              <a:gd name="T11" fmla="*/ 0 h 66"/>
              <a:gd name="T12" fmla="*/ 4 w 28"/>
              <a:gd name="T13" fmla="*/ 0 h 66"/>
              <a:gd name="T14" fmla="*/ 7 w 28"/>
              <a:gd name="T15" fmla="*/ 9 h 66"/>
              <a:gd name="T16" fmla="*/ 4 w 28"/>
              <a:gd name="T17" fmla="*/ 10 h 66"/>
              <a:gd name="T18" fmla="*/ 5 w 28"/>
              <a:gd name="T19" fmla="*/ 24 h 66"/>
              <a:gd name="T20" fmla="*/ 1 w 28"/>
              <a:gd name="T21" fmla="*/ 26 h 66"/>
              <a:gd name="T22" fmla="*/ 0 w 28"/>
              <a:gd name="T23" fmla="*/ 34 h 66"/>
              <a:gd name="T24" fmla="*/ 2 w 28"/>
              <a:gd name="T25" fmla="*/ 38 h 66"/>
              <a:gd name="T26" fmla="*/ 2 w 28"/>
              <a:gd name="T27" fmla="*/ 38 h 66"/>
              <a:gd name="T28" fmla="*/ 7 w 28"/>
              <a:gd name="T29" fmla="*/ 42 h 66"/>
              <a:gd name="T30" fmla="*/ 14 w 28"/>
              <a:gd name="T31" fmla="*/ 43 h 66"/>
              <a:gd name="T32" fmla="*/ 12 w 28"/>
              <a:gd name="T33" fmla="*/ 54 h 66"/>
              <a:gd name="T34" fmla="*/ 20 w 28"/>
              <a:gd name="T35" fmla="*/ 64 h 66"/>
              <a:gd name="T36" fmla="*/ 21 w 28"/>
              <a:gd name="T37" fmla="*/ 57 h 66"/>
              <a:gd name="T38" fmla="*/ 26 w 28"/>
              <a:gd name="T39" fmla="*/ 51 h 66"/>
              <a:gd name="T40" fmla="*/ 25 w 28"/>
              <a:gd name="T41" fmla="*/ 43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8" h="66">
                <a:moveTo>
                  <a:pt x="25" y="43"/>
                </a:moveTo>
                <a:cubicBezTo>
                  <a:pt x="24" y="41"/>
                  <a:pt x="22" y="39"/>
                  <a:pt x="20" y="38"/>
                </a:cubicBezTo>
                <a:cubicBezTo>
                  <a:pt x="20" y="38"/>
                  <a:pt x="20" y="39"/>
                  <a:pt x="20" y="39"/>
                </a:cubicBezTo>
                <a:cubicBezTo>
                  <a:pt x="18" y="42"/>
                  <a:pt x="12" y="32"/>
                  <a:pt x="11" y="26"/>
                </a:cubicBezTo>
                <a:cubicBezTo>
                  <a:pt x="10" y="20"/>
                  <a:pt x="14" y="17"/>
                  <a:pt x="12" y="11"/>
                </a:cubicBezTo>
                <a:cubicBezTo>
                  <a:pt x="10" y="6"/>
                  <a:pt x="8" y="2"/>
                  <a:pt x="10" y="0"/>
                </a:cubicBezTo>
                <a:cubicBezTo>
                  <a:pt x="8" y="0"/>
                  <a:pt x="6" y="0"/>
                  <a:pt x="4" y="0"/>
                </a:cubicBezTo>
                <a:cubicBezTo>
                  <a:pt x="5" y="3"/>
                  <a:pt x="7" y="7"/>
                  <a:pt x="7" y="9"/>
                </a:cubicBezTo>
                <a:cubicBezTo>
                  <a:pt x="7" y="10"/>
                  <a:pt x="5" y="8"/>
                  <a:pt x="4" y="10"/>
                </a:cubicBezTo>
                <a:cubicBezTo>
                  <a:pt x="3" y="12"/>
                  <a:pt x="3" y="22"/>
                  <a:pt x="5" y="24"/>
                </a:cubicBezTo>
                <a:cubicBezTo>
                  <a:pt x="7" y="26"/>
                  <a:pt x="1" y="25"/>
                  <a:pt x="1" y="26"/>
                </a:cubicBezTo>
                <a:cubicBezTo>
                  <a:pt x="1" y="28"/>
                  <a:pt x="1" y="34"/>
                  <a:pt x="0" y="34"/>
                </a:cubicBezTo>
                <a:cubicBezTo>
                  <a:pt x="0" y="35"/>
                  <a:pt x="1" y="36"/>
                  <a:pt x="2" y="38"/>
                </a:cubicBezTo>
                <a:cubicBezTo>
                  <a:pt x="2" y="38"/>
                  <a:pt x="2" y="38"/>
                  <a:pt x="2" y="38"/>
                </a:cubicBezTo>
                <a:cubicBezTo>
                  <a:pt x="2" y="38"/>
                  <a:pt x="6" y="42"/>
                  <a:pt x="7" y="42"/>
                </a:cubicBezTo>
                <a:cubicBezTo>
                  <a:pt x="9" y="42"/>
                  <a:pt x="13" y="40"/>
                  <a:pt x="14" y="43"/>
                </a:cubicBezTo>
                <a:cubicBezTo>
                  <a:pt x="15" y="47"/>
                  <a:pt x="12" y="53"/>
                  <a:pt x="12" y="54"/>
                </a:cubicBezTo>
                <a:cubicBezTo>
                  <a:pt x="13" y="56"/>
                  <a:pt x="20" y="66"/>
                  <a:pt x="20" y="64"/>
                </a:cubicBezTo>
                <a:cubicBezTo>
                  <a:pt x="21" y="63"/>
                  <a:pt x="19" y="59"/>
                  <a:pt x="21" y="57"/>
                </a:cubicBezTo>
                <a:cubicBezTo>
                  <a:pt x="23" y="55"/>
                  <a:pt x="26" y="57"/>
                  <a:pt x="26" y="51"/>
                </a:cubicBezTo>
                <a:cubicBezTo>
                  <a:pt x="25" y="45"/>
                  <a:pt x="28" y="45"/>
                  <a:pt x="25" y="43"/>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221" name="Freeform 170"/>
          <p:cNvSpPr>
            <a:spLocks/>
          </p:cNvSpPr>
          <p:nvPr/>
        </p:nvSpPr>
        <p:spPr bwMode="auto">
          <a:xfrm>
            <a:off x="7112794" y="4101665"/>
            <a:ext cx="75422" cy="59544"/>
          </a:xfrm>
          <a:custGeom>
            <a:avLst/>
            <a:gdLst>
              <a:gd name="T0" fmla="*/ 0 w 28"/>
              <a:gd name="T1" fmla="*/ 3 h 22"/>
              <a:gd name="T2" fmla="*/ 25 w 28"/>
              <a:gd name="T3" fmla="*/ 20 h 22"/>
              <a:gd name="T4" fmla="*/ 0 w 28"/>
              <a:gd name="T5" fmla="*/ 3 h 22"/>
            </a:gdLst>
            <a:ahLst/>
            <a:cxnLst>
              <a:cxn ang="0">
                <a:pos x="T0" y="T1"/>
              </a:cxn>
              <a:cxn ang="0">
                <a:pos x="T2" y="T3"/>
              </a:cxn>
              <a:cxn ang="0">
                <a:pos x="T4" y="T5"/>
              </a:cxn>
            </a:cxnLst>
            <a:rect l="0" t="0" r="r" b="b"/>
            <a:pathLst>
              <a:path w="28" h="22">
                <a:moveTo>
                  <a:pt x="0" y="3"/>
                </a:moveTo>
                <a:cubicBezTo>
                  <a:pt x="0" y="0"/>
                  <a:pt x="28" y="18"/>
                  <a:pt x="25" y="20"/>
                </a:cubicBezTo>
                <a:cubicBezTo>
                  <a:pt x="22" y="22"/>
                  <a:pt x="1" y="6"/>
                  <a:pt x="0" y="3"/>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222" name="Freeform 171"/>
          <p:cNvSpPr>
            <a:spLocks/>
          </p:cNvSpPr>
          <p:nvPr/>
        </p:nvSpPr>
        <p:spPr bwMode="auto">
          <a:xfrm>
            <a:off x="5364956" y="2913408"/>
            <a:ext cx="172678" cy="119088"/>
          </a:xfrm>
          <a:custGeom>
            <a:avLst/>
            <a:gdLst>
              <a:gd name="T0" fmla="*/ 52 w 64"/>
              <a:gd name="T1" fmla="*/ 35 h 44"/>
              <a:gd name="T2" fmla="*/ 56 w 64"/>
              <a:gd name="T3" fmla="*/ 38 h 44"/>
              <a:gd name="T4" fmla="*/ 62 w 64"/>
              <a:gd name="T5" fmla="*/ 40 h 44"/>
              <a:gd name="T6" fmla="*/ 64 w 64"/>
              <a:gd name="T7" fmla="*/ 39 h 44"/>
              <a:gd name="T8" fmla="*/ 63 w 64"/>
              <a:gd name="T9" fmla="*/ 28 h 44"/>
              <a:gd name="T10" fmla="*/ 54 w 64"/>
              <a:gd name="T11" fmla="*/ 23 h 44"/>
              <a:gd name="T12" fmla="*/ 53 w 64"/>
              <a:gd name="T13" fmla="*/ 15 h 44"/>
              <a:gd name="T14" fmla="*/ 42 w 64"/>
              <a:gd name="T15" fmla="*/ 16 h 44"/>
              <a:gd name="T16" fmla="*/ 35 w 64"/>
              <a:gd name="T17" fmla="*/ 15 h 44"/>
              <a:gd name="T18" fmla="*/ 27 w 64"/>
              <a:gd name="T19" fmla="*/ 14 h 44"/>
              <a:gd name="T20" fmla="*/ 15 w 64"/>
              <a:gd name="T21" fmla="*/ 13 h 44"/>
              <a:gd name="T22" fmla="*/ 21 w 64"/>
              <a:gd name="T23" fmla="*/ 8 h 44"/>
              <a:gd name="T24" fmla="*/ 24 w 64"/>
              <a:gd name="T25" fmla="*/ 8 h 44"/>
              <a:gd name="T26" fmla="*/ 27 w 64"/>
              <a:gd name="T27" fmla="*/ 1 h 44"/>
              <a:gd name="T28" fmla="*/ 21 w 64"/>
              <a:gd name="T29" fmla="*/ 3 h 44"/>
              <a:gd name="T30" fmla="*/ 15 w 64"/>
              <a:gd name="T31" fmla="*/ 4 h 44"/>
              <a:gd name="T32" fmla="*/ 11 w 64"/>
              <a:gd name="T33" fmla="*/ 9 h 44"/>
              <a:gd name="T34" fmla="*/ 8 w 64"/>
              <a:gd name="T35" fmla="*/ 13 h 44"/>
              <a:gd name="T36" fmla="*/ 0 w 64"/>
              <a:gd name="T37" fmla="*/ 16 h 44"/>
              <a:gd name="T38" fmla="*/ 5 w 64"/>
              <a:gd name="T39" fmla="*/ 23 h 44"/>
              <a:gd name="T40" fmla="*/ 6 w 64"/>
              <a:gd name="T41" fmla="*/ 30 h 44"/>
              <a:gd name="T42" fmla="*/ 3 w 64"/>
              <a:gd name="T43" fmla="*/ 39 h 44"/>
              <a:gd name="T44" fmla="*/ 7 w 64"/>
              <a:gd name="T45" fmla="*/ 40 h 44"/>
              <a:gd name="T46" fmla="*/ 15 w 64"/>
              <a:gd name="T47" fmla="*/ 37 h 44"/>
              <a:gd name="T48" fmla="*/ 23 w 64"/>
              <a:gd name="T49" fmla="*/ 33 h 44"/>
              <a:gd name="T50" fmla="*/ 31 w 64"/>
              <a:gd name="T51" fmla="*/ 26 h 44"/>
              <a:gd name="T52" fmla="*/ 34 w 64"/>
              <a:gd name="T53" fmla="*/ 33 h 44"/>
              <a:gd name="T54" fmla="*/ 35 w 64"/>
              <a:gd name="T55" fmla="*/ 43 h 44"/>
              <a:gd name="T56" fmla="*/ 39 w 64"/>
              <a:gd name="T57" fmla="*/ 43 h 44"/>
              <a:gd name="T58" fmla="*/ 43 w 64"/>
              <a:gd name="T59" fmla="*/ 42 h 44"/>
              <a:gd name="T60" fmla="*/ 52 w 64"/>
              <a:gd name="T61" fmla="*/ 3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4" h="44">
                <a:moveTo>
                  <a:pt x="52" y="35"/>
                </a:moveTo>
                <a:cubicBezTo>
                  <a:pt x="54" y="37"/>
                  <a:pt x="54" y="38"/>
                  <a:pt x="56" y="38"/>
                </a:cubicBezTo>
                <a:cubicBezTo>
                  <a:pt x="57" y="38"/>
                  <a:pt x="60" y="38"/>
                  <a:pt x="62" y="40"/>
                </a:cubicBezTo>
                <a:cubicBezTo>
                  <a:pt x="63" y="39"/>
                  <a:pt x="64" y="39"/>
                  <a:pt x="64" y="39"/>
                </a:cubicBezTo>
                <a:cubicBezTo>
                  <a:pt x="64" y="39"/>
                  <a:pt x="63" y="31"/>
                  <a:pt x="63" y="28"/>
                </a:cubicBezTo>
                <a:cubicBezTo>
                  <a:pt x="62" y="25"/>
                  <a:pt x="54" y="23"/>
                  <a:pt x="54" y="23"/>
                </a:cubicBezTo>
                <a:cubicBezTo>
                  <a:pt x="53" y="15"/>
                  <a:pt x="53" y="15"/>
                  <a:pt x="53" y="15"/>
                </a:cubicBezTo>
                <a:cubicBezTo>
                  <a:pt x="53" y="15"/>
                  <a:pt x="44" y="17"/>
                  <a:pt x="42" y="16"/>
                </a:cubicBezTo>
                <a:cubicBezTo>
                  <a:pt x="40" y="15"/>
                  <a:pt x="37" y="17"/>
                  <a:pt x="35" y="15"/>
                </a:cubicBezTo>
                <a:cubicBezTo>
                  <a:pt x="33" y="12"/>
                  <a:pt x="30" y="16"/>
                  <a:pt x="27" y="14"/>
                </a:cubicBezTo>
                <a:cubicBezTo>
                  <a:pt x="24" y="12"/>
                  <a:pt x="16" y="15"/>
                  <a:pt x="15" y="13"/>
                </a:cubicBezTo>
                <a:cubicBezTo>
                  <a:pt x="15" y="12"/>
                  <a:pt x="19" y="8"/>
                  <a:pt x="21" y="8"/>
                </a:cubicBezTo>
                <a:cubicBezTo>
                  <a:pt x="22" y="8"/>
                  <a:pt x="23" y="8"/>
                  <a:pt x="24" y="8"/>
                </a:cubicBezTo>
                <a:cubicBezTo>
                  <a:pt x="25" y="7"/>
                  <a:pt x="28" y="2"/>
                  <a:pt x="27" y="1"/>
                </a:cubicBezTo>
                <a:cubicBezTo>
                  <a:pt x="26" y="0"/>
                  <a:pt x="23" y="1"/>
                  <a:pt x="21" y="3"/>
                </a:cubicBezTo>
                <a:cubicBezTo>
                  <a:pt x="19" y="4"/>
                  <a:pt x="16" y="2"/>
                  <a:pt x="15" y="4"/>
                </a:cubicBezTo>
                <a:cubicBezTo>
                  <a:pt x="14" y="6"/>
                  <a:pt x="13" y="9"/>
                  <a:pt x="11" y="9"/>
                </a:cubicBezTo>
                <a:cubicBezTo>
                  <a:pt x="9" y="9"/>
                  <a:pt x="10" y="12"/>
                  <a:pt x="8" y="13"/>
                </a:cubicBezTo>
                <a:cubicBezTo>
                  <a:pt x="6" y="14"/>
                  <a:pt x="1" y="14"/>
                  <a:pt x="0" y="16"/>
                </a:cubicBezTo>
                <a:cubicBezTo>
                  <a:pt x="0" y="19"/>
                  <a:pt x="6" y="20"/>
                  <a:pt x="5" y="23"/>
                </a:cubicBezTo>
                <a:cubicBezTo>
                  <a:pt x="5" y="26"/>
                  <a:pt x="9" y="29"/>
                  <a:pt x="6" y="30"/>
                </a:cubicBezTo>
                <a:cubicBezTo>
                  <a:pt x="4" y="32"/>
                  <a:pt x="3" y="34"/>
                  <a:pt x="3" y="39"/>
                </a:cubicBezTo>
                <a:cubicBezTo>
                  <a:pt x="4" y="40"/>
                  <a:pt x="6" y="41"/>
                  <a:pt x="7" y="40"/>
                </a:cubicBezTo>
                <a:cubicBezTo>
                  <a:pt x="8" y="37"/>
                  <a:pt x="15" y="40"/>
                  <a:pt x="15" y="37"/>
                </a:cubicBezTo>
                <a:cubicBezTo>
                  <a:pt x="15" y="35"/>
                  <a:pt x="23" y="36"/>
                  <a:pt x="23" y="33"/>
                </a:cubicBezTo>
                <a:cubicBezTo>
                  <a:pt x="23" y="31"/>
                  <a:pt x="28" y="26"/>
                  <a:pt x="31" y="26"/>
                </a:cubicBezTo>
                <a:cubicBezTo>
                  <a:pt x="34" y="26"/>
                  <a:pt x="31" y="31"/>
                  <a:pt x="34" y="33"/>
                </a:cubicBezTo>
                <a:cubicBezTo>
                  <a:pt x="38" y="35"/>
                  <a:pt x="33" y="41"/>
                  <a:pt x="35" y="43"/>
                </a:cubicBezTo>
                <a:cubicBezTo>
                  <a:pt x="35" y="44"/>
                  <a:pt x="37" y="44"/>
                  <a:pt x="39" y="43"/>
                </a:cubicBezTo>
                <a:cubicBezTo>
                  <a:pt x="40" y="43"/>
                  <a:pt x="42" y="42"/>
                  <a:pt x="43" y="42"/>
                </a:cubicBezTo>
                <a:cubicBezTo>
                  <a:pt x="46" y="39"/>
                  <a:pt x="51" y="35"/>
                  <a:pt x="52" y="35"/>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223" name="Freeform 172"/>
          <p:cNvSpPr>
            <a:spLocks/>
          </p:cNvSpPr>
          <p:nvPr/>
        </p:nvSpPr>
        <p:spPr bwMode="auto">
          <a:xfrm>
            <a:off x="2688430" y="3188077"/>
            <a:ext cx="45719" cy="101594"/>
          </a:xfrm>
          <a:custGeom>
            <a:avLst/>
            <a:gdLst>
              <a:gd name="T0" fmla="*/ 6 w 7"/>
              <a:gd name="T1" fmla="*/ 14 h 15"/>
              <a:gd name="T2" fmla="*/ 3 w 7"/>
              <a:gd name="T3" fmla="*/ 11 h 15"/>
              <a:gd name="T4" fmla="*/ 0 w 7"/>
              <a:gd name="T5" fmla="*/ 5 h 15"/>
              <a:gd name="T6" fmla="*/ 3 w 7"/>
              <a:gd name="T7" fmla="*/ 3 h 15"/>
              <a:gd name="T8" fmla="*/ 4 w 7"/>
              <a:gd name="T9" fmla="*/ 9 h 15"/>
              <a:gd name="T10" fmla="*/ 6 w 7"/>
              <a:gd name="T11" fmla="*/ 14 h 15"/>
            </a:gdLst>
            <a:ahLst/>
            <a:cxnLst>
              <a:cxn ang="0">
                <a:pos x="T0" y="T1"/>
              </a:cxn>
              <a:cxn ang="0">
                <a:pos x="T2" y="T3"/>
              </a:cxn>
              <a:cxn ang="0">
                <a:pos x="T4" y="T5"/>
              </a:cxn>
              <a:cxn ang="0">
                <a:pos x="T6" y="T7"/>
              </a:cxn>
              <a:cxn ang="0">
                <a:pos x="T8" y="T9"/>
              </a:cxn>
              <a:cxn ang="0">
                <a:pos x="T10" y="T11"/>
              </a:cxn>
            </a:cxnLst>
            <a:rect l="0" t="0" r="r" b="b"/>
            <a:pathLst>
              <a:path w="7" h="15">
                <a:moveTo>
                  <a:pt x="6" y="14"/>
                </a:moveTo>
                <a:cubicBezTo>
                  <a:pt x="6" y="15"/>
                  <a:pt x="3" y="13"/>
                  <a:pt x="3" y="11"/>
                </a:cubicBezTo>
                <a:cubicBezTo>
                  <a:pt x="3" y="9"/>
                  <a:pt x="0" y="9"/>
                  <a:pt x="0" y="5"/>
                </a:cubicBezTo>
                <a:cubicBezTo>
                  <a:pt x="0" y="2"/>
                  <a:pt x="1" y="0"/>
                  <a:pt x="3" y="3"/>
                </a:cubicBezTo>
                <a:cubicBezTo>
                  <a:pt x="5" y="6"/>
                  <a:pt x="3" y="8"/>
                  <a:pt x="4" y="9"/>
                </a:cubicBezTo>
                <a:cubicBezTo>
                  <a:pt x="4" y="10"/>
                  <a:pt x="7" y="12"/>
                  <a:pt x="6" y="14"/>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224" name="Freeform 173"/>
          <p:cNvSpPr>
            <a:spLocks/>
          </p:cNvSpPr>
          <p:nvPr/>
        </p:nvSpPr>
        <p:spPr bwMode="auto">
          <a:xfrm>
            <a:off x="2990055" y="3507476"/>
            <a:ext cx="45721" cy="45719"/>
          </a:xfrm>
          <a:custGeom>
            <a:avLst/>
            <a:gdLst>
              <a:gd name="T0" fmla="*/ 2 w 10"/>
              <a:gd name="T1" fmla="*/ 8 h 9"/>
              <a:gd name="T2" fmla="*/ 1 w 10"/>
              <a:gd name="T3" fmla="*/ 4 h 9"/>
              <a:gd name="T4" fmla="*/ 8 w 10"/>
              <a:gd name="T5" fmla="*/ 2 h 9"/>
              <a:gd name="T6" fmla="*/ 8 w 10"/>
              <a:gd name="T7" fmla="*/ 7 h 9"/>
              <a:gd name="T8" fmla="*/ 2 w 10"/>
              <a:gd name="T9" fmla="*/ 8 h 9"/>
            </a:gdLst>
            <a:ahLst/>
            <a:cxnLst>
              <a:cxn ang="0">
                <a:pos x="T0" y="T1"/>
              </a:cxn>
              <a:cxn ang="0">
                <a:pos x="T2" y="T3"/>
              </a:cxn>
              <a:cxn ang="0">
                <a:pos x="T4" y="T5"/>
              </a:cxn>
              <a:cxn ang="0">
                <a:pos x="T6" y="T7"/>
              </a:cxn>
              <a:cxn ang="0">
                <a:pos x="T8" y="T9"/>
              </a:cxn>
            </a:cxnLst>
            <a:rect l="0" t="0" r="r" b="b"/>
            <a:pathLst>
              <a:path w="10" h="9">
                <a:moveTo>
                  <a:pt x="2" y="8"/>
                </a:moveTo>
                <a:cubicBezTo>
                  <a:pt x="0" y="7"/>
                  <a:pt x="3" y="5"/>
                  <a:pt x="1" y="4"/>
                </a:cubicBezTo>
                <a:cubicBezTo>
                  <a:pt x="0" y="3"/>
                  <a:pt x="6" y="0"/>
                  <a:pt x="8" y="2"/>
                </a:cubicBezTo>
                <a:cubicBezTo>
                  <a:pt x="9" y="4"/>
                  <a:pt x="10" y="6"/>
                  <a:pt x="8" y="7"/>
                </a:cubicBezTo>
                <a:cubicBezTo>
                  <a:pt x="6" y="8"/>
                  <a:pt x="3" y="9"/>
                  <a:pt x="2" y="8"/>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225" name="Freeform 174"/>
          <p:cNvSpPr>
            <a:spLocks/>
          </p:cNvSpPr>
          <p:nvPr/>
        </p:nvSpPr>
        <p:spPr bwMode="auto">
          <a:xfrm>
            <a:off x="4912519" y="2914611"/>
            <a:ext cx="79392" cy="65498"/>
          </a:xfrm>
          <a:custGeom>
            <a:avLst/>
            <a:gdLst>
              <a:gd name="T0" fmla="*/ 27 w 29"/>
              <a:gd name="T1" fmla="*/ 19 h 24"/>
              <a:gd name="T2" fmla="*/ 22 w 29"/>
              <a:gd name="T3" fmla="*/ 12 h 24"/>
              <a:gd name="T4" fmla="*/ 19 w 29"/>
              <a:gd name="T5" fmla="*/ 6 h 24"/>
              <a:gd name="T6" fmla="*/ 16 w 29"/>
              <a:gd name="T7" fmla="*/ 1 h 24"/>
              <a:gd name="T8" fmla="*/ 9 w 29"/>
              <a:gd name="T9" fmla="*/ 0 h 24"/>
              <a:gd name="T10" fmla="*/ 0 w 29"/>
              <a:gd name="T11" fmla="*/ 2 h 24"/>
              <a:gd name="T12" fmla="*/ 2 w 29"/>
              <a:gd name="T13" fmla="*/ 8 h 24"/>
              <a:gd name="T14" fmla="*/ 9 w 29"/>
              <a:gd name="T15" fmla="*/ 11 h 24"/>
              <a:gd name="T16" fmla="*/ 10 w 29"/>
              <a:gd name="T17" fmla="*/ 14 h 24"/>
              <a:gd name="T18" fmla="*/ 11 w 29"/>
              <a:gd name="T19" fmla="*/ 14 h 24"/>
              <a:gd name="T20" fmla="*/ 13 w 29"/>
              <a:gd name="T21" fmla="*/ 16 h 24"/>
              <a:gd name="T22" fmla="*/ 17 w 29"/>
              <a:gd name="T23" fmla="*/ 18 h 24"/>
              <a:gd name="T24" fmla="*/ 21 w 29"/>
              <a:gd name="T25" fmla="*/ 19 h 24"/>
              <a:gd name="T26" fmla="*/ 23 w 29"/>
              <a:gd name="T27" fmla="*/ 24 h 24"/>
              <a:gd name="T28" fmla="*/ 29 w 29"/>
              <a:gd name="T29" fmla="*/ 23 h 24"/>
              <a:gd name="T30" fmla="*/ 27 w 29"/>
              <a:gd name="T31" fmla="*/ 19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9" h="24">
                <a:moveTo>
                  <a:pt x="27" y="19"/>
                </a:moveTo>
                <a:cubicBezTo>
                  <a:pt x="27" y="17"/>
                  <a:pt x="22" y="15"/>
                  <a:pt x="22" y="12"/>
                </a:cubicBezTo>
                <a:cubicBezTo>
                  <a:pt x="22" y="10"/>
                  <a:pt x="18" y="8"/>
                  <a:pt x="19" y="6"/>
                </a:cubicBezTo>
                <a:cubicBezTo>
                  <a:pt x="19" y="4"/>
                  <a:pt x="17" y="2"/>
                  <a:pt x="16" y="1"/>
                </a:cubicBezTo>
                <a:cubicBezTo>
                  <a:pt x="14" y="0"/>
                  <a:pt x="11" y="0"/>
                  <a:pt x="9" y="0"/>
                </a:cubicBezTo>
                <a:cubicBezTo>
                  <a:pt x="6" y="0"/>
                  <a:pt x="3" y="1"/>
                  <a:pt x="0" y="2"/>
                </a:cubicBezTo>
                <a:cubicBezTo>
                  <a:pt x="2" y="4"/>
                  <a:pt x="1" y="5"/>
                  <a:pt x="2" y="8"/>
                </a:cubicBezTo>
                <a:cubicBezTo>
                  <a:pt x="4" y="12"/>
                  <a:pt x="7" y="10"/>
                  <a:pt x="9" y="11"/>
                </a:cubicBezTo>
                <a:cubicBezTo>
                  <a:pt x="9" y="12"/>
                  <a:pt x="10" y="13"/>
                  <a:pt x="10" y="14"/>
                </a:cubicBezTo>
                <a:cubicBezTo>
                  <a:pt x="10" y="14"/>
                  <a:pt x="11" y="14"/>
                  <a:pt x="11" y="14"/>
                </a:cubicBezTo>
                <a:cubicBezTo>
                  <a:pt x="12" y="15"/>
                  <a:pt x="13" y="15"/>
                  <a:pt x="13" y="16"/>
                </a:cubicBezTo>
                <a:cubicBezTo>
                  <a:pt x="15" y="17"/>
                  <a:pt x="17" y="18"/>
                  <a:pt x="17" y="18"/>
                </a:cubicBezTo>
                <a:cubicBezTo>
                  <a:pt x="18" y="19"/>
                  <a:pt x="19" y="17"/>
                  <a:pt x="21" y="19"/>
                </a:cubicBezTo>
                <a:cubicBezTo>
                  <a:pt x="23" y="22"/>
                  <a:pt x="23" y="22"/>
                  <a:pt x="23" y="24"/>
                </a:cubicBezTo>
                <a:cubicBezTo>
                  <a:pt x="25" y="24"/>
                  <a:pt x="27" y="24"/>
                  <a:pt x="29" y="23"/>
                </a:cubicBezTo>
                <a:cubicBezTo>
                  <a:pt x="28" y="21"/>
                  <a:pt x="27" y="20"/>
                  <a:pt x="27" y="19"/>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226" name="Freeform 175"/>
          <p:cNvSpPr>
            <a:spLocks noEditPoints="1"/>
          </p:cNvSpPr>
          <p:nvPr/>
        </p:nvSpPr>
        <p:spPr bwMode="auto">
          <a:xfrm>
            <a:off x="4941094" y="2895951"/>
            <a:ext cx="115118" cy="95270"/>
          </a:xfrm>
          <a:custGeom>
            <a:avLst/>
            <a:gdLst>
              <a:gd name="T0" fmla="*/ 40 w 42"/>
              <a:gd name="T1" fmla="*/ 12 h 35"/>
              <a:gd name="T2" fmla="*/ 32 w 42"/>
              <a:gd name="T3" fmla="*/ 2 h 35"/>
              <a:gd name="T4" fmla="*/ 27 w 42"/>
              <a:gd name="T5" fmla="*/ 6 h 35"/>
              <a:gd name="T6" fmla="*/ 23 w 42"/>
              <a:gd name="T7" fmla="*/ 6 h 35"/>
              <a:gd name="T8" fmla="*/ 17 w 42"/>
              <a:gd name="T9" fmla="*/ 1 h 35"/>
              <a:gd name="T10" fmla="*/ 14 w 42"/>
              <a:gd name="T11" fmla="*/ 0 h 35"/>
              <a:gd name="T12" fmla="*/ 12 w 42"/>
              <a:gd name="T13" fmla="*/ 3 h 35"/>
              <a:gd name="T14" fmla="*/ 15 w 42"/>
              <a:gd name="T15" fmla="*/ 7 h 35"/>
              <a:gd name="T16" fmla="*/ 9 w 42"/>
              <a:gd name="T17" fmla="*/ 7 h 35"/>
              <a:gd name="T18" fmla="*/ 3 w 42"/>
              <a:gd name="T19" fmla="*/ 5 h 35"/>
              <a:gd name="T20" fmla="*/ 6 w 42"/>
              <a:gd name="T21" fmla="*/ 12 h 35"/>
              <a:gd name="T22" fmla="*/ 9 w 42"/>
              <a:gd name="T23" fmla="*/ 18 h 35"/>
              <a:gd name="T24" fmla="*/ 14 w 42"/>
              <a:gd name="T25" fmla="*/ 25 h 35"/>
              <a:gd name="T26" fmla="*/ 16 w 42"/>
              <a:gd name="T27" fmla="*/ 29 h 35"/>
              <a:gd name="T28" fmla="*/ 26 w 42"/>
              <a:gd name="T29" fmla="*/ 23 h 35"/>
              <a:gd name="T30" fmla="*/ 27 w 42"/>
              <a:gd name="T31" fmla="*/ 30 h 35"/>
              <a:gd name="T32" fmla="*/ 33 w 42"/>
              <a:gd name="T33" fmla="*/ 35 h 35"/>
              <a:gd name="T34" fmla="*/ 35 w 42"/>
              <a:gd name="T35" fmla="*/ 30 h 35"/>
              <a:gd name="T36" fmla="*/ 40 w 42"/>
              <a:gd name="T37" fmla="*/ 12 h 35"/>
              <a:gd name="T38" fmla="*/ 4 w 42"/>
              <a:gd name="T39" fmla="*/ 24 h 35"/>
              <a:gd name="T40" fmla="*/ 0 w 42"/>
              <a:gd name="T41" fmla="*/ 22 h 35"/>
              <a:gd name="T42" fmla="*/ 3 w 42"/>
              <a:gd name="T43" fmla="*/ 27 h 35"/>
              <a:gd name="T44" fmla="*/ 9 w 42"/>
              <a:gd name="T45" fmla="*/ 30 h 35"/>
              <a:gd name="T46" fmla="*/ 10 w 42"/>
              <a:gd name="T47" fmla="*/ 30 h 35"/>
              <a:gd name="T48" fmla="*/ 8 w 42"/>
              <a:gd name="T49" fmla="*/ 25 h 35"/>
              <a:gd name="T50" fmla="*/ 4 w 42"/>
              <a:gd name="T51" fmla="*/ 2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2" h="35">
                <a:moveTo>
                  <a:pt x="40" y="12"/>
                </a:moveTo>
                <a:cubicBezTo>
                  <a:pt x="39" y="10"/>
                  <a:pt x="36" y="6"/>
                  <a:pt x="32" y="2"/>
                </a:cubicBezTo>
                <a:cubicBezTo>
                  <a:pt x="31" y="5"/>
                  <a:pt x="28" y="4"/>
                  <a:pt x="27" y="6"/>
                </a:cubicBezTo>
                <a:cubicBezTo>
                  <a:pt x="26" y="8"/>
                  <a:pt x="24" y="6"/>
                  <a:pt x="23" y="6"/>
                </a:cubicBezTo>
                <a:cubicBezTo>
                  <a:pt x="22" y="6"/>
                  <a:pt x="19" y="2"/>
                  <a:pt x="17" y="1"/>
                </a:cubicBezTo>
                <a:cubicBezTo>
                  <a:pt x="16" y="1"/>
                  <a:pt x="15" y="1"/>
                  <a:pt x="14" y="0"/>
                </a:cubicBezTo>
                <a:cubicBezTo>
                  <a:pt x="13" y="2"/>
                  <a:pt x="12" y="3"/>
                  <a:pt x="12" y="3"/>
                </a:cubicBezTo>
                <a:cubicBezTo>
                  <a:pt x="13" y="5"/>
                  <a:pt x="16" y="6"/>
                  <a:pt x="15" y="7"/>
                </a:cubicBezTo>
                <a:cubicBezTo>
                  <a:pt x="14" y="8"/>
                  <a:pt x="10" y="8"/>
                  <a:pt x="9" y="7"/>
                </a:cubicBezTo>
                <a:cubicBezTo>
                  <a:pt x="7" y="5"/>
                  <a:pt x="4" y="3"/>
                  <a:pt x="3" y="5"/>
                </a:cubicBezTo>
                <a:cubicBezTo>
                  <a:pt x="2" y="6"/>
                  <a:pt x="6" y="10"/>
                  <a:pt x="6" y="12"/>
                </a:cubicBezTo>
                <a:cubicBezTo>
                  <a:pt x="5" y="14"/>
                  <a:pt x="9" y="16"/>
                  <a:pt x="9" y="18"/>
                </a:cubicBezTo>
                <a:cubicBezTo>
                  <a:pt x="9" y="21"/>
                  <a:pt x="14" y="23"/>
                  <a:pt x="14" y="25"/>
                </a:cubicBezTo>
                <a:cubicBezTo>
                  <a:pt x="14" y="26"/>
                  <a:pt x="15" y="27"/>
                  <a:pt x="16" y="29"/>
                </a:cubicBezTo>
                <a:cubicBezTo>
                  <a:pt x="20" y="27"/>
                  <a:pt x="23" y="24"/>
                  <a:pt x="26" y="23"/>
                </a:cubicBezTo>
                <a:cubicBezTo>
                  <a:pt x="30" y="21"/>
                  <a:pt x="28" y="29"/>
                  <a:pt x="27" y="30"/>
                </a:cubicBezTo>
                <a:cubicBezTo>
                  <a:pt x="27" y="31"/>
                  <a:pt x="30" y="33"/>
                  <a:pt x="33" y="35"/>
                </a:cubicBezTo>
                <a:cubicBezTo>
                  <a:pt x="33" y="33"/>
                  <a:pt x="34" y="31"/>
                  <a:pt x="35" y="30"/>
                </a:cubicBezTo>
                <a:cubicBezTo>
                  <a:pt x="39" y="24"/>
                  <a:pt x="42" y="16"/>
                  <a:pt x="40" y="12"/>
                </a:cubicBezTo>
                <a:close/>
                <a:moveTo>
                  <a:pt x="4" y="24"/>
                </a:moveTo>
                <a:cubicBezTo>
                  <a:pt x="4" y="24"/>
                  <a:pt x="2" y="23"/>
                  <a:pt x="0" y="22"/>
                </a:cubicBezTo>
                <a:cubicBezTo>
                  <a:pt x="1" y="24"/>
                  <a:pt x="1" y="26"/>
                  <a:pt x="3" y="27"/>
                </a:cubicBezTo>
                <a:cubicBezTo>
                  <a:pt x="7" y="28"/>
                  <a:pt x="1" y="29"/>
                  <a:pt x="9" y="30"/>
                </a:cubicBezTo>
                <a:cubicBezTo>
                  <a:pt x="9" y="30"/>
                  <a:pt x="10" y="30"/>
                  <a:pt x="10" y="30"/>
                </a:cubicBezTo>
                <a:cubicBezTo>
                  <a:pt x="10" y="28"/>
                  <a:pt x="10" y="28"/>
                  <a:pt x="8" y="25"/>
                </a:cubicBezTo>
                <a:cubicBezTo>
                  <a:pt x="6" y="23"/>
                  <a:pt x="5" y="25"/>
                  <a:pt x="4" y="24"/>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227" name="Freeform 176"/>
          <p:cNvSpPr>
            <a:spLocks/>
          </p:cNvSpPr>
          <p:nvPr/>
        </p:nvSpPr>
        <p:spPr bwMode="auto">
          <a:xfrm>
            <a:off x="5231606" y="2945928"/>
            <a:ext cx="329476" cy="234206"/>
          </a:xfrm>
          <a:custGeom>
            <a:avLst/>
            <a:gdLst>
              <a:gd name="T0" fmla="*/ 117 w 121"/>
              <a:gd name="T1" fmla="*/ 12 h 86"/>
              <a:gd name="T2" fmla="*/ 113 w 121"/>
              <a:gd name="T3" fmla="*/ 9 h 86"/>
              <a:gd name="T4" fmla="*/ 104 w 121"/>
              <a:gd name="T5" fmla="*/ 16 h 86"/>
              <a:gd name="T6" fmla="*/ 100 w 121"/>
              <a:gd name="T7" fmla="*/ 17 h 86"/>
              <a:gd name="T8" fmla="*/ 96 w 121"/>
              <a:gd name="T9" fmla="*/ 17 h 86"/>
              <a:gd name="T10" fmla="*/ 95 w 121"/>
              <a:gd name="T11" fmla="*/ 7 h 86"/>
              <a:gd name="T12" fmla="*/ 92 w 121"/>
              <a:gd name="T13" fmla="*/ 0 h 86"/>
              <a:gd name="T14" fmla="*/ 84 w 121"/>
              <a:gd name="T15" fmla="*/ 7 h 86"/>
              <a:gd name="T16" fmla="*/ 76 w 121"/>
              <a:gd name="T17" fmla="*/ 11 h 86"/>
              <a:gd name="T18" fmla="*/ 68 w 121"/>
              <a:gd name="T19" fmla="*/ 14 h 86"/>
              <a:gd name="T20" fmla="*/ 60 w 121"/>
              <a:gd name="T21" fmla="*/ 12 h 86"/>
              <a:gd name="T22" fmla="*/ 54 w 121"/>
              <a:gd name="T23" fmla="*/ 9 h 86"/>
              <a:gd name="T24" fmla="*/ 47 w 121"/>
              <a:gd name="T25" fmla="*/ 8 h 86"/>
              <a:gd name="T26" fmla="*/ 40 w 121"/>
              <a:gd name="T27" fmla="*/ 12 h 86"/>
              <a:gd name="T28" fmla="*/ 35 w 121"/>
              <a:gd name="T29" fmla="*/ 20 h 86"/>
              <a:gd name="T30" fmla="*/ 23 w 121"/>
              <a:gd name="T31" fmla="*/ 27 h 86"/>
              <a:gd name="T32" fmla="*/ 16 w 121"/>
              <a:gd name="T33" fmla="*/ 30 h 86"/>
              <a:gd name="T34" fmla="*/ 10 w 121"/>
              <a:gd name="T35" fmla="*/ 28 h 86"/>
              <a:gd name="T36" fmla="*/ 6 w 121"/>
              <a:gd name="T37" fmla="*/ 32 h 86"/>
              <a:gd name="T38" fmla="*/ 3 w 121"/>
              <a:gd name="T39" fmla="*/ 39 h 86"/>
              <a:gd name="T40" fmla="*/ 2 w 121"/>
              <a:gd name="T41" fmla="*/ 46 h 86"/>
              <a:gd name="T42" fmla="*/ 2 w 121"/>
              <a:gd name="T43" fmla="*/ 55 h 86"/>
              <a:gd name="T44" fmla="*/ 3 w 121"/>
              <a:gd name="T45" fmla="*/ 65 h 86"/>
              <a:gd name="T46" fmla="*/ 11 w 121"/>
              <a:gd name="T47" fmla="*/ 69 h 86"/>
              <a:gd name="T48" fmla="*/ 3 w 121"/>
              <a:gd name="T49" fmla="*/ 81 h 86"/>
              <a:gd name="T50" fmla="*/ 4 w 121"/>
              <a:gd name="T51" fmla="*/ 84 h 86"/>
              <a:gd name="T52" fmla="*/ 17 w 121"/>
              <a:gd name="T53" fmla="*/ 85 h 86"/>
              <a:gd name="T54" fmla="*/ 51 w 121"/>
              <a:gd name="T55" fmla="*/ 81 h 86"/>
              <a:gd name="T56" fmla="*/ 50 w 121"/>
              <a:gd name="T57" fmla="*/ 73 h 86"/>
              <a:gd name="T58" fmla="*/ 57 w 121"/>
              <a:gd name="T59" fmla="*/ 69 h 86"/>
              <a:gd name="T60" fmla="*/ 63 w 121"/>
              <a:gd name="T61" fmla="*/ 67 h 86"/>
              <a:gd name="T62" fmla="*/ 72 w 121"/>
              <a:gd name="T63" fmla="*/ 64 h 86"/>
              <a:gd name="T64" fmla="*/ 76 w 121"/>
              <a:gd name="T65" fmla="*/ 60 h 86"/>
              <a:gd name="T66" fmla="*/ 79 w 121"/>
              <a:gd name="T67" fmla="*/ 51 h 86"/>
              <a:gd name="T68" fmla="*/ 84 w 121"/>
              <a:gd name="T69" fmla="*/ 48 h 86"/>
              <a:gd name="T70" fmla="*/ 82 w 121"/>
              <a:gd name="T71" fmla="*/ 42 h 86"/>
              <a:gd name="T72" fmla="*/ 91 w 121"/>
              <a:gd name="T73" fmla="*/ 43 h 86"/>
              <a:gd name="T74" fmla="*/ 92 w 121"/>
              <a:gd name="T75" fmla="*/ 36 h 86"/>
              <a:gd name="T76" fmla="*/ 96 w 121"/>
              <a:gd name="T77" fmla="*/ 30 h 86"/>
              <a:gd name="T78" fmla="*/ 94 w 121"/>
              <a:gd name="T79" fmla="*/ 25 h 86"/>
              <a:gd name="T80" fmla="*/ 95 w 121"/>
              <a:gd name="T81" fmla="*/ 21 h 86"/>
              <a:gd name="T82" fmla="*/ 97 w 121"/>
              <a:gd name="T83" fmla="*/ 20 h 86"/>
              <a:gd name="T84" fmla="*/ 101 w 121"/>
              <a:gd name="T85" fmla="*/ 19 h 86"/>
              <a:gd name="T86" fmla="*/ 112 w 121"/>
              <a:gd name="T87" fmla="*/ 15 h 86"/>
              <a:gd name="T88" fmla="*/ 121 w 121"/>
              <a:gd name="T89" fmla="*/ 13 h 86"/>
              <a:gd name="T90" fmla="*/ 117 w 121"/>
              <a:gd name="T91" fmla="*/ 1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1" h="86">
                <a:moveTo>
                  <a:pt x="117" y="12"/>
                </a:moveTo>
                <a:cubicBezTo>
                  <a:pt x="115" y="12"/>
                  <a:pt x="115" y="11"/>
                  <a:pt x="113" y="9"/>
                </a:cubicBezTo>
                <a:cubicBezTo>
                  <a:pt x="112" y="9"/>
                  <a:pt x="107" y="13"/>
                  <a:pt x="104" y="16"/>
                </a:cubicBezTo>
                <a:cubicBezTo>
                  <a:pt x="103" y="16"/>
                  <a:pt x="101" y="17"/>
                  <a:pt x="100" y="17"/>
                </a:cubicBezTo>
                <a:cubicBezTo>
                  <a:pt x="98" y="18"/>
                  <a:pt x="97" y="18"/>
                  <a:pt x="96" y="17"/>
                </a:cubicBezTo>
                <a:cubicBezTo>
                  <a:pt x="94" y="15"/>
                  <a:pt x="99" y="9"/>
                  <a:pt x="95" y="7"/>
                </a:cubicBezTo>
                <a:cubicBezTo>
                  <a:pt x="92" y="5"/>
                  <a:pt x="95" y="0"/>
                  <a:pt x="92" y="0"/>
                </a:cubicBezTo>
                <a:cubicBezTo>
                  <a:pt x="89" y="0"/>
                  <a:pt x="84" y="5"/>
                  <a:pt x="84" y="7"/>
                </a:cubicBezTo>
                <a:cubicBezTo>
                  <a:pt x="84" y="10"/>
                  <a:pt x="76" y="9"/>
                  <a:pt x="76" y="11"/>
                </a:cubicBezTo>
                <a:cubicBezTo>
                  <a:pt x="76" y="14"/>
                  <a:pt x="69" y="11"/>
                  <a:pt x="68" y="14"/>
                </a:cubicBezTo>
                <a:cubicBezTo>
                  <a:pt x="66" y="16"/>
                  <a:pt x="63" y="12"/>
                  <a:pt x="60" y="12"/>
                </a:cubicBezTo>
                <a:cubicBezTo>
                  <a:pt x="58" y="12"/>
                  <a:pt x="57" y="8"/>
                  <a:pt x="54" y="9"/>
                </a:cubicBezTo>
                <a:cubicBezTo>
                  <a:pt x="51" y="10"/>
                  <a:pt x="49" y="8"/>
                  <a:pt x="47" y="8"/>
                </a:cubicBezTo>
                <a:cubicBezTo>
                  <a:pt x="44" y="8"/>
                  <a:pt x="43" y="13"/>
                  <a:pt x="40" y="12"/>
                </a:cubicBezTo>
                <a:cubicBezTo>
                  <a:pt x="37" y="11"/>
                  <a:pt x="36" y="17"/>
                  <a:pt x="35" y="20"/>
                </a:cubicBezTo>
                <a:cubicBezTo>
                  <a:pt x="34" y="23"/>
                  <a:pt x="23" y="23"/>
                  <a:pt x="23" y="27"/>
                </a:cubicBezTo>
                <a:cubicBezTo>
                  <a:pt x="23" y="31"/>
                  <a:pt x="16" y="32"/>
                  <a:pt x="16" y="30"/>
                </a:cubicBezTo>
                <a:cubicBezTo>
                  <a:pt x="15" y="27"/>
                  <a:pt x="11" y="29"/>
                  <a:pt x="10" y="28"/>
                </a:cubicBezTo>
                <a:cubicBezTo>
                  <a:pt x="9" y="27"/>
                  <a:pt x="6" y="29"/>
                  <a:pt x="6" y="32"/>
                </a:cubicBezTo>
                <a:cubicBezTo>
                  <a:pt x="6" y="35"/>
                  <a:pt x="3" y="37"/>
                  <a:pt x="3" y="39"/>
                </a:cubicBezTo>
                <a:cubicBezTo>
                  <a:pt x="2" y="40"/>
                  <a:pt x="0" y="44"/>
                  <a:pt x="2" y="46"/>
                </a:cubicBezTo>
                <a:cubicBezTo>
                  <a:pt x="3" y="48"/>
                  <a:pt x="0" y="51"/>
                  <a:pt x="2" y="55"/>
                </a:cubicBezTo>
                <a:cubicBezTo>
                  <a:pt x="3" y="59"/>
                  <a:pt x="2" y="63"/>
                  <a:pt x="3" y="65"/>
                </a:cubicBezTo>
                <a:cubicBezTo>
                  <a:pt x="4" y="66"/>
                  <a:pt x="10" y="65"/>
                  <a:pt x="11" y="69"/>
                </a:cubicBezTo>
                <a:cubicBezTo>
                  <a:pt x="13" y="73"/>
                  <a:pt x="3" y="79"/>
                  <a:pt x="3" y="81"/>
                </a:cubicBezTo>
                <a:cubicBezTo>
                  <a:pt x="3" y="82"/>
                  <a:pt x="3" y="83"/>
                  <a:pt x="4" y="84"/>
                </a:cubicBezTo>
                <a:cubicBezTo>
                  <a:pt x="8" y="84"/>
                  <a:pt x="13" y="84"/>
                  <a:pt x="17" y="85"/>
                </a:cubicBezTo>
                <a:cubicBezTo>
                  <a:pt x="23" y="86"/>
                  <a:pt x="51" y="82"/>
                  <a:pt x="51" y="81"/>
                </a:cubicBezTo>
                <a:cubicBezTo>
                  <a:pt x="52" y="80"/>
                  <a:pt x="50" y="74"/>
                  <a:pt x="50" y="73"/>
                </a:cubicBezTo>
                <a:cubicBezTo>
                  <a:pt x="51" y="71"/>
                  <a:pt x="54" y="68"/>
                  <a:pt x="57" y="69"/>
                </a:cubicBezTo>
                <a:cubicBezTo>
                  <a:pt x="60" y="69"/>
                  <a:pt x="63" y="69"/>
                  <a:pt x="63" y="67"/>
                </a:cubicBezTo>
                <a:cubicBezTo>
                  <a:pt x="63" y="65"/>
                  <a:pt x="71" y="62"/>
                  <a:pt x="72" y="64"/>
                </a:cubicBezTo>
                <a:cubicBezTo>
                  <a:pt x="73" y="66"/>
                  <a:pt x="76" y="65"/>
                  <a:pt x="76" y="60"/>
                </a:cubicBezTo>
                <a:cubicBezTo>
                  <a:pt x="76" y="55"/>
                  <a:pt x="76" y="52"/>
                  <a:pt x="79" y="51"/>
                </a:cubicBezTo>
                <a:cubicBezTo>
                  <a:pt x="82" y="51"/>
                  <a:pt x="85" y="49"/>
                  <a:pt x="84" y="48"/>
                </a:cubicBezTo>
                <a:cubicBezTo>
                  <a:pt x="84" y="46"/>
                  <a:pt x="81" y="43"/>
                  <a:pt x="82" y="42"/>
                </a:cubicBezTo>
                <a:cubicBezTo>
                  <a:pt x="83" y="41"/>
                  <a:pt x="90" y="45"/>
                  <a:pt x="91" y="43"/>
                </a:cubicBezTo>
                <a:cubicBezTo>
                  <a:pt x="92" y="40"/>
                  <a:pt x="90" y="38"/>
                  <a:pt x="92" y="36"/>
                </a:cubicBezTo>
                <a:cubicBezTo>
                  <a:pt x="93" y="34"/>
                  <a:pt x="96" y="32"/>
                  <a:pt x="96" y="30"/>
                </a:cubicBezTo>
                <a:cubicBezTo>
                  <a:pt x="95" y="28"/>
                  <a:pt x="96" y="27"/>
                  <a:pt x="94" y="25"/>
                </a:cubicBezTo>
                <a:cubicBezTo>
                  <a:pt x="92" y="23"/>
                  <a:pt x="93" y="21"/>
                  <a:pt x="95" y="21"/>
                </a:cubicBezTo>
                <a:cubicBezTo>
                  <a:pt x="96" y="21"/>
                  <a:pt x="96" y="20"/>
                  <a:pt x="97" y="20"/>
                </a:cubicBezTo>
                <a:cubicBezTo>
                  <a:pt x="98" y="20"/>
                  <a:pt x="100" y="20"/>
                  <a:pt x="101" y="19"/>
                </a:cubicBezTo>
                <a:cubicBezTo>
                  <a:pt x="104" y="16"/>
                  <a:pt x="110" y="14"/>
                  <a:pt x="112" y="15"/>
                </a:cubicBezTo>
                <a:cubicBezTo>
                  <a:pt x="114" y="16"/>
                  <a:pt x="118" y="15"/>
                  <a:pt x="121" y="13"/>
                </a:cubicBezTo>
                <a:cubicBezTo>
                  <a:pt x="119" y="12"/>
                  <a:pt x="118" y="12"/>
                  <a:pt x="117" y="12"/>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228" name="Freeform 177"/>
          <p:cNvSpPr>
            <a:spLocks/>
          </p:cNvSpPr>
          <p:nvPr/>
        </p:nvSpPr>
        <p:spPr bwMode="auto">
          <a:xfrm>
            <a:off x="5241131" y="2953445"/>
            <a:ext cx="379097" cy="339400"/>
          </a:xfrm>
          <a:custGeom>
            <a:avLst/>
            <a:gdLst>
              <a:gd name="T0" fmla="*/ 129 w 140"/>
              <a:gd name="T1" fmla="*/ 6 h 125"/>
              <a:gd name="T2" fmla="*/ 119 w 140"/>
              <a:gd name="T3" fmla="*/ 1 h 125"/>
              <a:gd name="T4" fmla="*/ 108 w 140"/>
              <a:gd name="T5" fmla="*/ 2 h 125"/>
              <a:gd name="T6" fmla="*/ 93 w 140"/>
              <a:gd name="T7" fmla="*/ 7 h 125"/>
              <a:gd name="T8" fmla="*/ 90 w 140"/>
              <a:gd name="T9" fmla="*/ 12 h 125"/>
              <a:gd name="T10" fmla="*/ 88 w 140"/>
              <a:gd name="T11" fmla="*/ 23 h 125"/>
              <a:gd name="T12" fmla="*/ 78 w 140"/>
              <a:gd name="T13" fmla="*/ 29 h 125"/>
              <a:gd name="T14" fmla="*/ 75 w 140"/>
              <a:gd name="T15" fmla="*/ 38 h 125"/>
              <a:gd name="T16" fmla="*/ 68 w 140"/>
              <a:gd name="T17" fmla="*/ 51 h 125"/>
              <a:gd name="T18" fmla="*/ 53 w 140"/>
              <a:gd name="T19" fmla="*/ 56 h 125"/>
              <a:gd name="T20" fmla="*/ 47 w 140"/>
              <a:gd name="T21" fmla="*/ 68 h 125"/>
              <a:gd name="T22" fmla="*/ 0 w 140"/>
              <a:gd name="T23" fmla="*/ 71 h 125"/>
              <a:gd name="T24" fmla="*/ 13 w 140"/>
              <a:gd name="T25" fmla="*/ 83 h 125"/>
              <a:gd name="T26" fmla="*/ 19 w 140"/>
              <a:gd name="T27" fmla="*/ 98 h 125"/>
              <a:gd name="T28" fmla="*/ 6 w 140"/>
              <a:gd name="T29" fmla="*/ 109 h 125"/>
              <a:gd name="T30" fmla="*/ 22 w 140"/>
              <a:gd name="T31" fmla="*/ 110 h 125"/>
              <a:gd name="T32" fmla="*/ 42 w 140"/>
              <a:gd name="T33" fmla="*/ 109 h 125"/>
              <a:gd name="T34" fmla="*/ 53 w 140"/>
              <a:gd name="T35" fmla="*/ 116 h 125"/>
              <a:gd name="T36" fmla="*/ 62 w 140"/>
              <a:gd name="T37" fmla="*/ 125 h 125"/>
              <a:gd name="T38" fmla="*/ 63 w 140"/>
              <a:gd name="T39" fmla="*/ 125 h 125"/>
              <a:gd name="T40" fmla="*/ 79 w 140"/>
              <a:gd name="T41" fmla="*/ 119 h 125"/>
              <a:gd name="T42" fmla="*/ 82 w 140"/>
              <a:gd name="T43" fmla="*/ 110 h 125"/>
              <a:gd name="T44" fmla="*/ 73 w 140"/>
              <a:gd name="T45" fmla="*/ 95 h 125"/>
              <a:gd name="T46" fmla="*/ 86 w 140"/>
              <a:gd name="T47" fmla="*/ 88 h 125"/>
              <a:gd name="T48" fmla="*/ 96 w 140"/>
              <a:gd name="T49" fmla="*/ 81 h 125"/>
              <a:gd name="T50" fmla="*/ 107 w 140"/>
              <a:gd name="T51" fmla="*/ 68 h 125"/>
              <a:gd name="T52" fmla="*/ 116 w 140"/>
              <a:gd name="T53" fmla="*/ 59 h 125"/>
              <a:gd name="T54" fmla="*/ 122 w 140"/>
              <a:gd name="T55" fmla="*/ 47 h 125"/>
              <a:gd name="T56" fmla="*/ 113 w 140"/>
              <a:gd name="T57" fmla="*/ 35 h 125"/>
              <a:gd name="T58" fmla="*/ 116 w 140"/>
              <a:gd name="T59" fmla="*/ 22 h 125"/>
              <a:gd name="T60" fmla="*/ 137 w 140"/>
              <a:gd name="T61" fmla="*/ 21 h 125"/>
              <a:gd name="T62" fmla="*/ 133 w 140"/>
              <a:gd name="T63" fmla="*/ 13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0" h="125">
                <a:moveTo>
                  <a:pt x="133" y="13"/>
                </a:moveTo>
                <a:cubicBezTo>
                  <a:pt x="129" y="11"/>
                  <a:pt x="129" y="8"/>
                  <a:pt x="129" y="6"/>
                </a:cubicBezTo>
                <a:cubicBezTo>
                  <a:pt x="129" y="5"/>
                  <a:pt x="124" y="3"/>
                  <a:pt x="121" y="0"/>
                </a:cubicBezTo>
                <a:cubicBezTo>
                  <a:pt x="121" y="0"/>
                  <a:pt x="120" y="0"/>
                  <a:pt x="119" y="1"/>
                </a:cubicBezTo>
                <a:cubicBezTo>
                  <a:pt x="118" y="0"/>
                  <a:pt x="118" y="0"/>
                  <a:pt x="117" y="0"/>
                </a:cubicBezTo>
                <a:cubicBezTo>
                  <a:pt x="114" y="2"/>
                  <a:pt x="110" y="3"/>
                  <a:pt x="108" y="2"/>
                </a:cubicBezTo>
                <a:cubicBezTo>
                  <a:pt x="106" y="1"/>
                  <a:pt x="100" y="3"/>
                  <a:pt x="97" y="6"/>
                </a:cubicBezTo>
                <a:cubicBezTo>
                  <a:pt x="96" y="7"/>
                  <a:pt x="94" y="7"/>
                  <a:pt x="93" y="7"/>
                </a:cubicBezTo>
                <a:cubicBezTo>
                  <a:pt x="92" y="7"/>
                  <a:pt x="92" y="8"/>
                  <a:pt x="91" y="8"/>
                </a:cubicBezTo>
                <a:cubicBezTo>
                  <a:pt x="89" y="8"/>
                  <a:pt x="88" y="10"/>
                  <a:pt x="90" y="12"/>
                </a:cubicBezTo>
                <a:cubicBezTo>
                  <a:pt x="92" y="14"/>
                  <a:pt x="91" y="15"/>
                  <a:pt x="92" y="17"/>
                </a:cubicBezTo>
                <a:cubicBezTo>
                  <a:pt x="92" y="19"/>
                  <a:pt x="89" y="21"/>
                  <a:pt x="88" y="23"/>
                </a:cubicBezTo>
                <a:cubicBezTo>
                  <a:pt x="86" y="25"/>
                  <a:pt x="88" y="27"/>
                  <a:pt x="87" y="30"/>
                </a:cubicBezTo>
                <a:cubicBezTo>
                  <a:pt x="86" y="32"/>
                  <a:pt x="79" y="28"/>
                  <a:pt x="78" y="29"/>
                </a:cubicBezTo>
                <a:cubicBezTo>
                  <a:pt x="77" y="30"/>
                  <a:pt x="80" y="33"/>
                  <a:pt x="80" y="35"/>
                </a:cubicBezTo>
                <a:cubicBezTo>
                  <a:pt x="81" y="36"/>
                  <a:pt x="78" y="38"/>
                  <a:pt x="75" y="38"/>
                </a:cubicBezTo>
                <a:cubicBezTo>
                  <a:pt x="72" y="39"/>
                  <a:pt x="72" y="42"/>
                  <a:pt x="72" y="47"/>
                </a:cubicBezTo>
                <a:cubicBezTo>
                  <a:pt x="72" y="52"/>
                  <a:pt x="69" y="53"/>
                  <a:pt x="68" y="51"/>
                </a:cubicBezTo>
                <a:cubicBezTo>
                  <a:pt x="67" y="49"/>
                  <a:pt x="59" y="52"/>
                  <a:pt x="59" y="54"/>
                </a:cubicBezTo>
                <a:cubicBezTo>
                  <a:pt x="59" y="56"/>
                  <a:pt x="56" y="56"/>
                  <a:pt x="53" y="56"/>
                </a:cubicBezTo>
                <a:cubicBezTo>
                  <a:pt x="50" y="55"/>
                  <a:pt x="47" y="58"/>
                  <a:pt x="46" y="60"/>
                </a:cubicBezTo>
                <a:cubicBezTo>
                  <a:pt x="46" y="61"/>
                  <a:pt x="48" y="67"/>
                  <a:pt x="47" y="68"/>
                </a:cubicBezTo>
                <a:cubicBezTo>
                  <a:pt x="47" y="69"/>
                  <a:pt x="19" y="73"/>
                  <a:pt x="13" y="72"/>
                </a:cubicBezTo>
                <a:cubicBezTo>
                  <a:pt x="9" y="71"/>
                  <a:pt x="4" y="71"/>
                  <a:pt x="0" y="71"/>
                </a:cubicBezTo>
                <a:cubicBezTo>
                  <a:pt x="2" y="72"/>
                  <a:pt x="4" y="74"/>
                  <a:pt x="4" y="75"/>
                </a:cubicBezTo>
                <a:cubicBezTo>
                  <a:pt x="5" y="78"/>
                  <a:pt x="9" y="81"/>
                  <a:pt x="13" y="83"/>
                </a:cubicBezTo>
                <a:cubicBezTo>
                  <a:pt x="17" y="84"/>
                  <a:pt x="15" y="91"/>
                  <a:pt x="17" y="92"/>
                </a:cubicBezTo>
                <a:cubicBezTo>
                  <a:pt x="19" y="93"/>
                  <a:pt x="22" y="98"/>
                  <a:pt x="19" y="98"/>
                </a:cubicBezTo>
                <a:cubicBezTo>
                  <a:pt x="16" y="99"/>
                  <a:pt x="14" y="99"/>
                  <a:pt x="11" y="101"/>
                </a:cubicBezTo>
                <a:cubicBezTo>
                  <a:pt x="9" y="102"/>
                  <a:pt x="6" y="105"/>
                  <a:pt x="6" y="109"/>
                </a:cubicBezTo>
                <a:cubicBezTo>
                  <a:pt x="6" y="110"/>
                  <a:pt x="6" y="110"/>
                  <a:pt x="6" y="111"/>
                </a:cubicBezTo>
                <a:cubicBezTo>
                  <a:pt x="13" y="111"/>
                  <a:pt x="21" y="111"/>
                  <a:pt x="22" y="110"/>
                </a:cubicBezTo>
                <a:cubicBezTo>
                  <a:pt x="23" y="109"/>
                  <a:pt x="26" y="108"/>
                  <a:pt x="28" y="109"/>
                </a:cubicBezTo>
                <a:cubicBezTo>
                  <a:pt x="30" y="110"/>
                  <a:pt x="39" y="111"/>
                  <a:pt x="42" y="109"/>
                </a:cubicBezTo>
                <a:cubicBezTo>
                  <a:pt x="46" y="107"/>
                  <a:pt x="49" y="109"/>
                  <a:pt x="49" y="111"/>
                </a:cubicBezTo>
                <a:cubicBezTo>
                  <a:pt x="49" y="113"/>
                  <a:pt x="51" y="114"/>
                  <a:pt x="53" y="116"/>
                </a:cubicBezTo>
                <a:cubicBezTo>
                  <a:pt x="54" y="117"/>
                  <a:pt x="53" y="119"/>
                  <a:pt x="54" y="121"/>
                </a:cubicBezTo>
                <a:cubicBezTo>
                  <a:pt x="55" y="123"/>
                  <a:pt x="58" y="123"/>
                  <a:pt x="62" y="125"/>
                </a:cubicBezTo>
                <a:cubicBezTo>
                  <a:pt x="62" y="125"/>
                  <a:pt x="63" y="125"/>
                  <a:pt x="63" y="125"/>
                </a:cubicBezTo>
                <a:cubicBezTo>
                  <a:pt x="63" y="125"/>
                  <a:pt x="63" y="125"/>
                  <a:pt x="63" y="125"/>
                </a:cubicBezTo>
                <a:cubicBezTo>
                  <a:pt x="65" y="123"/>
                  <a:pt x="66" y="119"/>
                  <a:pt x="71" y="120"/>
                </a:cubicBezTo>
                <a:cubicBezTo>
                  <a:pt x="76" y="121"/>
                  <a:pt x="76" y="119"/>
                  <a:pt x="79" y="119"/>
                </a:cubicBezTo>
                <a:cubicBezTo>
                  <a:pt x="82" y="120"/>
                  <a:pt x="84" y="120"/>
                  <a:pt x="85" y="118"/>
                </a:cubicBezTo>
                <a:cubicBezTo>
                  <a:pt x="87" y="116"/>
                  <a:pt x="84" y="112"/>
                  <a:pt x="82" y="110"/>
                </a:cubicBezTo>
                <a:cubicBezTo>
                  <a:pt x="81" y="108"/>
                  <a:pt x="78" y="105"/>
                  <a:pt x="79" y="101"/>
                </a:cubicBezTo>
                <a:cubicBezTo>
                  <a:pt x="79" y="98"/>
                  <a:pt x="73" y="98"/>
                  <a:pt x="73" y="95"/>
                </a:cubicBezTo>
                <a:cubicBezTo>
                  <a:pt x="73" y="93"/>
                  <a:pt x="79" y="88"/>
                  <a:pt x="80" y="87"/>
                </a:cubicBezTo>
                <a:cubicBezTo>
                  <a:pt x="81" y="86"/>
                  <a:pt x="85" y="90"/>
                  <a:pt x="86" y="88"/>
                </a:cubicBezTo>
                <a:cubicBezTo>
                  <a:pt x="87" y="86"/>
                  <a:pt x="90" y="87"/>
                  <a:pt x="92" y="88"/>
                </a:cubicBezTo>
                <a:cubicBezTo>
                  <a:pt x="93" y="88"/>
                  <a:pt x="96" y="84"/>
                  <a:pt x="96" y="81"/>
                </a:cubicBezTo>
                <a:cubicBezTo>
                  <a:pt x="97" y="78"/>
                  <a:pt x="102" y="78"/>
                  <a:pt x="103" y="77"/>
                </a:cubicBezTo>
                <a:cubicBezTo>
                  <a:pt x="104" y="76"/>
                  <a:pt x="106" y="69"/>
                  <a:pt x="107" y="68"/>
                </a:cubicBezTo>
                <a:cubicBezTo>
                  <a:pt x="107" y="67"/>
                  <a:pt x="112" y="68"/>
                  <a:pt x="112" y="64"/>
                </a:cubicBezTo>
                <a:cubicBezTo>
                  <a:pt x="112" y="60"/>
                  <a:pt x="114" y="60"/>
                  <a:pt x="116" y="59"/>
                </a:cubicBezTo>
                <a:cubicBezTo>
                  <a:pt x="118" y="59"/>
                  <a:pt x="117" y="56"/>
                  <a:pt x="117" y="53"/>
                </a:cubicBezTo>
                <a:cubicBezTo>
                  <a:pt x="118" y="50"/>
                  <a:pt x="119" y="47"/>
                  <a:pt x="122" y="47"/>
                </a:cubicBezTo>
                <a:cubicBezTo>
                  <a:pt x="124" y="46"/>
                  <a:pt x="121" y="42"/>
                  <a:pt x="118" y="43"/>
                </a:cubicBezTo>
                <a:cubicBezTo>
                  <a:pt x="115" y="44"/>
                  <a:pt x="113" y="35"/>
                  <a:pt x="113" y="35"/>
                </a:cubicBezTo>
                <a:cubicBezTo>
                  <a:pt x="113" y="35"/>
                  <a:pt x="113" y="28"/>
                  <a:pt x="111" y="27"/>
                </a:cubicBezTo>
                <a:cubicBezTo>
                  <a:pt x="110" y="26"/>
                  <a:pt x="112" y="22"/>
                  <a:pt x="116" y="22"/>
                </a:cubicBezTo>
                <a:cubicBezTo>
                  <a:pt x="119" y="22"/>
                  <a:pt x="126" y="26"/>
                  <a:pt x="128" y="25"/>
                </a:cubicBezTo>
                <a:cubicBezTo>
                  <a:pt x="131" y="23"/>
                  <a:pt x="135" y="22"/>
                  <a:pt x="137" y="21"/>
                </a:cubicBezTo>
                <a:cubicBezTo>
                  <a:pt x="138" y="21"/>
                  <a:pt x="139" y="18"/>
                  <a:pt x="140" y="16"/>
                </a:cubicBezTo>
                <a:cubicBezTo>
                  <a:pt x="138" y="15"/>
                  <a:pt x="136" y="14"/>
                  <a:pt x="133" y="13"/>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229" name="Freeform 178"/>
          <p:cNvSpPr>
            <a:spLocks noEditPoints="1"/>
          </p:cNvSpPr>
          <p:nvPr/>
        </p:nvSpPr>
        <p:spPr bwMode="auto">
          <a:xfrm>
            <a:off x="5845969" y="3551130"/>
            <a:ext cx="1051945" cy="383066"/>
          </a:xfrm>
          <a:custGeom>
            <a:avLst/>
            <a:gdLst>
              <a:gd name="T0" fmla="*/ 29 w 388"/>
              <a:gd name="T1" fmla="*/ 60 h 141"/>
              <a:gd name="T2" fmla="*/ 110 w 388"/>
              <a:gd name="T3" fmla="*/ 75 h 141"/>
              <a:gd name="T4" fmla="*/ 16 w 388"/>
              <a:gd name="T5" fmla="*/ 38 h 141"/>
              <a:gd name="T6" fmla="*/ 208 w 388"/>
              <a:gd name="T7" fmla="*/ 100 h 141"/>
              <a:gd name="T8" fmla="*/ 217 w 388"/>
              <a:gd name="T9" fmla="*/ 80 h 141"/>
              <a:gd name="T10" fmla="*/ 229 w 388"/>
              <a:gd name="T11" fmla="*/ 83 h 141"/>
              <a:gd name="T12" fmla="*/ 237 w 388"/>
              <a:gd name="T13" fmla="*/ 57 h 141"/>
              <a:gd name="T14" fmla="*/ 237 w 388"/>
              <a:gd name="T15" fmla="*/ 47 h 141"/>
              <a:gd name="T16" fmla="*/ 222 w 388"/>
              <a:gd name="T17" fmla="*/ 40 h 141"/>
              <a:gd name="T18" fmla="*/ 199 w 388"/>
              <a:gd name="T19" fmla="*/ 73 h 141"/>
              <a:gd name="T20" fmla="*/ 92 w 388"/>
              <a:gd name="T21" fmla="*/ 79 h 141"/>
              <a:gd name="T22" fmla="*/ 89 w 388"/>
              <a:gd name="T23" fmla="*/ 65 h 141"/>
              <a:gd name="T24" fmla="*/ 86 w 388"/>
              <a:gd name="T25" fmla="*/ 71 h 141"/>
              <a:gd name="T26" fmla="*/ 71 w 388"/>
              <a:gd name="T27" fmla="*/ 53 h 141"/>
              <a:gd name="T28" fmla="*/ 58 w 388"/>
              <a:gd name="T29" fmla="*/ 37 h 141"/>
              <a:gd name="T30" fmla="*/ 39 w 388"/>
              <a:gd name="T31" fmla="*/ 25 h 141"/>
              <a:gd name="T32" fmla="*/ 2 w 388"/>
              <a:gd name="T33" fmla="*/ 3 h 141"/>
              <a:gd name="T34" fmla="*/ 34 w 388"/>
              <a:gd name="T35" fmla="*/ 48 h 141"/>
              <a:gd name="T36" fmla="*/ 74 w 388"/>
              <a:gd name="T37" fmla="*/ 95 h 141"/>
              <a:gd name="T38" fmla="*/ 91 w 388"/>
              <a:gd name="T39" fmla="*/ 87 h 141"/>
              <a:gd name="T40" fmla="*/ 279 w 388"/>
              <a:gd name="T41" fmla="*/ 39 h 141"/>
              <a:gd name="T42" fmla="*/ 281 w 388"/>
              <a:gd name="T43" fmla="*/ 48 h 141"/>
              <a:gd name="T44" fmla="*/ 260 w 388"/>
              <a:gd name="T45" fmla="*/ 79 h 141"/>
              <a:gd name="T46" fmla="*/ 207 w 388"/>
              <a:gd name="T47" fmla="*/ 125 h 141"/>
              <a:gd name="T48" fmla="*/ 241 w 388"/>
              <a:gd name="T49" fmla="*/ 121 h 141"/>
              <a:gd name="T50" fmla="*/ 289 w 388"/>
              <a:gd name="T51" fmla="*/ 80 h 141"/>
              <a:gd name="T52" fmla="*/ 163 w 388"/>
              <a:gd name="T53" fmla="*/ 118 h 141"/>
              <a:gd name="T54" fmla="*/ 147 w 388"/>
              <a:gd name="T55" fmla="*/ 110 h 141"/>
              <a:gd name="T56" fmla="*/ 92 w 388"/>
              <a:gd name="T57" fmla="*/ 103 h 141"/>
              <a:gd name="T58" fmla="*/ 98 w 388"/>
              <a:gd name="T59" fmla="*/ 114 h 141"/>
              <a:gd name="T60" fmla="*/ 150 w 388"/>
              <a:gd name="T61" fmla="*/ 123 h 141"/>
              <a:gd name="T62" fmla="*/ 163 w 388"/>
              <a:gd name="T63" fmla="*/ 118 h 141"/>
              <a:gd name="T64" fmla="*/ 338 w 388"/>
              <a:gd name="T65" fmla="*/ 79 h 141"/>
              <a:gd name="T66" fmla="*/ 302 w 388"/>
              <a:gd name="T67" fmla="*/ 61 h 141"/>
              <a:gd name="T68" fmla="*/ 325 w 388"/>
              <a:gd name="T69" fmla="*/ 70 h 141"/>
              <a:gd name="T70" fmla="*/ 312 w 388"/>
              <a:gd name="T71" fmla="*/ 75 h 141"/>
              <a:gd name="T72" fmla="*/ 332 w 388"/>
              <a:gd name="T73" fmla="*/ 85 h 141"/>
              <a:gd name="T74" fmla="*/ 367 w 388"/>
              <a:gd name="T75" fmla="*/ 107 h 141"/>
              <a:gd name="T76" fmla="*/ 379 w 388"/>
              <a:gd name="T77" fmla="*/ 120 h 141"/>
              <a:gd name="T78" fmla="*/ 359 w 388"/>
              <a:gd name="T79" fmla="*/ 64 h 141"/>
              <a:gd name="T80" fmla="*/ 247 w 388"/>
              <a:gd name="T81" fmla="*/ 130 h 141"/>
              <a:gd name="T82" fmla="*/ 251 w 388"/>
              <a:gd name="T83" fmla="*/ 132 h 141"/>
              <a:gd name="T84" fmla="*/ 254 w 388"/>
              <a:gd name="T85" fmla="*/ 130 h 141"/>
              <a:gd name="T86" fmla="*/ 187 w 388"/>
              <a:gd name="T87" fmla="*/ 50 h 141"/>
              <a:gd name="T88" fmla="*/ 191 w 388"/>
              <a:gd name="T89" fmla="*/ 29 h 141"/>
              <a:gd name="T90" fmla="*/ 190 w 388"/>
              <a:gd name="T91" fmla="*/ 15 h 141"/>
              <a:gd name="T92" fmla="*/ 168 w 388"/>
              <a:gd name="T93" fmla="*/ 26 h 141"/>
              <a:gd name="T94" fmla="*/ 150 w 388"/>
              <a:gd name="T95" fmla="*/ 38 h 141"/>
              <a:gd name="T96" fmla="*/ 124 w 388"/>
              <a:gd name="T97" fmla="*/ 39 h 141"/>
              <a:gd name="T98" fmla="*/ 115 w 388"/>
              <a:gd name="T99" fmla="*/ 45 h 141"/>
              <a:gd name="T100" fmla="*/ 134 w 388"/>
              <a:gd name="T101" fmla="*/ 77 h 141"/>
              <a:gd name="T102" fmla="*/ 163 w 388"/>
              <a:gd name="T103" fmla="*/ 83 h 141"/>
              <a:gd name="T104" fmla="*/ 200 w 388"/>
              <a:gd name="T105" fmla="*/ 133 h 141"/>
              <a:gd name="T106" fmla="*/ 200 w 388"/>
              <a:gd name="T107" fmla="*/ 133 h 141"/>
              <a:gd name="T108" fmla="*/ 176 w 388"/>
              <a:gd name="T109" fmla="*/ 126 h 141"/>
              <a:gd name="T110" fmla="*/ 188 w 388"/>
              <a:gd name="T111" fmla="*/ 120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88" h="141">
                <a:moveTo>
                  <a:pt x="29" y="60"/>
                </a:moveTo>
                <a:cubicBezTo>
                  <a:pt x="28" y="61"/>
                  <a:pt x="31" y="66"/>
                  <a:pt x="33" y="65"/>
                </a:cubicBezTo>
                <a:cubicBezTo>
                  <a:pt x="34" y="63"/>
                  <a:pt x="30" y="56"/>
                  <a:pt x="29" y="60"/>
                </a:cubicBezTo>
                <a:close/>
                <a:moveTo>
                  <a:pt x="110" y="75"/>
                </a:moveTo>
                <a:cubicBezTo>
                  <a:pt x="110" y="73"/>
                  <a:pt x="104" y="74"/>
                  <a:pt x="105" y="77"/>
                </a:cubicBezTo>
                <a:cubicBezTo>
                  <a:pt x="107" y="80"/>
                  <a:pt x="110" y="77"/>
                  <a:pt x="110" y="75"/>
                </a:cubicBezTo>
                <a:close/>
                <a:moveTo>
                  <a:pt x="16" y="38"/>
                </a:moveTo>
                <a:cubicBezTo>
                  <a:pt x="16" y="41"/>
                  <a:pt x="19" y="48"/>
                  <a:pt x="22" y="45"/>
                </a:cubicBezTo>
                <a:cubicBezTo>
                  <a:pt x="25" y="42"/>
                  <a:pt x="17" y="36"/>
                  <a:pt x="16" y="38"/>
                </a:cubicBezTo>
                <a:close/>
                <a:moveTo>
                  <a:pt x="204" y="81"/>
                </a:moveTo>
                <a:cubicBezTo>
                  <a:pt x="208" y="81"/>
                  <a:pt x="208" y="87"/>
                  <a:pt x="207" y="90"/>
                </a:cubicBezTo>
                <a:cubicBezTo>
                  <a:pt x="206" y="93"/>
                  <a:pt x="205" y="101"/>
                  <a:pt x="208" y="100"/>
                </a:cubicBezTo>
                <a:cubicBezTo>
                  <a:pt x="212" y="98"/>
                  <a:pt x="214" y="93"/>
                  <a:pt x="212" y="91"/>
                </a:cubicBezTo>
                <a:cubicBezTo>
                  <a:pt x="210" y="90"/>
                  <a:pt x="210" y="79"/>
                  <a:pt x="211" y="76"/>
                </a:cubicBezTo>
                <a:cubicBezTo>
                  <a:pt x="212" y="73"/>
                  <a:pt x="219" y="75"/>
                  <a:pt x="217" y="80"/>
                </a:cubicBezTo>
                <a:cubicBezTo>
                  <a:pt x="214" y="84"/>
                  <a:pt x="221" y="83"/>
                  <a:pt x="221" y="88"/>
                </a:cubicBezTo>
                <a:cubicBezTo>
                  <a:pt x="221" y="93"/>
                  <a:pt x="224" y="90"/>
                  <a:pt x="228" y="89"/>
                </a:cubicBezTo>
                <a:cubicBezTo>
                  <a:pt x="232" y="88"/>
                  <a:pt x="232" y="85"/>
                  <a:pt x="229" y="83"/>
                </a:cubicBezTo>
                <a:cubicBezTo>
                  <a:pt x="226" y="80"/>
                  <a:pt x="231" y="75"/>
                  <a:pt x="227" y="73"/>
                </a:cubicBezTo>
                <a:cubicBezTo>
                  <a:pt x="224" y="70"/>
                  <a:pt x="221" y="67"/>
                  <a:pt x="224" y="66"/>
                </a:cubicBezTo>
                <a:cubicBezTo>
                  <a:pt x="228" y="65"/>
                  <a:pt x="238" y="59"/>
                  <a:pt x="237" y="57"/>
                </a:cubicBezTo>
                <a:cubicBezTo>
                  <a:pt x="236" y="54"/>
                  <a:pt x="221" y="57"/>
                  <a:pt x="220" y="62"/>
                </a:cubicBezTo>
                <a:cubicBezTo>
                  <a:pt x="219" y="66"/>
                  <a:pt x="208" y="61"/>
                  <a:pt x="210" y="53"/>
                </a:cubicBezTo>
                <a:cubicBezTo>
                  <a:pt x="211" y="46"/>
                  <a:pt x="231" y="44"/>
                  <a:pt x="237" y="47"/>
                </a:cubicBezTo>
                <a:cubicBezTo>
                  <a:pt x="243" y="50"/>
                  <a:pt x="250" y="43"/>
                  <a:pt x="252" y="38"/>
                </a:cubicBezTo>
                <a:cubicBezTo>
                  <a:pt x="254" y="34"/>
                  <a:pt x="247" y="39"/>
                  <a:pt x="243" y="42"/>
                </a:cubicBezTo>
                <a:cubicBezTo>
                  <a:pt x="239" y="45"/>
                  <a:pt x="228" y="42"/>
                  <a:pt x="222" y="40"/>
                </a:cubicBezTo>
                <a:cubicBezTo>
                  <a:pt x="216" y="38"/>
                  <a:pt x="217" y="43"/>
                  <a:pt x="212" y="44"/>
                </a:cubicBezTo>
                <a:cubicBezTo>
                  <a:pt x="207" y="45"/>
                  <a:pt x="208" y="55"/>
                  <a:pt x="206" y="56"/>
                </a:cubicBezTo>
                <a:cubicBezTo>
                  <a:pt x="204" y="58"/>
                  <a:pt x="204" y="65"/>
                  <a:pt x="199" y="73"/>
                </a:cubicBezTo>
                <a:cubicBezTo>
                  <a:pt x="195" y="80"/>
                  <a:pt x="201" y="81"/>
                  <a:pt x="204" y="81"/>
                </a:cubicBezTo>
                <a:close/>
                <a:moveTo>
                  <a:pt x="91" y="87"/>
                </a:moveTo>
                <a:cubicBezTo>
                  <a:pt x="90" y="84"/>
                  <a:pt x="92" y="81"/>
                  <a:pt x="92" y="79"/>
                </a:cubicBezTo>
                <a:cubicBezTo>
                  <a:pt x="92" y="77"/>
                  <a:pt x="93" y="76"/>
                  <a:pt x="95" y="77"/>
                </a:cubicBezTo>
                <a:cubicBezTo>
                  <a:pt x="98" y="77"/>
                  <a:pt x="97" y="72"/>
                  <a:pt x="96" y="72"/>
                </a:cubicBezTo>
                <a:cubicBezTo>
                  <a:pt x="94" y="71"/>
                  <a:pt x="93" y="65"/>
                  <a:pt x="89" y="65"/>
                </a:cubicBezTo>
                <a:cubicBezTo>
                  <a:pt x="84" y="65"/>
                  <a:pt x="85" y="68"/>
                  <a:pt x="88" y="69"/>
                </a:cubicBezTo>
                <a:cubicBezTo>
                  <a:pt x="90" y="69"/>
                  <a:pt x="92" y="71"/>
                  <a:pt x="91" y="73"/>
                </a:cubicBezTo>
                <a:cubicBezTo>
                  <a:pt x="90" y="74"/>
                  <a:pt x="89" y="71"/>
                  <a:pt x="86" y="71"/>
                </a:cubicBezTo>
                <a:cubicBezTo>
                  <a:pt x="82" y="71"/>
                  <a:pt x="84" y="67"/>
                  <a:pt x="80" y="67"/>
                </a:cubicBezTo>
                <a:cubicBezTo>
                  <a:pt x="76" y="66"/>
                  <a:pt x="77" y="59"/>
                  <a:pt x="73" y="59"/>
                </a:cubicBezTo>
                <a:cubicBezTo>
                  <a:pt x="69" y="59"/>
                  <a:pt x="68" y="56"/>
                  <a:pt x="71" y="53"/>
                </a:cubicBezTo>
                <a:cubicBezTo>
                  <a:pt x="74" y="51"/>
                  <a:pt x="67" y="48"/>
                  <a:pt x="67" y="45"/>
                </a:cubicBezTo>
                <a:cubicBezTo>
                  <a:pt x="67" y="42"/>
                  <a:pt x="62" y="44"/>
                  <a:pt x="62" y="42"/>
                </a:cubicBezTo>
                <a:cubicBezTo>
                  <a:pt x="62" y="39"/>
                  <a:pt x="60" y="40"/>
                  <a:pt x="58" y="37"/>
                </a:cubicBezTo>
                <a:cubicBezTo>
                  <a:pt x="56" y="34"/>
                  <a:pt x="55" y="37"/>
                  <a:pt x="53" y="35"/>
                </a:cubicBezTo>
                <a:cubicBezTo>
                  <a:pt x="51" y="33"/>
                  <a:pt x="48" y="31"/>
                  <a:pt x="46" y="32"/>
                </a:cubicBezTo>
                <a:cubicBezTo>
                  <a:pt x="45" y="33"/>
                  <a:pt x="41" y="29"/>
                  <a:pt x="39" y="25"/>
                </a:cubicBezTo>
                <a:cubicBezTo>
                  <a:pt x="38" y="22"/>
                  <a:pt x="27" y="17"/>
                  <a:pt x="25" y="12"/>
                </a:cubicBezTo>
                <a:cubicBezTo>
                  <a:pt x="24" y="8"/>
                  <a:pt x="20" y="6"/>
                  <a:pt x="13" y="7"/>
                </a:cubicBezTo>
                <a:cubicBezTo>
                  <a:pt x="6" y="7"/>
                  <a:pt x="4" y="0"/>
                  <a:pt x="2" y="3"/>
                </a:cubicBezTo>
                <a:cubicBezTo>
                  <a:pt x="0" y="8"/>
                  <a:pt x="9" y="17"/>
                  <a:pt x="13" y="20"/>
                </a:cubicBezTo>
                <a:cubicBezTo>
                  <a:pt x="18" y="22"/>
                  <a:pt x="20" y="31"/>
                  <a:pt x="25" y="31"/>
                </a:cubicBezTo>
                <a:cubicBezTo>
                  <a:pt x="30" y="32"/>
                  <a:pt x="30" y="48"/>
                  <a:pt x="34" y="48"/>
                </a:cubicBezTo>
                <a:cubicBezTo>
                  <a:pt x="38" y="49"/>
                  <a:pt x="46" y="61"/>
                  <a:pt x="47" y="68"/>
                </a:cubicBezTo>
                <a:cubicBezTo>
                  <a:pt x="48" y="74"/>
                  <a:pt x="56" y="78"/>
                  <a:pt x="59" y="82"/>
                </a:cubicBezTo>
                <a:cubicBezTo>
                  <a:pt x="62" y="87"/>
                  <a:pt x="73" y="93"/>
                  <a:pt x="74" y="95"/>
                </a:cubicBezTo>
                <a:cubicBezTo>
                  <a:pt x="76" y="97"/>
                  <a:pt x="77" y="102"/>
                  <a:pt x="79" y="100"/>
                </a:cubicBezTo>
                <a:cubicBezTo>
                  <a:pt x="80" y="97"/>
                  <a:pt x="85" y="100"/>
                  <a:pt x="88" y="100"/>
                </a:cubicBezTo>
                <a:cubicBezTo>
                  <a:pt x="90" y="100"/>
                  <a:pt x="91" y="91"/>
                  <a:pt x="91" y="87"/>
                </a:cubicBezTo>
                <a:close/>
                <a:moveTo>
                  <a:pt x="281" y="48"/>
                </a:moveTo>
                <a:cubicBezTo>
                  <a:pt x="286" y="48"/>
                  <a:pt x="284" y="45"/>
                  <a:pt x="284" y="41"/>
                </a:cubicBezTo>
                <a:cubicBezTo>
                  <a:pt x="284" y="38"/>
                  <a:pt x="279" y="41"/>
                  <a:pt x="279" y="39"/>
                </a:cubicBezTo>
                <a:cubicBezTo>
                  <a:pt x="279" y="37"/>
                  <a:pt x="277" y="30"/>
                  <a:pt x="273" y="36"/>
                </a:cubicBezTo>
                <a:cubicBezTo>
                  <a:pt x="269" y="41"/>
                  <a:pt x="274" y="55"/>
                  <a:pt x="278" y="54"/>
                </a:cubicBezTo>
                <a:cubicBezTo>
                  <a:pt x="280" y="54"/>
                  <a:pt x="275" y="47"/>
                  <a:pt x="281" y="48"/>
                </a:cubicBezTo>
                <a:close/>
                <a:moveTo>
                  <a:pt x="260" y="79"/>
                </a:moveTo>
                <a:cubicBezTo>
                  <a:pt x="261" y="83"/>
                  <a:pt x="269" y="85"/>
                  <a:pt x="271" y="82"/>
                </a:cubicBezTo>
                <a:cubicBezTo>
                  <a:pt x="273" y="78"/>
                  <a:pt x="259" y="74"/>
                  <a:pt x="260" y="79"/>
                </a:cubicBezTo>
                <a:close/>
                <a:moveTo>
                  <a:pt x="241" y="121"/>
                </a:moveTo>
                <a:cubicBezTo>
                  <a:pt x="234" y="120"/>
                  <a:pt x="229" y="125"/>
                  <a:pt x="223" y="122"/>
                </a:cubicBezTo>
                <a:cubicBezTo>
                  <a:pt x="216" y="120"/>
                  <a:pt x="206" y="122"/>
                  <a:pt x="207" y="125"/>
                </a:cubicBezTo>
                <a:cubicBezTo>
                  <a:pt x="208" y="127"/>
                  <a:pt x="214" y="127"/>
                  <a:pt x="221" y="127"/>
                </a:cubicBezTo>
                <a:cubicBezTo>
                  <a:pt x="227" y="127"/>
                  <a:pt x="233" y="124"/>
                  <a:pt x="238" y="123"/>
                </a:cubicBezTo>
                <a:cubicBezTo>
                  <a:pt x="242" y="123"/>
                  <a:pt x="247" y="122"/>
                  <a:pt x="241" y="121"/>
                </a:cubicBezTo>
                <a:close/>
                <a:moveTo>
                  <a:pt x="294" y="75"/>
                </a:moveTo>
                <a:cubicBezTo>
                  <a:pt x="287" y="73"/>
                  <a:pt x="276" y="75"/>
                  <a:pt x="278" y="78"/>
                </a:cubicBezTo>
                <a:cubicBezTo>
                  <a:pt x="279" y="81"/>
                  <a:pt x="284" y="80"/>
                  <a:pt x="289" y="80"/>
                </a:cubicBezTo>
                <a:cubicBezTo>
                  <a:pt x="294" y="80"/>
                  <a:pt x="297" y="84"/>
                  <a:pt x="300" y="84"/>
                </a:cubicBezTo>
                <a:cubicBezTo>
                  <a:pt x="302" y="84"/>
                  <a:pt x="300" y="77"/>
                  <a:pt x="294" y="75"/>
                </a:cubicBezTo>
                <a:close/>
                <a:moveTo>
                  <a:pt x="163" y="118"/>
                </a:moveTo>
                <a:cubicBezTo>
                  <a:pt x="163" y="115"/>
                  <a:pt x="153" y="118"/>
                  <a:pt x="148" y="116"/>
                </a:cubicBezTo>
                <a:cubicBezTo>
                  <a:pt x="143" y="114"/>
                  <a:pt x="153" y="112"/>
                  <a:pt x="157" y="110"/>
                </a:cubicBezTo>
                <a:cubicBezTo>
                  <a:pt x="160" y="108"/>
                  <a:pt x="155" y="107"/>
                  <a:pt x="147" y="110"/>
                </a:cubicBezTo>
                <a:cubicBezTo>
                  <a:pt x="139" y="112"/>
                  <a:pt x="129" y="104"/>
                  <a:pt x="129" y="108"/>
                </a:cubicBezTo>
                <a:cubicBezTo>
                  <a:pt x="129" y="111"/>
                  <a:pt x="115" y="106"/>
                  <a:pt x="111" y="104"/>
                </a:cubicBezTo>
                <a:cubicBezTo>
                  <a:pt x="108" y="101"/>
                  <a:pt x="94" y="98"/>
                  <a:pt x="92" y="103"/>
                </a:cubicBezTo>
                <a:cubicBezTo>
                  <a:pt x="89" y="108"/>
                  <a:pt x="86" y="103"/>
                  <a:pt x="88" y="108"/>
                </a:cubicBezTo>
                <a:cubicBezTo>
                  <a:pt x="88" y="111"/>
                  <a:pt x="92" y="109"/>
                  <a:pt x="94" y="109"/>
                </a:cubicBezTo>
                <a:cubicBezTo>
                  <a:pt x="96" y="109"/>
                  <a:pt x="95" y="113"/>
                  <a:pt x="98" y="114"/>
                </a:cubicBezTo>
                <a:cubicBezTo>
                  <a:pt x="102" y="114"/>
                  <a:pt x="112" y="117"/>
                  <a:pt x="113" y="115"/>
                </a:cubicBezTo>
                <a:cubicBezTo>
                  <a:pt x="114" y="113"/>
                  <a:pt x="124" y="115"/>
                  <a:pt x="129" y="119"/>
                </a:cubicBezTo>
                <a:cubicBezTo>
                  <a:pt x="134" y="123"/>
                  <a:pt x="146" y="123"/>
                  <a:pt x="150" y="123"/>
                </a:cubicBezTo>
                <a:cubicBezTo>
                  <a:pt x="155" y="122"/>
                  <a:pt x="160" y="126"/>
                  <a:pt x="161" y="123"/>
                </a:cubicBezTo>
                <a:cubicBezTo>
                  <a:pt x="163" y="121"/>
                  <a:pt x="166" y="127"/>
                  <a:pt x="171" y="123"/>
                </a:cubicBezTo>
                <a:cubicBezTo>
                  <a:pt x="176" y="120"/>
                  <a:pt x="163" y="121"/>
                  <a:pt x="163" y="118"/>
                </a:cubicBezTo>
                <a:close/>
                <a:moveTo>
                  <a:pt x="359" y="64"/>
                </a:moveTo>
                <a:cubicBezTo>
                  <a:pt x="355" y="64"/>
                  <a:pt x="354" y="71"/>
                  <a:pt x="351" y="71"/>
                </a:cubicBezTo>
                <a:cubicBezTo>
                  <a:pt x="348" y="71"/>
                  <a:pt x="343" y="77"/>
                  <a:pt x="338" y="79"/>
                </a:cubicBezTo>
                <a:cubicBezTo>
                  <a:pt x="332" y="81"/>
                  <a:pt x="331" y="62"/>
                  <a:pt x="329" y="58"/>
                </a:cubicBezTo>
                <a:cubicBezTo>
                  <a:pt x="326" y="55"/>
                  <a:pt x="311" y="52"/>
                  <a:pt x="309" y="56"/>
                </a:cubicBezTo>
                <a:cubicBezTo>
                  <a:pt x="308" y="60"/>
                  <a:pt x="303" y="58"/>
                  <a:pt x="302" y="61"/>
                </a:cubicBezTo>
                <a:cubicBezTo>
                  <a:pt x="302" y="65"/>
                  <a:pt x="303" y="64"/>
                  <a:pt x="307" y="64"/>
                </a:cubicBezTo>
                <a:cubicBezTo>
                  <a:pt x="310" y="64"/>
                  <a:pt x="310" y="66"/>
                  <a:pt x="311" y="69"/>
                </a:cubicBezTo>
                <a:cubicBezTo>
                  <a:pt x="313" y="73"/>
                  <a:pt x="322" y="70"/>
                  <a:pt x="325" y="70"/>
                </a:cubicBezTo>
                <a:cubicBezTo>
                  <a:pt x="328" y="70"/>
                  <a:pt x="328" y="74"/>
                  <a:pt x="324" y="73"/>
                </a:cubicBezTo>
                <a:cubicBezTo>
                  <a:pt x="320" y="71"/>
                  <a:pt x="320" y="75"/>
                  <a:pt x="317" y="74"/>
                </a:cubicBezTo>
                <a:cubicBezTo>
                  <a:pt x="314" y="73"/>
                  <a:pt x="310" y="73"/>
                  <a:pt x="312" y="75"/>
                </a:cubicBezTo>
                <a:cubicBezTo>
                  <a:pt x="314" y="77"/>
                  <a:pt x="317" y="79"/>
                  <a:pt x="317" y="83"/>
                </a:cubicBezTo>
                <a:cubicBezTo>
                  <a:pt x="317" y="86"/>
                  <a:pt x="323" y="86"/>
                  <a:pt x="323" y="83"/>
                </a:cubicBezTo>
                <a:cubicBezTo>
                  <a:pt x="323" y="79"/>
                  <a:pt x="326" y="83"/>
                  <a:pt x="332" y="85"/>
                </a:cubicBezTo>
                <a:cubicBezTo>
                  <a:pt x="337" y="86"/>
                  <a:pt x="333" y="89"/>
                  <a:pt x="339" y="89"/>
                </a:cubicBezTo>
                <a:cubicBezTo>
                  <a:pt x="345" y="89"/>
                  <a:pt x="358" y="93"/>
                  <a:pt x="363" y="97"/>
                </a:cubicBezTo>
                <a:cubicBezTo>
                  <a:pt x="368" y="101"/>
                  <a:pt x="364" y="103"/>
                  <a:pt x="367" y="107"/>
                </a:cubicBezTo>
                <a:cubicBezTo>
                  <a:pt x="371" y="110"/>
                  <a:pt x="372" y="114"/>
                  <a:pt x="367" y="114"/>
                </a:cubicBezTo>
                <a:cubicBezTo>
                  <a:pt x="363" y="114"/>
                  <a:pt x="358" y="119"/>
                  <a:pt x="359" y="121"/>
                </a:cubicBezTo>
                <a:cubicBezTo>
                  <a:pt x="360" y="123"/>
                  <a:pt x="375" y="120"/>
                  <a:pt x="379" y="120"/>
                </a:cubicBezTo>
                <a:cubicBezTo>
                  <a:pt x="381" y="120"/>
                  <a:pt x="383" y="124"/>
                  <a:pt x="388" y="127"/>
                </a:cubicBezTo>
                <a:cubicBezTo>
                  <a:pt x="388" y="74"/>
                  <a:pt x="388" y="74"/>
                  <a:pt x="388" y="74"/>
                </a:cubicBezTo>
                <a:cubicBezTo>
                  <a:pt x="377" y="70"/>
                  <a:pt x="362" y="64"/>
                  <a:pt x="359" y="64"/>
                </a:cubicBezTo>
                <a:close/>
                <a:moveTo>
                  <a:pt x="251" y="127"/>
                </a:moveTo>
                <a:cubicBezTo>
                  <a:pt x="250" y="127"/>
                  <a:pt x="249" y="128"/>
                  <a:pt x="248" y="128"/>
                </a:cubicBezTo>
                <a:cubicBezTo>
                  <a:pt x="248" y="129"/>
                  <a:pt x="248" y="130"/>
                  <a:pt x="247" y="130"/>
                </a:cubicBezTo>
                <a:cubicBezTo>
                  <a:pt x="246" y="131"/>
                  <a:pt x="245" y="130"/>
                  <a:pt x="244" y="129"/>
                </a:cubicBezTo>
                <a:cubicBezTo>
                  <a:pt x="239" y="131"/>
                  <a:pt x="237" y="137"/>
                  <a:pt x="240" y="139"/>
                </a:cubicBezTo>
                <a:cubicBezTo>
                  <a:pt x="243" y="140"/>
                  <a:pt x="248" y="136"/>
                  <a:pt x="251" y="132"/>
                </a:cubicBezTo>
                <a:cubicBezTo>
                  <a:pt x="251" y="132"/>
                  <a:pt x="252" y="131"/>
                  <a:pt x="252" y="131"/>
                </a:cubicBezTo>
                <a:cubicBezTo>
                  <a:pt x="252" y="131"/>
                  <a:pt x="252" y="131"/>
                  <a:pt x="253" y="130"/>
                </a:cubicBezTo>
                <a:cubicBezTo>
                  <a:pt x="253" y="130"/>
                  <a:pt x="253" y="130"/>
                  <a:pt x="254" y="130"/>
                </a:cubicBezTo>
                <a:cubicBezTo>
                  <a:pt x="253" y="129"/>
                  <a:pt x="252" y="128"/>
                  <a:pt x="251" y="127"/>
                </a:cubicBezTo>
                <a:close/>
                <a:moveTo>
                  <a:pt x="182" y="63"/>
                </a:moveTo>
                <a:cubicBezTo>
                  <a:pt x="186" y="60"/>
                  <a:pt x="187" y="55"/>
                  <a:pt x="187" y="50"/>
                </a:cubicBezTo>
                <a:cubicBezTo>
                  <a:pt x="186" y="45"/>
                  <a:pt x="198" y="45"/>
                  <a:pt x="199" y="43"/>
                </a:cubicBezTo>
                <a:cubicBezTo>
                  <a:pt x="201" y="41"/>
                  <a:pt x="197" y="37"/>
                  <a:pt x="194" y="36"/>
                </a:cubicBezTo>
                <a:cubicBezTo>
                  <a:pt x="190" y="34"/>
                  <a:pt x="193" y="31"/>
                  <a:pt x="191" y="29"/>
                </a:cubicBezTo>
                <a:cubicBezTo>
                  <a:pt x="189" y="27"/>
                  <a:pt x="185" y="22"/>
                  <a:pt x="188" y="22"/>
                </a:cubicBezTo>
                <a:cubicBezTo>
                  <a:pt x="191" y="22"/>
                  <a:pt x="186" y="17"/>
                  <a:pt x="189" y="16"/>
                </a:cubicBezTo>
                <a:cubicBezTo>
                  <a:pt x="189" y="15"/>
                  <a:pt x="189" y="15"/>
                  <a:pt x="190" y="15"/>
                </a:cubicBezTo>
                <a:cubicBezTo>
                  <a:pt x="188" y="14"/>
                  <a:pt x="187" y="14"/>
                  <a:pt x="186" y="14"/>
                </a:cubicBezTo>
                <a:cubicBezTo>
                  <a:pt x="182" y="14"/>
                  <a:pt x="172" y="13"/>
                  <a:pt x="173" y="19"/>
                </a:cubicBezTo>
                <a:cubicBezTo>
                  <a:pt x="173" y="25"/>
                  <a:pt x="167" y="23"/>
                  <a:pt x="168" y="26"/>
                </a:cubicBezTo>
                <a:cubicBezTo>
                  <a:pt x="168" y="30"/>
                  <a:pt x="165" y="30"/>
                  <a:pt x="165" y="34"/>
                </a:cubicBezTo>
                <a:cubicBezTo>
                  <a:pt x="166" y="39"/>
                  <a:pt x="163" y="37"/>
                  <a:pt x="158" y="39"/>
                </a:cubicBezTo>
                <a:cubicBezTo>
                  <a:pt x="153" y="42"/>
                  <a:pt x="155" y="38"/>
                  <a:pt x="150" y="38"/>
                </a:cubicBezTo>
                <a:cubicBezTo>
                  <a:pt x="145" y="38"/>
                  <a:pt x="145" y="40"/>
                  <a:pt x="142" y="41"/>
                </a:cubicBezTo>
                <a:cubicBezTo>
                  <a:pt x="139" y="42"/>
                  <a:pt x="133" y="41"/>
                  <a:pt x="131" y="42"/>
                </a:cubicBezTo>
                <a:cubicBezTo>
                  <a:pt x="129" y="44"/>
                  <a:pt x="126" y="39"/>
                  <a:pt x="124" y="39"/>
                </a:cubicBezTo>
                <a:cubicBezTo>
                  <a:pt x="123" y="39"/>
                  <a:pt x="122" y="36"/>
                  <a:pt x="121" y="34"/>
                </a:cubicBezTo>
                <a:cubicBezTo>
                  <a:pt x="121" y="33"/>
                  <a:pt x="120" y="33"/>
                  <a:pt x="120" y="33"/>
                </a:cubicBezTo>
                <a:cubicBezTo>
                  <a:pt x="117" y="34"/>
                  <a:pt x="112" y="42"/>
                  <a:pt x="115" y="45"/>
                </a:cubicBezTo>
                <a:cubicBezTo>
                  <a:pt x="118" y="49"/>
                  <a:pt x="117" y="54"/>
                  <a:pt x="119" y="57"/>
                </a:cubicBezTo>
                <a:cubicBezTo>
                  <a:pt x="121" y="60"/>
                  <a:pt x="126" y="60"/>
                  <a:pt x="126" y="65"/>
                </a:cubicBezTo>
                <a:cubicBezTo>
                  <a:pt x="126" y="71"/>
                  <a:pt x="131" y="79"/>
                  <a:pt x="134" y="77"/>
                </a:cubicBezTo>
                <a:cubicBezTo>
                  <a:pt x="138" y="74"/>
                  <a:pt x="140" y="78"/>
                  <a:pt x="141" y="80"/>
                </a:cubicBezTo>
                <a:cubicBezTo>
                  <a:pt x="142" y="82"/>
                  <a:pt x="150" y="78"/>
                  <a:pt x="152" y="79"/>
                </a:cubicBezTo>
                <a:cubicBezTo>
                  <a:pt x="155" y="79"/>
                  <a:pt x="163" y="81"/>
                  <a:pt x="163" y="83"/>
                </a:cubicBezTo>
                <a:cubicBezTo>
                  <a:pt x="164" y="86"/>
                  <a:pt x="170" y="83"/>
                  <a:pt x="175" y="82"/>
                </a:cubicBezTo>
                <a:cubicBezTo>
                  <a:pt x="180" y="80"/>
                  <a:pt x="177" y="66"/>
                  <a:pt x="182" y="63"/>
                </a:cubicBezTo>
                <a:close/>
                <a:moveTo>
                  <a:pt x="200" y="133"/>
                </a:moveTo>
                <a:cubicBezTo>
                  <a:pt x="202" y="135"/>
                  <a:pt x="206" y="135"/>
                  <a:pt x="208" y="136"/>
                </a:cubicBezTo>
                <a:cubicBezTo>
                  <a:pt x="210" y="138"/>
                  <a:pt x="216" y="141"/>
                  <a:pt x="216" y="137"/>
                </a:cubicBezTo>
                <a:cubicBezTo>
                  <a:pt x="216" y="133"/>
                  <a:pt x="199" y="130"/>
                  <a:pt x="200" y="133"/>
                </a:cubicBezTo>
                <a:close/>
                <a:moveTo>
                  <a:pt x="188" y="120"/>
                </a:moveTo>
                <a:cubicBezTo>
                  <a:pt x="187" y="123"/>
                  <a:pt x="183" y="123"/>
                  <a:pt x="180" y="121"/>
                </a:cubicBezTo>
                <a:cubicBezTo>
                  <a:pt x="178" y="120"/>
                  <a:pt x="175" y="124"/>
                  <a:pt x="176" y="126"/>
                </a:cubicBezTo>
                <a:cubicBezTo>
                  <a:pt x="177" y="127"/>
                  <a:pt x="182" y="131"/>
                  <a:pt x="188" y="128"/>
                </a:cubicBezTo>
                <a:cubicBezTo>
                  <a:pt x="195" y="125"/>
                  <a:pt x="199" y="128"/>
                  <a:pt x="200" y="124"/>
                </a:cubicBezTo>
                <a:cubicBezTo>
                  <a:pt x="202" y="121"/>
                  <a:pt x="189" y="118"/>
                  <a:pt x="188" y="120"/>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230" name="Freeform 179"/>
          <p:cNvSpPr>
            <a:spLocks noEditPoints="1"/>
          </p:cNvSpPr>
          <p:nvPr/>
        </p:nvSpPr>
        <p:spPr bwMode="auto">
          <a:xfrm>
            <a:off x="6374606" y="3866251"/>
            <a:ext cx="118873" cy="45719"/>
          </a:xfrm>
          <a:custGeom>
            <a:avLst/>
            <a:gdLst>
              <a:gd name="T0" fmla="*/ 3 w 28"/>
              <a:gd name="T1" fmla="*/ 8 h 11"/>
              <a:gd name="T2" fmla="*/ 0 w 28"/>
              <a:gd name="T3" fmla="*/ 9 h 11"/>
              <a:gd name="T4" fmla="*/ 3 w 28"/>
              <a:gd name="T5" fmla="*/ 10 h 11"/>
              <a:gd name="T6" fmla="*/ 4 w 28"/>
              <a:gd name="T7" fmla="*/ 8 h 11"/>
              <a:gd name="T8" fmla="*/ 3 w 28"/>
              <a:gd name="T9" fmla="*/ 8 h 11"/>
              <a:gd name="T10" fmla="*/ 3 w 28"/>
              <a:gd name="T11" fmla="*/ 8 h 11"/>
              <a:gd name="T12" fmla="*/ 15 w 28"/>
              <a:gd name="T13" fmla="*/ 2 h 11"/>
              <a:gd name="T14" fmla="*/ 8 w 28"/>
              <a:gd name="T15" fmla="*/ 6 h 11"/>
              <a:gd name="T16" fmla="*/ 7 w 28"/>
              <a:gd name="T17" fmla="*/ 7 h 11"/>
              <a:gd name="T18" fmla="*/ 10 w 28"/>
              <a:gd name="T19" fmla="*/ 10 h 11"/>
              <a:gd name="T20" fmla="*/ 27 w 28"/>
              <a:gd name="T21" fmla="*/ 2 h 11"/>
              <a:gd name="T22" fmla="*/ 15 w 28"/>
              <a:gd name="T23" fmla="*/ 2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11">
                <a:moveTo>
                  <a:pt x="3" y="8"/>
                </a:moveTo>
                <a:cubicBezTo>
                  <a:pt x="2" y="8"/>
                  <a:pt x="1" y="9"/>
                  <a:pt x="0" y="9"/>
                </a:cubicBezTo>
                <a:cubicBezTo>
                  <a:pt x="1" y="10"/>
                  <a:pt x="2" y="11"/>
                  <a:pt x="3" y="10"/>
                </a:cubicBezTo>
                <a:cubicBezTo>
                  <a:pt x="4" y="10"/>
                  <a:pt x="4" y="9"/>
                  <a:pt x="4" y="8"/>
                </a:cubicBezTo>
                <a:cubicBezTo>
                  <a:pt x="4" y="8"/>
                  <a:pt x="3" y="8"/>
                  <a:pt x="3" y="8"/>
                </a:cubicBezTo>
                <a:cubicBezTo>
                  <a:pt x="3" y="8"/>
                  <a:pt x="3" y="8"/>
                  <a:pt x="3" y="8"/>
                </a:cubicBezTo>
                <a:close/>
                <a:moveTo>
                  <a:pt x="15" y="2"/>
                </a:moveTo>
                <a:cubicBezTo>
                  <a:pt x="11" y="2"/>
                  <a:pt x="10" y="4"/>
                  <a:pt x="8" y="6"/>
                </a:cubicBezTo>
                <a:cubicBezTo>
                  <a:pt x="7" y="7"/>
                  <a:pt x="7" y="7"/>
                  <a:pt x="7" y="7"/>
                </a:cubicBezTo>
                <a:cubicBezTo>
                  <a:pt x="8" y="8"/>
                  <a:pt x="9" y="9"/>
                  <a:pt x="10" y="10"/>
                </a:cubicBezTo>
                <a:cubicBezTo>
                  <a:pt x="14" y="7"/>
                  <a:pt x="27" y="3"/>
                  <a:pt x="27" y="2"/>
                </a:cubicBezTo>
                <a:cubicBezTo>
                  <a:pt x="28" y="0"/>
                  <a:pt x="20" y="2"/>
                  <a:pt x="15" y="2"/>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231" name="Freeform 180"/>
          <p:cNvSpPr>
            <a:spLocks noEditPoints="1"/>
          </p:cNvSpPr>
          <p:nvPr/>
        </p:nvSpPr>
        <p:spPr bwMode="auto">
          <a:xfrm>
            <a:off x="4252118" y="2740335"/>
            <a:ext cx="261993" cy="285811"/>
          </a:xfrm>
          <a:custGeom>
            <a:avLst/>
            <a:gdLst>
              <a:gd name="T0" fmla="*/ 68 w 97"/>
              <a:gd name="T1" fmla="*/ 91 h 105"/>
              <a:gd name="T2" fmla="*/ 58 w 97"/>
              <a:gd name="T3" fmla="*/ 91 h 105"/>
              <a:gd name="T4" fmla="*/ 50 w 97"/>
              <a:gd name="T5" fmla="*/ 95 h 105"/>
              <a:gd name="T6" fmla="*/ 59 w 97"/>
              <a:gd name="T7" fmla="*/ 99 h 105"/>
              <a:gd name="T8" fmla="*/ 69 w 97"/>
              <a:gd name="T9" fmla="*/ 105 h 105"/>
              <a:gd name="T10" fmla="*/ 71 w 97"/>
              <a:gd name="T11" fmla="*/ 100 h 105"/>
              <a:gd name="T12" fmla="*/ 74 w 97"/>
              <a:gd name="T13" fmla="*/ 92 h 105"/>
              <a:gd name="T14" fmla="*/ 68 w 97"/>
              <a:gd name="T15" fmla="*/ 91 h 105"/>
              <a:gd name="T16" fmla="*/ 20 w 97"/>
              <a:gd name="T17" fmla="*/ 63 h 105"/>
              <a:gd name="T18" fmla="*/ 13 w 97"/>
              <a:gd name="T19" fmla="*/ 64 h 105"/>
              <a:gd name="T20" fmla="*/ 17 w 97"/>
              <a:gd name="T21" fmla="*/ 75 h 105"/>
              <a:gd name="T22" fmla="*/ 20 w 97"/>
              <a:gd name="T23" fmla="*/ 83 h 105"/>
              <a:gd name="T24" fmla="*/ 26 w 97"/>
              <a:gd name="T25" fmla="*/ 80 h 105"/>
              <a:gd name="T26" fmla="*/ 27 w 97"/>
              <a:gd name="T27" fmla="*/ 66 h 105"/>
              <a:gd name="T28" fmla="*/ 20 w 97"/>
              <a:gd name="T29" fmla="*/ 63 h 105"/>
              <a:gd name="T30" fmla="*/ 81 w 97"/>
              <a:gd name="T31" fmla="*/ 59 h 105"/>
              <a:gd name="T32" fmla="*/ 74 w 97"/>
              <a:gd name="T33" fmla="*/ 54 h 105"/>
              <a:gd name="T34" fmla="*/ 61 w 97"/>
              <a:gd name="T35" fmla="*/ 41 h 105"/>
              <a:gd name="T36" fmla="*/ 49 w 97"/>
              <a:gd name="T37" fmla="*/ 28 h 105"/>
              <a:gd name="T38" fmla="*/ 50 w 97"/>
              <a:gd name="T39" fmla="*/ 20 h 105"/>
              <a:gd name="T40" fmla="*/ 53 w 97"/>
              <a:gd name="T41" fmla="*/ 15 h 105"/>
              <a:gd name="T42" fmla="*/ 54 w 97"/>
              <a:gd name="T43" fmla="*/ 4 h 105"/>
              <a:gd name="T44" fmla="*/ 49 w 97"/>
              <a:gd name="T45" fmla="*/ 3 h 105"/>
              <a:gd name="T46" fmla="*/ 48 w 97"/>
              <a:gd name="T47" fmla="*/ 0 h 105"/>
              <a:gd name="T48" fmla="*/ 41 w 97"/>
              <a:gd name="T49" fmla="*/ 1 h 105"/>
              <a:gd name="T50" fmla="*/ 36 w 97"/>
              <a:gd name="T51" fmla="*/ 2 h 105"/>
              <a:gd name="T52" fmla="*/ 35 w 97"/>
              <a:gd name="T53" fmla="*/ 2 h 105"/>
              <a:gd name="T54" fmla="*/ 33 w 97"/>
              <a:gd name="T55" fmla="*/ 3 h 105"/>
              <a:gd name="T56" fmla="*/ 32 w 97"/>
              <a:gd name="T57" fmla="*/ 5 h 105"/>
              <a:gd name="T58" fmla="*/ 29 w 97"/>
              <a:gd name="T59" fmla="*/ 6 h 105"/>
              <a:gd name="T60" fmla="*/ 25 w 97"/>
              <a:gd name="T61" fmla="*/ 7 h 105"/>
              <a:gd name="T62" fmla="*/ 22 w 97"/>
              <a:gd name="T63" fmla="*/ 9 h 105"/>
              <a:gd name="T64" fmla="*/ 20 w 97"/>
              <a:gd name="T65" fmla="*/ 12 h 105"/>
              <a:gd name="T66" fmla="*/ 15 w 97"/>
              <a:gd name="T67" fmla="*/ 6 h 105"/>
              <a:gd name="T68" fmla="*/ 11 w 97"/>
              <a:gd name="T69" fmla="*/ 12 h 105"/>
              <a:gd name="T70" fmla="*/ 4 w 97"/>
              <a:gd name="T71" fmla="*/ 13 h 105"/>
              <a:gd name="T72" fmla="*/ 5 w 97"/>
              <a:gd name="T73" fmla="*/ 17 h 105"/>
              <a:gd name="T74" fmla="*/ 3 w 97"/>
              <a:gd name="T75" fmla="*/ 20 h 105"/>
              <a:gd name="T76" fmla="*/ 2 w 97"/>
              <a:gd name="T77" fmla="*/ 22 h 105"/>
              <a:gd name="T78" fmla="*/ 4 w 97"/>
              <a:gd name="T79" fmla="*/ 26 h 105"/>
              <a:gd name="T80" fmla="*/ 6 w 97"/>
              <a:gd name="T81" fmla="*/ 30 h 105"/>
              <a:gd name="T82" fmla="*/ 10 w 97"/>
              <a:gd name="T83" fmla="*/ 32 h 105"/>
              <a:gd name="T84" fmla="*/ 9 w 97"/>
              <a:gd name="T85" fmla="*/ 35 h 105"/>
              <a:gd name="T86" fmla="*/ 13 w 97"/>
              <a:gd name="T87" fmla="*/ 33 h 105"/>
              <a:gd name="T88" fmla="*/ 19 w 97"/>
              <a:gd name="T89" fmla="*/ 28 h 105"/>
              <a:gd name="T90" fmla="*/ 31 w 97"/>
              <a:gd name="T91" fmla="*/ 33 h 105"/>
              <a:gd name="T92" fmla="*/ 33 w 97"/>
              <a:gd name="T93" fmla="*/ 38 h 105"/>
              <a:gd name="T94" fmla="*/ 41 w 97"/>
              <a:gd name="T95" fmla="*/ 49 h 105"/>
              <a:gd name="T96" fmla="*/ 53 w 97"/>
              <a:gd name="T97" fmla="*/ 58 h 105"/>
              <a:gd name="T98" fmla="*/ 61 w 97"/>
              <a:gd name="T99" fmla="*/ 62 h 105"/>
              <a:gd name="T100" fmla="*/ 68 w 97"/>
              <a:gd name="T101" fmla="*/ 67 h 105"/>
              <a:gd name="T102" fmla="*/ 74 w 97"/>
              <a:gd name="T103" fmla="*/ 72 h 105"/>
              <a:gd name="T104" fmla="*/ 77 w 97"/>
              <a:gd name="T105" fmla="*/ 77 h 105"/>
              <a:gd name="T106" fmla="*/ 77 w 97"/>
              <a:gd name="T107" fmla="*/ 86 h 105"/>
              <a:gd name="T108" fmla="*/ 78 w 97"/>
              <a:gd name="T109" fmla="*/ 93 h 105"/>
              <a:gd name="T110" fmla="*/ 82 w 97"/>
              <a:gd name="T111" fmla="*/ 86 h 105"/>
              <a:gd name="T112" fmla="*/ 87 w 97"/>
              <a:gd name="T113" fmla="*/ 81 h 105"/>
              <a:gd name="T114" fmla="*/ 83 w 97"/>
              <a:gd name="T115" fmla="*/ 74 h 105"/>
              <a:gd name="T116" fmla="*/ 91 w 97"/>
              <a:gd name="T117" fmla="*/ 70 h 105"/>
              <a:gd name="T118" fmla="*/ 97 w 97"/>
              <a:gd name="T119" fmla="*/ 71 h 105"/>
              <a:gd name="T120" fmla="*/ 81 w 97"/>
              <a:gd name="T121" fmla="*/ 59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7" h="105">
                <a:moveTo>
                  <a:pt x="68" y="91"/>
                </a:moveTo>
                <a:cubicBezTo>
                  <a:pt x="63" y="92"/>
                  <a:pt x="61" y="93"/>
                  <a:pt x="58" y="91"/>
                </a:cubicBezTo>
                <a:cubicBezTo>
                  <a:pt x="55" y="90"/>
                  <a:pt x="50" y="93"/>
                  <a:pt x="50" y="95"/>
                </a:cubicBezTo>
                <a:cubicBezTo>
                  <a:pt x="51" y="96"/>
                  <a:pt x="53" y="98"/>
                  <a:pt x="59" y="99"/>
                </a:cubicBezTo>
                <a:cubicBezTo>
                  <a:pt x="65" y="101"/>
                  <a:pt x="66" y="105"/>
                  <a:pt x="69" y="105"/>
                </a:cubicBezTo>
                <a:cubicBezTo>
                  <a:pt x="71" y="105"/>
                  <a:pt x="72" y="103"/>
                  <a:pt x="71" y="100"/>
                </a:cubicBezTo>
                <a:cubicBezTo>
                  <a:pt x="70" y="96"/>
                  <a:pt x="74" y="92"/>
                  <a:pt x="74" y="92"/>
                </a:cubicBezTo>
                <a:cubicBezTo>
                  <a:pt x="75" y="91"/>
                  <a:pt x="73" y="90"/>
                  <a:pt x="68" y="91"/>
                </a:cubicBezTo>
                <a:close/>
                <a:moveTo>
                  <a:pt x="20" y="63"/>
                </a:moveTo>
                <a:cubicBezTo>
                  <a:pt x="17" y="65"/>
                  <a:pt x="15" y="63"/>
                  <a:pt x="13" y="64"/>
                </a:cubicBezTo>
                <a:cubicBezTo>
                  <a:pt x="12" y="67"/>
                  <a:pt x="18" y="70"/>
                  <a:pt x="17" y="75"/>
                </a:cubicBezTo>
                <a:cubicBezTo>
                  <a:pt x="15" y="80"/>
                  <a:pt x="17" y="86"/>
                  <a:pt x="20" y="83"/>
                </a:cubicBezTo>
                <a:cubicBezTo>
                  <a:pt x="23" y="80"/>
                  <a:pt x="24" y="82"/>
                  <a:pt x="26" y="80"/>
                </a:cubicBezTo>
                <a:cubicBezTo>
                  <a:pt x="28" y="78"/>
                  <a:pt x="26" y="70"/>
                  <a:pt x="27" y="66"/>
                </a:cubicBezTo>
                <a:cubicBezTo>
                  <a:pt x="28" y="62"/>
                  <a:pt x="22" y="61"/>
                  <a:pt x="20" y="63"/>
                </a:cubicBezTo>
                <a:close/>
                <a:moveTo>
                  <a:pt x="81" y="59"/>
                </a:moveTo>
                <a:cubicBezTo>
                  <a:pt x="77" y="57"/>
                  <a:pt x="79" y="54"/>
                  <a:pt x="74" y="54"/>
                </a:cubicBezTo>
                <a:cubicBezTo>
                  <a:pt x="69" y="54"/>
                  <a:pt x="63" y="48"/>
                  <a:pt x="61" y="41"/>
                </a:cubicBezTo>
                <a:cubicBezTo>
                  <a:pt x="59" y="33"/>
                  <a:pt x="51" y="33"/>
                  <a:pt x="49" y="28"/>
                </a:cubicBezTo>
                <a:cubicBezTo>
                  <a:pt x="47" y="24"/>
                  <a:pt x="51" y="24"/>
                  <a:pt x="50" y="20"/>
                </a:cubicBezTo>
                <a:cubicBezTo>
                  <a:pt x="49" y="18"/>
                  <a:pt x="51" y="16"/>
                  <a:pt x="53" y="15"/>
                </a:cubicBezTo>
                <a:cubicBezTo>
                  <a:pt x="53" y="11"/>
                  <a:pt x="53" y="7"/>
                  <a:pt x="54" y="4"/>
                </a:cubicBezTo>
                <a:cubicBezTo>
                  <a:pt x="52" y="4"/>
                  <a:pt x="50" y="4"/>
                  <a:pt x="49" y="3"/>
                </a:cubicBezTo>
                <a:cubicBezTo>
                  <a:pt x="48" y="3"/>
                  <a:pt x="48" y="0"/>
                  <a:pt x="48" y="0"/>
                </a:cubicBezTo>
                <a:cubicBezTo>
                  <a:pt x="47" y="0"/>
                  <a:pt x="42" y="0"/>
                  <a:pt x="41" y="1"/>
                </a:cubicBezTo>
                <a:cubicBezTo>
                  <a:pt x="40" y="2"/>
                  <a:pt x="37" y="3"/>
                  <a:pt x="36" y="2"/>
                </a:cubicBezTo>
                <a:cubicBezTo>
                  <a:pt x="35" y="2"/>
                  <a:pt x="35" y="2"/>
                  <a:pt x="35" y="2"/>
                </a:cubicBezTo>
                <a:cubicBezTo>
                  <a:pt x="33" y="3"/>
                  <a:pt x="33" y="3"/>
                  <a:pt x="33" y="3"/>
                </a:cubicBezTo>
                <a:cubicBezTo>
                  <a:pt x="33" y="3"/>
                  <a:pt x="33" y="5"/>
                  <a:pt x="32" y="5"/>
                </a:cubicBezTo>
                <a:cubicBezTo>
                  <a:pt x="31" y="5"/>
                  <a:pt x="29" y="4"/>
                  <a:pt x="29" y="6"/>
                </a:cubicBezTo>
                <a:cubicBezTo>
                  <a:pt x="29" y="8"/>
                  <a:pt x="27" y="7"/>
                  <a:pt x="25" y="7"/>
                </a:cubicBezTo>
                <a:cubicBezTo>
                  <a:pt x="24" y="7"/>
                  <a:pt x="22" y="7"/>
                  <a:pt x="22" y="9"/>
                </a:cubicBezTo>
                <a:cubicBezTo>
                  <a:pt x="22" y="10"/>
                  <a:pt x="22" y="14"/>
                  <a:pt x="20" y="12"/>
                </a:cubicBezTo>
                <a:cubicBezTo>
                  <a:pt x="18" y="10"/>
                  <a:pt x="16" y="6"/>
                  <a:pt x="15" y="6"/>
                </a:cubicBezTo>
                <a:cubicBezTo>
                  <a:pt x="15" y="7"/>
                  <a:pt x="13" y="12"/>
                  <a:pt x="11" y="12"/>
                </a:cubicBezTo>
                <a:cubicBezTo>
                  <a:pt x="10" y="12"/>
                  <a:pt x="7" y="12"/>
                  <a:pt x="4" y="13"/>
                </a:cubicBezTo>
                <a:cubicBezTo>
                  <a:pt x="3" y="15"/>
                  <a:pt x="4" y="16"/>
                  <a:pt x="5" y="17"/>
                </a:cubicBezTo>
                <a:cubicBezTo>
                  <a:pt x="6" y="17"/>
                  <a:pt x="4" y="19"/>
                  <a:pt x="3" y="20"/>
                </a:cubicBezTo>
                <a:cubicBezTo>
                  <a:pt x="2" y="21"/>
                  <a:pt x="0" y="20"/>
                  <a:pt x="2" y="22"/>
                </a:cubicBezTo>
                <a:cubicBezTo>
                  <a:pt x="3" y="24"/>
                  <a:pt x="5" y="24"/>
                  <a:pt x="4" y="26"/>
                </a:cubicBezTo>
                <a:cubicBezTo>
                  <a:pt x="3" y="28"/>
                  <a:pt x="4" y="30"/>
                  <a:pt x="6" y="30"/>
                </a:cubicBezTo>
                <a:cubicBezTo>
                  <a:pt x="8" y="31"/>
                  <a:pt x="10" y="30"/>
                  <a:pt x="10" y="32"/>
                </a:cubicBezTo>
                <a:cubicBezTo>
                  <a:pt x="10" y="33"/>
                  <a:pt x="9" y="34"/>
                  <a:pt x="9" y="35"/>
                </a:cubicBezTo>
                <a:cubicBezTo>
                  <a:pt x="10" y="34"/>
                  <a:pt x="12" y="34"/>
                  <a:pt x="13" y="33"/>
                </a:cubicBezTo>
                <a:cubicBezTo>
                  <a:pt x="16" y="32"/>
                  <a:pt x="14" y="30"/>
                  <a:pt x="19" y="28"/>
                </a:cubicBezTo>
                <a:cubicBezTo>
                  <a:pt x="23" y="27"/>
                  <a:pt x="29" y="31"/>
                  <a:pt x="31" y="33"/>
                </a:cubicBezTo>
                <a:cubicBezTo>
                  <a:pt x="32" y="36"/>
                  <a:pt x="33" y="36"/>
                  <a:pt x="33" y="38"/>
                </a:cubicBezTo>
                <a:cubicBezTo>
                  <a:pt x="34" y="41"/>
                  <a:pt x="35" y="45"/>
                  <a:pt x="41" y="49"/>
                </a:cubicBezTo>
                <a:cubicBezTo>
                  <a:pt x="47" y="52"/>
                  <a:pt x="50" y="57"/>
                  <a:pt x="53" y="58"/>
                </a:cubicBezTo>
                <a:cubicBezTo>
                  <a:pt x="56" y="60"/>
                  <a:pt x="59" y="60"/>
                  <a:pt x="61" y="62"/>
                </a:cubicBezTo>
                <a:cubicBezTo>
                  <a:pt x="63" y="64"/>
                  <a:pt x="65" y="65"/>
                  <a:pt x="68" y="67"/>
                </a:cubicBezTo>
                <a:cubicBezTo>
                  <a:pt x="71" y="68"/>
                  <a:pt x="71" y="71"/>
                  <a:pt x="74" y="72"/>
                </a:cubicBezTo>
                <a:cubicBezTo>
                  <a:pt x="77" y="72"/>
                  <a:pt x="75" y="75"/>
                  <a:pt x="77" y="77"/>
                </a:cubicBezTo>
                <a:cubicBezTo>
                  <a:pt x="79" y="79"/>
                  <a:pt x="79" y="83"/>
                  <a:pt x="77" y="86"/>
                </a:cubicBezTo>
                <a:cubicBezTo>
                  <a:pt x="75" y="88"/>
                  <a:pt x="76" y="93"/>
                  <a:pt x="78" y="93"/>
                </a:cubicBezTo>
                <a:cubicBezTo>
                  <a:pt x="79" y="93"/>
                  <a:pt x="81" y="88"/>
                  <a:pt x="82" y="86"/>
                </a:cubicBezTo>
                <a:cubicBezTo>
                  <a:pt x="82" y="83"/>
                  <a:pt x="85" y="83"/>
                  <a:pt x="87" y="81"/>
                </a:cubicBezTo>
                <a:cubicBezTo>
                  <a:pt x="89" y="78"/>
                  <a:pt x="84" y="77"/>
                  <a:pt x="83" y="74"/>
                </a:cubicBezTo>
                <a:cubicBezTo>
                  <a:pt x="82" y="71"/>
                  <a:pt x="87" y="68"/>
                  <a:pt x="91" y="70"/>
                </a:cubicBezTo>
                <a:cubicBezTo>
                  <a:pt x="95" y="73"/>
                  <a:pt x="97" y="75"/>
                  <a:pt x="97" y="71"/>
                </a:cubicBezTo>
                <a:cubicBezTo>
                  <a:pt x="97" y="67"/>
                  <a:pt x="84" y="61"/>
                  <a:pt x="81" y="59"/>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232" name="Freeform 181"/>
          <p:cNvSpPr>
            <a:spLocks/>
          </p:cNvSpPr>
          <p:nvPr/>
        </p:nvSpPr>
        <p:spPr bwMode="auto">
          <a:xfrm>
            <a:off x="4461669" y="2852349"/>
            <a:ext cx="45719" cy="57909"/>
          </a:xfrm>
          <a:custGeom>
            <a:avLst/>
            <a:gdLst>
              <a:gd name="T0" fmla="*/ 4 w 11"/>
              <a:gd name="T1" fmla="*/ 0 h 14"/>
              <a:gd name="T2" fmla="*/ 1 w 11"/>
              <a:gd name="T3" fmla="*/ 7 h 14"/>
              <a:gd name="T4" fmla="*/ 0 w 11"/>
              <a:gd name="T5" fmla="*/ 9 h 14"/>
              <a:gd name="T6" fmla="*/ 6 w 11"/>
              <a:gd name="T7" fmla="*/ 14 h 14"/>
              <a:gd name="T8" fmla="*/ 7 w 11"/>
              <a:gd name="T9" fmla="*/ 14 h 14"/>
              <a:gd name="T10" fmla="*/ 11 w 11"/>
              <a:gd name="T11" fmla="*/ 8 h 14"/>
              <a:gd name="T12" fmla="*/ 4 w 11"/>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11" h="14">
                <a:moveTo>
                  <a:pt x="4" y="0"/>
                </a:moveTo>
                <a:cubicBezTo>
                  <a:pt x="2" y="3"/>
                  <a:pt x="1" y="6"/>
                  <a:pt x="1" y="7"/>
                </a:cubicBezTo>
                <a:cubicBezTo>
                  <a:pt x="1" y="7"/>
                  <a:pt x="1" y="8"/>
                  <a:pt x="0" y="9"/>
                </a:cubicBezTo>
                <a:cubicBezTo>
                  <a:pt x="3" y="11"/>
                  <a:pt x="5" y="13"/>
                  <a:pt x="6" y="14"/>
                </a:cubicBezTo>
                <a:cubicBezTo>
                  <a:pt x="6" y="14"/>
                  <a:pt x="7" y="14"/>
                  <a:pt x="7" y="14"/>
                </a:cubicBezTo>
                <a:cubicBezTo>
                  <a:pt x="7" y="11"/>
                  <a:pt x="9" y="8"/>
                  <a:pt x="11" y="8"/>
                </a:cubicBezTo>
                <a:cubicBezTo>
                  <a:pt x="9" y="6"/>
                  <a:pt x="6" y="2"/>
                  <a:pt x="4" y="0"/>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233" name="Freeform 182"/>
          <p:cNvSpPr>
            <a:spLocks/>
          </p:cNvSpPr>
          <p:nvPr/>
        </p:nvSpPr>
        <p:spPr bwMode="auto">
          <a:xfrm>
            <a:off x="4468019" y="2791966"/>
            <a:ext cx="95270" cy="115118"/>
          </a:xfrm>
          <a:custGeom>
            <a:avLst/>
            <a:gdLst>
              <a:gd name="T0" fmla="*/ 30 w 35"/>
              <a:gd name="T1" fmla="*/ 28 h 42"/>
              <a:gd name="T2" fmla="*/ 30 w 35"/>
              <a:gd name="T3" fmla="*/ 23 h 42"/>
              <a:gd name="T4" fmla="*/ 31 w 35"/>
              <a:gd name="T5" fmla="*/ 18 h 42"/>
              <a:gd name="T6" fmla="*/ 21 w 35"/>
              <a:gd name="T7" fmla="*/ 15 h 42"/>
              <a:gd name="T8" fmla="*/ 20 w 35"/>
              <a:gd name="T9" fmla="*/ 10 h 42"/>
              <a:gd name="T10" fmla="*/ 17 w 35"/>
              <a:gd name="T11" fmla="*/ 7 h 42"/>
              <a:gd name="T12" fmla="*/ 14 w 35"/>
              <a:gd name="T13" fmla="*/ 2 h 42"/>
              <a:gd name="T14" fmla="*/ 15 w 35"/>
              <a:gd name="T15" fmla="*/ 2 h 42"/>
              <a:gd name="T16" fmla="*/ 12 w 35"/>
              <a:gd name="T17" fmla="*/ 2 h 42"/>
              <a:gd name="T18" fmla="*/ 9 w 35"/>
              <a:gd name="T19" fmla="*/ 0 h 42"/>
              <a:gd name="T20" fmla="*/ 0 w 35"/>
              <a:gd name="T21" fmla="*/ 3 h 42"/>
              <a:gd name="T22" fmla="*/ 2 w 35"/>
              <a:gd name="T23" fmla="*/ 8 h 42"/>
              <a:gd name="T24" fmla="*/ 5 w 35"/>
              <a:gd name="T25" fmla="*/ 14 h 42"/>
              <a:gd name="T26" fmla="*/ 4 w 35"/>
              <a:gd name="T27" fmla="*/ 27 h 42"/>
              <a:gd name="T28" fmla="*/ 1 w 35"/>
              <a:gd name="T29" fmla="*/ 30 h 42"/>
              <a:gd name="T30" fmla="*/ 8 w 35"/>
              <a:gd name="T31" fmla="*/ 38 h 42"/>
              <a:gd name="T32" fmla="*/ 8 w 35"/>
              <a:gd name="T33" fmla="*/ 38 h 42"/>
              <a:gd name="T34" fmla="*/ 16 w 35"/>
              <a:gd name="T35" fmla="*/ 42 h 42"/>
              <a:gd name="T36" fmla="*/ 30 w 35"/>
              <a:gd name="T37" fmla="*/ 40 h 42"/>
              <a:gd name="T38" fmla="*/ 30 w 35"/>
              <a:gd name="T39" fmla="*/ 37 h 42"/>
              <a:gd name="T40" fmla="*/ 33 w 35"/>
              <a:gd name="T41" fmla="*/ 34 h 42"/>
              <a:gd name="T42" fmla="*/ 30 w 35"/>
              <a:gd name="T43" fmla="*/ 28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5" h="42">
                <a:moveTo>
                  <a:pt x="30" y="28"/>
                </a:moveTo>
                <a:cubicBezTo>
                  <a:pt x="29" y="27"/>
                  <a:pt x="29" y="24"/>
                  <a:pt x="30" y="23"/>
                </a:cubicBezTo>
                <a:cubicBezTo>
                  <a:pt x="32" y="22"/>
                  <a:pt x="31" y="20"/>
                  <a:pt x="31" y="18"/>
                </a:cubicBezTo>
                <a:cubicBezTo>
                  <a:pt x="31" y="16"/>
                  <a:pt x="23" y="16"/>
                  <a:pt x="21" y="15"/>
                </a:cubicBezTo>
                <a:cubicBezTo>
                  <a:pt x="20" y="15"/>
                  <a:pt x="22" y="10"/>
                  <a:pt x="20" y="10"/>
                </a:cubicBezTo>
                <a:cubicBezTo>
                  <a:pt x="18" y="10"/>
                  <a:pt x="17" y="9"/>
                  <a:pt x="17" y="7"/>
                </a:cubicBezTo>
                <a:cubicBezTo>
                  <a:pt x="17" y="6"/>
                  <a:pt x="14" y="3"/>
                  <a:pt x="14" y="2"/>
                </a:cubicBezTo>
                <a:cubicBezTo>
                  <a:pt x="14" y="2"/>
                  <a:pt x="15" y="2"/>
                  <a:pt x="15" y="2"/>
                </a:cubicBezTo>
                <a:cubicBezTo>
                  <a:pt x="13" y="2"/>
                  <a:pt x="13" y="2"/>
                  <a:pt x="12" y="2"/>
                </a:cubicBezTo>
                <a:cubicBezTo>
                  <a:pt x="11" y="1"/>
                  <a:pt x="9" y="0"/>
                  <a:pt x="9" y="0"/>
                </a:cubicBezTo>
                <a:cubicBezTo>
                  <a:pt x="9" y="0"/>
                  <a:pt x="3" y="2"/>
                  <a:pt x="0" y="3"/>
                </a:cubicBezTo>
                <a:cubicBezTo>
                  <a:pt x="0" y="5"/>
                  <a:pt x="1" y="8"/>
                  <a:pt x="2" y="8"/>
                </a:cubicBezTo>
                <a:cubicBezTo>
                  <a:pt x="5" y="9"/>
                  <a:pt x="4" y="12"/>
                  <a:pt x="5" y="14"/>
                </a:cubicBezTo>
                <a:cubicBezTo>
                  <a:pt x="6" y="17"/>
                  <a:pt x="5" y="27"/>
                  <a:pt x="4" y="27"/>
                </a:cubicBezTo>
                <a:cubicBezTo>
                  <a:pt x="4" y="27"/>
                  <a:pt x="2" y="29"/>
                  <a:pt x="1" y="30"/>
                </a:cubicBezTo>
                <a:cubicBezTo>
                  <a:pt x="3" y="32"/>
                  <a:pt x="6" y="36"/>
                  <a:pt x="8" y="38"/>
                </a:cubicBezTo>
                <a:cubicBezTo>
                  <a:pt x="8" y="38"/>
                  <a:pt x="8" y="38"/>
                  <a:pt x="8" y="38"/>
                </a:cubicBezTo>
                <a:cubicBezTo>
                  <a:pt x="9" y="38"/>
                  <a:pt x="16" y="42"/>
                  <a:pt x="16" y="42"/>
                </a:cubicBezTo>
                <a:cubicBezTo>
                  <a:pt x="16" y="42"/>
                  <a:pt x="24" y="41"/>
                  <a:pt x="30" y="40"/>
                </a:cubicBezTo>
                <a:cubicBezTo>
                  <a:pt x="30" y="39"/>
                  <a:pt x="30" y="38"/>
                  <a:pt x="30" y="37"/>
                </a:cubicBezTo>
                <a:cubicBezTo>
                  <a:pt x="30" y="36"/>
                  <a:pt x="31" y="34"/>
                  <a:pt x="33" y="34"/>
                </a:cubicBezTo>
                <a:cubicBezTo>
                  <a:pt x="35" y="34"/>
                  <a:pt x="32" y="30"/>
                  <a:pt x="30" y="28"/>
                </a:cubicBezTo>
                <a:close/>
              </a:path>
            </a:pathLst>
          </a:custGeom>
          <a:solidFill>
            <a:schemeClr val="bg1"/>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1002697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
                                        <p:tgtEl>
                                          <p:spTgt spid="8"/>
                                        </p:tgtEl>
                                      </p:cBhvr>
                                    </p:animEffect>
                                  </p:childTnLst>
                                </p:cTn>
                              </p:par>
                            </p:childTnLst>
                          </p:cTn>
                        </p:par>
                        <p:par>
                          <p:cTn id="12" fill="hold">
                            <p:stCondLst>
                              <p:cond delay="1050"/>
                            </p:stCondLst>
                            <p:childTnLst>
                              <p:par>
                                <p:cTn id="13" presetID="10" presetClass="entr" presetSubtype="0"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
                                        <p:tgtEl>
                                          <p:spTgt spid="16"/>
                                        </p:tgtEl>
                                      </p:cBhvr>
                                    </p:animEffect>
                                  </p:childTnLst>
                                </p:cTn>
                              </p:par>
                            </p:childTnLst>
                          </p:cTn>
                        </p:par>
                        <p:par>
                          <p:cTn id="16" fill="hold">
                            <p:stCondLst>
                              <p:cond delay="1100"/>
                            </p:stCondLst>
                            <p:childTnLst>
                              <p:par>
                                <p:cTn id="17" presetID="10" presetClass="entr" presetSubtype="0"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50"/>
                                        <p:tgtEl>
                                          <p:spTgt spid="17"/>
                                        </p:tgtEl>
                                      </p:cBhvr>
                                    </p:animEffect>
                                  </p:childTnLst>
                                </p:cTn>
                              </p:par>
                            </p:childTnLst>
                          </p:cTn>
                        </p:par>
                        <p:par>
                          <p:cTn id="20" fill="hold">
                            <p:stCondLst>
                              <p:cond delay="1150"/>
                            </p:stCondLst>
                            <p:childTnLst>
                              <p:par>
                                <p:cTn id="21" presetID="10" presetClass="entr" presetSubtype="0"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50"/>
                                        <p:tgtEl>
                                          <p:spTgt spid="18"/>
                                        </p:tgtEl>
                                      </p:cBhvr>
                                    </p:animEffect>
                                  </p:childTnLst>
                                </p:cTn>
                              </p:par>
                            </p:childTnLst>
                          </p:cTn>
                        </p:par>
                        <p:par>
                          <p:cTn id="24" fill="hold">
                            <p:stCondLst>
                              <p:cond delay="1200"/>
                            </p:stCondLst>
                            <p:childTnLst>
                              <p:par>
                                <p:cTn id="25" presetID="10" presetClass="entr" presetSubtype="0" fill="hold" grpId="0" nodeType="after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
                                        <p:tgtEl>
                                          <p:spTgt spid="19"/>
                                        </p:tgtEl>
                                      </p:cBhvr>
                                    </p:animEffect>
                                  </p:childTnLst>
                                </p:cTn>
                              </p:par>
                            </p:childTnLst>
                          </p:cTn>
                        </p:par>
                        <p:par>
                          <p:cTn id="28" fill="hold">
                            <p:stCondLst>
                              <p:cond delay="1250"/>
                            </p:stCondLst>
                            <p:childTnLst>
                              <p:par>
                                <p:cTn id="29" presetID="10" presetClass="entr" presetSubtype="0"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fade">
                                      <p:cBhvr>
                                        <p:cTn id="31" dur="50"/>
                                        <p:tgtEl>
                                          <p:spTgt spid="20"/>
                                        </p:tgtEl>
                                      </p:cBhvr>
                                    </p:animEffect>
                                  </p:childTnLst>
                                </p:cTn>
                              </p:par>
                            </p:childTnLst>
                          </p:cTn>
                        </p:par>
                        <p:par>
                          <p:cTn id="32" fill="hold">
                            <p:stCondLst>
                              <p:cond delay="1300"/>
                            </p:stCondLst>
                            <p:childTnLst>
                              <p:par>
                                <p:cTn id="33" presetID="10" presetClass="entr" presetSubtype="0" fill="hold" grpId="0" nodeType="after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fade">
                                      <p:cBhvr>
                                        <p:cTn id="35" dur="50"/>
                                        <p:tgtEl>
                                          <p:spTgt spid="21"/>
                                        </p:tgtEl>
                                      </p:cBhvr>
                                    </p:animEffect>
                                  </p:childTnLst>
                                </p:cTn>
                              </p:par>
                            </p:childTnLst>
                          </p:cTn>
                        </p:par>
                        <p:par>
                          <p:cTn id="36" fill="hold">
                            <p:stCondLst>
                              <p:cond delay="1350"/>
                            </p:stCondLst>
                            <p:childTnLst>
                              <p:par>
                                <p:cTn id="37" presetID="10" presetClass="entr" presetSubtype="0" fill="hold" grpId="0" nodeType="after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50"/>
                                        <p:tgtEl>
                                          <p:spTgt spid="22"/>
                                        </p:tgtEl>
                                      </p:cBhvr>
                                    </p:animEffect>
                                  </p:childTnLst>
                                </p:cTn>
                              </p:par>
                            </p:childTnLst>
                          </p:cTn>
                        </p:par>
                        <p:par>
                          <p:cTn id="40" fill="hold">
                            <p:stCondLst>
                              <p:cond delay="1400"/>
                            </p:stCondLst>
                            <p:childTnLst>
                              <p:par>
                                <p:cTn id="41" presetID="10" presetClass="entr" presetSubtype="0" fill="hold" grpId="0" nodeType="afterEffect">
                                  <p:stCondLst>
                                    <p:cond delay="0"/>
                                  </p:stCondLst>
                                  <p:childTnLst>
                                    <p:set>
                                      <p:cBhvr>
                                        <p:cTn id="42" dur="1" fill="hold">
                                          <p:stCondLst>
                                            <p:cond delay="0"/>
                                          </p:stCondLst>
                                        </p:cTn>
                                        <p:tgtEl>
                                          <p:spTgt spid="23"/>
                                        </p:tgtEl>
                                        <p:attrNameLst>
                                          <p:attrName>style.visibility</p:attrName>
                                        </p:attrNameLst>
                                      </p:cBhvr>
                                      <p:to>
                                        <p:strVal val="visible"/>
                                      </p:to>
                                    </p:set>
                                    <p:animEffect transition="in" filter="fade">
                                      <p:cBhvr>
                                        <p:cTn id="43" dur="50"/>
                                        <p:tgtEl>
                                          <p:spTgt spid="23"/>
                                        </p:tgtEl>
                                      </p:cBhvr>
                                    </p:animEffect>
                                  </p:childTnLst>
                                </p:cTn>
                              </p:par>
                            </p:childTnLst>
                          </p:cTn>
                        </p:par>
                        <p:par>
                          <p:cTn id="44" fill="hold">
                            <p:stCondLst>
                              <p:cond delay="1450"/>
                            </p:stCondLst>
                            <p:childTnLst>
                              <p:par>
                                <p:cTn id="45" presetID="10" presetClass="entr" presetSubtype="0" fill="hold" grpId="0" nodeType="after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fade">
                                      <p:cBhvr>
                                        <p:cTn id="47" dur="50"/>
                                        <p:tgtEl>
                                          <p:spTgt spid="24"/>
                                        </p:tgtEl>
                                      </p:cBhvr>
                                    </p:animEffect>
                                  </p:childTnLst>
                                </p:cTn>
                              </p:par>
                            </p:childTnLst>
                          </p:cTn>
                        </p:par>
                        <p:par>
                          <p:cTn id="48" fill="hold">
                            <p:stCondLst>
                              <p:cond delay="1500"/>
                            </p:stCondLst>
                            <p:childTnLst>
                              <p:par>
                                <p:cTn id="49" presetID="10" presetClass="entr" presetSubtype="0" fill="hold" grpId="0" nodeType="after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fade">
                                      <p:cBhvr>
                                        <p:cTn id="51" dur="50"/>
                                        <p:tgtEl>
                                          <p:spTgt spid="25"/>
                                        </p:tgtEl>
                                      </p:cBhvr>
                                    </p:animEffect>
                                  </p:childTnLst>
                                </p:cTn>
                              </p:par>
                            </p:childTnLst>
                          </p:cTn>
                        </p:par>
                        <p:par>
                          <p:cTn id="52" fill="hold">
                            <p:stCondLst>
                              <p:cond delay="1550"/>
                            </p:stCondLst>
                            <p:childTnLst>
                              <p:par>
                                <p:cTn id="53" presetID="10" presetClass="entr" presetSubtype="0" fill="hold" grpId="0" nodeType="after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fade">
                                      <p:cBhvr>
                                        <p:cTn id="55" dur="50"/>
                                        <p:tgtEl>
                                          <p:spTgt spid="26"/>
                                        </p:tgtEl>
                                      </p:cBhvr>
                                    </p:animEffect>
                                  </p:childTnLst>
                                </p:cTn>
                              </p:par>
                            </p:childTnLst>
                          </p:cTn>
                        </p:par>
                        <p:par>
                          <p:cTn id="56" fill="hold">
                            <p:stCondLst>
                              <p:cond delay="1600"/>
                            </p:stCondLst>
                            <p:childTnLst>
                              <p:par>
                                <p:cTn id="57" presetID="10" presetClass="entr" presetSubtype="0" fill="hold" grpId="0" nodeType="afterEffect">
                                  <p:stCondLst>
                                    <p:cond delay="0"/>
                                  </p:stCondLst>
                                  <p:childTnLst>
                                    <p:set>
                                      <p:cBhvr>
                                        <p:cTn id="58" dur="1" fill="hold">
                                          <p:stCondLst>
                                            <p:cond delay="0"/>
                                          </p:stCondLst>
                                        </p:cTn>
                                        <p:tgtEl>
                                          <p:spTgt spid="27"/>
                                        </p:tgtEl>
                                        <p:attrNameLst>
                                          <p:attrName>style.visibility</p:attrName>
                                        </p:attrNameLst>
                                      </p:cBhvr>
                                      <p:to>
                                        <p:strVal val="visible"/>
                                      </p:to>
                                    </p:set>
                                    <p:animEffect transition="in" filter="fade">
                                      <p:cBhvr>
                                        <p:cTn id="59" dur="50"/>
                                        <p:tgtEl>
                                          <p:spTgt spid="27"/>
                                        </p:tgtEl>
                                      </p:cBhvr>
                                    </p:animEffect>
                                  </p:childTnLst>
                                </p:cTn>
                              </p:par>
                            </p:childTnLst>
                          </p:cTn>
                        </p:par>
                        <p:par>
                          <p:cTn id="60" fill="hold">
                            <p:stCondLst>
                              <p:cond delay="1650"/>
                            </p:stCondLst>
                            <p:childTnLst>
                              <p:par>
                                <p:cTn id="61" presetID="10" presetClass="entr" presetSubtype="0" fill="hold" grpId="0" nodeType="afterEffect">
                                  <p:stCondLst>
                                    <p:cond delay="0"/>
                                  </p:stCondLst>
                                  <p:childTnLst>
                                    <p:set>
                                      <p:cBhvr>
                                        <p:cTn id="62" dur="1" fill="hold">
                                          <p:stCondLst>
                                            <p:cond delay="0"/>
                                          </p:stCondLst>
                                        </p:cTn>
                                        <p:tgtEl>
                                          <p:spTgt spid="28"/>
                                        </p:tgtEl>
                                        <p:attrNameLst>
                                          <p:attrName>style.visibility</p:attrName>
                                        </p:attrNameLst>
                                      </p:cBhvr>
                                      <p:to>
                                        <p:strVal val="visible"/>
                                      </p:to>
                                    </p:set>
                                    <p:animEffect transition="in" filter="fade">
                                      <p:cBhvr>
                                        <p:cTn id="63" dur="50"/>
                                        <p:tgtEl>
                                          <p:spTgt spid="28"/>
                                        </p:tgtEl>
                                      </p:cBhvr>
                                    </p:animEffect>
                                  </p:childTnLst>
                                </p:cTn>
                              </p:par>
                            </p:childTnLst>
                          </p:cTn>
                        </p:par>
                        <p:par>
                          <p:cTn id="64" fill="hold">
                            <p:stCondLst>
                              <p:cond delay="1700"/>
                            </p:stCondLst>
                            <p:childTnLst>
                              <p:par>
                                <p:cTn id="65" presetID="10" presetClass="entr" presetSubtype="0" fill="hold" grpId="0" nodeType="afterEffect">
                                  <p:stCondLst>
                                    <p:cond delay="0"/>
                                  </p:stCondLst>
                                  <p:childTnLst>
                                    <p:set>
                                      <p:cBhvr>
                                        <p:cTn id="66" dur="1" fill="hold">
                                          <p:stCondLst>
                                            <p:cond delay="0"/>
                                          </p:stCondLst>
                                        </p:cTn>
                                        <p:tgtEl>
                                          <p:spTgt spid="29"/>
                                        </p:tgtEl>
                                        <p:attrNameLst>
                                          <p:attrName>style.visibility</p:attrName>
                                        </p:attrNameLst>
                                      </p:cBhvr>
                                      <p:to>
                                        <p:strVal val="visible"/>
                                      </p:to>
                                    </p:set>
                                    <p:animEffect transition="in" filter="fade">
                                      <p:cBhvr>
                                        <p:cTn id="67" dur="50"/>
                                        <p:tgtEl>
                                          <p:spTgt spid="29"/>
                                        </p:tgtEl>
                                      </p:cBhvr>
                                    </p:animEffect>
                                  </p:childTnLst>
                                </p:cTn>
                              </p:par>
                            </p:childTnLst>
                          </p:cTn>
                        </p:par>
                        <p:par>
                          <p:cTn id="68" fill="hold">
                            <p:stCondLst>
                              <p:cond delay="1750"/>
                            </p:stCondLst>
                            <p:childTnLst>
                              <p:par>
                                <p:cTn id="69" presetID="10" presetClass="entr" presetSubtype="0" fill="hold" grpId="0" nodeType="afterEffect">
                                  <p:stCondLst>
                                    <p:cond delay="0"/>
                                  </p:stCondLst>
                                  <p:childTnLst>
                                    <p:set>
                                      <p:cBhvr>
                                        <p:cTn id="70" dur="1" fill="hold">
                                          <p:stCondLst>
                                            <p:cond delay="0"/>
                                          </p:stCondLst>
                                        </p:cTn>
                                        <p:tgtEl>
                                          <p:spTgt spid="30"/>
                                        </p:tgtEl>
                                        <p:attrNameLst>
                                          <p:attrName>style.visibility</p:attrName>
                                        </p:attrNameLst>
                                      </p:cBhvr>
                                      <p:to>
                                        <p:strVal val="visible"/>
                                      </p:to>
                                    </p:set>
                                    <p:animEffect transition="in" filter="fade">
                                      <p:cBhvr>
                                        <p:cTn id="71" dur="50"/>
                                        <p:tgtEl>
                                          <p:spTgt spid="30"/>
                                        </p:tgtEl>
                                      </p:cBhvr>
                                    </p:animEffect>
                                  </p:childTnLst>
                                </p:cTn>
                              </p:par>
                            </p:childTnLst>
                          </p:cTn>
                        </p:par>
                        <p:par>
                          <p:cTn id="72" fill="hold">
                            <p:stCondLst>
                              <p:cond delay="1800"/>
                            </p:stCondLst>
                            <p:childTnLst>
                              <p:par>
                                <p:cTn id="73" presetID="10" presetClass="entr" presetSubtype="0" fill="hold" grpId="0" nodeType="after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fade">
                                      <p:cBhvr>
                                        <p:cTn id="75" dur="50"/>
                                        <p:tgtEl>
                                          <p:spTgt spid="31"/>
                                        </p:tgtEl>
                                      </p:cBhvr>
                                    </p:animEffect>
                                  </p:childTnLst>
                                </p:cTn>
                              </p:par>
                            </p:childTnLst>
                          </p:cTn>
                        </p:par>
                        <p:par>
                          <p:cTn id="76" fill="hold">
                            <p:stCondLst>
                              <p:cond delay="1850"/>
                            </p:stCondLst>
                            <p:childTnLst>
                              <p:par>
                                <p:cTn id="77" presetID="10" presetClass="entr" presetSubtype="0" fill="hold" grpId="0" nodeType="afterEffect">
                                  <p:stCondLst>
                                    <p:cond delay="0"/>
                                  </p:stCondLst>
                                  <p:childTnLst>
                                    <p:set>
                                      <p:cBhvr>
                                        <p:cTn id="78" dur="1" fill="hold">
                                          <p:stCondLst>
                                            <p:cond delay="0"/>
                                          </p:stCondLst>
                                        </p:cTn>
                                        <p:tgtEl>
                                          <p:spTgt spid="3072"/>
                                        </p:tgtEl>
                                        <p:attrNameLst>
                                          <p:attrName>style.visibility</p:attrName>
                                        </p:attrNameLst>
                                      </p:cBhvr>
                                      <p:to>
                                        <p:strVal val="visible"/>
                                      </p:to>
                                    </p:set>
                                    <p:animEffect transition="in" filter="fade">
                                      <p:cBhvr>
                                        <p:cTn id="79" dur="50"/>
                                        <p:tgtEl>
                                          <p:spTgt spid="3072"/>
                                        </p:tgtEl>
                                      </p:cBhvr>
                                    </p:animEffect>
                                  </p:childTnLst>
                                </p:cTn>
                              </p:par>
                            </p:childTnLst>
                          </p:cTn>
                        </p:par>
                        <p:par>
                          <p:cTn id="80" fill="hold">
                            <p:stCondLst>
                              <p:cond delay="1900"/>
                            </p:stCondLst>
                            <p:childTnLst>
                              <p:par>
                                <p:cTn id="81" presetID="10" presetClass="entr" presetSubtype="0" fill="hold" grpId="0" nodeType="afterEffect">
                                  <p:stCondLst>
                                    <p:cond delay="0"/>
                                  </p:stCondLst>
                                  <p:childTnLst>
                                    <p:set>
                                      <p:cBhvr>
                                        <p:cTn id="82" dur="1" fill="hold">
                                          <p:stCondLst>
                                            <p:cond delay="0"/>
                                          </p:stCondLst>
                                        </p:cTn>
                                        <p:tgtEl>
                                          <p:spTgt spid="3073"/>
                                        </p:tgtEl>
                                        <p:attrNameLst>
                                          <p:attrName>style.visibility</p:attrName>
                                        </p:attrNameLst>
                                      </p:cBhvr>
                                      <p:to>
                                        <p:strVal val="visible"/>
                                      </p:to>
                                    </p:set>
                                    <p:animEffect transition="in" filter="fade">
                                      <p:cBhvr>
                                        <p:cTn id="83" dur="50"/>
                                        <p:tgtEl>
                                          <p:spTgt spid="3073"/>
                                        </p:tgtEl>
                                      </p:cBhvr>
                                    </p:animEffect>
                                  </p:childTnLst>
                                </p:cTn>
                              </p:par>
                            </p:childTnLst>
                          </p:cTn>
                        </p:par>
                        <p:par>
                          <p:cTn id="84" fill="hold">
                            <p:stCondLst>
                              <p:cond delay="1950"/>
                            </p:stCondLst>
                            <p:childTnLst>
                              <p:par>
                                <p:cTn id="85" presetID="10" presetClass="entr" presetSubtype="0" fill="hold" grpId="0" nodeType="afterEffect">
                                  <p:stCondLst>
                                    <p:cond delay="0"/>
                                  </p:stCondLst>
                                  <p:childTnLst>
                                    <p:set>
                                      <p:cBhvr>
                                        <p:cTn id="86" dur="1" fill="hold">
                                          <p:stCondLst>
                                            <p:cond delay="0"/>
                                          </p:stCondLst>
                                        </p:cTn>
                                        <p:tgtEl>
                                          <p:spTgt spid="3075"/>
                                        </p:tgtEl>
                                        <p:attrNameLst>
                                          <p:attrName>style.visibility</p:attrName>
                                        </p:attrNameLst>
                                      </p:cBhvr>
                                      <p:to>
                                        <p:strVal val="visible"/>
                                      </p:to>
                                    </p:set>
                                    <p:animEffect transition="in" filter="fade">
                                      <p:cBhvr>
                                        <p:cTn id="87" dur="50"/>
                                        <p:tgtEl>
                                          <p:spTgt spid="3075"/>
                                        </p:tgtEl>
                                      </p:cBhvr>
                                    </p:animEffect>
                                  </p:childTnLst>
                                </p:cTn>
                              </p:par>
                            </p:childTnLst>
                          </p:cTn>
                        </p:par>
                        <p:par>
                          <p:cTn id="88" fill="hold">
                            <p:stCondLst>
                              <p:cond delay="2000"/>
                            </p:stCondLst>
                            <p:childTnLst>
                              <p:par>
                                <p:cTn id="89" presetID="10" presetClass="entr" presetSubtype="0" fill="hold" grpId="0" nodeType="afterEffect">
                                  <p:stCondLst>
                                    <p:cond delay="0"/>
                                  </p:stCondLst>
                                  <p:childTnLst>
                                    <p:set>
                                      <p:cBhvr>
                                        <p:cTn id="90" dur="1" fill="hold">
                                          <p:stCondLst>
                                            <p:cond delay="0"/>
                                          </p:stCondLst>
                                        </p:cTn>
                                        <p:tgtEl>
                                          <p:spTgt spid="3076"/>
                                        </p:tgtEl>
                                        <p:attrNameLst>
                                          <p:attrName>style.visibility</p:attrName>
                                        </p:attrNameLst>
                                      </p:cBhvr>
                                      <p:to>
                                        <p:strVal val="visible"/>
                                      </p:to>
                                    </p:set>
                                    <p:animEffect transition="in" filter="fade">
                                      <p:cBhvr>
                                        <p:cTn id="91" dur="50"/>
                                        <p:tgtEl>
                                          <p:spTgt spid="3076"/>
                                        </p:tgtEl>
                                      </p:cBhvr>
                                    </p:animEffect>
                                  </p:childTnLst>
                                </p:cTn>
                              </p:par>
                            </p:childTnLst>
                          </p:cTn>
                        </p:par>
                        <p:par>
                          <p:cTn id="92" fill="hold">
                            <p:stCondLst>
                              <p:cond delay="2050"/>
                            </p:stCondLst>
                            <p:childTnLst>
                              <p:par>
                                <p:cTn id="93" presetID="10" presetClass="entr" presetSubtype="0" fill="hold" grpId="0" nodeType="afterEffect">
                                  <p:stCondLst>
                                    <p:cond delay="0"/>
                                  </p:stCondLst>
                                  <p:childTnLst>
                                    <p:set>
                                      <p:cBhvr>
                                        <p:cTn id="94" dur="1" fill="hold">
                                          <p:stCondLst>
                                            <p:cond delay="0"/>
                                          </p:stCondLst>
                                        </p:cTn>
                                        <p:tgtEl>
                                          <p:spTgt spid="3077"/>
                                        </p:tgtEl>
                                        <p:attrNameLst>
                                          <p:attrName>style.visibility</p:attrName>
                                        </p:attrNameLst>
                                      </p:cBhvr>
                                      <p:to>
                                        <p:strVal val="visible"/>
                                      </p:to>
                                    </p:set>
                                    <p:animEffect transition="in" filter="fade">
                                      <p:cBhvr>
                                        <p:cTn id="95" dur="50"/>
                                        <p:tgtEl>
                                          <p:spTgt spid="3077"/>
                                        </p:tgtEl>
                                      </p:cBhvr>
                                    </p:animEffect>
                                  </p:childTnLst>
                                </p:cTn>
                              </p:par>
                            </p:childTnLst>
                          </p:cTn>
                        </p:par>
                        <p:par>
                          <p:cTn id="96" fill="hold">
                            <p:stCondLst>
                              <p:cond delay="2100"/>
                            </p:stCondLst>
                            <p:childTnLst>
                              <p:par>
                                <p:cTn id="97" presetID="10" presetClass="entr" presetSubtype="0" fill="hold" grpId="0" nodeType="afterEffect">
                                  <p:stCondLst>
                                    <p:cond delay="0"/>
                                  </p:stCondLst>
                                  <p:childTnLst>
                                    <p:set>
                                      <p:cBhvr>
                                        <p:cTn id="98" dur="1" fill="hold">
                                          <p:stCondLst>
                                            <p:cond delay="0"/>
                                          </p:stCondLst>
                                        </p:cTn>
                                        <p:tgtEl>
                                          <p:spTgt spid="3078"/>
                                        </p:tgtEl>
                                        <p:attrNameLst>
                                          <p:attrName>style.visibility</p:attrName>
                                        </p:attrNameLst>
                                      </p:cBhvr>
                                      <p:to>
                                        <p:strVal val="visible"/>
                                      </p:to>
                                    </p:set>
                                    <p:animEffect transition="in" filter="fade">
                                      <p:cBhvr>
                                        <p:cTn id="99" dur="50"/>
                                        <p:tgtEl>
                                          <p:spTgt spid="3078"/>
                                        </p:tgtEl>
                                      </p:cBhvr>
                                    </p:animEffect>
                                  </p:childTnLst>
                                </p:cTn>
                              </p:par>
                            </p:childTnLst>
                          </p:cTn>
                        </p:par>
                        <p:par>
                          <p:cTn id="100" fill="hold">
                            <p:stCondLst>
                              <p:cond delay="2150"/>
                            </p:stCondLst>
                            <p:childTnLst>
                              <p:par>
                                <p:cTn id="101" presetID="10" presetClass="entr" presetSubtype="0" fill="hold" grpId="0" nodeType="afterEffect">
                                  <p:stCondLst>
                                    <p:cond delay="0"/>
                                  </p:stCondLst>
                                  <p:childTnLst>
                                    <p:set>
                                      <p:cBhvr>
                                        <p:cTn id="102" dur="1" fill="hold">
                                          <p:stCondLst>
                                            <p:cond delay="0"/>
                                          </p:stCondLst>
                                        </p:cTn>
                                        <p:tgtEl>
                                          <p:spTgt spid="3079"/>
                                        </p:tgtEl>
                                        <p:attrNameLst>
                                          <p:attrName>style.visibility</p:attrName>
                                        </p:attrNameLst>
                                      </p:cBhvr>
                                      <p:to>
                                        <p:strVal val="visible"/>
                                      </p:to>
                                    </p:set>
                                    <p:animEffect transition="in" filter="fade">
                                      <p:cBhvr>
                                        <p:cTn id="103" dur="50"/>
                                        <p:tgtEl>
                                          <p:spTgt spid="3079"/>
                                        </p:tgtEl>
                                      </p:cBhvr>
                                    </p:animEffect>
                                  </p:childTnLst>
                                </p:cTn>
                              </p:par>
                            </p:childTnLst>
                          </p:cTn>
                        </p:par>
                        <p:par>
                          <p:cTn id="104" fill="hold">
                            <p:stCondLst>
                              <p:cond delay="2200"/>
                            </p:stCondLst>
                            <p:childTnLst>
                              <p:par>
                                <p:cTn id="105" presetID="10" presetClass="entr" presetSubtype="0" fill="hold" grpId="0" nodeType="afterEffect">
                                  <p:stCondLst>
                                    <p:cond delay="0"/>
                                  </p:stCondLst>
                                  <p:childTnLst>
                                    <p:set>
                                      <p:cBhvr>
                                        <p:cTn id="106" dur="1" fill="hold">
                                          <p:stCondLst>
                                            <p:cond delay="0"/>
                                          </p:stCondLst>
                                        </p:cTn>
                                        <p:tgtEl>
                                          <p:spTgt spid="3080"/>
                                        </p:tgtEl>
                                        <p:attrNameLst>
                                          <p:attrName>style.visibility</p:attrName>
                                        </p:attrNameLst>
                                      </p:cBhvr>
                                      <p:to>
                                        <p:strVal val="visible"/>
                                      </p:to>
                                    </p:set>
                                    <p:animEffect transition="in" filter="fade">
                                      <p:cBhvr>
                                        <p:cTn id="107" dur="50"/>
                                        <p:tgtEl>
                                          <p:spTgt spid="3080"/>
                                        </p:tgtEl>
                                      </p:cBhvr>
                                    </p:animEffect>
                                  </p:childTnLst>
                                </p:cTn>
                              </p:par>
                            </p:childTnLst>
                          </p:cTn>
                        </p:par>
                        <p:par>
                          <p:cTn id="108" fill="hold">
                            <p:stCondLst>
                              <p:cond delay="2250"/>
                            </p:stCondLst>
                            <p:childTnLst>
                              <p:par>
                                <p:cTn id="109" presetID="10" presetClass="entr" presetSubtype="0" fill="hold" grpId="0" nodeType="afterEffect">
                                  <p:stCondLst>
                                    <p:cond delay="0"/>
                                  </p:stCondLst>
                                  <p:childTnLst>
                                    <p:set>
                                      <p:cBhvr>
                                        <p:cTn id="110" dur="1" fill="hold">
                                          <p:stCondLst>
                                            <p:cond delay="0"/>
                                          </p:stCondLst>
                                        </p:cTn>
                                        <p:tgtEl>
                                          <p:spTgt spid="3081"/>
                                        </p:tgtEl>
                                        <p:attrNameLst>
                                          <p:attrName>style.visibility</p:attrName>
                                        </p:attrNameLst>
                                      </p:cBhvr>
                                      <p:to>
                                        <p:strVal val="visible"/>
                                      </p:to>
                                    </p:set>
                                    <p:animEffect transition="in" filter="fade">
                                      <p:cBhvr>
                                        <p:cTn id="111" dur="50"/>
                                        <p:tgtEl>
                                          <p:spTgt spid="3081"/>
                                        </p:tgtEl>
                                      </p:cBhvr>
                                    </p:animEffect>
                                  </p:childTnLst>
                                </p:cTn>
                              </p:par>
                            </p:childTnLst>
                          </p:cTn>
                        </p:par>
                        <p:par>
                          <p:cTn id="112" fill="hold">
                            <p:stCondLst>
                              <p:cond delay="2300"/>
                            </p:stCondLst>
                            <p:childTnLst>
                              <p:par>
                                <p:cTn id="113" presetID="10" presetClass="entr" presetSubtype="0" fill="hold" grpId="0" nodeType="afterEffect">
                                  <p:stCondLst>
                                    <p:cond delay="0"/>
                                  </p:stCondLst>
                                  <p:childTnLst>
                                    <p:set>
                                      <p:cBhvr>
                                        <p:cTn id="114" dur="1" fill="hold">
                                          <p:stCondLst>
                                            <p:cond delay="0"/>
                                          </p:stCondLst>
                                        </p:cTn>
                                        <p:tgtEl>
                                          <p:spTgt spid="3082"/>
                                        </p:tgtEl>
                                        <p:attrNameLst>
                                          <p:attrName>style.visibility</p:attrName>
                                        </p:attrNameLst>
                                      </p:cBhvr>
                                      <p:to>
                                        <p:strVal val="visible"/>
                                      </p:to>
                                    </p:set>
                                    <p:animEffect transition="in" filter="fade">
                                      <p:cBhvr>
                                        <p:cTn id="115" dur="50"/>
                                        <p:tgtEl>
                                          <p:spTgt spid="3082"/>
                                        </p:tgtEl>
                                      </p:cBhvr>
                                    </p:animEffect>
                                  </p:childTnLst>
                                </p:cTn>
                              </p:par>
                            </p:childTnLst>
                          </p:cTn>
                        </p:par>
                        <p:par>
                          <p:cTn id="116" fill="hold">
                            <p:stCondLst>
                              <p:cond delay="2350"/>
                            </p:stCondLst>
                            <p:childTnLst>
                              <p:par>
                                <p:cTn id="117" presetID="10" presetClass="entr" presetSubtype="0" fill="hold" grpId="0" nodeType="afterEffect">
                                  <p:stCondLst>
                                    <p:cond delay="0"/>
                                  </p:stCondLst>
                                  <p:childTnLst>
                                    <p:set>
                                      <p:cBhvr>
                                        <p:cTn id="118" dur="1" fill="hold">
                                          <p:stCondLst>
                                            <p:cond delay="0"/>
                                          </p:stCondLst>
                                        </p:cTn>
                                        <p:tgtEl>
                                          <p:spTgt spid="3083"/>
                                        </p:tgtEl>
                                        <p:attrNameLst>
                                          <p:attrName>style.visibility</p:attrName>
                                        </p:attrNameLst>
                                      </p:cBhvr>
                                      <p:to>
                                        <p:strVal val="visible"/>
                                      </p:to>
                                    </p:set>
                                    <p:animEffect transition="in" filter="fade">
                                      <p:cBhvr>
                                        <p:cTn id="119" dur="50"/>
                                        <p:tgtEl>
                                          <p:spTgt spid="3083"/>
                                        </p:tgtEl>
                                      </p:cBhvr>
                                    </p:animEffect>
                                  </p:childTnLst>
                                </p:cTn>
                              </p:par>
                            </p:childTnLst>
                          </p:cTn>
                        </p:par>
                        <p:par>
                          <p:cTn id="120" fill="hold">
                            <p:stCondLst>
                              <p:cond delay="2400"/>
                            </p:stCondLst>
                            <p:childTnLst>
                              <p:par>
                                <p:cTn id="121" presetID="10" presetClass="entr" presetSubtype="0" fill="hold" grpId="0" nodeType="afterEffect">
                                  <p:stCondLst>
                                    <p:cond delay="0"/>
                                  </p:stCondLst>
                                  <p:childTnLst>
                                    <p:set>
                                      <p:cBhvr>
                                        <p:cTn id="122" dur="1" fill="hold">
                                          <p:stCondLst>
                                            <p:cond delay="0"/>
                                          </p:stCondLst>
                                        </p:cTn>
                                        <p:tgtEl>
                                          <p:spTgt spid="3084"/>
                                        </p:tgtEl>
                                        <p:attrNameLst>
                                          <p:attrName>style.visibility</p:attrName>
                                        </p:attrNameLst>
                                      </p:cBhvr>
                                      <p:to>
                                        <p:strVal val="visible"/>
                                      </p:to>
                                    </p:set>
                                    <p:animEffect transition="in" filter="fade">
                                      <p:cBhvr>
                                        <p:cTn id="123" dur="50"/>
                                        <p:tgtEl>
                                          <p:spTgt spid="3084"/>
                                        </p:tgtEl>
                                      </p:cBhvr>
                                    </p:animEffect>
                                  </p:childTnLst>
                                </p:cTn>
                              </p:par>
                            </p:childTnLst>
                          </p:cTn>
                        </p:par>
                        <p:par>
                          <p:cTn id="124" fill="hold">
                            <p:stCondLst>
                              <p:cond delay="2450"/>
                            </p:stCondLst>
                            <p:childTnLst>
                              <p:par>
                                <p:cTn id="125" presetID="10" presetClass="entr" presetSubtype="0" fill="hold" grpId="0" nodeType="afterEffect">
                                  <p:stCondLst>
                                    <p:cond delay="0"/>
                                  </p:stCondLst>
                                  <p:childTnLst>
                                    <p:set>
                                      <p:cBhvr>
                                        <p:cTn id="126" dur="1" fill="hold">
                                          <p:stCondLst>
                                            <p:cond delay="0"/>
                                          </p:stCondLst>
                                        </p:cTn>
                                        <p:tgtEl>
                                          <p:spTgt spid="3085"/>
                                        </p:tgtEl>
                                        <p:attrNameLst>
                                          <p:attrName>style.visibility</p:attrName>
                                        </p:attrNameLst>
                                      </p:cBhvr>
                                      <p:to>
                                        <p:strVal val="visible"/>
                                      </p:to>
                                    </p:set>
                                    <p:animEffect transition="in" filter="fade">
                                      <p:cBhvr>
                                        <p:cTn id="127" dur="50"/>
                                        <p:tgtEl>
                                          <p:spTgt spid="3085"/>
                                        </p:tgtEl>
                                      </p:cBhvr>
                                    </p:animEffect>
                                  </p:childTnLst>
                                </p:cTn>
                              </p:par>
                            </p:childTnLst>
                          </p:cTn>
                        </p:par>
                        <p:par>
                          <p:cTn id="128" fill="hold">
                            <p:stCondLst>
                              <p:cond delay="2500"/>
                            </p:stCondLst>
                            <p:childTnLst>
                              <p:par>
                                <p:cTn id="129" presetID="10" presetClass="entr" presetSubtype="0" fill="hold" grpId="0" nodeType="afterEffect">
                                  <p:stCondLst>
                                    <p:cond delay="0"/>
                                  </p:stCondLst>
                                  <p:childTnLst>
                                    <p:set>
                                      <p:cBhvr>
                                        <p:cTn id="130" dur="1" fill="hold">
                                          <p:stCondLst>
                                            <p:cond delay="0"/>
                                          </p:stCondLst>
                                        </p:cTn>
                                        <p:tgtEl>
                                          <p:spTgt spid="3086"/>
                                        </p:tgtEl>
                                        <p:attrNameLst>
                                          <p:attrName>style.visibility</p:attrName>
                                        </p:attrNameLst>
                                      </p:cBhvr>
                                      <p:to>
                                        <p:strVal val="visible"/>
                                      </p:to>
                                    </p:set>
                                    <p:animEffect transition="in" filter="fade">
                                      <p:cBhvr>
                                        <p:cTn id="131" dur="50"/>
                                        <p:tgtEl>
                                          <p:spTgt spid="3086"/>
                                        </p:tgtEl>
                                      </p:cBhvr>
                                    </p:animEffect>
                                  </p:childTnLst>
                                </p:cTn>
                              </p:par>
                            </p:childTnLst>
                          </p:cTn>
                        </p:par>
                        <p:par>
                          <p:cTn id="132" fill="hold">
                            <p:stCondLst>
                              <p:cond delay="2550"/>
                            </p:stCondLst>
                            <p:childTnLst>
                              <p:par>
                                <p:cTn id="133" presetID="10" presetClass="entr" presetSubtype="0" fill="hold" grpId="0" nodeType="afterEffect">
                                  <p:stCondLst>
                                    <p:cond delay="0"/>
                                  </p:stCondLst>
                                  <p:childTnLst>
                                    <p:set>
                                      <p:cBhvr>
                                        <p:cTn id="134" dur="1" fill="hold">
                                          <p:stCondLst>
                                            <p:cond delay="0"/>
                                          </p:stCondLst>
                                        </p:cTn>
                                        <p:tgtEl>
                                          <p:spTgt spid="3087"/>
                                        </p:tgtEl>
                                        <p:attrNameLst>
                                          <p:attrName>style.visibility</p:attrName>
                                        </p:attrNameLst>
                                      </p:cBhvr>
                                      <p:to>
                                        <p:strVal val="visible"/>
                                      </p:to>
                                    </p:set>
                                    <p:animEffect transition="in" filter="fade">
                                      <p:cBhvr>
                                        <p:cTn id="135" dur="50"/>
                                        <p:tgtEl>
                                          <p:spTgt spid="3087"/>
                                        </p:tgtEl>
                                      </p:cBhvr>
                                    </p:animEffect>
                                  </p:childTnLst>
                                </p:cTn>
                              </p:par>
                            </p:childTnLst>
                          </p:cTn>
                        </p:par>
                        <p:par>
                          <p:cTn id="136" fill="hold">
                            <p:stCondLst>
                              <p:cond delay="2600"/>
                            </p:stCondLst>
                            <p:childTnLst>
                              <p:par>
                                <p:cTn id="137" presetID="10" presetClass="entr" presetSubtype="0" fill="hold" grpId="0" nodeType="afterEffect">
                                  <p:stCondLst>
                                    <p:cond delay="0"/>
                                  </p:stCondLst>
                                  <p:childTnLst>
                                    <p:set>
                                      <p:cBhvr>
                                        <p:cTn id="138" dur="1" fill="hold">
                                          <p:stCondLst>
                                            <p:cond delay="0"/>
                                          </p:stCondLst>
                                        </p:cTn>
                                        <p:tgtEl>
                                          <p:spTgt spid="3088"/>
                                        </p:tgtEl>
                                        <p:attrNameLst>
                                          <p:attrName>style.visibility</p:attrName>
                                        </p:attrNameLst>
                                      </p:cBhvr>
                                      <p:to>
                                        <p:strVal val="visible"/>
                                      </p:to>
                                    </p:set>
                                    <p:animEffect transition="in" filter="fade">
                                      <p:cBhvr>
                                        <p:cTn id="139" dur="50"/>
                                        <p:tgtEl>
                                          <p:spTgt spid="3088"/>
                                        </p:tgtEl>
                                      </p:cBhvr>
                                    </p:animEffect>
                                  </p:childTnLst>
                                </p:cTn>
                              </p:par>
                            </p:childTnLst>
                          </p:cTn>
                        </p:par>
                        <p:par>
                          <p:cTn id="140" fill="hold">
                            <p:stCondLst>
                              <p:cond delay="2650"/>
                            </p:stCondLst>
                            <p:childTnLst>
                              <p:par>
                                <p:cTn id="141" presetID="10" presetClass="entr" presetSubtype="0" fill="hold" grpId="0" nodeType="afterEffect">
                                  <p:stCondLst>
                                    <p:cond delay="0"/>
                                  </p:stCondLst>
                                  <p:childTnLst>
                                    <p:set>
                                      <p:cBhvr>
                                        <p:cTn id="142" dur="1" fill="hold">
                                          <p:stCondLst>
                                            <p:cond delay="0"/>
                                          </p:stCondLst>
                                        </p:cTn>
                                        <p:tgtEl>
                                          <p:spTgt spid="3089"/>
                                        </p:tgtEl>
                                        <p:attrNameLst>
                                          <p:attrName>style.visibility</p:attrName>
                                        </p:attrNameLst>
                                      </p:cBhvr>
                                      <p:to>
                                        <p:strVal val="visible"/>
                                      </p:to>
                                    </p:set>
                                    <p:animEffect transition="in" filter="fade">
                                      <p:cBhvr>
                                        <p:cTn id="143" dur="50"/>
                                        <p:tgtEl>
                                          <p:spTgt spid="3089"/>
                                        </p:tgtEl>
                                      </p:cBhvr>
                                    </p:animEffect>
                                  </p:childTnLst>
                                </p:cTn>
                              </p:par>
                            </p:childTnLst>
                          </p:cTn>
                        </p:par>
                        <p:par>
                          <p:cTn id="144" fill="hold">
                            <p:stCondLst>
                              <p:cond delay="2700"/>
                            </p:stCondLst>
                            <p:childTnLst>
                              <p:par>
                                <p:cTn id="145" presetID="10" presetClass="entr" presetSubtype="0" fill="hold" grpId="0" nodeType="afterEffect">
                                  <p:stCondLst>
                                    <p:cond delay="0"/>
                                  </p:stCondLst>
                                  <p:childTnLst>
                                    <p:set>
                                      <p:cBhvr>
                                        <p:cTn id="146" dur="1" fill="hold">
                                          <p:stCondLst>
                                            <p:cond delay="0"/>
                                          </p:stCondLst>
                                        </p:cTn>
                                        <p:tgtEl>
                                          <p:spTgt spid="3090"/>
                                        </p:tgtEl>
                                        <p:attrNameLst>
                                          <p:attrName>style.visibility</p:attrName>
                                        </p:attrNameLst>
                                      </p:cBhvr>
                                      <p:to>
                                        <p:strVal val="visible"/>
                                      </p:to>
                                    </p:set>
                                    <p:animEffect transition="in" filter="fade">
                                      <p:cBhvr>
                                        <p:cTn id="147" dur="50"/>
                                        <p:tgtEl>
                                          <p:spTgt spid="3090"/>
                                        </p:tgtEl>
                                      </p:cBhvr>
                                    </p:animEffect>
                                  </p:childTnLst>
                                </p:cTn>
                              </p:par>
                            </p:childTnLst>
                          </p:cTn>
                        </p:par>
                        <p:par>
                          <p:cTn id="148" fill="hold">
                            <p:stCondLst>
                              <p:cond delay="2750"/>
                            </p:stCondLst>
                            <p:childTnLst>
                              <p:par>
                                <p:cTn id="149" presetID="10" presetClass="entr" presetSubtype="0" fill="hold" grpId="0" nodeType="afterEffect">
                                  <p:stCondLst>
                                    <p:cond delay="0"/>
                                  </p:stCondLst>
                                  <p:childTnLst>
                                    <p:set>
                                      <p:cBhvr>
                                        <p:cTn id="150" dur="1" fill="hold">
                                          <p:stCondLst>
                                            <p:cond delay="0"/>
                                          </p:stCondLst>
                                        </p:cTn>
                                        <p:tgtEl>
                                          <p:spTgt spid="3091"/>
                                        </p:tgtEl>
                                        <p:attrNameLst>
                                          <p:attrName>style.visibility</p:attrName>
                                        </p:attrNameLst>
                                      </p:cBhvr>
                                      <p:to>
                                        <p:strVal val="visible"/>
                                      </p:to>
                                    </p:set>
                                    <p:animEffect transition="in" filter="fade">
                                      <p:cBhvr>
                                        <p:cTn id="151" dur="50"/>
                                        <p:tgtEl>
                                          <p:spTgt spid="3091"/>
                                        </p:tgtEl>
                                      </p:cBhvr>
                                    </p:animEffect>
                                  </p:childTnLst>
                                </p:cTn>
                              </p:par>
                            </p:childTnLst>
                          </p:cTn>
                        </p:par>
                        <p:par>
                          <p:cTn id="152" fill="hold">
                            <p:stCondLst>
                              <p:cond delay="2800"/>
                            </p:stCondLst>
                            <p:childTnLst>
                              <p:par>
                                <p:cTn id="153" presetID="10" presetClass="entr" presetSubtype="0" fill="hold" grpId="0" nodeType="afterEffect">
                                  <p:stCondLst>
                                    <p:cond delay="0"/>
                                  </p:stCondLst>
                                  <p:childTnLst>
                                    <p:set>
                                      <p:cBhvr>
                                        <p:cTn id="154" dur="1" fill="hold">
                                          <p:stCondLst>
                                            <p:cond delay="0"/>
                                          </p:stCondLst>
                                        </p:cTn>
                                        <p:tgtEl>
                                          <p:spTgt spid="3092"/>
                                        </p:tgtEl>
                                        <p:attrNameLst>
                                          <p:attrName>style.visibility</p:attrName>
                                        </p:attrNameLst>
                                      </p:cBhvr>
                                      <p:to>
                                        <p:strVal val="visible"/>
                                      </p:to>
                                    </p:set>
                                    <p:animEffect transition="in" filter="fade">
                                      <p:cBhvr>
                                        <p:cTn id="155" dur="50"/>
                                        <p:tgtEl>
                                          <p:spTgt spid="3092"/>
                                        </p:tgtEl>
                                      </p:cBhvr>
                                    </p:animEffect>
                                  </p:childTnLst>
                                </p:cTn>
                              </p:par>
                            </p:childTnLst>
                          </p:cTn>
                        </p:par>
                        <p:par>
                          <p:cTn id="156" fill="hold">
                            <p:stCondLst>
                              <p:cond delay="2850"/>
                            </p:stCondLst>
                            <p:childTnLst>
                              <p:par>
                                <p:cTn id="157" presetID="10" presetClass="entr" presetSubtype="0" fill="hold" grpId="0" nodeType="afterEffect">
                                  <p:stCondLst>
                                    <p:cond delay="0"/>
                                  </p:stCondLst>
                                  <p:childTnLst>
                                    <p:set>
                                      <p:cBhvr>
                                        <p:cTn id="158" dur="1" fill="hold">
                                          <p:stCondLst>
                                            <p:cond delay="0"/>
                                          </p:stCondLst>
                                        </p:cTn>
                                        <p:tgtEl>
                                          <p:spTgt spid="3093"/>
                                        </p:tgtEl>
                                        <p:attrNameLst>
                                          <p:attrName>style.visibility</p:attrName>
                                        </p:attrNameLst>
                                      </p:cBhvr>
                                      <p:to>
                                        <p:strVal val="visible"/>
                                      </p:to>
                                    </p:set>
                                    <p:animEffect transition="in" filter="fade">
                                      <p:cBhvr>
                                        <p:cTn id="159" dur="50"/>
                                        <p:tgtEl>
                                          <p:spTgt spid="3093"/>
                                        </p:tgtEl>
                                      </p:cBhvr>
                                    </p:animEffect>
                                  </p:childTnLst>
                                </p:cTn>
                              </p:par>
                            </p:childTnLst>
                          </p:cTn>
                        </p:par>
                        <p:par>
                          <p:cTn id="160" fill="hold">
                            <p:stCondLst>
                              <p:cond delay="2900"/>
                            </p:stCondLst>
                            <p:childTnLst>
                              <p:par>
                                <p:cTn id="161" presetID="10" presetClass="entr" presetSubtype="0" fill="hold" grpId="0" nodeType="afterEffect">
                                  <p:stCondLst>
                                    <p:cond delay="0"/>
                                  </p:stCondLst>
                                  <p:childTnLst>
                                    <p:set>
                                      <p:cBhvr>
                                        <p:cTn id="162" dur="1" fill="hold">
                                          <p:stCondLst>
                                            <p:cond delay="0"/>
                                          </p:stCondLst>
                                        </p:cTn>
                                        <p:tgtEl>
                                          <p:spTgt spid="3094"/>
                                        </p:tgtEl>
                                        <p:attrNameLst>
                                          <p:attrName>style.visibility</p:attrName>
                                        </p:attrNameLst>
                                      </p:cBhvr>
                                      <p:to>
                                        <p:strVal val="visible"/>
                                      </p:to>
                                    </p:set>
                                    <p:animEffect transition="in" filter="fade">
                                      <p:cBhvr>
                                        <p:cTn id="163" dur="50"/>
                                        <p:tgtEl>
                                          <p:spTgt spid="3094"/>
                                        </p:tgtEl>
                                      </p:cBhvr>
                                    </p:animEffect>
                                  </p:childTnLst>
                                </p:cTn>
                              </p:par>
                            </p:childTnLst>
                          </p:cTn>
                        </p:par>
                        <p:par>
                          <p:cTn id="164" fill="hold">
                            <p:stCondLst>
                              <p:cond delay="2950"/>
                            </p:stCondLst>
                            <p:childTnLst>
                              <p:par>
                                <p:cTn id="165" presetID="10" presetClass="entr" presetSubtype="0" fill="hold" grpId="0" nodeType="afterEffect">
                                  <p:stCondLst>
                                    <p:cond delay="0"/>
                                  </p:stCondLst>
                                  <p:childTnLst>
                                    <p:set>
                                      <p:cBhvr>
                                        <p:cTn id="166" dur="1" fill="hold">
                                          <p:stCondLst>
                                            <p:cond delay="0"/>
                                          </p:stCondLst>
                                        </p:cTn>
                                        <p:tgtEl>
                                          <p:spTgt spid="3095"/>
                                        </p:tgtEl>
                                        <p:attrNameLst>
                                          <p:attrName>style.visibility</p:attrName>
                                        </p:attrNameLst>
                                      </p:cBhvr>
                                      <p:to>
                                        <p:strVal val="visible"/>
                                      </p:to>
                                    </p:set>
                                    <p:animEffect transition="in" filter="fade">
                                      <p:cBhvr>
                                        <p:cTn id="167" dur="50"/>
                                        <p:tgtEl>
                                          <p:spTgt spid="3095"/>
                                        </p:tgtEl>
                                      </p:cBhvr>
                                    </p:animEffect>
                                  </p:childTnLst>
                                </p:cTn>
                              </p:par>
                            </p:childTnLst>
                          </p:cTn>
                        </p:par>
                        <p:par>
                          <p:cTn id="168" fill="hold">
                            <p:stCondLst>
                              <p:cond delay="3000"/>
                            </p:stCondLst>
                            <p:childTnLst>
                              <p:par>
                                <p:cTn id="169" presetID="10" presetClass="entr" presetSubtype="0" fill="hold" grpId="0" nodeType="afterEffect">
                                  <p:stCondLst>
                                    <p:cond delay="0"/>
                                  </p:stCondLst>
                                  <p:childTnLst>
                                    <p:set>
                                      <p:cBhvr>
                                        <p:cTn id="170" dur="1" fill="hold">
                                          <p:stCondLst>
                                            <p:cond delay="0"/>
                                          </p:stCondLst>
                                        </p:cTn>
                                        <p:tgtEl>
                                          <p:spTgt spid="3096"/>
                                        </p:tgtEl>
                                        <p:attrNameLst>
                                          <p:attrName>style.visibility</p:attrName>
                                        </p:attrNameLst>
                                      </p:cBhvr>
                                      <p:to>
                                        <p:strVal val="visible"/>
                                      </p:to>
                                    </p:set>
                                    <p:animEffect transition="in" filter="fade">
                                      <p:cBhvr>
                                        <p:cTn id="171" dur="50"/>
                                        <p:tgtEl>
                                          <p:spTgt spid="3096"/>
                                        </p:tgtEl>
                                      </p:cBhvr>
                                    </p:animEffect>
                                  </p:childTnLst>
                                </p:cTn>
                              </p:par>
                            </p:childTnLst>
                          </p:cTn>
                        </p:par>
                        <p:par>
                          <p:cTn id="172" fill="hold">
                            <p:stCondLst>
                              <p:cond delay="3050"/>
                            </p:stCondLst>
                            <p:childTnLst>
                              <p:par>
                                <p:cTn id="173" presetID="10" presetClass="entr" presetSubtype="0" fill="hold" grpId="0" nodeType="afterEffect">
                                  <p:stCondLst>
                                    <p:cond delay="0"/>
                                  </p:stCondLst>
                                  <p:childTnLst>
                                    <p:set>
                                      <p:cBhvr>
                                        <p:cTn id="174" dur="1" fill="hold">
                                          <p:stCondLst>
                                            <p:cond delay="0"/>
                                          </p:stCondLst>
                                        </p:cTn>
                                        <p:tgtEl>
                                          <p:spTgt spid="3097"/>
                                        </p:tgtEl>
                                        <p:attrNameLst>
                                          <p:attrName>style.visibility</p:attrName>
                                        </p:attrNameLst>
                                      </p:cBhvr>
                                      <p:to>
                                        <p:strVal val="visible"/>
                                      </p:to>
                                    </p:set>
                                    <p:animEffect transition="in" filter="fade">
                                      <p:cBhvr>
                                        <p:cTn id="175" dur="50"/>
                                        <p:tgtEl>
                                          <p:spTgt spid="3097"/>
                                        </p:tgtEl>
                                      </p:cBhvr>
                                    </p:animEffect>
                                  </p:childTnLst>
                                </p:cTn>
                              </p:par>
                            </p:childTnLst>
                          </p:cTn>
                        </p:par>
                        <p:par>
                          <p:cTn id="176" fill="hold">
                            <p:stCondLst>
                              <p:cond delay="3100"/>
                            </p:stCondLst>
                            <p:childTnLst>
                              <p:par>
                                <p:cTn id="177" presetID="10" presetClass="entr" presetSubtype="0" fill="hold" grpId="0" nodeType="afterEffect">
                                  <p:stCondLst>
                                    <p:cond delay="0"/>
                                  </p:stCondLst>
                                  <p:childTnLst>
                                    <p:set>
                                      <p:cBhvr>
                                        <p:cTn id="178" dur="1" fill="hold">
                                          <p:stCondLst>
                                            <p:cond delay="0"/>
                                          </p:stCondLst>
                                        </p:cTn>
                                        <p:tgtEl>
                                          <p:spTgt spid="3098"/>
                                        </p:tgtEl>
                                        <p:attrNameLst>
                                          <p:attrName>style.visibility</p:attrName>
                                        </p:attrNameLst>
                                      </p:cBhvr>
                                      <p:to>
                                        <p:strVal val="visible"/>
                                      </p:to>
                                    </p:set>
                                    <p:animEffect transition="in" filter="fade">
                                      <p:cBhvr>
                                        <p:cTn id="179" dur="50"/>
                                        <p:tgtEl>
                                          <p:spTgt spid="3098"/>
                                        </p:tgtEl>
                                      </p:cBhvr>
                                    </p:animEffect>
                                  </p:childTnLst>
                                </p:cTn>
                              </p:par>
                            </p:childTnLst>
                          </p:cTn>
                        </p:par>
                        <p:par>
                          <p:cTn id="180" fill="hold">
                            <p:stCondLst>
                              <p:cond delay="3150"/>
                            </p:stCondLst>
                            <p:childTnLst>
                              <p:par>
                                <p:cTn id="181" presetID="10" presetClass="entr" presetSubtype="0" fill="hold" grpId="0" nodeType="afterEffect">
                                  <p:stCondLst>
                                    <p:cond delay="0"/>
                                  </p:stCondLst>
                                  <p:childTnLst>
                                    <p:set>
                                      <p:cBhvr>
                                        <p:cTn id="182" dur="1" fill="hold">
                                          <p:stCondLst>
                                            <p:cond delay="0"/>
                                          </p:stCondLst>
                                        </p:cTn>
                                        <p:tgtEl>
                                          <p:spTgt spid="3099"/>
                                        </p:tgtEl>
                                        <p:attrNameLst>
                                          <p:attrName>style.visibility</p:attrName>
                                        </p:attrNameLst>
                                      </p:cBhvr>
                                      <p:to>
                                        <p:strVal val="visible"/>
                                      </p:to>
                                    </p:set>
                                    <p:animEffect transition="in" filter="fade">
                                      <p:cBhvr>
                                        <p:cTn id="183" dur="50"/>
                                        <p:tgtEl>
                                          <p:spTgt spid="3099"/>
                                        </p:tgtEl>
                                      </p:cBhvr>
                                    </p:animEffect>
                                  </p:childTnLst>
                                </p:cTn>
                              </p:par>
                            </p:childTnLst>
                          </p:cTn>
                        </p:par>
                        <p:par>
                          <p:cTn id="184" fill="hold">
                            <p:stCondLst>
                              <p:cond delay="3200"/>
                            </p:stCondLst>
                            <p:childTnLst>
                              <p:par>
                                <p:cTn id="185" presetID="10" presetClass="entr" presetSubtype="0" fill="hold" grpId="0" nodeType="afterEffect">
                                  <p:stCondLst>
                                    <p:cond delay="0"/>
                                  </p:stCondLst>
                                  <p:childTnLst>
                                    <p:set>
                                      <p:cBhvr>
                                        <p:cTn id="186" dur="1" fill="hold">
                                          <p:stCondLst>
                                            <p:cond delay="0"/>
                                          </p:stCondLst>
                                        </p:cTn>
                                        <p:tgtEl>
                                          <p:spTgt spid="3100"/>
                                        </p:tgtEl>
                                        <p:attrNameLst>
                                          <p:attrName>style.visibility</p:attrName>
                                        </p:attrNameLst>
                                      </p:cBhvr>
                                      <p:to>
                                        <p:strVal val="visible"/>
                                      </p:to>
                                    </p:set>
                                    <p:animEffect transition="in" filter="fade">
                                      <p:cBhvr>
                                        <p:cTn id="187" dur="50"/>
                                        <p:tgtEl>
                                          <p:spTgt spid="3100"/>
                                        </p:tgtEl>
                                      </p:cBhvr>
                                    </p:animEffect>
                                  </p:childTnLst>
                                </p:cTn>
                              </p:par>
                            </p:childTnLst>
                          </p:cTn>
                        </p:par>
                        <p:par>
                          <p:cTn id="188" fill="hold">
                            <p:stCondLst>
                              <p:cond delay="3250"/>
                            </p:stCondLst>
                            <p:childTnLst>
                              <p:par>
                                <p:cTn id="189" presetID="10" presetClass="entr" presetSubtype="0" fill="hold" grpId="0" nodeType="afterEffect">
                                  <p:stCondLst>
                                    <p:cond delay="0"/>
                                  </p:stCondLst>
                                  <p:childTnLst>
                                    <p:set>
                                      <p:cBhvr>
                                        <p:cTn id="190" dur="1" fill="hold">
                                          <p:stCondLst>
                                            <p:cond delay="0"/>
                                          </p:stCondLst>
                                        </p:cTn>
                                        <p:tgtEl>
                                          <p:spTgt spid="3101"/>
                                        </p:tgtEl>
                                        <p:attrNameLst>
                                          <p:attrName>style.visibility</p:attrName>
                                        </p:attrNameLst>
                                      </p:cBhvr>
                                      <p:to>
                                        <p:strVal val="visible"/>
                                      </p:to>
                                    </p:set>
                                    <p:animEffect transition="in" filter="fade">
                                      <p:cBhvr>
                                        <p:cTn id="191" dur="50"/>
                                        <p:tgtEl>
                                          <p:spTgt spid="3101"/>
                                        </p:tgtEl>
                                      </p:cBhvr>
                                    </p:animEffect>
                                  </p:childTnLst>
                                </p:cTn>
                              </p:par>
                            </p:childTnLst>
                          </p:cTn>
                        </p:par>
                        <p:par>
                          <p:cTn id="192" fill="hold">
                            <p:stCondLst>
                              <p:cond delay="3300"/>
                            </p:stCondLst>
                            <p:childTnLst>
                              <p:par>
                                <p:cTn id="193" presetID="10" presetClass="entr" presetSubtype="0" fill="hold" grpId="0" nodeType="afterEffect">
                                  <p:stCondLst>
                                    <p:cond delay="0"/>
                                  </p:stCondLst>
                                  <p:childTnLst>
                                    <p:set>
                                      <p:cBhvr>
                                        <p:cTn id="194" dur="1" fill="hold">
                                          <p:stCondLst>
                                            <p:cond delay="0"/>
                                          </p:stCondLst>
                                        </p:cTn>
                                        <p:tgtEl>
                                          <p:spTgt spid="3102"/>
                                        </p:tgtEl>
                                        <p:attrNameLst>
                                          <p:attrName>style.visibility</p:attrName>
                                        </p:attrNameLst>
                                      </p:cBhvr>
                                      <p:to>
                                        <p:strVal val="visible"/>
                                      </p:to>
                                    </p:set>
                                    <p:animEffect transition="in" filter="fade">
                                      <p:cBhvr>
                                        <p:cTn id="195" dur="50"/>
                                        <p:tgtEl>
                                          <p:spTgt spid="3102"/>
                                        </p:tgtEl>
                                      </p:cBhvr>
                                    </p:animEffect>
                                  </p:childTnLst>
                                </p:cTn>
                              </p:par>
                            </p:childTnLst>
                          </p:cTn>
                        </p:par>
                        <p:par>
                          <p:cTn id="196" fill="hold">
                            <p:stCondLst>
                              <p:cond delay="3350"/>
                            </p:stCondLst>
                            <p:childTnLst>
                              <p:par>
                                <p:cTn id="197" presetID="10" presetClass="entr" presetSubtype="0" fill="hold" grpId="0" nodeType="afterEffect">
                                  <p:stCondLst>
                                    <p:cond delay="0"/>
                                  </p:stCondLst>
                                  <p:childTnLst>
                                    <p:set>
                                      <p:cBhvr>
                                        <p:cTn id="198" dur="1" fill="hold">
                                          <p:stCondLst>
                                            <p:cond delay="0"/>
                                          </p:stCondLst>
                                        </p:cTn>
                                        <p:tgtEl>
                                          <p:spTgt spid="3103"/>
                                        </p:tgtEl>
                                        <p:attrNameLst>
                                          <p:attrName>style.visibility</p:attrName>
                                        </p:attrNameLst>
                                      </p:cBhvr>
                                      <p:to>
                                        <p:strVal val="visible"/>
                                      </p:to>
                                    </p:set>
                                    <p:animEffect transition="in" filter="fade">
                                      <p:cBhvr>
                                        <p:cTn id="199" dur="50"/>
                                        <p:tgtEl>
                                          <p:spTgt spid="3103"/>
                                        </p:tgtEl>
                                      </p:cBhvr>
                                    </p:animEffect>
                                  </p:childTnLst>
                                </p:cTn>
                              </p:par>
                            </p:childTnLst>
                          </p:cTn>
                        </p:par>
                        <p:par>
                          <p:cTn id="200" fill="hold">
                            <p:stCondLst>
                              <p:cond delay="3400"/>
                            </p:stCondLst>
                            <p:childTnLst>
                              <p:par>
                                <p:cTn id="201" presetID="10" presetClass="entr" presetSubtype="0" fill="hold" grpId="0" nodeType="afterEffect">
                                  <p:stCondLst>
                                    <p:cond delay="0"/>
                                  </p:stCondLst>
                                  <p:childTnLst>
                                    <p:set>
                                      <p:cBhvr>
                                        <p:cTn id="202" dur="1" fill="hold">
                                          <p:stCondLst>
                                            <p:cond delay="0"/>
                                          </p:stCondLst>
                                        </p:cTn>
                                        <p:tgtEl>
                                          <p:spTgt spid="3104"/>
                                        </p:tgtEl>
                                        <p:attrNameLst>
                                          <p:attrName>style.visibility</p:attrName>
                                        </p:attrNameLst>
                                      </p:cBhvr>
                                      <p:to>
                                        <p:strVal val="visible"/>
                                      </p:to>
                                    </p:set>
                                    <p:animEffect transition="in" filter="fade">
                                      <p:cBhvr>
                                        <p:cTn id="203" dur="50"/>
                                        <p:tgtEl>
                                          <p:spTgt spid="3104"/>
                                        </p:tgtEl>
                                      </p:cBhvr>
                                    </p:animEffect>
                                  </p:childTnLst>
                                </p:cTn>
                              </p:par>
                            </p:childTnLst>
                          </p:cTn>
                        </p:par>
                        <p:par>
                          <p:cTn id="204" fill="hold">
                            <p:stCondLst>
                              <p:cond delay="3450"/>
                            </p:stCondLst>
                            <p:childTnLst>
                              <p:par>
                                <p:cTn id="205" presetID="10" presetClass="entr" presetSubtype="0" fill="hold" grpId="0" nodeType="afterEffect">
                                  <p:stCondLst>
                                    <p:cond delay="0"/>
                                  </p:stCondLst>
                                  <p:childTnLst>
                                    <p:set>
                                      <p:cBhvr>
                                        <p:cTn id="206" dur="1" fill="hold">
                                          <p:stCondLst>
                                            <p:cond delay="0"/>
                                          </p:stCondLst>
                                        </p:cTn>
                                        <p:tgtEl>
                                          <p:spTgt spid="3105"/>
                                        </p:tgtEl>
                                        <p:attrNameLst>
                                          <p:attrName>style.visibility</p:attrName>
                                        </p:attrNameLst>
                                      </p:cBhvr>
                                      <p:to>
                                        <p:strVal val="visible"/>
                                      </p:to>
                                    </p:set>
                                    <p:animEffect transition="in" filter="fade">
                                      <p:cBhvr>
                                        <p:cTn id="207" dur="50"/>
                                        <p:tgtEl>
                                          <p:spTgt spid="3105"/>
                                        </p:tgtEl>
                                      </p:cBhvr>
                                    </p:animEffect>
                                  </p:childTnLst>
                                </p:cTn>
                              </p:par>
                            </p:childTnLst>
                          </p:cTn>
                        </p:par>
                        <p:par>
                          <p:cTn id="208" fill="hold">
                            <p:stCondLst>
                              <p:cond delay="3500"/>
                            </p:stCondLst>
                            <p:childTnLst>
                              <p:par>
                                <p:cTn id="209" presetID="10" presetClass="entr" presetSubtype="0" fill="hold" grpId="0" nodeType="afterEffect">
                                  <p:stCondLst>
                                    <p:cond delay="0"/>
                                  </p:stCondLst>
                                  <p:childTnLst>
                                    <p:set>
                                      <p:cBhvr>
                                        <p:cTn id="210" dur="1" fill="hold">
                                          <p:stCondLst>
                                            <p:cond delay="0"/>
                                          </p:stCondLst>
                                        </p:cTn>
                                        <p:tgtEl>
                                          <p:spTgt spid="3106"/>
                                        </p:tgtEl>
                                        <p:attrNameLst>
                                          <p:attrName>style.visibility</p:attrName>
                                        </p:attrNameLst>
                                      </p:cBhvr>
                                      <p:to>
                                        <p:strVal val="visible"/>
                                      </p:to>
                                    </p:set>
                                    <p:animEffect transition="in" filter="fade">
                                      <p:cBhvr>
                                        <p:cTn id="211" dur="50"/>
                                        <p:tgtEl>
                                          <p:spTgt spid="3106"/>
                                        </p:tgtEl>
                                      </p:cBhvr>
                                    </p:animEffect>
                                  </p:childTnLst>
                                </p:cTn>
                              </p:par>
                            </p:childTnLst>
                          </p:cTn>
                        </p:par>
                        <p:par>
                          <p:cTn id="212" fill="hold">
                            <p:stCondLst>
                              <p:cond delay="3550"/>
                            </p:stCondLst>
                            <p:childTnLst>
                              <p:par>
                                <p:cTn id="213" presetID="10" presetClass="entr" presetSubtype="0" fill="hold" grpId="0" nodeType="afterEffect">
                                  <p:stCondLst>
                                    <p:cond delay="0"/>
                                  </p:stCondLst>
                                  <p:childTnLst>
                                    <p:set>
                                      <p:cBhvr>
                                        <p:cTn id="214" dur="1" fill="hold">
                                          <p:stCondLst>
                                            <p:cond delay="0"/>
                                          </p:stCondLst>
                                        </p:cTn>
                                        <p:tgtEl>
                                          <p:spTgt spid="3107"/>
                                        </p:tgtEl>
                                        <p:attrNameLst>
                                          <p:attrName>style.visibility</p:attrName>
                                        </p:attrNameLst>
                                      </p:cBhvr>
                                      <p:to>
                                        <p:strVal val="visible"/>
                                      </p:to>
                                    </p:set>
                                    <p:animEffect transition="in" filter="fade">
                                      <p:cBhvr>
                                        <p:cTn id="215" dur="50"/>
                                        <p:tgtEl>
                                          <p:spTgt spid="3107"/>
                                        </p:tgtEl>
                                      </p:cBhvr>
                                    </p:animEffect>
                                  </p:childTnLst>
                                </p:cTn>
                              </p:par>
                            </p:childTnLst>
                          </p:cTn>
                        </p:par>
                        <p:par>
                          <p:cTn id="216" fill="hold">
                            <p:stCondLst>
                              <p:cond delay="3600"/>
                            </p:stCondLst>
                            <p:childTnLst>
                              <p:par>
                                <p:cTn id="217" presetID="10" presetClass="entr" presetSubtype="0" fill="hold" grpId="0" nodeType="afterEffect">
                                  <p:stCondLst>
                                    <p:cond delay="0"/>
                                  </p:stCondLst>
                                  <p:childTnLst>
                                    <p:set>
                                      <p:cBhvr>
                                        <p:cTn id="218" dur="1" fill="hold">
                                          <p:stCondLst>
                                            <p:cond delay="0"/>
                                          </p:stCondLst>
                                        </p:cTn>
                                        <p:tgtEl>
                                          <p:spTgt spid="3108"/>
                                        </p:tgtEl>
                                        <p:attrNameLst>
                                          <p:attrName>style.visibility</p:attrName>
                                        </p:attrNameLst>
                                      </p:cBhvr>
                                      <p:to>
                                        <p:strVal val="visible"/>
                                      </p:to>
                                    </p:set>
                                    <p:animEffect transition="in" filter="fade">
                                      <p:cBhvr>
                                        <p:cTn id="219" dur="50"/>
                                        <p:tgtEl>
                                          <p:spTgt spid="3108"/>
                                        </p:tgtEl>
                                      </p:cBhvr>
                                    </p:animEffect>
                                  </p:childTnLst>
                                </p:cTn>
                              </p:par>
                            </p:childTnLst>
                          </p:cTn>
                        </p:par>
                        <p:par>
                          <p:cTn id="220" fill="hold">
                            <p:stCondLst>
                              <p:cond delay="3650"/>
                            </p:stCondLst>
                            <p:childTnLst>
                              <p:par>
                                <p:cTn id="221" presetID="10" presetClass="entr" presetSubtype="0" fill="hold" grpId="0" nodeType="afterEffect">
                                  <p:stCondLst>
                                    <p:cond delay="0"/>
                                  </p:stCondLst>
                                  <p:childTnLst>
                                    <p:set>
                                      <p:cBhvr>
                                        <p:cTn id="222" dur="1" fill="hold">
                                          <p:stCondLst>
                                            <p:cond delay="0"/>
                                          </p:stCondLst>
                                        </p:cTn>
                                        <p:tgtEl>
                                          <p:spTgt spid="3109"/>
                                        </p:tgtEl>
                                        <p:attrNameLst>
                                          <p:attrName>style.visibility</p:attrName>
                                        </p:attrNameLst>
                                      </p:cBhvr>
                                      <p:to>
                                        <p:strVal val="visible"/>
                                      </p:to>
                                    </p:set>
                                    <p:animEffect transition="in" filter="fade">
                                      <p:cBhvr>
                                        <p:cTn id="223" dur="50"/>
                                        <p:tgtEl>
                                          <p:spTgt spid="3109"/>
                                        </p:tgtEl>
                                      </p:cBhvr>
                                    </p:animEffect>
                                  </p:childTnLst>
                                </p:cTn>
                              </p:par>
                            </p:childTnLst>
                          </p:cTn>
                        </p:par>
                        <p:par>
                          <p:cTn id="224" fill="hold">
                            <p:stCondLst>
                              <p:cond delay="3700"/>
                            </p:stCondLst>
                            <p:childTnLst>
                              <p:par>
                                <p:cTn id="225" presetID="10" presetClass="entr" presetSubtype="0" fill="hold" grpId="0" nodeType="afterEffect">
                                  <p:stCondLst>
                                    <p:cond delay="0"/>
                                  </p:stCondLst>
                                  <p:childTnLst>
                                    <p:set>
                                      <p:cBhvr>
                                        <p:cTn id="226" dur="1" fill="hold">
                                          <p:stCondLst>
                                            <p:cond delay="0"/>
                                          </p:stCondLst>
                                        </p:cTn>
                                        <p:tgtEl>
                                          <p:spTgt spid="3110"/>
                                        </p:tgtEl>
                                        <p:attrNameLst>
                                          <p:attrName>style.visibility</p:attrName>
                                        </p:attrNameLst>
                                      </p:cBhvr>
                                      <p:to>
                                        <p:strVal val="visible"/>
                                      </p:to>
                                    </p:set>
                                    <p:animEffect transition="in" filter="fade">
                                      <p:cBhvr>
                                        <p:cTn id="227" dur="50"/>
                                        <p:tgtEl>
                                          <p:spTgt spid="3110"/>
                                        </p:tgtEl>
                                      </p:cBhvr>
                                    </p:animEffect>
                                  </p:childTnLst>
                                </p:cTn>
                              </p:par>
                            </p:childTnLst>
                          </p:cTn>
                        </p:par>
                        <p:par>
                          <p:cTn id="228" fill="hold">
                            <p:stCondLst>
                              <p:cond delay="3750"/>
                            </p:stCondLst>
                            <p:childTnLst>
                              <p:par>
                                <p:cTn id="229" presetID="10" presetClass="entr" presetSubtype="0" fill="hold" grpId="0" nodeType="afterEffect">
                                  <p:stCondLst>
                                    <p:cond delay="0"/>
                                  </p:stCondLst>
                                  <p:childTnLst>
                                    <p:set>
                                      <p:cBhvr>
                                        <p:cTn id="230" dur="1" fill="hold">
                                          <p:stCondLst>
                                            <p:cond delay="0"/>
                                          </p:stCondLst>
                                        </p:cTn>
                                        <p:tgtEl>
                                          <p:spTgt spid="3111"/>
                                        </p:tgtEl>
                                        <p:attrNameLst>
                                          <p:attrName>style.visibility</p:attrName>
                                        </p:attrNameLst>
                                      </p:cBhvr>
                                      <p:to>
                                        <p:strVal val="visible"/>
                                      </p:to>
                                    </p:set>
                                    <p:animEffect transition="in" filter="fade">
                                      <p:cBhvr>
                                        <p:cTn id="231" dur="50"/>
                                        <p:tgtEl>
                                          <p:spTgt spid="3111"/>
                                        </p:tgtEl>
                                      </p:cBhvr>
                                    </p:animEffect>
                                  </p:childTnLst>
                                </p:cTn>
                              </p:par>
                            </p:childTnLst>
                          </p:cTn>
                        </p:par>
                        <p:par>
                          <p:cTn id="232" fill="hold">
                            <p:stCondLst>
                              <p:cond delay="3800"/>
                            </p:stCondLst>
                            <p:childTnLst>
                              <p:par>
                                <p:cTn id="233" presetID="10" presetClass="entr" presetSubtype="0" fill="hold" grpId="0" nodeType="afterEffect">
                                  <p:stCondLst>
                                    <p:cond delay="0"/>
                                  </p:stCondLst>
                                  <p:childTnLst>
                                    <p:set>
                                      <p:cBhvr>
                                        <p:cTn id="234" dur="1" fill="hold">
                                          <p:stCondLst>
                                            <p:cond delay="0"/>
                                          </p:stCondLst>
                                        </p:cTn>
                                        <p:tgtEl>
                                          <p:spTgt spid="3112"/>
                                        </p:tgtEl>
                                        <p:attrNameLst>
                                          <p:attrName>style.visibility</p:attrName>
                                        </p:attrNameLst>
                                      </p:cBhvr>
                                      <p:to>
                                        <p:strVal val="visible"/>
                                      </p:to>
                                    </p:set>
                                    <p:animEffect transition="in" filter="fade">
                                      <p:cBhvr>
                                        <p:cTn id="235" dur="50"/>
                                        <p:tgtEl>
                                          <p:spTgt spid="3112"/>
                                        </p:tgtEl>
                                      </p:cBhvr>
                                    </p:animEffect>
                                  </p:childTnLst>
                                </p:cTn>
                              </p:par>
                            </p:childTnLst>
                          </p:cTn>
                        </p:par>
                        <p:par>
                          <p:cTn id="236" fill="hold">
                            <p:stCondLst>
                              <p:cond delay="3850"/>
                            </p:stCondLst>
                            <p:childTnLst>
                              <p:par>
                                <p:cTn id="237" presetID="10" presetClass="entr" presetSubtype="0" fill="hold" grpId="0" nodeType="afterEffect">
                                  <p:stCondLst>
                                    <p:cond delay="0"/>
                                  </p:stCondLst>
                                  <p:childTnLst>
                                    <p:set>
                                      <p:cBhvr>
                                        <p:cTn id="238" dur="1" fill="hold">
                                          <p:stCondLst>
                                            <p:cond delay="0"/>
                                          </p:stCondLst>
                                        </p:cTn>
                                        <p:tgtEl>
                                          <p:spTgt spid="3113"/>
                                        </p:tgtEl>
                                        <p:attrNameLst>
                                          <p:attrName>style.visibility</p:attrName>
                                        </p:attrNameLst>
                                      </p:cBhvr>
                                      <p:to>
                                        <p:strVal val="visible"/>
                                      </p:to>
                                    </p:set>
                                    <p:animEffect transition="in" filter="fade">
                                      <p:cBhvr>
                                        <p:cTn id="239" dur="50"/>
                                        <p:tgtEl>
                                          <p:spTgt spid="3113"/>
                                        </p:tgtEl>
                                      </p:cBhvr>
                                    </p:animEffect>
                                  </p:childTnLst>
                                </p:cTn>
                              </p:par>
                            </p:childTnLst>
                          </p:cTn>
                        </p:par>
                        <p:par>
                          <p:cTn id="240" fill="hold">
                            <p:stCondLst>
                              <p:cond delay="3900"/>
                            </p:stCondLst>
                            <p:childTnLst>
                              <p:par>
                                <p:cTn id="241" presetID="10" presetClass="entr" presetSubtype="0" fill="hold" grpId="0" nodeType="afterEffect">
                                  <p:stCondLst>
                                    <p:cond delay="0"/>
                                  </p:stCondLst>
                                  <p:childTnLst>
                                    <p:set>
                                      <p:cBhvr>
                                        <p:cTn id="242" dur="1" fill="hold">
                                          <p:stCondLst>
                                            <p:cond delay="0"/>
                                          </p:stCondLst>
                                        </p:cTn>
                                        <p:tgtEl>
                                          <p:spTgt spid="3114"/>
                                        </p:tgtEl>
                                        <p:attrNameLst>
                                          <p:attrName>style.visibility</p:attrName>
                                        </p:attrNameLst>
                                      </p:cBhvr>
                                      <p:to>
                                        <p:strVal val="visible"/>
                                      </p:to>
                                    </p:set>
                                    <p:animEffect transition="in" filter="fade">
                                      <p:cBhvr>
                                        <p:cTn id="243" dur="50"/>
                                        <p:tgtEl>
                                          <p:spTgt spid="3114"/>
                                        </p:tgtEl>
                                      </p:cBhvr>
                                    </p:animEffect>
                                  </p:childTnLst>
                                </p:cTn>
                              </p:par>
                            </p:childTnLst>
                          </p:cTn>
                        </p:par>
                        <p:par>
                          <p:cTn id="244" fill="hold">
                            <p:stCondLst>
                              <p:cond delay="3950"/>
                            </p:stCondLst>
                            <p:childTnLst>
                              <p:par>
                                <p:cTn id="245" presetID="10" presetClass="entr" presetSubtype="0" fill="hold" grpId="0" nodeType="afterEffect">
                                  <p:stCondLst>
                                    <p:cond delay="0"/>
                                  </p:stCondLst>
                                  <p:childTnLst>
                                    <p:set>
                                      <p:cBhvr>
                                        <p:cTn id="246" dur="1" fill="hold">
                                          <p:stCondLst>
                                            <p:cond delay="0"/>
                                          </p:stCondLst>
                                        </p:cTn>
                                        <p:tgtEl>
                                          <p:spTgt spid="3115"/>
                                        </p:tgtEl>
                                        <p:attrNameLst>
                                          <p:attrName>style.visibility</p:attrName>
                                        </p:attrNameLst>
                                      </p:cBhvr>
                                      <p:to>
                                        <p:strVal val="visible"/>
                                      </p:to>
                                    </p:set>
                                    <p:animEffect transition="in" filter="fade">
                                      <p:cBhvr>
                                        <p:cTn id="247" dur="50"/>
                                        <p:tgtEl>
                                          <p:spTgt spid="3115"/>
                                        </p:tgtEl>
                                      </p:cBhvr>
                                    </p:animEffect>
                                  </p:childTnLst>
                                </p:cTn>
                              </p:par>
                            </p:childTnLst>
                          </p:cTn>
                        </p:par>
                        <p:par>
                          <p:cTn id="248" fill="hold">
                            <p:stCondLst>
                              <p:cond delay="4000"/>
                            </p:stCondLst>
                            <p:childTnLst>
                              <p:par>
                                <p:cTn id="249" presetID="10" presetClass="entr" presetSubtype="0" fill="hold" grpId="0" nodeType="afterEffect">
                                  <p:stCondLst>
                                    <p:cond delay="0"/>
                                  </p:stCondLst>
                                  <p:childTnLst>
                                    <p:set>
                                      <p:cBhvr>
                                        <p:cTn id="250" dur="1" fill="hold">
                                          <p:stCondLst>
                                            <p:cond delay="0"/>
                                          </p:stCondLst>
                                        </p:cTn>
                                        <p:tgtEl>
                                          <p:spTgt spid="3116"/>
                                        </p:tgtEl>
                                        <p:attrNameLst>
                                          <p:attrName>style.visibility</p:attrName>
                                        </p:attrNameLst>
                                      </p:cBhvr>
                                      <p:to>
                                        <p:strVal val="visible"/>
                                      </p:to>
                                    </p:set>
                                    <p:animEffect transition="in" filter="fade">
                                      <p:cBhvr>
                                        <p:cTn id="251" dur="50"/>
                                        <p:tgtEl>
                                          <p:spTgt spid="3116"/>
                                        </p:tgtEl>
                                      </p:cBhvr>
                                    </p:animEffect>
                                  </p:childTnLst>
                                </p:cTn>
                              </p:par>
                            </p:childTnLst>
                          </p:cTn>
                        </p:par>
                        <p:par>
                          <p:cTn id="252" fill="hold">
                            <p:stCondLst>
                              <p:cond delay="4050"/>
                            </p:stCondLst>
                            <p:childTnLst>
                              <p:par>
                                <p:cTn id="253" presetID="10" presetClass="entr" presetSubtype="0" fill="hold" grpId="0" nodeType="afterEffect">
                                  <p:stCondLst>
                                    <p:cond delay="0"/>
                                  </p:stCondLst>
                                  <p:childTnLst>
                                    <p:set>
                                      <p:cBhvr>
                                        <p:cTn id="254" dur="1" fill="hold">
                                          <p:stCondLst>
                                            <p:cond delay="0"/>
                                          </p:stCondLst>
                                        </p:cTn>
                                        <p:tgtEl>
                                          <p:spTgt spid="3117"/>
                                        </p:tgtEl>
                                        <p:attrNameLst>
                                          <p:attrName>style.visibility</p:attrName>
                                        </p:attrNameLst>
                                      </p:cBhvr>
                                      <p:to>
                                        <p:strVal val="visible"/>
                                      </p:to>
                                    </p:set>
                                    <p:animEffect transition="in" filter="fade">
                                      <p:cBhvr>
                                        <p:cTn id="255" dur="50"/>
                                        <p:tgtEl>
                                          <p:spTgt spid="3117"/>
                                        </p:tgtEl>
                                      </p:cBhvr>
                                    </p:animEffect>
                                  </p:childTnLst>
                                </p:cTn>
                              </p:par>
                            </p:childTnLst>
                          </p:cTn>
                        </p:par>
                        <p:par>
                          <p:cTn id="256" fill="hold">
                            <p:stCondLst>
                              <p:cond delay="4100"/>
                            </p:stCondLst>
                            <p:childTnLst>
                              <p:par>
                                <p:cTn id="257" presetID="10" presetClass="entr" presetSubtype="0" fill="hold" grpId="0" nodeType="afterEffect">
                                  <p:stCondLst>
                                    <p:cond delay="0"/>
                                  </p:stCondLst>
                                  <p:childTnLst>
                                    <p:set>
                                      <p:cBhvr>
                                        <p:cTn id="258" dur="1" fill="hold">
                                          <p:stCondLst>
                                            <p:cond delay="0"/>
                                          </p:stCondLst>
                                        </p:cTn>
                                        <p:tgtEl>
                                          <p:spTgt spid="3118"/>
                                        </p:tgtEl>
                                        <p:attrNameLst>
                                          <p:attrName>style.visibility</p:attrName>
                                        </p:attrNameLst>
                                      </p:cBhvr>
                                      <p:to>
                                        <p:strVal val="visible"/>
                                      </p:to>
                                    </p:set>
                                    <p:animEffect transition="in" filter="fade">
                                      <p:cBhvr>
                                        <p:cTn id="259" dur="50"/>
                                        <p:tgtEl>
                                          <p:spTgt spid="3118"/>
                                        </p:tgtEl>
                                      </p:cBhvr>
                                    </p:animEffect>
                                  </p:childTnLst>
                                </p:cTn>
                              </p:par>
                            </p:childTnLst>
                          </p:cTn>
                        </p:par>
                        <p:par>
                          <p:cTn id="260" fill="hold">
                            <p:stCondLst>
                              <p:cond delay="4150"/>
                            </p:stCondLst>
                            <p:childTnLst>
                              <p:par>
                                <p:cTn id="261" presetID="10" presetClass="entr" presetSubtype="0" fill="hold" grpId="0" nodeType="afterEffect">
                                  <p:stCondLst>
                                    <p:cond delay="0"/>
                                  </p:stCondLst>
                                  <p:childTnLst>
                                    <p:set>
                                      <p:cBhvr>
                                        <p:cTn id="262" dur="1" fill="hold">
                                          <p:stCondLst>
                                            <p:cond delay="0"/>
                                          </p:stCondLst>
                                        </p:cTn>
                                        <p:tgtEl>
                                          <p:spTgt spid="3119"/>
                                        </p:tgtEl>
                                        <p:attrNameLst>
                                          <p:attrName>style.visibility</p:attrName>
                                        </p:attrNameLst>
                                      </p:cBhvr>
                                      <p:to>
                                        <p:strVal val="visible"/>
                                      </p:to>
                                    </p:set>
                                    <p:animEffect transition="in" filter="fade">
                                      <p:cBhvr>
                                        <p:cTn id="263" dur="50"/>
                                        <p:tgtEl>
                                          <p:spTgt spid="3119"/>
                                        </p:tgtEl>
                                      </p:cBhvr>
                                    </p:animEffect>
                                  </p:childTnLst>
                                </p:cTn>
                              </p:par>
                            </p:childTnLst>
                          </p:cTn>
                        </p:par>
                        <p:par>
                          <p:cTn id="264" fill="hold">
                            <p:stCondLst>
                              <p:cond delay="4200"/>
                            </p:stCondLst>
                            <p:childTnLst>
                              <p:par>
                                <p:cTn id="265" presetID="10" presetClass="entr" presetSubtype="0" fill="hold" grpId="0" nodeType="afterEffect">
                                  <p:stCondLst>
                                    <p:cond delay="0"/>
                                  </p:stCondLst>
                                  <p:childTnLst>
                                    <p:set>
                                      <p:cBhvr>
                                        <p:cTn id="266" dur="1" fill="hold">
                                          <p:stCondLst>
                                            <p:cond delay="0"/>
                                          </p:stCondLst>
                                        </p:cTn>
                                        <p:tgtEl>
                                          <p:spTgt spid="3120"/>
                                        </p:tgtEl>
                                        <p:attrNameLst>
                                          <p:attrName>style.visibility</p:attrName>
                                        </p:attrNameLst>
                                      </p:cBhvr>
                                      <p:to>
                                        <p:strVal val="visible"/>
                                      </p:to>
                                    </p:set>
                                    <p:animEffect transition="in" filter="fade">
                                      <p:cBhvr>
                                        <p:cTn id="267" dur="50"/>
                                        <p:tgtEl>
                                          <p:spTgt spid="3120"/>
                                        </p:tgtEl>
                                      </p:cBhvr>
                                    </p:animEffect>
                                  </p:childTnLst>
                                </p:cTn>
                              </p:par>
                            </p:childTnLst>
                          </p:cTn>
                        </p:par>
                        <p:par>
                          <p:cTn id="268" fill="hold">
                            <p:stCondLst>
                              <p:cond delay="4250"/>
                            </p:stCondLst>
                            <p:childTnLst>
                              <p:par>
                                <p:cTn id="269" presetID="10" presetClass="entr" presetSubtype="0" fill="hold" grpId="0" nodeType="afterEffect">
                                  <p:stCondLst>
                                    <p:cond delay="0"/>
                                  </p:stCondLst>
                                  <p:childTnLst>
                                    <p:set>
                                      <p:cBhvr>
                                        <p:cTn id="270" dur="1" fill="hold">
                                          <p:stCondLst>
                                            <p:cond delay="0"/>
                                          </p:stCondLst>
                                        </p:cTn>
                                        <p:tgtEl>
                                          <p:spTgt spid="3121"/>
                                        </p:tgtEl>
                                        <p:attrNameLst>
                                          <p:attrName>style.visibility</p:attrName>
                                        </p:attrNameLst>
                                      </p:cBhvr>
                                      <p:to>
                                        <p:strVal val="visible"/>
                                      </p:to>
                                    </p:set>
                                    <p:animEffect transition="in" filter="fade">
                                      <p:cBhvr>
                                        <p:cTn id="271" dur="50"/>
                                        <p:tgtEl>
                                          <p:spTgt spid="3121"/>
                                        </p:tgtEl>
                                      </p:cBhvr>
                                    </p:animEffect>
                                  </p:childTnLst>
                                </p:cTn>
                              </p:par>
                            </p:childTnLst>
                          </p:cTn>
                        </p:par>
                        <p:par>
                          <p:cTn id="272" fill="hold">
                            <p:stCondLst>
                              <p:cond delay="4300"/>
                            </p:stCondLst>
                            <p:childTnLst>
                              <p:par>
                                <p:cTn id="273" presetID="10" presetClass="entr" presetSubtype="0" fill="hold" grpId="0" nodeType="afterEffect">
                                  <p:stCondLst>
                                    <p:cond delay="0"/>
                                  </p:stCondLst>
                                  <p:childTnLst>
                                    <p:set>
                                      <p:cBhvr>
                                        <p:cTn id="274" dur="1" fill="hold">
                                          <p:stCondLst>
                                            <p:cond delay="0"/>
                                          </p:stCondLst>
                                        </p:cTn>
                                        <p:tgtEl>
                                          <p:spTgt spid="3122"/>
                                        </p:tgtEl>
                                        <p:attrNameLst>
                                          <p:attrName>style.visibility</p:attrName>
                                        </p:attrNameLst>
                                      </p:cBhvr>
                                      <p:to>
                                        <p:strVal val="visible"/>
                                      </p:to>
                                    </p:set>
                                    <p:animEffect transition="in" filter="fade">
                                      <p:cBhvr>
                                        <p:cTn id="275" dur="50"/>
                                        <p:tgtEl>
                                          <p:spTgt spid="3122"/>
                                        </p:tgtEl>
                                      </p:cBhvr>
                                    </p:animEffect>
                                  </p:childTnLst>
                                </p:cTn>
                              </p:par>
                            </p:childTnLst>
                          </p:cTn>
                        </p:par>
                        <p:par>
                          <p:cTn id="276" fill="hold">
                            <p:stCondLst>
                              <p:cond delay="4350"/>
                            </p:stCondLst>
                            <p:childTnLst>
                              <p:par>
                                <p:cTn id="277" presetID="10" presetClass="entr" presetSubtype="0" fill="hold" grpId="0" nodeType="afterEffect">
                                  <p:stCondLst>
                                    <p:cond delay="0"/>
                                  </p:stCondLst>
                                  <p:childTnLst>
                                    <p:set>
                                      <p:cBhvr>
                                        <p:cTn id="278" dur="1" fill="hold">
                                          <p:stCondLst>
                                            <p:cond delay="0"/>
                                          </p:stCondLst>
                                        </p:cTn>
                                        <p:tgtEl>
                                          <p:spTgt spid="3123"/>
                                        </p:tgtEl>
                                        <p:attrNameLst>
                                          <p:attrName>style.visibility</p:attrName>
                                        </p:attrNameLst>
                                      </p:cBhvr>
                                      <p:to>
                                        <p:strVal val="visible"/>
                                      </p:to>
                                    </p:set>
                                    <p:animEffect transition="in" filter="fade">
                                      <p:cBhvr>
                                        <p:cTn id="279" dur="50"/>
                                        <p:tgtEl>
                                          <p:spTgt spid="3123"/>
                                        </p:tgtEl>
                                      </p:cBhvr>
                                    </p:animEffect>
                                  </p:childTnLst>
                                </p:cTn>
                              </p:par>
                            </p:childTnLst>
                          </p:cTn>
                        </p:par>
                        <p:par>
                          <p:cTn id="280" fill="hold">
                            <p:stCondLst>
                              <p:cond delay="4400"/>
                            </p:stCondLst>
                            <p:childTnLst>
                              <p:par>
                                <p:cTn id="281" presetID="10" presetClass="entr" presetSubtype="0" fill="hold" grpId="0" nodeType="afterEffect">
                                  <p:stCondLst>
                                    <p:cond delay="0"/>
                                  </p:stCondLst>
                                  <p:childTnLst>
                                    <p:set>
                                      <p:cBhvr>
                                        <p:cTn id="282" dur="1" fill="hold">
                                          <p:stCondLst>
                                            <p:cond delay="0"/>
                                          </p:stCondLst>
                                        </p:cTn>
                                        <p:tgtEl>
                                          <p:spTgt spid="3124"/>
                                        </p:tgtEl>
                                        <p:attrNameLst>
                                          <p:attrName>style.visibility</p:attrName>
                                        </p:attrNameLst>
                                      </p:cBhvr>
                                      <p:to>
                                        <p:strVal val="visible"/>
                                      </p:to>
                                    </p:set>
                                    <p:animEffect transition="in" filter="fade">
                                      <p:cBhvr>
                                        <p:cTn id="283" dur="50"/>
                                        <p:tgtEl>
                                          <p:spTgt spid="3124"/>
                                        </p:tgtEl>
                                      </p:cBhvr>
                                    </p:animEffect>
                                  </p:childTnLst>
                                </p:cTn>
                              </p:par>
                            </p:childTnLst>
                          </p:cTn>
                        </p:par>
                        <p:par>
                          <p:cTn id="284" fill="hold">
                            <p:stCondLst>
                              <p:cond delay="4450"/>
                            </p:stCondLst>
                            <p:childTnLst>
                              <p:par>
                                <p:cTn id="285" presetID="10" presetClass="entr" presetSubtype="0" fill="hold" grpId="0" nodeType="afterEffect">
                                  <p:stCondLst>
                                    <p:cond delay="0"/>
                                  </p:stCondLst>
                                  <p:childTnLst>
                                    <p:set>
                                      <p:cBhvr>
                                        <p:cTn id="286" dur="1" fill="hold">
                                          <p:stCondLst>
                                            <p:cond delay="0"/>
                                          </p:stCondLst>
                                        </p:cTn>
                                        <p:tgtEl>
                                          <p:spTgt spid="3125"/>
                                        </p:tgtEl>
                                        <p:attrNameLst>
                                          <p:attrName>style.visibility</p:attrName>
                                        </p:attrNameLst>
                                      </p:cBhvr>
                                      <p:to>
                                        <p:strVal val="visible"/>
                                      </p:to>
                                    </p:set>
                                    <p:animEffect transition="in" filter="fade">
                                      <p:cBhvr>
                                        <p:cTn id="287" dur="50"/>
                                        <p:tgtEl>
                                          <p:spTgt spid="3125"/>
                                        </p:tgtEl>
                                      </p:cBhvr>
                                    </p:animEffect>
                                  </p:childTnLst>
                                </p:cTn>
                              </p:par>
                            </p:childTnLst>
                          </p:cTn>
                        </p:par>
                        <p:par>
                          <p:cTn id="288" fill="hold">
                            <p:stCondLst>
                              <p:cond delay="4500"/>
                            </p:stCondLst>
                            <p:childTnLst>
                              <p:par>
                                <p:cTn id="289" presetID="10" presetClass="entr" presetSubtype="0" fill="hold" grpId="0" nodeType="afterEffect">
                                  <p:stCondLst>
                                    <p:cond delay="0"/>
                                  </p:stCondLst>
                                  <p:childTnLst>
                                    <p:set>
                                      <p:cBhvr>
                                        <p:cTn id="290" dur="1" fill="hold">
                                          <p:stCondLst>
                                            <p:cond delay="0"/>
                                          </p:stCondLst>
                                        </p:cTn>
                                        <p:tgtEl>
                                          <p:spTgt spid="3126"/>
                                        </p:tgtEl>
                                        <p:attrNameLst>
                                          <p:attrName>style.visibility</p:attrName>
                                        </p:attrNameLst>
                                      </p:cBhvr>
                                      <p:to>
                                        <p:strVal val="visible"/>
                                      </p:to>
                                    </p:set>
                                    <p:animEffect transition="in" filter="fade">
                                      <p:cBhvr>
                                        <p:cTn id="291" dur="50"/>
                                        <p:tgtEl>
                                          <p:spTgt spid="3126"/>
                                        </p:tgtEl>
                                      </p:cBhvr>
                                    </p:animEffect>
                                  </p:childTnLst>
                                </p:cTn>
                              </p:par>
                            </p:childTnLst>
                          </p:cTn>
                        </p:par>
                        <p:par>
                          <p:cTn id="292" fill="hold">
                            <p:stCondLst>
                              <p:cond delay="4550"/>
                            </p:stCondLst>
                            <p:childTnLst>
                              <p:par>
                                <p:cTn id="293" presetID="10" presetClass="entr" presetSubtype="0" fill="hold" grpId="0" nodeType="afterEffect">
                                  <p:stCondLst>
                                    <p:cond delay="0"/>
                                  </p:stCondLst>
                                  <p:childTnLst>
                                    <p:set>
                                      <p:cBhvr>
                                        <p:cTn id="294" dur="1" fill="hold">
                                          <p:stCondLst>
                                            <p:cond delay="0"/>
                                          </p:stCondLst>
                                        </p:cTn>
                                        <p:tgtEl>
                                          <p:spTgt spid="3127"/>
                                        </p:tgtEl>
                                        <p:attrNameLst>
                                          <p:attrName>style.visibility</p:attrName>
                                        </p:attrNameLst>
                                      </p:cBhvr>
                                      <p:to>
                                        <p:strVal val="visible"/>
                                      </p:to>
                                    </p:set>
                                    <p:animEffect transition="in" filter="fade">
                                      <p:cBhvr>
                                        <p:cTn id="295" dur="50"/>
                                        <p:tgtEl>
                                          <p:spTgt spid="3127"/>
                                        </p:tgtEl>
                                      </p:cBhvr>
                                    </p:animEffect>
                                  </p:childTnLst>
                                </p:cTn>
                              </p:par>
                            </p:childTnLst>
                          </p:cTn>
                        </p:par>
                        <p:par>
                          <p:cTn id="296" fill="hold">
                            <p:stCondLst>
                              <p:cond delay="4600"/>
                            </p:stCondLst>
                            <p:childTnLst>
                              <p:par>
                                <p:cTn id="297" presetID="10" presetClass="entr" presetSubtype="0" fill="hold" grpId="0" nodeType="afterEffect">
                                  <p:stCondLst>
                                    <p:cond delay="0"/>
                                  </p:stCondLst>
                                  <p:childTnLst>
                                    <p:set>
                                      <p:cBhvr>
                                        <p:cTn id="298" dur="1" fill="hold">
                                          <p:stCondLst>
                                            <p:cond delay="0"/>
                                          </p:stCondLst>
                                        </p:cTn>
                                        <p:tgtEl>
                                          <p:spTgt spid="3128"/>
                                        </p:tgtEl>
                                        <p:attrNameLst>
                                          <p:attrName>style.visibility</p:attrName>
                                        </p:attrNameLst>
                                      </p:cBhvr>
                                      <p:to>
                                        <p:strVal val="visible"/>
                                      </p:to>
                                    </p:set>
                                    <p:animEffect transition="in" filter="fade">
                                      <p:cBhvr>
                                        <p:cTn id="299" dur="50"/>
                                        <p:tgtEl>
                                          <p:spTgt spid="3128"/>
                                        </p:tgtEl>
                                      </p:cBhvr>
                                    </p:animEffect>
                                  </p:childTnLst>
                                </p:cTn>
                              </p:par>
                            </p:childTnLst>
                          </p:cTn>
                        </p:par>
                        <p:par>
                          <p:cTn id="300" fill="hold">
                            <p:stCondLst>
                              <p:cond delay="4650"/>
                            </p:stCondLst>
                            <p:childTnLst>
                              <p:par>
                                <p:cTn id="301" presetID="10" presetClass="entr" presetSubtype="0" fill="hold" grpId="0" nodeType="afterEffect">
                                  <p:stCondLst>
                                    <p:cond delay="0"/>
                                  </p:stCondLst>
                                  <p:childTnLst>
                                    <p:set>
                                      <p:cBhvr>
                                        <p:cTn id="302" dur="1" fill="hold">
                                          <p:stCondLst>
                                            <p:cond delay="0"/>
                                          </p:stCondLst>
                                        </p:cTn>
                                        <p:tgtEl>
                                          <p:spTgt spid="3129"/>
                                        </p:tgtEl>
                                        <p:attrNameLst>
                                          <p:attrName>style.visibility</p:attrName>
                                        </p:attrNameLst>
                                      </p:cBhvr>
                                      <p:to>
                                        <p:strVal val="visible"/>
                                      </p:to>
                                    </p:set>
                                    <p:animEffect transition="in" filter="fade">
                                      <p:cBhvr>
                                        <p:cTn id="303" dur="50"/>
                                        <p:tgtEl>
                                          <p:spTgt spid="3129"/>
                                        </p:tgtEl>
                                      </p:cBhvr>
                                    </p:animEffect>
                                  </p:childTnLst>
                                </p:cTn>
                              </p:par>
                            </p:childTnLst>
                          </p:cTn>
                        </p:par>
                        <p:par>
                          <p:cTn id="304" fill="hold">
                            <p:stCondLst>
                              <p:cond delay="4700"/>
                            </p:stCondLst>
                            <p:childTnLst>
                              <p:par>
                                <p:cTn id="305" presetID="10" presetClass="entr" presetSubtype="0" fill="hold" grpId="0" nodeType="afterEffect">
                                  <p:stCondLst>
                                    <p:cond delay="0"/>
                                  </p:stCondLst>
                                  <p:childTnLst>
                                    <p:set>
                                      <p:cBhvr>
                                        <p:cTn id="306" dur="1" fill="hold">
                                          <p:stCondLst>
                                            <p:cond delay="0"/>
                                          </p:stCondLst>
                                        </p:cTn>
                                        <p:tgtEl>
                                          <p:spTgt spid="3130"/>
                                        </p:tgtEl>
                                        <p:attrNameLst>
                                          <p:attrName>style.visibility</p:attrName>
                                        </p:attrNameLst>
                                      </p:cBhvr>
                                      <p:to>
                                        <p:strVal val="visible"/>
                                      </p:to>
                                    </p:set>
                                    <p:animEffect transition="in" filter="fade">
                                      <p:cBhvr>
                                        <p:cTn id="307" dur="50"/>
                                        <p:tgtEl>
                                          <p:spTgt spid="3130"/>
                                        </p:tgtEl>
                                      </p:cBhvr>
                                    </p:animEffect>
                                  </p:childTnLst>
                                </p:cTn>
                              </p:par>
                            </p:childTnLst>
                          </p:cTn>
                        </p:par>
                        <p:par>
                          <p:cTn id="308" fill="hold">
                            <p:stCondLst>
                              <p:cond delay="4750"/>
                            </p:stCondLst>
                            <p:childTnLst>
                              <p:par>
                                <p:cTn id="309" presetID="10" presetClass="entr" presetSubtype="0" fill="hold" grpId="0" nodeType="afterEffect">
                                  <p:stCondLst>
                                    <p:cond delay="0"/>
                                  </p:stCondLst>
                                  <p:childTnLst>
                                    <p:set>
                                      <p:cBhvr>
                                        <p:cTn id="310" dur="1" fill="hold">
                                          <p:stCondLst>
                                            <p:cond delay="0"/>
                                          </p:stCondLst>
                                        </p:cTn>
                                        <p:tgtEl>
                                          <p:spTgt spid="3131"/>
                                        </p:tgtEl>
                                        <p:attrNameLst>
                                          <p:attrName>style.visibility</p:attrName>
                                        </p:attrNameLst>
                                      </p:cBhvr>
                                      <p:to>
                                        <p:strVal val="visible"/>
                                      </p:to>
                                    </p:set>
                                    <p:animEffect transition="in" filter="fade">
                                      <p:cBhvr>
                                        <p:cTn id="311" dur="50"/>
                                        <p:tgtEl>
                                          <p:spTgt spid="3131"/>
                                        </p:tgtEl>
                                      </p:cBhvr>
                                    </p:animEffect>
                                  </p:childTnLst>
                                </p:cTn>
                              </p:par>
                            </p:childTnLst>
                          </p:cTn>
                        </p:par>
                        <p:par>
                          <p:cTn id="312" fill="hold">
                            <p:stCondLst>
                              <p:cond delay="4800"/>
                            </p:stCondLst>
                            <p:childTnLst>
                              <p:par>
                                <p:cTn id="313" presetID="10" presetClass="entr" presetSubtype="0" fill="hold" grpId="0" nodeType="afterEffect">
                                  <p:stCondLst>
                                    <p:cond delay="0"/>
                                  </p:stCondLst>
                                  <p:childTnLst>
                                    <p:set>
                                      <p:cBhvr>
                                        <p:cTn id="314" dur="1" fill="hold">
                                          <p:stCondLst>
                                            <p:cond delay="0"/>
                                          </p:stCondLst>
                                        </p:cTn>
                                        <p:tgtEl>
                                          <p:spTgt spid="3132"/>
                                        </p:tgtEl>
                                        <p:attrNameLst>
                                          <p:attrName>style.visibility</p:attrName>
                                        </p:attrNameLst>
                                      </p:cBhvr>
                                      <p:to>
                                        <p:strVal val="visible"/>
                                      </p:to>
                                    </p:set>
                                    <p:animEffect transition="in" filter="fade">
                                      <p:cBhvr>
                                        <p:cTn id="315" dur="50"/>
                                        <p:tgtEl>
                                          <p:spTgt spid="3132"/>
                                        </p:tgtEl>
                                      </p:cBhvr>
                                    </p:animEffect>
                                  </p:childTnLst>
                                </p:cTn>
                              </p:par>
                            </p:childTnLst>
                          </p:cTn>
                        </p:par>
                        <p:par>
                          <p:cTn id="316" fill="hold">
                            <p:stCondLst>
                              <p:cond delay="4850"/>
                            </p:stCondLst>
                            <p:childTnLst>
                              <p:par>
                                <p:cTn id="317" presetID="10" presetClass="entr" presetSubtype="0" fill="hold" grpId="0" nodeType="afterEffect">
                                  <p:stCondLst>
                                    <p:cond delay="0"/>
                                  </p:stCondLst>
                                  <p:childTnLst>
                                    <p:set>
                                      <p:cBhvr>
                                        <p:cTn id="318" dur="1" fill="hold">
                                          <p:stCondLst>
                                            <p:cond delay="0"/>
                                          </p:stCondLst>
                                        </p:cTn>
                                        <p:tgtEl>
                                          <p:spTgt spid="3133"/>
                                        </p:tgtEl>
                                        <p:attrNameLst>
                                          <p:attrName>style.visibility</p:attrName>
                                        </p:attrNameLst>
                                      </p:cBhvr>
                                      <p:to>
                                        <p:strVal val="visible"/>
                                      </p:to>
                                    </p:set>
                                    <p:animEffect transition="in" filter="fade">
                                      <p:cBhvr>
                                        <p:cTn id="319" dur="50"/>
                                        <p:tgtEl>
                                          <p:spTgt spid="3133"/>
                                        </p:tgtEl>
                                      </p:cBhvr>
                                    </p:animEffect>
                                  </p:childTnLst>
                                </p:cTn>
                              </p:par>
                            </p:childTnLst>
                          </p:cTn>
                        </p:par>
                        <p:par>
                          <p:cTn id="320" fill="hold">
                            <p:stCondLst>
                              <p:cond delay="4900"/>
                            </p:stCondLst>
                            <p:childTnLst>
                              <p:par>
                                <p:cTn id="321" presetID="10" presetClass="entr" presetSubtype="0" fill="hold" grpId="0" nodeType="afterEffect">
                                  <p:stCondLst>
                                    <p:cond delay="0"/>
                                  </p:stCondLst>
                                  <p:childTnLst>
                                    <p:set>
                                      <p:cBhvr>
                                        <p:cTn id="322" dur="1" fill="hold">
                                          <p:stCondLst>
                                            <p:cond delay="0"/>
                                          </p:stCondLst>
                                        </p:cTn>
                                        <p:tgtEl>
                                          <p:spTgt spid="3134"/>
                                        </p:tgtEl>
                                        <p:attrNameLst>
                                          <p:attrName>style.visibility</p:attrName>
                                        </p:attrNameLst>
                                      </p:cBhvr>
                                      <p:to>
                                        <p:strVal val="visible"/>
                                      </p:to>
                                    </p:set>
                                    <p:animEffect transition="in" filter="fade">
                                      <p:cBhvr>
                                        <p:cTn id="323" dur="50"/>
                                        <p:tgtEl>
                                          <p:spTgt spid="3134"/>
                                        </p:tgtEl>
                                      </p:cBhvr>
                                    </p:animEffect>
                                  </p:childTnLst>
                                </p:cTn>
                              </p:par>
                            </p:childTnLst>
                          </p:cTn>
                        </p:par>
                        <p:par>
                          <p:cTn id="324" fill="hold">
                            <p:stCondLst>
                              <p:cond delay="4950"/>
                            </p:stCondLst>
                            <p:childTnLst>
                              <p:par>
                                <p:cTn id="325" presetID="10" presetClass="entr" presetSubtype="0" fill="hold" grpId="0" nodeType="afterEffect">
                                  <p:stCondLst>
                                    <p:cond delay="0"/>
                                  </p:stCondLst>
                                  <p:childTnLst>
                                    <p:set>
                                      <p:cBhvr>
                                        <p:cTn id="326" dur="1" fill="hold">
                                          <p:stCondLst>
                                            <p:cond delay="0"/>
                                          </p:stCondLst>
                                        </p:cTn>
                                        <p:tgtEl>
                                          <p:spTgt spid="3135"/>
                                        </p:tgtEl>
                                        <p:attrNameLst>
                                          <p:attrName>style.visibility</p:attrName>
                                        </p:attrNameLst>
                                      </p:cBhvr>
                                      <p:to>
                                        <p:strVal val="visible"/>
                                      </p:to>
                                    </p:set>
                                    <p:animEffect transition="in" filter="fade">
                                      <p:cBhvr>
                                        <p:cTn id="327" dur="50"/>
                                        <p:tgtEl>
                                          <p:spTgt spid="3135"/>
                                        </p:tgtEl>
                                      </p:cBhvr>
                                    </p:animEffect>
                                  </p:childTnLst>
                                </p:cTn>
                              </p:par>
                            </p:childTnLst>
                          </p:cTn>
                        </p:par>
                        <p:par>
                          <p:cTn id="328" fill="hold">
                            <p:stCondLst>
                              <p:cond delay="5000"/>
                            </p:stCondLst>
                            <p:childTnLst>
                              <p:par>
                                <p:cTn id="329" presetID="10" presetClass="entr" presetSubtype="0" fill="hold" grpId="0" nodeType="afterEffect">
                                  <p:stCondLst>
                                    <p:cond delay="0"/>
                                  </p:stCondLst>
                                  <p:childTnLst>
                                    <p:set>
                                      <p:cBhvr>
                                        <p:cTn id="330" dur="1" fill="hold">
                                          <p:stCondLst>
                                            <p:cond delay="0"/>
                                          </p:stCondLst>
                                        </p:cTn>
                                        <p:tgtEl>
                                          <p:spTgt spid="3136"/>
                                        </p:tgtEl>
                                        <p:attrNameLst>
                                          <p:attrName>style.visibility</p:attrName>
                                        </p:attrNameLst>
                                      </p:cBhvr>
                                      <p:to>
                                        <p:strVal val="visible"/>
                                      </p:to>
                                    </p:set>
                                    <p:animEffect transition="in" filter="fade">
                                      <p:cBhvr>
                                        <p:cTn id="331" dur="50"/>
                                        <p:tgtEl>
                                          <p:spTgt spid="3136"/>
                                        </p:tgtEl>
                                      </p:cBhvr>
                                    </p:animEffect>
                                  </p:childTnLst>
                                </p:cTn>
                              </p:par>
                            </p:childTnLst>
                          </p:cTn>
                        </p:par>
                        <p:par>
                          <p:cTn id="332" fill="hold">
                            <p:stCondLst>
                              <p:cond delay="5050"/>
                            </p:stCondLst>
                            <p:childTnLst>
                              <p:par>
                                <p:cTn id="333" presetID="10" presetClass="entr" presetSubtype="0" fill="hold" grpId="0" nodeType="afterEffect">
                                  <p:stCondLst>
                                    <p:cond delay="0"/>
                                  </p:stCondLst>
                                  <p:childTnLst>
                                    <p:set>
                                      <p:cBhvr>
                                        <p:cTn id="334" dur="1" fill="hold">
                                          <p:stCondLst>
                                            <p:cond delay="0"/>
                                          </p:stCondLst>
                                        </p:cTn>
                                        <p:tgtEl>
                                          <p:spTgt spid="3137"/>
                                        </p:tgtEl>
                                        <p:attrNameLst>
                                          <p:attrName>style.visibility</p:attrName>
                                        </p:attrNameLst>
                                      </p:cBhvr>
                                      <p:to>
                                        <p:strVal val="visible"/>
                                      </p:to>
                                    </p:set>
                                    <p:animEffect transition="in" filter="fade">
                                      <p:cBhvr>
                                        <p:cTn id="335" dur="50"/>
                                        <p:tgtEl>
                                          <p:spTgt spid="3137"/>
                                        </p:tgtEl>
                                      </p:cBhvr>
                                    </p:animEffect>
                                  </p:childTnLst>
                                </p:cTn>
                              </p:par>
                            </p:childTnLst>
                          </p:cTn>
                        </p:par>
                        <p:par>
                          <p:cTn id="336" fill="hold">
                            <p:stCondLst>
                              <p:cond delay="5100"/>
                            </p:stCondLst>
                            <p:childTnLst>
                              <p:par>
                                <p:cTn id="337" presetID="10" presetClass="entr" presetSubtype="0" fill="hold" grpId="0" nodeType="afterEffect">
                                  <p:stCondLst>
                                    <p:cond delay="0"/>
                                  </p:stCondLst>
                                  <p:childTnLst>
                                    <p:set>
                                      <p:cBhvr>
                                        <p:cTn id="338" dur="1" fill="hold">
                                          <p:stCondLst>
                                            <p:cond delay="0"/>
                                          </p:stCondLst>
                                        </p:cTn>
                                        <p:tgtEl>
                                          <p:spTgt spid="3138"/>
                                        </p:tgtEl>
                                        <p:attrNameLst>
                                          <p:attrName>style.visibility</p:attrName>
                                        </p:attrNameLst>
                                      </p:cBhvr>
                                      <p:to>
                                        <p:strVal val="visible"/>
                                      </p:to>
                                    </p:set>
                                    <p:animEffect transition="in" filter="fade">
                                      <p:cBhvr>
                                        <p:cTn id="339" dur="50"/>
                                        <p:tgtEl>
                                          <p:spTgt spid="3138"/>
                                        </p:tgtEl>
                                      </p:cBhvr>
                                    </p:animEffect>
                                  </p:childTnLst>
                                </p:cTn>
                              </p:par>
                            </p:childTnLst>
                          </p:cTn>
                        </p:par>
                        <p:par>
                          <p:cTn id="340" fill="hold">
                            <p:stCondLst>
                              <p:cond delay="5150"/>
                            </p:stCondLst>
                            <p:childTnLst>
                              <p:par>
                                <p:cTn id="341" presetID="10" presetClass="entr" presetSubtype="0" fill="hold" grpId="0" nodeType="afterEffect">
                                  <p:stCondLst>
                                    <p:cond delay="0"/>
                                  </p:stCondLst>
                                  <p:childTnLst>
                                    <p:set>
                                      <p:cBhvr>
                                        <p:cTn id="342" dur="1" fill="hold">
                                          <p:stCondLst>
                                            <p:cond delay="0"/>
                                          </p:stCondLst>
                                        </p:cTn>
                                        <p:tgtEl>
                                          <p:spTgt spid="3139"/>
                                        </p:tgtEl>
                                        <p:attrNameLst>
                                          <p:attrName>style.visibility</p:attrName>
                                        </p:attrNameLst>
                                      </p:cBhvr>
                                      <p:to>
                                        <p:strVal val="visible"/>
                                      </p:to>
                                    </p:set>
                                    <p:animEffect transition="in" filter="fade">
                                      <p:cBhvr>
                                        <p:cTn id="343" dur="50"/>
                                        <p:tgtEl>
                                          <p:spTgt spid="3139"/>
                                        </p:tgtEl>
                                      </p:cBhvr>
                                    </p:animEffect>
                                  </p:childTnLst>
                                </p:cTn>
                              </p:par>
                            </p:childTnLst>
                          </p:cTn>
                        </p:par>
                        <p:par>
                          <p:cTn id="344" fill="hold">
                            <p:stCondLst>
                              <p:cond delay="5200"/>
                            </p:stCondLst>
                            <p:childTnLst>
                              <p:par>
                                <p:cTn id="345" presetID="10" presetClass="entr" presetSubtype="0" fill="hold" grpId="0" nodeType="afterEffect">
                                  <p:stCondLst>
                                    <p:cond delay="0"/>
                                  </p:stCondLst>
                                  <p:childTnLst>
                                    <p:set>
                                      <p:cBhvr>
                                        <p:cTn id="346" dur="1" fill="hold">
                                          <p:stCondLst>
                                            <p:cond delay="0"/>
                                          </p:stCondLst>
                                        </p:cTn>
                                        <p:tgtEl>
                                          <p:spTgt spid="3140"/>
                                        </p:tgtEl>
                                        <p:attrNameLst>
                                          <p:attrName>style.visibility</p:attrName>
                                        </p:attrNameLst>
                                      </p:cBhvr>
                                      <p:to>
                                        <p:strVal val="visible"/>
                                      </p:to>
                                    </p:set>
                                    <p:animEffect transition="in" filter="fade">
                                      <p:cBhvr>
                                        <p:cTn id="347" dur="50"/>
                                        <p:tgtEl>
                                          <p:spTgt spid="3140"/>
                                        </p:tgtEl>
                                      </p:cBhvr>
                                    </p:animEffect>
                                  </p:childTnLst>
                                </p:cTn>
                              </p:par>
                            </p:childTnLst>
                          </p:cTn>
                        </p:par>
                        <p:par>
                          <p:cTn id="348" fill="hold">
                            <p:stCondLst>
                              <p:cond delay="5250"/>
                            </p:stCondLst>
                            <p:childTnLst>
                              <p:par>
                                <p:cTn id="349" presetID="10" presetClass="entr" presetSubtype="0" fill="hold" grpId="0" nodeType="afterEffect">
                                  <p:stCondLst>
                                    <p:cond delay="0"/>
                                  </p:stCondLst>
                                  <p:childTnLst>
                                    <p:set>
                                      <p:cBhvr>
                                        <p:cTn id="350" dur="1" fill="hold">
                                          <p:stCondLst>
                                            <p:cond delay="0"/>
                                          </p:stCondLst>
                                        </p:cTn>
                                        <p:tgtEl>
                                          <p:spTgt spid="3141"/>
                                        </p:tgtEl>
                                        <p:attrNameLst>
                                          <p:attrName>style.visibility</p:attrName>
                                        </p:attrNameLst>
                                      </p:cBhvr>
                                      <p:to>
                                        <p:strVal val="visible"/>
                                      </p:to>
                                    </p:set>
                                    <p:animEffect transition="in" filter="fade">
                                      <p:cBhvr>
                                        <p:cTn id="351" dur="50"/>
                                        <p:tgtEl>
                                          <p:spTgt spid="3141"/>
                                        </p:tgtEl>
                                      </p:cBhvr>
                                    </p:animEffect>
                                  </p:childTnLst>
                                </p:cTn>
                              </p:par>
                            </p:childTnLst>
                          </p:cTn>
                        </p:par>
                        <p:par>
                          <p:cTn id="352" fill="hold">
                            <p:stCondLst>
                              <p:cond delay="5300"/>
                            </p:stCondLst>
                            <p:childTnLst>
                              <p:par>
                                <p:cTn id="353" presetID="10" presetClass="entr" presetSubtype="0" fill="hold" grpId="0" nodeType="afterEffect">
                                  <p:stCondLst>
                                    <p:cond delay="0"/>
                                  </p:stCondLst>
                                  <p:childTnLst>
                                    <p:set>
                                      <p:cBhvr>
                                        <p:cTn id="354" dur="1" fill="hold">
                                          <p:stCondLst>
                                            <p:cond delay="0"/>
                                          </p:stCondLst>
                                        </p:cTn>
                                        <p:tgtEl>
                                          <p:spTgt spid="3142"/>
                                        </p:tgtEl>
                                        <p:attrNameLst>
                                          <p:attrName>style.visibility</p:attrName>
                                        </p:attrNameLst>
                                      </p:cBhvr>
                                      <p:to>
                                        <p:strVal val="visible"/>
                                      </p:to>
                                    </p:set>
                                    <p:animEffect transition="in" filter="fade">
                                      <p:cBhvr>
                                        <p:cTn id="355" dur="50"/>
                                        <p:tgtEl>
                                          <p:spTgt spid="3142"/>
                                        </p:tgtEl>
                                      </p:cBhvr>
                                    </p:animEffect>
                                  </p:childTnLst>
                                </p:cTn>
                              </p:par>
                            </p:childTnLst>
                          </p:cTn>
                        </p:par>
                        <p:par>
                          <p:cTn id="356" fill="hold">
                            <p:stCondLst>
                              <p:cond delay="5350"/>
                            </p:stCondLst>
                            <p:childTnLst>
                              <p:par>
                                <p:cTn id="357" presetID="10" presetClass="entr" presetSubtype="0" fill="hold" grpId="0" nodeType="afterEffect">
                                  <p:stCondLst>
                                    <p:cond delay="0"/>
                                  </p:stCondLst>
                                  <p:childTnLst>
                                    <p:set>
                                      <p:cBhvr>
                                        <p:cTn id="358" dur="1" fill="hold">
                                          <p:stCondLst>
                                            <p:cond delay="0"/>
                                          </p:stCondLst>
                                        </p:cTn>
                                        <p:tgtEl>
                                          <p:spTgt spid="3143"/>
                                        </p:tgtEl>
                                        <p:attrNameLst>
                                          <p:attrName>style.visibility</p:attrName>
                                        </p:attrNameLst>
                                      </p:cBhvr>
                                      <p:to>
                                        <p:strVal val="visible"/>
                                      </p:to>
                                    </p:set>
                                    <p:animEffect transition="in" filter="fade">
                                      <p:cBhvr>
                                        <p:cTn id="359" dur="50"/>
                                        <p:tgtEl>
                                          <p:spTgt spid="3143"/>
                                        </p:tgtEl>
                                      </p:cBhvr>
                                    </p:animEffect>
                                  </p:childTnLst>
                                </p:cTn>
                              </p:par>
                            </p:childTnLst>
                          </p:cTn>
                        </p:par>
                        <p:par>
                          <p:cTn id="360" fill="hold">
                            <p:stCondLst>
                              <p:cond delay="5400"/>
                            </p:stCondLst>
                            <p:childTnLst>
                              <p:par>
                                <p:cTn id="361" presetID="10" presetClass="entr" presetSubtype="0" fill="hold" grpId="0" nodeType="afterEffect">
                                  <p:stCondLst>
                                    <p:cond delay="0"/>
                                  </p:stCondLst>
                                  <p:childTnLst>
                                    <p:set>
                                      <p:cBhvr>
                                        <p:cTn id="362" dur="1" fill="hold">
                                          <p:stCondLst>
                                            <p:cond delay="0"/>
                                          </p:stCondLst>
                                        </p:cTn>
                                        <p:tgtEl>
                                          <p:spTgt spid="3144"/>
                                        </p:tgtEl>
                                        <p:attrNameLst>
                                          <p:attrName>style.visibility</p:attrName>
                                        </p:attrNameLst>
                                      </p:cBhvr>
                                      <p:to>
                                        <p:strVal val="visible"/>
                                      </p:to>
                                    </p:set>
                                    <p:animEffect transition="in" filter="fade">
                                      <p:cBhvr>
                                        <p:cTn id="363" dur="50"/>
                                        <p:tgtEl>
                                          <p:spTgt spid="3144"/>
                                        </p:tgtEl>
                                      </p:cBhvr>
                                    </p:animEffect>
                                  </p:childTnLst>
                                </p:cTn>
                              </p:par>
                            </p:childTnLst>
                          </p:cTn>
                        </p:par>
                        <p:par>
                          <p:cTn id="364" fill="hold">
                            <p:stCondLst>
                              <p:cond delay="5450"/>
                            </p:stCondLst>
                            <p:childTnLst>
                              <p:par>
                                <p:cTn id="365" presetID="10" presetClass="entr" presetSubtype="0" fill="hold" grpId="0" nodeType="afterEffect">
                                  <p:stCondLst>
                                    <p:cond delay="0"/>
                                  </p:stCondLst>
                                  <p:childTnLst>
                                    <p:set>
                                      <p:cBhvr>
                                        <p:cTn id="366" dur="1" fill="hold">
                                          <p:stCondLst>
                                            <p:cond delay="0"/>
                                          </p:stCondLst>
                                        </p:cTn>
                                        <p:tgtEl>
                                          <p:spTgt spid="3145"/>
                                        </p:tgtEl>
                                        <p:attrNameLst>
                                          <p:attrName>style.visibility</p:attrName>
                                        </p:attrNameLst>
                                      </p:cBhvr>
                                      <p:to>
                                        <p:strVal val="visible"/>
                                      </p:to>
                                    </p:set>
                                    <p:animEffect transition="in" filter="fade">
                                      <p:cBhvr>
                                        <p:cTn id="367" dur="50"/>
                                        <p:tgtEl>
                                          <p:spTgt spid="3145"/>
                                        </p:tgtEl>
                                      </p:cBhvr>
                                    </p:animEffect>
                                  </p:childTnLst>
                                </p:cTn>
                              </p:par>
                            </p:childTnLst>
                          </p:cTn>
                        </p:par>
                        <p:par>
                          <p:cTn id="368" fill="hold">
                            <p:stCondLst>
                              <p:cond delay="5500"/>
                            </p:stCondLst>
                            <p:childTnLst>
                              <p:par>
                                <p:cTn id="369" presetID="10" presetClass="entr" presetSubtype="0" fill="hold" grpId="0" nodeType="afterEffect">
                                  <p:stCondLst>
                                    <p:cond delay="0"/>
                                  </p:stCondLst>
                                  <p:childTnLst>
                                    <p:set>
                                      <p:cBhvr>
                                        <p:cTn id="370" dur="1" fill="hold">
                                          <p:stCondLst>
                                            <p:cond delay="0"/>
                                          </p:stCondLst>
                                        </p:cTn>
                                        <p:tgtEl>
                                          <p:spTgt spid="3146"/>
                                        </p:tgtEl>
                                        <p:attrNameLst>
                                          <p:attrName>style.visibility</p:attrName>
                                        </p:attrNameLst>
                                      </p:cBhvr>
                                      <p:to>
                                        <p:strVal val="visible"/>
                                      </p:to>
                                    </p:set>
                                    <p:animEffect transition="in" filter="fade">
                                      <p:cBhvr>
                                        <p:cTn id="371" dur="50"/>
                                        <p:tgtEl>
                                          <p:spTgt spid="3146"/>
                                        </p:tgtEl>
                                      </p:cBhvr>
                                    </p:animEffect>
                                  </p:childTnLst>
                                </p:cTn>
                              </p:par>
                            </p:childTnLst>
                          </p:cTn>
                        </p:par>
                        <p:par>
                          <p:cTn id="372" fill="hold">
                            <p:stCondLst>
                              <p:cond delay="5550"/>
                            </p:stCondLst>
                            <p:childTnLst>
                              <p:par>
                                <p:cTn id="373" presetID="10" presetClass="entr" presetSubtype="0" fill="hold" grpId="0" nodeType="afterEffect">
                                  <p:stCondLst>
                                    <p:cond delay="0"/>
                                  </p:stCondLst>
                                  <p:childTnLst>
                                    <p:set>
                                      <p:cBhvr>
                                        <p:cTn id="374" dur="1" fill="hold">
                                          <p:stCondLst>
                                            <p:cond delay="0"/>
                                          </p:stCondLst>
                                        </p:cTn>
                                        <p:tgtEl>
                                          <p:spTgt spid="3147"/>
                                        </p:tgtEl>
                                        <p:attrNameLst>
                                          <p:attrName>style.visibility</p:attrName>
                                        </p:attrNameLst>
                                      </p:cBhvr>
                                      <p:to>
                                        <p:strVal val="visible"/>
                                      </p:to>
                                    </p:set>
                                    <p:animEffect transition="in" filter="fade">
                                      <p:cBhvr>
                                        <p:cTn id="375" dur="50"/>
                                        <p:tgtEl>
                                          <p:spTgt spid="3147"/>
                                        </p:tgtEl>
                                      </p:cBhvr>
                                    </p:animEffect>
                                  </p:childTnLst>
                                </p:cTn>
                              </p:par>
                            </p:childTnLst>
                          </p:cTn>
                        </p:par>
                        <p:par>
                          <p:cTn id="376" fill="hold">
                            <p:stCondLst>
                              <p:cond delay="5600"/>
                            </p:stCondLst>
                            <p:childTnLst>
                              <p:par>
                                <p:cTn id="377" presetID="10" presetClass="entr" presetSubtype="0" fill="hold" grpId="0" nodeType="afterEffect">
                                  <p:stCondLst>
                                    <p:cond delay="0"/>
                                  </p:stCondLst>
                                  <p:childTnLst>
                                    <p:set>
                                      <p:cBhvr>
                                        <p:cTn id="378" dur="1" fill="hold">
                                          <p:stCondLst>
                                            <p:cond delay="0"/>
                                          </p:stCondLst>
                                        </p:cTn>
                                        <p:tgtEl>
                                          <p:spTgt spid="3148"/>
                                        </p:tgtEl>
                                        <p:attrNameLst>
                                          <p:attrName>style.visibility</p:attrName>
                                        </p:attrNameLst>
                                      </p:cBhvr>
                                      <p:to>
                                        <p:strVal val="visible"/>
                                      </p:to>
                                    </p:set>
                                    <p:animEffect transition="in" filter="fade">
                                      <p:cBhvr>
                                        <p:cTn id="379" dur="50"/>
                                        <p:tgtEl>
                                          <p:spTgt spid="3148"/>
                                        </p:tgtEl>
                                      </p:cBhvr>
                                    </p:animEffect>
                                  </p:childTnLst>
                                </p:cTn>
                              </p:par>
                            </p:childTnLst>
                          </p:cTn>
                        </p:par>
                        <p:par>
                          <p:cTn id="380" fill="hold">
                            <p:stCondLst>
                              <p:cond delay="5650"/>
                            </p:stCondLst>
                            <p:childTnLst>
                              <p:par>
                                <p:cTn id="381" presetID="10" presetClass="entr" presetSubtype="0" fill="hold" grpId="0" nodeType="afterEffect">
                                  <p:stCondLst>
                                    <p:cond delay="0"/>
                                  </p:stCondLst>
                                  <p:childTnLst>
                                    <p:set>
                                      <p:cBhvr>
                                        <p:cTn id="382" dur="1" fill="hold">
                                          <p:stCondLst>
                                            <p:cond delay="0"/>
                                          </p:stCondLst>
                                        </p:cTn>
                                        <p:tgtEl>
                                          <p:spTgt spid="3149"/>
                                        </p:tgtEl>
                                        <p:attrNameLst>
                                          <p:attrName>style.visibility</p:attrName>
                                        </p:attrNameLst>
                                      </p:cBhvr>
                                      <p:to>
                                        <p:strVal val="visible"/>
                                      </p:to>
                                    </p:set>
                                    <p:animEffect transition="in" filter="fade">
                                      <p:cBhvr>
                                        <p:cTn id="383" dur="50"/>
                                        <p:tgtEl>
                                          <p:spTgt spid="3149"/>
                                        </p:tgtEl>
                                      </p:cBhvr>
                                    </p:animEffect>
                                  </p:childTnLst>
                                </p:cTn>
                              </p:par>
                            </p:childTnLst>
                          </p:cTn>
                        </p:par>
                        <p:par>
                          <p:cTn id="384" fill="hold">
                            <p:stCondLst>
                              <p:cond delay="5700"/>
                            </p:stCondLst>
                            <p:childTnLst>
                              <p:par>
                                <p:cTn id="385" presetID="10" presetClass="entr" presetSubtype="0" fill="hold" grpId="0" nodeType="afterEffect">
                                  <p:stCondLst>
                                    <p:cond delay="0"/>
                                  </p:stCondLst>
                                  <p:childTnLst>
                                    <p:set>
                                      <p:cBhvr>
                                        <p:cTn id="386" dur="1" fill="hold">
                                          <p:stCondLst>
                                            <p:cond delay="0"/>
                                          </p:stCondLst>
                                        </p:cTn>
                                        <p:tgtEl>
                                          <p:spTgt spid="3150"/>
                                        </p:tgtEl>
                                        <p:attrNameLst>
                                          <p:attrName>style.visibility</p:attrName>
                                        </p:attrNameLst>
                                      </p:cBhvr>
                                      <p:to>
                                        <p:strVal val="visible"/>
                                      </p:to>
                                    </p:set>
                                    <p:animEffect transition="in" filter="fade">
                                      <p:cBhvr>
                                        <p:cTn id="387" dur="50"/>
                                        <p:tgtEl>
                                          <p:spTgt spid="3150"/>
                                        </p:tgtEl>
                                      </p:cBhvr>
                                    </p:animEffect>
                                  </p:childTnLst>
                                </p:cTn>
                              </p:par>
                            </p:childTnLst>
                          </p:cTn>
                        </p:par>
                        <p:par>
                          <p:cTn id="388" fill="hold">
                            <p:stCondLst>
                              <p:cond delay="5750"/>
                            </p:stCondLst>
                            <p:childTnLst>
                              <p:par>
                                <p:cTn id="389" presetID="10" presetClass="entr" presetSubtype="0" fill="hold" grpId="0" nodeType="afterEffect">
                                  <p:stCondLst>
                                    <p:cond delay="0"/>
                                  </p:stCondLst>
                                  <p:childTnLst>
                                    <p:set>
                                      <p:cBhvr>
                                        <p:cTn id="390" dur="1" fill="hold">
                                          <p:stCondLst>
                                            <p:cond delay="0"/>
                                          </p:stCondLst>
                                        </p:cTn>
                                        <p:tgtEl>
                                          <p:spTgt spid="3151"/>
                                        </p:tgtEl>
                                        <p:attrNameLst>
                                          <p:attrName>style.visibility</p:attrName>
                                        </p:attrNameLst>
                                      </p:cBhvr>
                                      <p:to>
                                        <p:strVal val="visible"/>
                                      </p:to>
                                    </p:set>
                                    <p:animEffect transition="in" filter="fade">
                                      <p:cBhvr>
                                        <p:cTn id="391" dur="50"/>
                                        <p:tgtEl>
                                          <p:spTgt spid="3151"/>
                                        </p:tgtEl>
                                      </p:cBhvr>
                                    </p:animEffect>
                                  </p:childTnLst>
                                </p:cTn>
                              </p:par>
                            </p:childTnLst>
                          </p:cTn>
                        </p:par>
                        <p:par>
                          <p:cTn id="392" fill="hold">
                            <p:stCondLst>
                              <p:cond delay="5800"/>
                            </p:stCondLst>
                            <p:childTnLst>
                              <p:par>
                                <p:cTn id="393" presetID="10" presetClass="entr" presetSubtype="0" fill="hold" grpId="0" nodeType="afterEffect">
                                  <p:stCondLst>
                                    <p:cond delay="0"/>
                                  </p:stCondLst>
                                  <p:childTnLst>
                                    <p:set>
                                      <p:cBhvr>
                                        <p:cTn id="394" dur="1" fill="hold">
                                          <p:stCondLst>
                                            <p:cond delay="0"/>
                                          </p:stCondLst>
                                        </p:cTn>
                                        <p:tgtEl>
                                          <p:spTgt spid="3152"/>
                                        </p:tgtEl>
                                        <p:attrNameLst>
                                          <p:attrName>style.visibility</p:attrName>
                                        </p:attrNameLst>
                                      </p:cBhvr>
                                      <p:to>
                                        <p:strVal val="visible"/>
                                      </p:to>
                                    </p:set>
                                    <p:animEffect transition="in" filter="fade">
                                      <p:cBhvr>
                                        <p:cTn id="395" dur="50"/>
                                        <p:tgtEl>
                                          <p:spTgt spid="3152"/>
                                        </p:tgtEl>
                                      </p:cBhvr>
                                    </p:animEffect>
                                  </p:childTnLst>
                                </p:cTn>
                              </p:par>
                            </p:childTnLst>
                          </p:cTn>
                        </p:par>
                        <p:par>
                          <p:cTn id="396" fill="hold">
                            <p:stCondLst>
                              <p:cond delay="5850"/>
                            </p:stCondLst>
                            <p:childTnLst>
                              <p:par>
                                <p:cTn id="397" presetID="10" presetClass="entr" presetSubtype="0" fill="hold" grpId="0" nodeType="afterEffect">
                                  <p:stCondLst>
                                    <p:cond delay="0"/>
                                  </p:stCondLst>
                                  <p:childTnLst>
                                    <p:set>
                                      <p:cBhvr>
                                        <p:cTn id="398" dur="1" fill="hold">
                                          <p:stCondLst>
                                            <p:cond delay="0"/>
                                          </p:stCondLst>
                                        </p:cTn>
                                        <p:tgtEl>
                                          <p:spTgt spid="3153"/>
                                        </p:tgtEl>
                                        <p:attrNameLst>
                                          <p:attrName>style.visibility</p:attrName>
                                        </p:attrNameLst>
                                      </p:cBhvr>
                                      <p:to>
                                        <p:strVal val="visible"/>
                                      </p:to>
                                    </p:set>
                                    <p:animEffect transition="in" filter="fade">
                                      <p:cBhvr>
                                        <p:cTn id="399" dur="50"/>
                                        <p:tgtEl>
                                          <p:spTgt spid="3153"/>
                                        </p:tgtEl>
                                      </p:cBhvr>
                                    </p:animEffect>
                                  </p:childTnLst>
                                </p:cTn>
                              </p:par>
                            </p:childTnLst>
                          </p:cTn>
                        </p:par>
                        <p:par>
                          <p:cTn id="400" fill="hold">
                            <p:stCondLst>
                              <p:cond delay="5900"/>
                            </p:stCondLst>
                            <p:childTnLst>
                              <p:par>
                                <p:cTn id="401" presetID="10" presetClass="entr" presetSubtype="0" fill="hold" grpId="0" nodeType="afterEffect">
                                  <p:stCondLst>
                                    <p:cond delay="0"/>
                                  </p:stCondLst>
                                  <p:childTnLst>
                                    <p:set>
                                      <p:cBhvr>
                                        <p:cTn id="402" dur="1" fill="hold">
                                          <p:stCondLst>
                                            <p:cond delay="0"/>
                                          </p:stCondLst>
                                        </p:cTn>
                                        <p:tgtEl>
                                          <p:spTgt spid="3154"/>
                                        </p:tgtEl>
                                        <p:attrNameLst>
                                          <p:attrName>style.visibility</p:attrName>
                                        </p:attrNameLst>
                                      </p:cBhvr>
                                      <p:to>
                                        <p:strVal val="visible"/>
                                      </p:to>
                                    </p:set>
                                    <p:animEffect transition="in" filter="fade">
                                      <p:cBhvr>
                                        <p:cTn id="403" dur="50"/>
                                        <p:tgtEl>
                                          <p:spTgt spid="3154"/>
                                        </p:tgtEl>
                                      </p:cBhvr>
                                    </p:animEffect>
                                  </p:childTnLst>
                                </p:cTn>
                              </p:par>
                            </p:childTnLst>
                          </p:cTn>
                        </p:par>
                        <p:par>
                          <p:cTn id="404" fill="hold">
                            <p:stCondLst>
                              <p:cond delay="5950"/>
                            </p:stCondLst>
                            <p:childTnLst>
                              <p:par>
                                <p:cTn id="405" presetID="10" presetClass="entr" presetSubtype="0" fill="hold" grpId="0" nodeType="afterEffect">
                                  <p:stCondLst>
                                    <p:cond delay="0"/>
                                  </p:stCondLst>
                                  <p:childTnLst>
                                    <p:set>
                                      <p:cBhvr>
                                        <p:cTn id="406" dur="1" fill="hold">
                                          <p:stCondLst>
                                            <p:cond delay="0"/>
                                          </p:stCondLst>
                                        </p:cTn>
                                        <p:tgtEl>
                                          <p:spTgt spid="3155"/>
                                        </p:tgtEl>
                                        <p:attrNameLst>
                                          <p:attrName>style.visibility</p:attrName>
                                        </p:attrNameLst>
                                      </p:cBhvr>
                                      <p:to>
                                        <p:strVal val="visible"/>
                                      </p:to>
                                    </p:set>
                                    <p:animEffect transition="in" filter="fade">
                                      <p:cBhvr>
                                        <p:cTn id="407" dur="50"/>
                                        <p:tgtEl>
                                          <p:spTgt spid="3155"/>
                                        </p:tgtEl>
                                      </p:cBhvr>
                                    </p:animEffect>
                                  </p:childTnLst>
                                </p:cTn>
                              </p:par>
                            </p:childTnLst>
                          </p:cTn>
                        </p:par>
                        <p:par>
                          <p:cTn id="408" fill="hold">
                            <p:stCondLst>
                              <p:cond delay="6000"/>
                            </p:stCondLst>
                            <p:childTnLst>
                              <p:par>
                                <p:cTn id="409" presetID="10" presetClass="entr" presetSubtype="0" fill="hold" grpId="0" nodeType="afterEffect">
                                  <p:stCondLst>
                                    <p:cond delay="0"/>
                                  </p:stCondLst>
                                  <p:childTnLst>
                                    <p:set>
                                      <p:cBhvr>
                                        <p:cTn id="410" dur="1" fill="hold">
                                          <p:stCondLst>
                                            <p:cond delay="0"/>
                                          </p:stCondLst>
                                        </p:cTn>
                                        <p:tgtEl>
                                          <p:spTgt spid="3156"/>
                                        </p:tgtEl>
                                        <p:attrNameLst>
                                          <p:attrName>style.visibility</p:attrName>
                                        </p:attrNameLst>
                                      </p:cBhvr>
                                      <p:to>
                                        <p:strVal val="visible"/>
                                      </p:to>
                                    </p:set>
                                    <p:animEffect transition="in" filter="fade">
                                      <p:cBhvr>
                                        <p:cTn id="411" dur="50"/>
                                        <p:tgtEl>
                                          <p:spTgt spid="3156"/>
                                        </p:tgtEl>
                                      </p:cBhvr>
                                    </p:animEffect>
                                  </p:childTnLst>
                                </p:cTn>
                              </p:par>
                            </p:childTnLst>
                          </p:cTn>
                        </p:par>
                        <p:par>
                          <p:cTn id="412" fill="hold">
                            <p:stCondLst>
                              <p:cond delay="6050"/>
                            </p:stCondLst>
                            <p:childTnLst>
                              <p:par>
                                <p:cTn id="413" presetID="10" presetClass="entr" presetSubtype="0" fill="hold" grpId="0" nodeType="afterEffect">
                                  <p:stCondLst>
                                    <p:cond delay="0"/>
                                  </p:stCondLst>
                                  <p:childTnLst>
                                    <p:set>
                                      <p:cBhvr>
                                        <p:cTn id="414" dur="1" fill="hold">
                                          <p:stCondLst>
                                            <p:cond delay="0"/>
                                          </p:stCondLst>
                                        </p:cTn>
                                        <p:tgtEl>
                                          <p:spTgt spid="3157"/>
                                        </p:tgtEl>
                                        <p:attrNameLst>
                                          <p:attrName>style.visibility</p:attrName>
                                        </p:attrNameLst>
                                      </p:cBhvr>
                                      <p:to>
                                        <p:strVal val="visible"/>
                                      </p:to>
                                    </p:set>
                                    <p:animEffect transition="in" filter="fade">
                                      <p:cBhvr>
                                        <p:cTn id="415" dur="50"/>
                                        <p:tgtEl>
                                          <p:spTgt spid="3157"/>
                                        </p:tgtEl>
                                      </p:cBhvr>
                                    </p:animEffect>
                                  </p:childTnLst>
                                </p:cTn>
                              </p:par>
                            </p:childTnLst>
                          </p:cTn>
                        </p:par>
                        <p:par>
                          <p:cTn id="416" fill="hold">
                            <p:stCondLst>
                              <p:cond delay="6100"/>
                            </p:stCondLst>
                            <p:childTnLst>
                              <p:par>
                                <p:cTn id="417" presetID="10" presetClass="entr" presetSubtype="0" fill="hold" grpId="0" nodeType="afterEffect">
                                  <p:stCondLst>
                                    <p:cond delay="0"/>
                                  </p:stCondLst>
                                  <p:childTnLst>
                                    <p:set>
                                      <p:cBhvr>
                                        <p:cTn id="418" dur="1" fill="hold">
                                          <p:stCondLst>
                                            <p:cond delay="0"/>
                                          </p:stCondLst>
                                        </p:cTn>
                                        <p:tgtEl>
                                          <p:spTgt spid="3158"/>
                                        </p:tgtEl>
                                        <p:attrNameLst>
                                          <p:attrName>style.visibility</p:attrName>
                                        </p:attrNameLst>
                                      </p:cBhvr>
                                      <p:to>
                                        <p:strVal val="visible"/>
                                      </p:to>
                                    </p:set>
                                    <p:animEffect transition="in" filter="fade">
                                      <p:cBhvr>
                                        <p:cTn id="419" dur="50"/>
                                        <p:tgtEl>
                                          <p:spTgt spid="3158"/>
                                        </p:tgtEl>
                                      </p:cBhvr>
                                    </p:animEffect>
                                  </p:childTnLst>
                                </p:cTn>
                              </p:par>
                            </p:childTnLst>
                          </p:cTn>
                        </p:par>
                        <p:par>
                          <p:cTn id="420" fill="hold">
                            <p:stCondLst>
                              <p:cond delay="6150"/>
                            </p:stCondLst>
                            <p:childTnLst>
                              <p:par>
                                <p:cTn id="421" presetID="10" presetClass="entr" presetSubtype="0" fill="hold" grpId="0" nodeType="afterEffect">
                                  <p:stCondLst>
                                    <p:cond delay="0"/>
                                  </p:stCondLst>
                                  <p:childTnLst>
                                    <p:set>
                                      <p:cBhvr>
                                        <p:cTn id="422" dur="1" fill="hold">
                                          <p:stCondLst>
                                            <p:cond delay="0"/>
                                          </p:stCondLst>
                                        </p:cTn>
                                        <p:tgtEl>
                                          <p:spTgt spid="3159"/>
                                        </p:tgtEl>
                                        <p:attrNameLst>
                                          <p:attrName>style.visibility</p:attrName>
                                        </p:attrNameLst>
                                      </p:cBhvr>
                                      <p:to>
                                        <p:strVal val="visible"/>
                                      </p:to>
                                    </p:set>
                                    <p:animEffect transition="in" filter="fade">
                                      <p:cBhvr>
                                        <p:cTn id="423" dur="50"/>
                                        <p:tgtEl>
                                          <p:spTgt spid="3159"/>
                                        </p:tgtEl>
                                      </p:cBhvr>
                                    </p:animEffect>
                                  </p:childTnLst>
                                </p:cTn>
                              </p:par>
                            </p:childTnLst>
                          </p:cTn>
                        </p:par>
                        <p:par>
                          <p:cTn id="424" fill="hold">
                            <p:stCondLst>
                              <p:cond delay="6200"/>
                            </p:stCondLst>
                            <p:childTnLst>
                              <p:par>
                                <p:cTn id="425" presetID="10" presetClass="entr" presetSubtype="0" fill="hold" grpId="0" nodeType="afterEffect">
                                  <p:stCondLst>
                                    <p:cond delay="0"/>
                                  </p:stCondLst>
                                  <p:childTnLst>
                                    <p:set>
                                      <p:cBhvr>
                                        <p:cTn id="426" dur="1" fill="hold">
                                          <p:stCondLst>
                                            <p:cond delay="0"/>
                                          </p:stCondLst>
                                        </p:cTn>
                                        <p:tgtEl>
                                          <p:spTgt spid="3160"/>
                                        </p:tgtEl>
                                        <p:attrNameLst>
                                          <p:attrName>style.visibility</p:attrName>
                                        </p:attrNameLst>
                                      </p:cBhvr>
                                      <p:to>
                                        <p:strVal val="visible"/>
                                      </p:to>
                                    </p:set>
                                    <p:animEffect transition="in" filter="fade">
                                      <p:cBhvr>
                                        <p:cTn id="427" dur="50"/>
                                        <p:tgtEl>
                                          <p:spTgt spid="3160"/>
                                        </p:tgtEl>
                                      </p:cBhvr>
                                    </p:animEffect>
                                  </p:childTnLst>
                                </p:cTn>
                              </p:par>
                            </p:childTnLst>
                          </p:cTn>
                        </p:par>
                        <p:par>
                          <p:cTn id="428" fill="hold">
                            <p:stCondLst>
                              <p:cond delay="6250"/>
                            </p:stCondLst>
                            <p:childTnLst>
                              <p:par>
                                <p:cTn id="429" presetID="10" presetClass="entr" presetSubtype="0" fill="hold" grpId="0" nodeType="afterEffect">
                                  <p:stCondLst>
                                    <p:cond delay="0"/>
                                  </p:stCondLst>
                                  <p:childTnLst>
                                    <p:set>
                                      <p:cBhvr>
                                        <p:cTn id="430" dur="1" fill="hold">
                                          <p:stCondLst>
                                            <p:cond delay="0"/>
                                          </p:stCondLst>
                                        </p:cTn>
                                        <p:tgtEl>
                                          <p:spTgt spid="3161"/>
                                        </p:tgtEl>
                                        <p:attrNameLst>
                                          <p:attrName>style.visibility</p:attrName>
                                        </p:attrNameLst>
                                      </p:cBhvr>
                                      <p:to>
                                        <p:strVal val="visible"/>
                                      </p:to>
                                    </p:set>
                                    <p:animEffect transition="in" filter="fade">
                                      <p:cBhvr>
                                        <p:cTn id="431" dur="50"/>
                                        <p:tgtEl>
                                          <p:spTgt spid="3161"/>
                                        </p:tgtEl>
                                      </p:cBhvr>
                                    </p:animEffect>
                                  </p:childTnLst>
                                </p:cTn>
                              </p:par>
                            </p:childTnLst>
                          </p:cTn>
                        </p:par>
                        <p:par>
                          <p:cTn id="432" fill="hold">
                            <p:stCondLst>
                              <p:cond delay="6300"/>
                            </p:stCondLst>
                            <p:childTnLst>
                              <p:par>
                                <p:cTn id="433" presetID="10" presetClass="entr" presetSubtype="0" fill="hold" grpId="0" nodeType="afterEffect">
                                  <p:stCondLst>
                                    <p:cond delay="0"/>
                                  </p:stCondLst>
                                  <p:childTnLst>
                                    <p:set>
                                      <p:cBhvr>
                                        <p:cTn id="434" dur="1" fill="hold">
                                          <p:stCondLst>
                                            <p:cond delay="0"/>
                                          </p:stCondLst>
                                        </p:cTn>
                                        <p:tgtEl>
                                          <p:spTgt spid="3162"/>
                                        </p:tgtEl>
                                        <p:attrNameLst>
                                          <p:attrName>style.visibility</p:attrName>
                                        </p:attrNameLst>
                                      </p:cBhvr>
                                      <p:to>
                                        <p:strVal val="visible"/>
                                      </p:to>
                                    </p:set>
                                    <p:animEffect transition="in" filter="fade">
                                      <p:cBhvr>
                                        <p:cTn id="435" dur="50"/>
                                        <p:tgtEl>
                                          <p:spTgt spid="3162"/>
                                        </p:tgtEl>
                                      </p:cBhvr>
                                    </p:animEffect>
                                  </p:childTnLst>
                                </p:cTn>
                              </p:par>
                            </p:childTnLst>
                          </p:cTn>
                        </p:par>
                        <p:par>
                          <p:cTn id="436" fill="hold">
                            <p:stCondLst>
                              <p:cond delay="6350"/>
                            </p:stCondLst>
                            <p:childTnLst>
                              <p:par>
                                <p:cTn id="437" presetID="10" presetClass="entr" presetSubtype="0" fill="hold" grpId="0" nodeType="afterEffect">
                                  <p:stCondLst>
                                    <p:cond delay="0"/>
                                  </p:stCondLst>
                                  <p:childTnLst>
                                    <p:set>
                                      <p:cBhvr>
                                        <p:cTn id="438" dur="1" fill="hold">
                                          <p:stCondLst>
                                            <p:cond delay="0"/>
                                          </p:stCondLst>
                                        </p:cTn>
                                        <p:tgtEl>
                                          <p:spTgt spid="3163"/>
                                        </p:tgtEl>
                                        <p:attrNameLst>
                                          <p:attrName>style.visibility</p:attrName>
                                        </p:attrNameLst>
                                      </p:cBhvr>
                                      <p:to>
                                        <p:strVal val="visible"/>
                                      </p:to>
                                    </p:set>
                                    <p:animEffect transition="in" filter="fade">
                                      <p:cBhvr>
                                        <p:cTn id="439" dur="50"/>
                                        <p:tgtEl>
                                          <p:spTgt spid="3163"/>
                                        </p:tgtEl>
                                      </p:cBhvr>
                                    </p:animEffect>
                                  </p:childTnLst>
                                </p:cTn>
                              </p:par>
                            </p:childTnLst>
                          </p:cTn>
                        </p:par>
                        <p:par>
                          <p:cTn id="440" fill="hold">
                            <p:stCondLst>
                              <p:cond delay="6400"/>
                            </p:stCondLst>
                            <p:childTnLst>
                              <p:par>
                                <p:cTn id="441" presetID="10" presetClass="entr" presetSubtype="0" fill="hold" grpId="0" nodeType="afterEffect">
                                  <p:stCondLst>
                                    <p:cond delay="0"/>
                                  </p:stCondLst>
                                  <p:childTnLst>
                                    <p:set>
                                      <p:cBhvr>
                                        <p:cTn id="442" dur="1" fill="hold">
                                          <p:stCondLst>
                                            <p:cond delay="0"/>
                                          </p:stCondLst>
                                        </p:cTn>
                                        <p:tgtEl>
                                          <p:spTgt spid="3164"/>
                                        </p:tgtEl>
                                        <p:attrNameLst>
                                          <p:attrName>style.visibility</p:attrName>
                                        </p:attrNameLst>
                                      </p:cBhvr>
                                      <p:to>
                                        <p:strVal val="visible"/>
                                      </p:to>
                                    </p:set>
                                    <p:animEffect transition="in" filter="fade">
                                      <p:cBhvr>
                                        <p:cTn id="443" dur="50"/>
                                        <p:tgtEl>
                                          <p:spTgt spid="3164"/>
                                        </p:tgtEl>
                                      </p:cBhvr>
                                    </p:animEffect>
                                  </p:childTnLst>
                                </p:cTn>
                              </p:par>
                            </p:childTnLst>
                          </p:cTn>
                        </p:par>
                        <p:par>
                          <p:cTn id="444" fill="hold">
                            <p:stCondLst>
                              <p:cond delay="6450"/>
                            </p:stCondLst>
                            <p:childTnLst>
                              <p:par>
                                <p:cTn id="445" presetID="10" presetClass="entr" presetSubtype="0" fill="hold" grpId="0" nodeType="afterEffect">
                                  <p:stCondLst>
                                    <p:cond delay="0"/>
                                  </p:stCondLst>
                                  <p:childTnLst>
                                    <p:set>
                                      <p:cBhvr>
                                        <p:cTn id="446" dur="1" fill="hold">
                                          <p:stCondLst>
                                            <p:cond delay="0"/>
                                          </p:stCondLst>
                                        </p:cTn>
                                        <p:tgtEl>
                                          <p:spTgt spid="3165"/>
                                        </p:tgtEl>
                                        <p:attrNameLst>
                                          <p:attrName>style.visibility</p:attrName>
                                        </p:attrNameLst>
                                      </p:cBhvr>
                                      <p:to>
                                        <p:strVal val="visible"/>
                                      </p:to>
                                    </p:set>
                                    <p:animEffect transition="in" filter="fade">
                                      <p:cBhvr>
                                        <p:cTn id="447" dur="50"/>
                                        <p:tgtEl>
                                          <p:spTgt spid="3165"/>
                                        </p:tgtEl>
                                      </p:cBhvr>
                                    </p:animEffect>
                                  </p:childTnLst>
                                </p:cTn>
                              </p:par>
                            </p:childTnLst>
                          </p:cTn>
                        </p:par>
                        <p:par>
                          <p:cTn id="448" fill="hold">
                            <p:stCondLst>
                              <p:cond delay="6500"/>
                            </p:stCondLst>
                            <p:childTnLst>
                              <p:par>
                                <p:cTn id="449" presetID="10" presetClass="entr" presetSubtype="0" fill="hold" grpId="0" nodeType="afterEffect">
                                  <p:stCondLst>
                                    <p:cond delay="0"/>
                                  </p:stCondLst>
                                  <p:childTnLst>
                                    <p:set>
                                      <p:cBhvr>
                                        <p:cTn id="450" dur="1" fill="hold">
                                          <p:stCondLst>
                                            <p:cond delay="0"/>
                                          </p:stCondLst>
                                        </p:cTn>
                                        <p:tgtEl>
                                          <p:spTgt spid="3166"/>
                                        </p:tgtEl>
                                        <p:attrNameLst>
                                          <p:attrName>style.visibility</p:attrName>
                                        </p:attrNameLst>
                                      </p:cBhvr>
                                      <p:to>
                                        <p:strVal val="visible"/>
                                      </p:to>
                                    </p:set>
                                    <p:animEffect transition="in" filter="fade">
                                      <p:cBhvr>
                                        <p:cTn id="451" dur="50"/>
                                        <p:tgtEl>
                                          <p:spTgt spid="3166"/>
                                        </p:tgtEl>
                                      </p:cBhvr>
                                    </p:animEffect>
                                  </p:childTnLst>
                                </p:cTn>
                              </p:par>
                            </p:childTnLst>
                          </p:cTn>
                        </p:par>
                        <p:par>
                          <p:cTn id="452" fill="hold">
                            <p:stCondLst>
                              <p:cond delay="6550"/>
                            </p:stCondLst>
                            <p:childTnLst>
                              <p:par>
                                <p:cTn id="453" presetID="10" presetClass="entr" presetSubtype="0" fill="hold" grpId="0" nodeType="afterEffect">
                                  <p:stCondLst>
                                    <p:cond delay="0"/>
                                  </p:stCondLst>
                                  <p:childTnLst>
                                    <p:set>
                                      <p:cBhvr>
                                        <p:cTn id="454" dur="1" fill="hold">
                                          <p:stCondLst>
                                            <p:cond delay="0"/>
                                          </p:stCondLst>
                                        </p:cTn>
                                        <p:tgtEl>
                                          <p:spTgt spid="3167"/>
                                        </p:tgtEl>
                                        <p:attrNameLst>
                                          <p:attrName>style.visibility</p:attrName>
                                        </p:attrNameLst>
                                      </p:cBhvr>
                                      <p:to>
                                        <p:strVal val="visible"/>
                                      </p:to>
                                    </p:set>
                                    <p:animEffect transition="in" filter="fade">
                                      <p:cBhvr>
                                        <p:cTn id="455" dur="50"/>
                                        <p:tgtEl>
                                          <p:spTgt spid="3167"/>
                                        </p:tgtEl>
                                      </p:cBhvr>
                                    </p:animEffect>
                                  </p:childTnLst>
                                </p:cTn>
                              </p:par>
                            </p:childTnLst>
                          </p:cTn>
                        </p:par>
                        <p:par>
                          <p:cTn id="456" fill="hold">
                            <p:stCondLst>
                              <p:cond delay="6600"/>
                            </p:stCondLst>
                            <p:childTnLst>
                              <p:par>
                                <p:cTn id="457" presetID="10" presetClass="entr" presetSubtype="0" fill="hold" grpId="0" nodeType="afterEffect">
                                  <p:stCondLst>
                                    <p:cond delay="0"/>
                                  </p:stCondLst>
                                  <p:childTnLst>
                                    <p:set>
                                      <p:cBhvr>
                                        <p:cTn id="458" dur="1" fill="hold">
                                          <p:stCondLst>
                                            <p:cond delay="0"/>
                                          </p:stCondLst>
                                        </p:cTn>
                                        <p:tgtEl>
                                          <p:spTgt spid="3168"/>
                                        </p:tgtEl>
                                        <p:attrNameLst>
                                          <p:attrName>style.visibility</p:attrName>
                                        </p:attrNameLst>
                                      </p:cBhvr>
                                      <p:to>
                                        <p:strVal val="visible"/>
                                      </p:to>
                                    </p:set>
                                    <p:animEffect transition="in" filter="fade">
                                      <p:cBhvr>
                                        <p:cTn id="459" dur="50"/>
                                        <p:tgtEl>
                                          <p:spTgt spid="3168"/>
                                        </p:tgtEl>
                                      </p:cBhvr>
                                    </p:animEffect>
                                  </p:childTnLst>
                                </p:cTn>
                              </p:par>
                            </p:childTnLst>
                          </p:cTn>
                        </p:par>
                        <p:par>
                          <p:cTn id="460" fill="hold">
                            <p:stCondLst>
                              <p:cond delay="6650"/>
                            </p:stCondLst>
                            <p:childTnLst>
                              <p:par>
                                <p:cTn id="461" presetID="10" presetClass="entr" presetSubtype="0" fill="hold" grpId="0" nodeType="afterEffect">
                                  <p:stCondLst>
                                    <p:cond delay="0"/>
                                  </p:stCondLst>
                                  <p:childTnLst>
                                    <p:set>
                                      <p:cBhvr>
                                        <p:cTn id="462" dur="1" fill="hold">
                                          <p:stCondLst>
                                            <p:cond delay="0"/>
                                          </p:stCondLst>
                                        </p:cTn>
                                        <p:tgtEl>
                                          <p:spTgt spid="3169"/>
                                        </p:tgtEl>
                                        <p:attrNameLst>
                                          <p:attrName>style.visibility</p:attrName>
                                        </p:attrNameLst>
                                      </p:cBhvr>
                                      <p:to>
                                        <p:strVal val="visible"/>
                                      </p:to>
                                    </p:set>
                                    <p:animEffect transition="in" filter="fade">
                                      <p:cBhvr>
                                        <p:cTn id="463" dur="50"/>
                                        <p:tgtEl>
                                          <p:spTgt spid="3169"/>
                                        </p:tgtEl>
                                      </p:cBhvr>
                                    </p:animEffect>
                                  </p:childTnLst>
                                </p:cTn>
                              </p:par>
                            </p:childTnLst>
                          </p:cTn>
                        </p:par>
                        <p:par>
                          <p:cTn id="464" fill="hold">
                            <p:stCondLst>
                              <p:cond delay="6700"/>
                            </p:stCondLst>
                            <p:childTnLst>
                              <p:par>
                                <p:cTn id="465" presetID="10" presetClass="entr" presetSubtype="0" fill="hold" grpId="0" nodeType="afterEffect">
                                  <p:stCondLst>
                                    <p:cond delay="0"/>
                                  </p:stCondLst>
                                  <p:childTnLst>
                                    <p:set>
                                      <p:cBhvr>
                                        <p:cTn id="466" dur="1" fill="hold">
                                          <p:stCondLst>
                                            <p:cond delay="0"/>
                                          </p:stCondLst>
                                        </p:cTn>
                                        <p:tgtEl>
                                          <p:spTgt spid="3170"/>
                                        </p:tgtEl>
                                        <p:attrNameLst>
                                          <p:attrName>style.visibility</p:attrName>
                                        </p:attrNameLst>
                                      </p:cBhvr>
                                      <p:to>
                                        <p:strVal val="visible"/>
                                      </p:to>
                                    </p:set>
                                    <p:animEffect transition="in" filter="fade">
                                      <p:cBhvr>
                                        <p:cTn id="467" dur="50"/>
                                        <p:tgtEl>
                                          <p:spTgt spid="3170"/>
                                        </p:tgtEl>
                                      </p:cBhvr>
                                    </p:animEffect>
                                  </p:childTnLst>
                                </p:cTn>
                              </p:par>
                            </p:childTnLst>
                          </p:cTn>
                        </p:par>
                        <p:par>
                          <p:cTn id="468" fill="hold">
                            <p:stCondLst>
                              <p:cond delay="6750"/>
                            </p:stCondLst>
                            <p:childTnLst>
                              <p:par>
                                <p:cTn id="469" presetID="10" presetClass="entr" presetSubtype="0" fill="hold" grpId="0" nodeType="afterEffect">
                                  <p:stCondLst>
                                    <p:cond delay="0"/>
                                  </p:stCondLst>
                                  <p:childTnLst>
                                    <p:set>
                                      <p:cBhvr>
                                        <p:cTn id="470" dur="1" fill="hold">
                                          <p:stCondLst>
                                            <p:cond delay="0"/>
                                          </p:stCondLst>
                                        </p:cTn>
                                        <p:tgtEl>
                                          <p:spTgt spid="3171"/>
                                        </p:tgtEl>
                                        <p:attrNameLst>
                                          <p:attrName>style.visibility</p:attrName>
                                        </p:attrNameLst>
                                      </p:cBhvr>
                                      <p:to>
                                        <p:strVal val="visible"/>
                                      </p:to>
                                    </p:set>
                                    <p:animEffect transition="in" filter="fade">
                                      <p:cBhvr>
                                        <p:cTn id="471" dur="50"/>
                                        <p:tgtEl>
                                          <p:spTgt spid="3171"/>
                                        </p:tgtEl>
                                      </p:cBhvr>
                                    </p:animEffect>
                                  </p:childTnLst>
                                </p:cTn>
                              </p:par>
                            </p:childTnLst>
                          </p:cTn>
                        </p:par>
                        <p:par>
                          <p:cTn id="472" fill="hold">
                            <p:stCondLst>
                              <p:cond delay="6800"/>
                            </p:stCondLst>
                            <p:childTnLst>
                              <p:par>
                                <p:cTn id="473" presetID="10" presetClass="entr" presetSubtype="0" fill="hold" grpId="0" nodeType="afterEffect">
                                  <p:stCondLst>
                                    <p:cond delay="0"/>
                                  </p:stCondLst>
                                  <p:childTnLst>
                                    <p:set>
                                      <p:cBhvr>
                                        <p:cTn id="474" dur="1" fill="hold">
                                          <p:stCondLst>
                                            <p:cond delay="0"/>
                                          </p:stCondLst>
                                        </p:cTn>
                                        <p:tgtEl>
                                          <p:spTgt spid="3172"/>
                                        </p:tgtEl>
                                        <p:attrNameLst>
                                          <p:attrName>style.visibility</p:attrName>
                                        </p:attrNameLst>
                                      </p:cBhvr>
                                      <p:to>
                                        <p:strVal val="visible"/>
                                      </p:to>
                                    </p:set>
                                    <p:animEffect transition="in" filter="fade">
                                      <p:cBhvr>
                                        <p:cTn id="475" dur="50"/>
                                        <p:tgtEl>
                                          <p:spTgt spid="3172"/>
                                        </p:tgtEl>
                                      </p:cBhvr>
                                    </p:animEffect>
                                  </p:childTnLst>
                                </p:cTn>
                              </p:par>
                            </p:childTnLst>
                          </p:cTn>
                        </p:par>
                        <p:par>
                          <p:cTn id="476" fill="hold">
                            <p:stCondLst>
                              <p:cond delay="6850"/>
                            </p:stCondLst>
                            <p:childTnLst>
                              <p:par>
                                <p:cTn id="477" presetID="10" presetClass="entr" presetSubtype="0" fill="hold" grpId="0" nodeType="afterEffect">
                                  <p:stCondLst>
                                    <p:cond delay="0"/>
                                  </p:stCondLst>
                                  <p:childTnLst>
                                    <p:set>
                                      <p:cBhvr>
                                        <p:cTn id="478" dur="1" fill="hold">
                                          <p:stCondLst>
                                            <p:cond delay="0"/>
                                          </p:stCondLst>
                                        </p:cTn>
                                        <p:tgtEl>
                                          <p:spTgt spid="3173"/>
                                        </p:tgtEl>
                                        <p:attrNameLst>
                                          <p:attrName>style.visibility</p:attrName>
                                        </p:attrNameLst>
                                      </p:cBhvr>
                                      <p:to>
                                        <p:strVal val="visible"/>
                                      </p:to>
                                    </p:set>
                                    <p:animEffect transition="in" filter="fade">
                                      <p:cBhvr>
                                        <p:cTn id="479" dur="50"/>
                                        <p:tgtEl>
                                          <p:spTgt spid="3173"/>
                                        </p:tgtEl>
                                      </p:cBhvr>
                                    </p:animEffect>
                                  </p:childTnLst>
                                </p:cTn>
                              </p:par>
                            </p:childTnLst>
                          </p:cTn>
                        </p:par>
                        <p:par>
                          <p:cTn id="480" fill="hold">
                            <p:stCondLst>
                              <p:cond delay="6900"/>
                            </p:stCondLst>
                            <p:childTnLst>
                              <p:par>
                                <p:cTn id="481" presetID="10" presetClass="entr" presetSubtype="0" fill="hold" grpId="0" nodeType="afterEffect">
                                  <p:stCondLst>
                                    <p:cond delay="0"/>
                                  </p:stCondLst>
                                  <p:childTnLst>
                                    <p:set>
                                      <p:cBhvr>
                                        <p:cTn id="482" dur="1" fill="hold">
                                          <p:stCondLst>
                                            <p:cond delay="0"/>
                                          </p:stCondLst>
                                        </p:cTn>
                                        <p:tgtEl>
                                          <p:spTgt spid="3174"/>
                                        </p:tgtEl>
                                        <p:attrNameLst>
                                          <p:attrName>style.visibility</p:attrName>
                                        </p:attrNameLst>
                                      </p:cBhvr>
                                      <p:to>
                                        <p:strVal val="visible"/>
                                      </p:to>
                                    </p:set>
                                    <p:animEffect transition="in" filter="fade">
                                      <p:cBhvr>
                                        <p:cTn id="483" dur="50"/>
                                        <p:tgtEl>
                                          <p:spTgt spid="3174"/>
                                        </p:tgtEl>
                                      </p:cBhvr>
                                    </p:animEffect>
                                  </p:childTnLst>
                                </p:cTn>
                              </p:par>
                            </p:childTnLst>
                          </p:cTn>
                        </p:par>
                        <p:par>
                          <p:cTn id="484" fill="hold">
                            <p:stCondLst>
                              <p:cond delay="6950"/>
                            </p:stCondLst>
                            <p:childTnLst>
                              <p:par>
                                <p:cTn id="485" presetID="10" presetClass="entr" presetSubtype="0" fill="hold" grpId="0" nodeType="afterEffect">
                                  <p:stCondLst>
                                    <p:cond delay="0"/>
                                  </p:stCondLst>
                                  <p:childTnLst>
                                    <p:set>
                                      <p:cBhvr>
                                        <p:cTn id="486" dur="1" fill="hold">
                                          <p:stCondLst>
                                            <p:cond delay="0"/>
                                          </p:stCondLst>
                                        </p:cTn>
                                        <p:tgtEl>
                                          <p:spTgt spid="3175"/>
                                        </p:tgtEl>
                                        <p:attrNameLst>
                                          <p:attrName>style.visibility</p:attrName>
                                        </p:attrNameLst>
                                      </p:cBhvr>
                                      <p:to>
                                        <p:strVal val="visible"/>
                                      </p:to>
                                    </p:set>
                                    <p:animEffect transition="in" filter="fade">
                                      <p:cBhvr>
                                        <p:cTn id="487" dur="50"/>
                                        <p:tgtEl>
                                          <p:spTgt spid="3175"/>
                                        </p:tgtEl>
                                      </p:cBhvr>
                                    </p:animEffect>
                                  </p:childTnLst>
                                </p:cTn>
                              </p:par>
                            </p:childTnLst>
                          </p:cTn>
                        </p:par>
                        <p:par>
                          <p:cTn id="488" fill="hold">
                            <p:stCondLst>
                              <p:cond delay="7000"/>
                            </p:stCondLst>
                            <p:childTnLst>
                              <p:par>
                                <p:cTn id="489" presetID="10" presetClass="entr" presetSubtype="0" fill="hold" grpId="0" nodeType="afterEffect">
                                  <p:stCondLst>
                                    <p:cond delay="0"/>
                                  </p:stCondLst>
                                  <p:childTnLst>
                                    <p:set>
                                      <p:cBhvr>
                                        <p:cTn id="490" dur="1" fill="hold">
                                          <p:stCondLst>
                                            <p:cond delay="0"/>
                                          </p:stCondLst>
                                        </p:cTn>
                                        <p:tgtEl>
                                          <p:spTgt spid="3176"/>
                                        </p:tgtEl>
                                        <p:attrNameLst>
                                          <p:attrName>style.visibility</p:attrName>
                                        </p:attrNameLst>
                                      </p:cBhvr>
                                      <p:to>
                                        <p:strVal val="visible"/>
                                      </p:to>
                                    </p:set>
                                    <p:animEffect transition="in" filter="fade">
                                      <p:cBhvr>
                                        <p:cTn id="491" dur="50"/>
                                        <p:tgtEl>
                                          <p:spTgt spid="3176"/>
                                        </p:tgtEl>
                                      </p:cBhvr>
                                    </p:animEffect>
                                  </p:childTnLst>
                                </p:cTn>
                              </p:par>
                            </p:childTnLst>
                          </p:cTn>
                        </p:par>
                        <p:par>
                          <p:cTn id="492" fill="hold">
                            <p:stCondLst>
                              <p:cond delay="7050"/>
                            </p:stCondLst>
                            <p:childTnLst>
                              <p:par>
                                <p:cTn id="493" presetID="10" presetClass="entr" presetSubtype="0" fill="hold" grpId="0" nodeType="afterEffect">
                                  <p:stCondLst>
                                    <p:cond delay="0"/>
                                  </p:stCondLst>
                                  <p:childTnLst>
                                    <p:set>
                                      <p:cBhvr>
                                        <p:cTn id="494" dur="1" fill="hold">
                                          <p:stCondLst>
                                            <p:cond delay="0"/>
                                          </p:stCondLst>
                                        </p:cTn>
                                        <p:tgtEl>
                                          <p:spTgt spid="3177"/>
                                        </p:tgtEl>
                                        <p:attrNameLst>
                                          <p:attrName>style.visibility</p:attrName>
                                        </p:attrNameLst>
                                      </p:cBhvr>
                                      <p:to>
                                        <p:strVal val="visible"/>
                                      </p:to>
                                    </p:set>
                                    <p:animEffect transition="in" filter="fade">
                                      <p:cBhvr>
                                        <p:cTn id="495" dur="50"/>
                                        <p:tgtEl>
                                          <p:spTgt spid="3177"/>
                                        </p:tgtEl>
                                      </p:cBhvr>
                                    </p:animEffect>
                                  </p:childTnLst>
                                </p:cTn>
                              </p:par>
                            </p:childTnLst>
                          </p:cTn>
                        </p:par>
                        <p:par>
                          <p:cTn id="496" fill="hold">
                            <p:stCondLst>
                              <p:cond delay="7100"/>
                            </p:stCondLst>
                            <p:childTnLst>
                              <p:par>
                                <p:cTn id="497" presetID="10" presetClass="entr" presetSubtype="0" fill="hold" grpId="0" nodeType="afterEffect">
                                  <p:stCondLst>
                                    <p:cond delay="0"/>
                                  </p:stCondLst>
                                  <p:childTnLst>
                                    <p:set>
                                      <p:cBhvr>
                                        <p:cTn id="498" dur="1" fill="hold">
                                          <p:stCondLst>
                                            <p:cond delay="0"/>
                                          </p:stCondLst>
                                        </p:cTn>
                                        <p:tgtEl>
                                          <p:spTgt spid="3178"/>
                                        </p:tgtEl>
                                        <p:attrNameLst>
                                          <p:attrName>style.visibility</p:attrName>
                                        </p:attrNameLst>
                                      </p:cBhvr>
                                      <p:to>
                                        <p:strVal val="visible"/>
                                      </p:to>
                                    </p:set>
                                    <p:animEffect transition="in" filter="fade">
                                      <p:cBhvr>
                                        <p:cTn id="499" dur="50"/>
                                        <p:tgtEl>
                                          <p:spTgt spid="3178"/>
                                        </p:tgtEl>
                                      </p:cBhvr>
                                    </p:animEffect>
                                  </p:childTnLst>
                                </p:cTn>
                              </p:par>
                            </p:childTnLst>
                          </p:cTn>
                        </p:par>
                        <p:par>
                          <p:cTn id="500" fill="hold">
                            <p:stCondLst>
                              <p:cond delay="7150"/>
                            </p:stCondLst>
                            <p:childTnLst>
                              <p:par>
                                <p:cTn id="501" presetID="10" presetClass="entr" presetSubtype="0" fill="hold" grpId="0" nodeType="afterEffect">
                                  <p:stCondLst>
                                    <p:cond delay="0"/>
                                  </p:stCondLst>
                                  <p:childTnLst>
                                    <p:set>
                                      <p:cBhvr>
                                        <p:cTn id="502" dur="1" fill="hold">
                                          <p:stCondLst>
                                            <p:cond delay="0"/>
                                          </p:stCondLst>
                                        </p:cTn>
                                        <p:tgtEl>
                                          <p:spTgt spid="3179"/>
                                        </p:tgtEl>
                                        <p:attrNameLst>
                                          <p:attrName>style.visibility</p:attrName>
                                        </p:attrNameLst>
                                      </p:cBhvr>
                                      <p:to>
                                        <p:strVal val="visible"/>
                                      </p:to>
                                    </p:set>
                                    <p:animEffect transition="in" filter="fade">
                                      <p:cBhvr>
                                        <p:cTn id="503" dur="50"/>
                                        <p:tgtEl>
                                          <p:spTgt spid="3179"/>
                                        </p:tgtEl>
                                      </p:cBhvr>
                                    </p:animEffect>
                                  </p:childTnLst>
                                </p:cTn>
                              </p:par>
                            </p:childTnLst>
                          </p:cTn>
                        </p:par>
                        <p:par>
                          <p:cTn id="504" fill="hold">
                            <p:stCondLst>
                              <p:cond delay="7200"/>
                            </p:stCondLst>
                            <p:childTnLst>
                              <p:par>
                                <p:cTn id="505" presetID="10" presetClass="entr" presetSubtype="0" fill="hold" grpId="0" nodeType="afterEffect">
                                  <p:stCondLst>
                                    <p:cond delay="0"/>
                                  </p:stCondLst>
                                  <p:childTnLst>
                                    <p:set>
                                      <p:cBhvr>
                                        <p:cTn id="506" dur="1" fill="hold">
                                          <p:stCondLst>
                                            <p:cond delay="0"/>
                                          </p:stCondLst>
                                        </p:cTn>
                                        <p:tgtEl>
                                          <p:spTgt spid="3180"/>
                                        </p:tgtEl>
                                        <p:attrNameLst>
                                          <p:attrName>style.visibility</p:attrName>
                                        </p:attrNameLst>
                                      </p:cBhvr>
                                      <p:to>
                                        <p:strVal val="visible"/>
                                      </p:to>
                                    </p:set>
                                    <p:animEffect transition="in" filter="fade">
                                      <p:cBhvr>
                                        <p:cTn id="507" dur="50"/>
                                        <p:tgtEl>
                                          <p:spTgt spid="3180"/>
                                        </p:tgtEl>
                                      </p:cBhvr>
                                    </p:animEffect>
                                  </p:childTnLst>
                                </p:cTn>
                              </p:par>
                            </p:childTnLst>
                          </p:cTn>
                        </p:par>
                        <p:par>
                          <p:cTn id="508" fill="hold">
                            <p:stCondLst>
                              <p:cond delay="7250"/>
                            </p:stCondLst>
                            <p:childTnLst>
                              <p:par>
                                <p:cTn id="509" presetID="10" presetClass="entr" presetSubtype="0" fill="hold" grpId="0" nodeType="afterEffect">
                                  <p:stCondLst>
                                    <p:cond delay="0"/>
                                  </p:stCondLst>
                                  <p:childTnLst>
                                    <p:set>
                                      <p:cBhvr>
                                        <p:cTn id="510" dur="1" fill="hold">
                                          <p:stCondLst>
                                            <p:cond delay="0"/>
                                          </p:stCondLst>
                                        </p:cTn>
                                        <p:tgtEl>
                                          <p:spTgt spid="3181"/>
                                        </p:tgtEl>
                                        <p:attrNameLst>
                                          <p:attrName>style.visibility</p:attrName>
                                        </p:attrNameLst>
                                      </p:cBhvr>
                                      <p:to>
                                        <p:strVal val="visible"/>
                                      </p:to>
                                    </p:set>
                                    <p:animEffect transition="in" filter="fade">
                                      <p:cBhvr>
                                        <p:cTn id="511" dur="50"/>
                                        <p:tgtEl>
                                          <p:spTgt spid="3181"/>
                                        </p:tgtEl>
                                      </p:cBhvr>
                                    </p:animEffect>
                                  </p:childTnLst>
                                </p:cTn>
                              </p:par>
                            </p:childTnLst>
                          </p:cTn>
                        </p:par>
                        <p:par>
                          <p:cTn id="512" fill="hold">
                            <p:stCondLst>
                              <p:cond delay="7300"/>
                            </p:stCondLst>
                            <p:childTnLst>
                              <p:par>
                                <p:cTn id="513" presetID="10" presetClass="entr" presetSubtype="0" fill="hold" grpId="0" nodeType="afterEffect">
                                  <p:stCondLst>
                                    <p:cond delay="0"/>
                                  </p:stCondLst>
                                  <p:childTnLst>
                                    <p:set>
                                      <p:cBhvr>
                                        <p:cTn id="514" dur="1" fill="hold">
                                          <p:stCondLst>
                                            <p:cond delay="0"/>
                                          </p:stCondLst>
                                        </p:cTn>
                                        <p:tgtEl>
                                          <p:spTgt spid="3182"/>
                                        </p:tgtEl>
                                        <p:attrNameLst>
                                          <p:attrName>style.visibility</p:attrName>
                                        </p:attrNameLst>
                                      </p:cBhvr>
                                      <p:to>
                                        <p:strVal val="visible"/>
                                      </p:to>
                                    </p:set>
                                    <p:animEffect transition="in" filter="fade">
                                      <p:cBhvr>
                                        <p:cTn id="515" dur="50"/>
                                        <p:tgtEl>
                                          <p:spTgt spid="3182"/>
                                        </p:tgtEl>
                                      </p:cBhvr>
                                    </p:animEffect>
                                  </p:childTnLst>
                                </p:cTn>
                              </p:par>
                            </p:childTnLst>
                          </p:cTn>
                        </p:par>
                        <p:par>
                          <p:cTn id="516" fill="hold">
                            <p:stCondLst>
                              <p:cond delay="7350"/>
                            </p:stCondLst>
                            <p:childTnLst>
                              <p:par>
                                <p:cTn id="517" presetID="10" presetClass="entr" presetSubtype="0" fill="hold" grpId="0" nodeType="afterEffect">
                                  <p:stCondLst>
                                    <p:cond delay="0"/>
                                  </p:stCondLst>
                                  <p:childTnLst>
                                    <p:set>
                                      <p:cBhvr>
                                        <p:cTn id="518" dur="1" fill="hold">
                                          <p:stCondLst>
                                            <p:cond delay="0"/>
                                          </p:stCondLst>
                                        </p:cTn>
                                        <p:tgtEl>
                                          <p:spTgt spid="3183"/>
                                        </p:tgtEl>
                                        <p:attrNameLst>
                                          <p:attrName>style.visibility</p:attrName>
                                        </p:attrNameLst>
                                      </p:cBhvr>
                                      <p:to>
                                        <p:strVal val="visible"/>
                                      </p:to>
                                    </p:set>
                                    <p:animEffect transition="in" filter="fade">
                                      <p:cBhvr>
                                        <p:cTn id="519" dur="50"/>
                                        <p:tgtEl>
                                          <p:spTgt spid="3183"/>
                                        </p:tgtEl>
                                      </p:cBhvr>
                                    </p:animEffect>
                                  </p:childTnLst>
                                </p:cTn>
                              </p:par>
                            </p:childTnLst>
                          </p:cTn>
                        </p:par>
                        <p:par>
                          <p:cTn id="520" fill="hold">
                            <p:stCondLst>
                              <p:cond delay="7400"/>
                            </p:stCondLst>
                            <p:childTnLst>
                              <p:par>
                                <p:cTn id="521" presetID="10" presetClass="entr" presetSubtype="0" fill="hold" grpId="0" nodeType="afterEffect">
                                  <p:stCondLst>
                                    <p:cond delay="0"/>
                                  </p:stCondLst>
                                  <p:childTnLst>
                                    <p:set>
                                      <p:cBhvr>
                                        <p:cTn id="522" dur="1" fill="hold">
                                          <p:stCondLst>
                                            <p:cond delay="0"/>
                                          </p:stCondLst>
                                        </p:cTn>
                                        <p:tgtEl>
                                          <p:spTgt spid="3184"/>
                                        </p:tgtEl>
                                        <p:attrNameLst>
                                          <p:attrName>style.visibility</p:attrName>
                                        </p:attrNameLst>
                                      </p:cBhvr>
                                      <p:to>
                                        <p:strVal val="visible"/>
                                      </p:to>
                                    </p:set>
                                    <p:animEffect transition="in" filter="fade">
                                      <p:cBhvr>
                                        <p:cTn id="523" dur="50"/>
                                        <p:tgtEl>
                                          <p:spTgt spid="3184"/>
                                        </p:tgtEl>
                                      </p:cBhvr>
                                    </p:animEffect>
                                  </p:childTnLst>
                                </p:cTn>
                              </p:par>
                            </p:childTnLst>
                          </p:cTn>
                        </p:par>
                        <p:par>
                          <p:cTn id="524" fill="hold">
                            <p:stCondLst>
                              <p:cond delay="7450"/>
                            </p:stCondLst>
                            <p:childTnLst>
                              <p:par>
                                <p:cTn id="525" presetID="10" presetClass="entr" presetSubtype="0" fill="hold" grpId="0" nodeType="afterEffect">
                                  <p:stCondLst>
                                    <p:cond delay="0"/>
                                  </p:stCondLst>
                                  <p:childTnLst>
                                    <p:set>
                                      <p:cBhvr>
                                        <p:cTn id="526" dur="1" fill="hold">
                                          <p:stCondLst>
                                            <p:cond delay="0"/>
                                          </p:stCondLst>
                                        </p:cTn>
                                        <p:tgtEl>
                                          <p:spTgt spid="3185"/>
                                        </p:tgtEl>
                                        <p:attrNameLst>
                                          <p:attrName>style.visibility</p:attrName>
                                        </p:attrNameLst>
                                      </p:cBhvr>
                                      <p:to>
                                        <p:strVal val="visible"/>
                                      </p:to>
                                    </p:set>
                                    <p:animEffect transition="in" filter="fade">
                                      <p:cBhvr>
                                        <p:cTn id="527" dur="50"/>
                                        <p:tgtEl>
                                          <p:spTgt spid="3185"/>
                                        </p:tgtEl>
                                      </p:cBhvr>
                                    </p:animEffect>
                                  </p:childTnLst>
                                </p:cTn>
                              </p:par>
                            </p:childTnLst>
                          </p:cTn>
                        </p:par>
                        <p:par>
                          <p:cTn id="528" fill="hold">
                            <p:stCondLst>
                              <p:cond delay="7500"/>
                            </p:stCondLst>
                            <p:childTnLst>
                              <p:par>
                                <p:cTn id="529" presetID="10" presetClass="entr" presetSubtype="0" fill="hold" grpId="0" nodeType="afterEffect">
                                  <p:stCondLst>
                                    <p:cond delay="0"/>
                                  </p:stCondLst>
                                  <p:childTnLst>
                                    <p:set>
                                      <p:cBhvr>
                                        <p:cTn id="530" dur="1" fill="hold">
                                          <p:stCondLst>
                                            <p:cond delay="0"/>
                                          </p:stCondLst>
                                        </p:cTn>
                                        <p:tgtEl>
                                          <p:spTgt spid="3186"/>
                                        </p:tgtEl>
                                        <p:attrNameLst>
                                          <p:attrName>style.visibility</p:attrName>
                                        </p:attrNameLst>
                                      </p:cBhvr>
                                      <p:to>
                                        <p:strVal val="visible"/>
                                      </p:to>
                                    </p:set>
                                    <p:animEffect transition="in" filter="fade">
                                      <p:cBhvr>
                                        <p:cTn id="531" dur="50"/>
                                        <p:tgtEl>
                                          <p:spTgt spid="3186"/>
                                        </p:tgtEl>
                                      </p:cBhvr>
                                    </p:animEffect>
                                  </p:childTnLst>
                                </p:cTn>
                              </p:par>
                            </p:childTnLst>
                          </p:cTn>
                        </p:par>
                        <p:par>
                          <p:cTn id="532" fill="hold">
                            <p:stCondLst>
                              <p:cond delay="7550"/>
                            </p:stCondLst>
                            <p:childTnLst>
                              <p:par>
                                <p:cTn id="533" presetID="10" presetClass="entr" presetSubtype="0" fill="hold" grpId="0" nodeType="afterEffect">
                                  <p:stCondLst>
                                    <p:cond delay="0"/>
                                  </p:stCondLst>
                                  <p:childTnLst>
                                    <p:set>
                                      <p:cBhvr>
                                        <p:cTn id="534" dur="1" fill="hold">
                                          <p:stCondLst>
                                            <p:cond delay="0"/>
                                          </p:stCondLst>
                                        </p:cTn>
                                        <p:tgtEl>
                                          <p:spTgt spid="3187"/>
                                        </p:tgtEl>
                                        <p:attrNameLst>
                                          <p:attrName>style.visibility</p:attrName>
                                        </p:attrNameLst>
                                      </p:cBhvr>
                                      <p:to>
                                        <p:strVal val="visible"/>
                                      </p:to>
                                    </p:set>
                                    <p:animEffect transition="in" filter="fade">
                                      <p:cBhvr>
                                        <p:cTn id="535" dur="50"/>
                                        <p:tgtEl>
                                          <p:spTgt spid="3187"/>
                                        </p:tgtEl>
                                      </p:cBhvr>
                                    </p:animEffect>
                                  </p:childTnLst>
                                </p:cTn>
                              </p:par>
                            </p:childTnLst>
                          </p:cTn>
                        </p:par>
                        <p:par>
                          <p:cTn id="536" fill="hold">
                            <p:stCondLst>
                              <p:cond delay="7600"/>
                            </p:stCondLst>
                            <p:childTnLst>
                              <p:par>
                                <p:cTn id="537" presetID="10" presetClass="entr" presetSubtype="0" fill="hold" grpId="0" nodeType="afterEffect">
                                  <p:stCondLst>
                                    <p:cond delay="0"/>
                                  </p:stCondLst>
                                  <p:childTnLst>
                                    <p:set>
                                      <p:cBhvr>
                                        <p:cTn id="538" dur="1" fill="hold">
                                          <p:stCondLst>
                                            <p:cond delay="0"/>
                                          </p:stCondLst>
                                        </p:cTn>
                                        <p:tgtEl>
                                          <p:spTgt spid="3188"/>
                                        </p:tgtEl>
                                        <p:attrNameLst>
                                          <p:attrName>style.visibility</p:attrName>
                                        </p:attrNameLst>
                                      </p:cBhvr>
                                      <p:to>
                                        <p:strVal val="visible"/>
                                      </p:to>
                                    </p:set>
                                    <p:animEffect transition="in" filter="fade">
                                      <p:cBhvr>
                                        <p:cTn id="539" dur="50"/>
                                        <p:tgtEl>
                                          <p:spTgt spid="3188"/>
                                        </p:tgtEl>
                                      </p:cBhvr>
                                    </p:animEffect>
                                  </p:childTnLst>
                                </p:cTn>
                              </p:par>
                            </p:childTnLst>
                          </p:cTn>
                        </p:par>
                        <p:par>
                          <p:cTn id="540" fill="hold">
                            <p:stCondLst>
                              <p:cond delay="7650"/>
                            </p:stCondLst>
                            <p:childTnLst>
                              <p:par>
                                <p:cTn id="541" presetID="10" presetClass="entr" presetSubtype="0" fill="hold" grpId="0" nodeType="afterEffect">
                                  <p:stCondLst>
                                    <p:cond delay="0"/>
                                  </p:stCondLst>
                                  <p:childTnLst>
                                    <p:set>
                                      <p:cBhvr>
                                        <p:cTn id="542" dur="1" fill="hold">
                                          <p:stCondLst>
                                            <p:cond delay="0"/>
                                          </p:stCondLst>
                                        </p:cTn>
                                        <p:tgtEl>
                                          <p:spTgt spid="3189"/>
                                        </p:tgtEl>
                                        <p:attrNameLst>
                                          <p:attrName>style.visibility</p:attrName>
                                        </p:attrNameLst>
                                      </p:cBhvr>
                                      <p:to>
                                        <p:strVal val="visible"/>
                                      </p:to>
                                    </p:set>
                                    <p:animEffect transition="in" filter="fade">
                                      <p:cBhvr>
                                        <p:cTn id="543" dur="50"/>
                                        <p:tgtEl>
                                          <p:spTgt spid="3189"/>
                                        </p:tgtEl>
                                      </p:cBhvr>
                                    </p:animEffect>
                                  </p:childTnLst>
                                </p:cTn>
                              </p:par>
                            </p:childTnLst>
                          </p:cTn>
                        </p:par>
                        <p:par>
                          <p:cTn id="544" fill="hold">
                            <p:stCondLst>
                              <p:cond delay="7700"/>
                            </p:stCondLst>
                            <p:childTnLst>
                              <p:par>
                                <p:cTn id="545" presetID="10" presetClass="entr" presetSubtype="0" fill="hold" grpId="0" nodeType="afterEffect">
                                  <p:stCondLst>
                                    <p:cond delay="0"/>
                                  </p:stCondLst>
                                  <p:childTnLst>
                                    <p:set>
                                      <p:cBhvr>
                                        <p:cTn id="546" dur="1" fill="hold">
                                          <p:stCondLst>
                                            <p:cond delay="0"/>
                                          </p:stCondLst>
                                        </p:cTn>
                                        <p:tgtEl>
                                          <p:spTgt spid="3190"/>
                                        </p:tgtEl>
                                        <p:attrNameLst>
                                          <p:attrName>style.visibility</p:attrName>
                                        </p:attrNameLst>
                                      </p:cBhvr>
                                      <p:to>
                                        <p:strVal val="visible"/>
                                      </p:to>
                                    </p:set>
                                    <p:animEffect transition="in" filter="fade">
                                      <p:cBhvr>
                                        <p:cTn id="547" dur="50"/>
                                        <p:tgtEl>
                                          <p:spTgt spid="3190"/>
                                        </p:tgtEl>
                                      </p:cBhvr>
                                    </p:animEffect>
                                  </p:childTnLst>
                                </p:cTn>
                              </p:par>
                            </p:childTnLst>
                          </p:cTn>
                        </p:par>
                        <p:par>
                          <p:cTn id="548" fill="hold">
                            <p:stCondLst>
                              <p:cond delay="7750"/>
                            </p:stCondLst>
                            <p:childTnLst>
                              <p:par>
                                <p:cTn id="549" presetID="10" presetClass="entr" presetSubtype="0" fill="hold" grpId="0" nodeType="afterEffect">
                                  <p:stCondLst>
                                    <p:cond delay="0"/>
                                  </p:stCondLst>
                                  <p:childTnLst>
                                    <p:set>
                                      <p:cBhvr>
                                        <p:cTn id="550" dur="1" fill="hold">
                                          <p:stCondLst>
                                            <p:cond delay="0"/>
                                          </p:stCondLst>
                                        </p:cTn>
                                        <p:tgtEl>
                                          <p:spTgt spid="3191"/>
                                        </p:tgtEl>
                                        <p:attrNameLst>
                                          <p:attrName>style.visibility</p:attrName>
                                        </p:attrNameLst>
                                      </p:cBhvr>
                                      <p:to>
                                        <p:strVal val="visible"/>
                                      </p:to>
                                    </p:set>
                                    <p:animEffect transition="in" filter="fade">
                                      <p:cBhvr>
                                        <p:cTn id="551" dur="50"/>
                                        <p:tgtEl>
                                          <p:spTgt spid="3191"/>
                                        </p:tgtEl>
                                      </p:cBhvr>
                                    </p:animEffect>
                                  </p:childTnLst>
                                </p:cTn>
                              </p:par>
                            </p:childTnLst>
                          </p:cTn>
                        </p:par>
                        <p:par>
                          <p:cTn id="552" fill="hold">
                            <p:stCondLst>
                              <p:cond delay="7800"/>
                            </p:stCondLst>
                            <p:childTnLst>
                              <p:par>
                                <p:cTn id="553" presetID="10" presetClass="entr" presetSubtype="0" fill="hold" grpId="0" nodeType="afterEffect">
                                  <p:stCondLst>
                                    <p:cond delay="0"/>
                                  </p:stCondLst>
                                  <p:childTnLst>
                                    <p:set>
                                      <p:cBhvr>
                                        <p:cTn id="554" dur="1" fill="hold">
                                          <p:stCondLst>
                                            <p:cond delay="0"/>
                                          </p:stCondLst>
                                        </p:cTn>
                                        <p:tgtEl>
                                          <p:spTgt spid="3192"/>
                                        </p:tgtEl>
                                        <p:attrNameLst>
                                          <p:attrName>style.visibility</p:attrName>
                                        </p:attrNameLst>
                                      </p:cBhvr>
                                      <p:to>
                                        <p:strVal val="visible"/>
                                      </p:to>
                                    </p:set>
                                    <p:animEffect transition="in" filter="fade">
                                      <p:cBhvr>
                                        <p:cTn id="555" dur="50"/>
                                        <p:tgtEl>
                                          <p:spTgt spid="3192"/>
                                        </p:tgtEl>
                                      </p:cBhvr>
                                    </p:animEffect>
                                  </p:childTnLst>
                                </p:cTn>
                              </p:par>
                            </p:childTnLst>
                          </p:cTn>
                        </p:par>
                        <p:par>
                          <p:cTn id="556" fill="hold">
                            <p:stCondLst>
                              <p:cond delay="7850"/>
                            </p:stCondLst>
                            <p:childTnLst>
                              <p:par>
                                <p:cTn id="557" presetID="10" presetClass="entr" presetSubtype="0" fill="hold" grpId="0" nodeType="afterEffect">
                                  <p:stCondLst>
                                    <p:cond delay="0"/>
                                  </p:stCondLst>
                                  <p:childTnLst>
                                    <p:set>
                                      <p:cBhvr>
                                        <p:cTn id="558" dur="1" fill="hold">
                                          <p:stCondLst>
                                            <p:cond delay="0"/>
                                          </p:stCondLst>
                                        </p:cTn>
                                        <p:tgtEl>
                                          <p:spTgt spid="3193"/>
                                        </p:tgtEl>
                                        <p:attrNameLst>
                                          <p:attrName>style.visibility</p:attrName>
                                        </p:attrNameLst>
                                      </p:cBhvr>
                                      <p:to>
                                        <p:strVal val="visible"/>
                                      </p:to>
                                    </p:set>
                                    <p:animEffect transition="in" filter="fade">
                                      <p:cBhvr>
                                        <p:cTn id="559" dur="50"/>
                                        <p:tgtEl>
                                          <p:spTgt spid="3193"/>
                                        </p:tgtEl>
                                      </p:cBhvr>
                                    </p:animEffect>
                                  </p:childTnLst>
                                </p:cTn>
                              </p:par>
                            </p:childTnLst>
                          </p:cTn>
                        </p:par>
                        <p:par>
                          <p:cTn id="560" fill="hold">
                            <p:stCondLst>
                              <p:cond delay="7900"/>
                            </p:stCondLst>
                            <p:childTnLst>
                              <p:par>
                                <p:cTn id="561" presetID="10" presetClass="entr" presetSubtype="0" fill="hold" grpId="0" nodeType="afterEffect">
                                  <p:stCondLst>
                                    <p:cond delay="0"/>
                                  </p:stCondLst>
                                  <p:childTnLst>
                                    <p:set>
                                      <p:cBhvr>
                                        <p:cTn id="562" dur="1" fill="hold">
                                          <p:stCondLst>
                                            <p:cond delay="0"/>
                                          </p:stCondLst>
                                        </p:cTn>
                                        <p:tgtEl>
                                          <p:spTgt spid="3194"/>
                                        </p:tgtEl>
                                        <p:attrNameLst>
                                          <p:attrName>style.visibility</p:attrName>
                                        </p:attrNameLst>
                                      </p:cBhvr>
                                      <p:to>
                                        <p:strVal val="visible"/>
                                      </p:to>
                                    </p:set>
                                    <p:animEffect transition="in" filter="fade">
                                      <p:cBhvr>
                                        <p:cTn id="563" dur="50"/>
                                        <p:tgtEl>
                                          <p:spTgt spid="3194"/>
                                        </p:tgtEl>
                                      </p:cBhvr>
                                    </p:animEffect>
                                  </p:childTnLst>
                                </p:cTn>
                              </p:par>
                            </p:childTnLst>
                          </p:cTn>
                        </p:par>
                        <p:par>
                          <p:cTn id="564" fill="hold">
                            <p:stCondLst>
                              <p:cond delay="7950"/>
                            </p:stCondLst>
                            <p:childTnLst>
                              <p:par>
                                <p:cTn id="565" presetID="10" presetClass="entr" presetSubtype="0" fill="hold" grpId="0" nodeType="afterEffect">
                                  <p:stCondLst>
                                    <p:cond delay="0"/>
                                  </p:stCondLst>
                                  <p:childTnLst>
                                    <p:set>
                                      <p:cBhvr>
                                        <p:cTn id="566" dur="1" fill="hold">
                                          <p:stCondLst>
                                            <p:cond delay="0"/>
                                          </p:stCondLst>
                                        </p:cTn>
                                        <p:tgtEl>
                                          <p:spTgt spid="3195"/>
                                        </p:tgtEl>
                                        <p:attrNameLst>
                                          <p:attrName>style.visibility</p:attrName>
                                        </p:attrNameLst>
                                      </p:cBhvr>
                                      <p:to>
                                        <p:strVal val="visible"/>
                                      </p:to>
                                    </p:set>
                                    <p:animEffect transition="in" filter="fade">
                                      <p:cBhvr>
                                        <p:cTn id="567" dur="50"/>
                                        <p:tgtEl>
                                          <p:spTgt spid="3195"/>
                                        </p:tgtEl>
                                      </p:cBhvr>
                                    </p:animEffect>
                                  </p:childTnLst>
                                </p:cTn>
                              </p:par>
                            </p:childTnLst>
                          </p:cTn>
                        </p:par>
                        <p:par>
                          <p:cTn id="568" fill="hold">
                            <p:stCondLst>
                              <p:cond delay="8000"/>
                            </p:stCondLst>
                            <p:childTnLst>
                              <p:par>
                                <p:cTn id="569" presetID="10" presetClass="entr" presetSubtype="0" fill="hold" grpId="0" nodeType="afterEffect">
                                  <p:stCondLst>
                                    <p:cond delay="0"/>
                                  </p:stCondLst>
                                  <p:childTnLst>
                                    <p:set>
                                      <p:cBhvr>
                                        <p:cTn id="570" dur="1" fill="hold">
                                          <p:stCondLst>
                                            <p:cond delay="0"/>
                                          </p:stCondLst>
                                        </p:cTn>
                                        <p:tgtEl>
                                          <p:spTgt spid="3196"/>
                                        </p:tgtEl>
                                        <p:attrNameLst>
                                          <p:attrName>style.visibility</p:attrName>
                                        </p:attrNameLst>
                                      </p:cBhvr>
                                      <p:to>
                                        <p:strVal val="visible"/>
                                      </p:to>
                                    </p:set>
                                    <p:animEffect transition="in" filter="fade">
                                      <p:cBhvr>
                                        <p:cTn id="571" dur="50"/>
                                        <p:tgtEl>
                                          <p:spTgt spid="3196"/>
                                        </p:tgtEl>
                                      </p:cBhvr>
                                    </p:animEffect>
                                  </p:childTnLst>
                                </p:cTn>
                              </p:par>
                            </p:childTnLst>
                          </p:cTn>
                        </p:par>
                        <p:par>
                          <p:cTn id="572" fill="hold">
                            <p:stCondLst>
                              <p:cond delay="8050"/>
                            </p:stCondLst>
                            <p:childTnLst>
                              <p:par>
                                <p:cTn id="573" presetID="10" presetClass="entr" presetSubtype="0" fill="hold" grpId="0" nodeType="afterEffect">
                                  <p:stCondLst>
                                    <p:cond delay="0"/>
                                  </p:stCondLst>
                                  <p:childTnLst>
                                    <p:set>
                                      <p:cBhvr>
                                        <p:cTn id="574" dur="1" fill="hold">
                                          <p:stCondLst>
                                            <p:cond delay="0"/>
                                          </p:stCondLst>
                                        </p:cTn>
                                        <p:tgtEl>
                                          <p:spTgt spid="3197"/>
                                        </p:tgtEl>
                                        <p:attrNameLst>
                                          <p:attrName>style.visibility</p:attrName>
                                        </p:attrNameLst>
                                      </p:cBhvr>
                                      <p:to>
                                        <p:strVal val="visible"/>
                                      </p:to>
                                    </p:set>
                                    <p:animEffect transition="in" filter="fade">
                                      <p:cBhvr>
                                        <p:cTn id="575" dur="50"/>
                                        <p:tgtEl>
                                          <p:spTgt spid="3197"/>
                                        </p:tgtEl>
                                      </p:cBhvr>
                                    </p:animEffect>
                                  </p:childTnLst>
                                </p:cTn>
                              </p:par>
                            </p:childTnLst>
                          </p:cTn>
                        </p:par>
                        <p:par>
                          <p:cTn id="576" fill="hold">
                            <p:stCondLst>
                              <p:cond delay="8100"/>
                            </p:stCondLst>
                            <p:childTnLst>
                              <p:par>
                                <p:cTn id="577" presetID="10" presetClass="entr" presetSubtype="0" fill="hold" grpId="0" nodeType="afterEffect">
                                  <p:stCondLst>
                                    <p:cond delay="0"/>
                                  </p:stCondLst>
                                  <p:childTnLst>
                                    <p:set>
                                      <p:cBhvr>
                                        <p:cTn id="578" dur="1" fill="hold">
                                          <p:stCondLst>
                                            <p:cond delay="0"/>
                                          </p:stCondLst>
                                        </p:cTn>
                                        <p:tgtEl>
                                          <p:spTgt spid="3198"/>
                                        </p:tgtEl>
                                        <p:attrNameLst>
                                          <p:attrName>style.visibility</p:attrName>
                                        </p:attrNameLst>
                                      </p:cBhvr>
                                      <p:to>
                                        <p:strVal val="visible"/>
                                      </p:to>
                                    </p:set>
                                    <p:animEffect transition="in" filter="fade">
                                      <p:cBhvr>
                                        <p:cTn id="579" dur="50"/>
                                        <p:tgtEl>
                                          <p:spTgt spid="3198"/>
                                        </p:tgtEl>
                                      </p:cBhvr>
                                    </p:animEffect>
                                  </p:childTnLst>
                                </p:cTn>
                              </p:par>
                            </p:childTnLst>
                          </p:cTn>
                        </p:par>
                        <p:par>
                          <p:cTn id="580" fill="hold">
                            <p:stCondLst>
                              <p:cond delay="8150"/>
                            </p:stCondLst>
                            <p:childTnLst>
                              <p:par>
                                <p:cTn id="581" presetID="10" presetClass="entr" presetSubtype="0" fill="hold" grpId="0" nodeType="afterEffect">
                                  <p:stCondLst>
                                    <p:cond delay="0"/>
                                  </p:stCondLst>
                                  <p:childTnLst>
                                    <p:set>
                                      <p:cBhvr>
                                        <p:cTn id="582" dur="1" fill="hold">
                                          <p:stCondLst>
                                            <p:cond delay="0"/>
                                          </p:stCondLst>
                                        </p:cTn>
                                        <p:tgtEl>
                                          <p:spTgt spid="3199"/>
                                        </p:tgtEl>
                                        <p:attrNameLst>
                                          <p:attrName>style.visibility</p:attrName>
                                        </p:attrNameLst>
                                      </p:cBhvr>
                                      <p:to>
                                        <p:strVal val="visible"/>
                                      </p:to>
                                    </p:set>
                                    <p:animEffect transition="in" filter="fade">
                                      <p:cBhvr>
                                        <p:cTn id="583" dur="50"/>
                                        <p:tgtEl>
                                          <p:spTgt spid="3199"/>
                                        </p:tgtEl>
                                      </p:cBhvr>
                                    </p:animEffect>
                                  </p:childTnLst>
                                </p:cTn>
                              </p:par>
                            </p:childTnLst>
                          </p:cTn>
                        </p:par>
                        <p:par>
                          <p:cTn id="584" fill="hold">
                            <p:stCondLst>
                              <p:cond delay="8200"/>
                            </p:stCondLst>
                            <p:childTnLst>
                              <p:par>
                                <p:cTn id="585" presetID="10" presetClass="entr" presetSubtype="0" fill="hold" grpId="0" nodeType="afterEffect">
                                  <p:stCondLst>
                                    <p:cond delay="0"/>
                                  </p:stCondLst>
                                  <p:childTnLst>
                                    <p:set>
                                      <p:cBhvr>
                                        <p:cTn id="586" dur="1" fill="hold">
                                          <p:stCondLst>
                                            <p:cond delay="0"/>
                                          </p:stCondLst>
                                        </p:cTn>
                                        <p:tgtEl>
                                          <p:spTgt spid="3200"/>
                                        </p:tgtEl>
                                        <p:attrNameLst>
                                          <p:attrName>style.visibility</p:attrName>
                                        </p:attrNameLst>
                                      </p:cBhvr>
                                      <p:to>
                                        <p:strVal val="visible"/>
                                      </p:to>
                                    </p:set>
                                    <p:animEffect transition="in" filter="fade">
                                      <p:cBhvr>
                                        <p:cTn id="587" dur="50"/>
                                        <p:tgtEl>
                                          <p:spTgt spid="3200"/>
                                        </p:tgtEl>
                                      </p:cBhvr>
                                    </p:animEffect>
                                  </p:childTnLst>
                                </p:cTn>
                              </p:par>
                            </p:childTnLst>
                          </p:cTn>
                        </p:par>
                        <p:par>
                          <p:cTn id="588" fill="hold">
                            <p:stCondLst>
                              <p:cond delay="8250"/>
                            </p:stCondLst>
                            <p:childTnLst>
                              <p:par>
                                <p:cTn id="589" presetID="10" presetClass="entr" presetSubtype="0" fill="hold" grpId="0" nodeType="afterEffect">
                                  <p:stCondLst>
                                    <p:cond delay="0"/>
                                  </p:stCondLst>
                                  <p:childTnLst>
                                    <p:set>
                                      <p:cBhvr>
                                        <p:cTn id="590" dur="1" fill="hold">
                                          <p:stCondLst>
                                            <p:cond delay="0"/>
                                          </p:stCondLst>
                                        </p:cTn>
                                        <p:tgtEl>
                                          <p:spTgt spid="3201"/>
                                        </p:tgtEl>
                                        <p:attrNameLst>
                                          <p:attrName>style.visibility</p:attrName>
                                        </p:attrNameLst>
                                      </p:cBhvr>
                                      <p:to>
                                        <p:strVal val="visible"/>
                                      </p:to>
                                    </p:set>
                                    <p:animEffect transition="in" filter="fade">
                                      <p:cBhvr>
                                        <p:cTn id="591" dur="50"/>
                                        <p:tgtEl>
                                          <p:spTgt spid="3201"/>
                                        </p:tgtEl>
                                      </p:cBhvr>
                                    </p:animEffect>
                                  </p:childTnLst>
                                </p:cTn>
                              </p:par>
                            </p:childTnLst>
                          </p:cTn>
                        </p:par>
                        <p:par>
                          <p:cTn id="592" fill="hold">
                            <p:stCondLst>
                              <p:cond delay="8300"/>
                            </p:stCondLst>
                            <p:childTnLst>
                              <p:par>
                                <p:cTn id="593" presetID="10" presetClass="entr" presetSubtype="0" fill="hold" grpId="0" nodeType="afterEffect">
                                  <p:stCondLst>
                                    <p:cond delay="0"/>
                                  </p:stCondLst>
                                  <p:childTnLst>
                                    <p:set>
                                      <p:cBhvr>
                                        <p:cTn id="594" dur="1" fill="hold">
                                          <p:stCondLst>
                                            <p:cond delay="0"/>
                                          </p:stCondLst>
                                        </p:cTn>
                                        <p:tgtEl>
                                          <p:spTgt spid="3202"/>
                                        </p:tgtEl>
                                        <p:attrNameLst>
                                          <p:attrName>style.visibility</p:attrName>
                                        </p:attrNameLst>
                                      </p:cBhvr>
                                      <p:to>
                                        <p:strVal val="visible"/>
                                      </p:to>
                                    </p:set>
                                    <p:animEffect transition="in" filter="fade">
                                      <p:cBhvr>
                                        <p:cTn id="595" dur="50"/>
                                        <p:tgtEl>
                                          <p:spTgt spid="3202"/>
                                        </p:tgtEl>
                                      </p:cBhvr>
                                    </p:animEffect>
                                  </p:childTnLst>
                                </p:cTn>
                              </p:par>
                            </p:childTnLst>
                          </p:cTn>
                        </p:par>
                        <p:par>
                          <p:cTn id="596" fill="hold">
                            <p:stCondLst>
                              <p:cond delay="8350"/>
                            </p:stCondLst>
                            <p:childTnLst>
                              <p:par>
                                <p:cTn id="597" presetID="10" presetClass="entr" presetSubtype="0" fill="hold" grpId="0" nodeType="afterEffect">
                                  <p:stCondLst>
                                    <p:cond delay="0"/>
                                  </p:stCondLst>
                                  <p:childTnLst>
                                    <p:set>
                                      <p:cBhvr>
                                        <p:cTn id="598" dur="1" fill="hold">
                                          <p:stCondLst>
                                            <p:cond delay="0"/>
                                          </p:stCondLst>
                                        </p:cTn>
                                        <p:tgtEl>
                                          <p:spTgt spid="3203"/>
                                        </p:tgtEl>
                                        <p:attrNameLst>
                                          <p:attrName>style.visibility</p:attrName>
                                        </p:attrNameLst>
                                      </p:cBhvr>
                                      <p:to>
                                        <p:strVal val="visible"/>
                                      </p:to>
                                    </p:set>
                                    <p:animEffect transition="in" filter="fade">
                                      <p:cBhvr>
                                        <p:cTn id="599" dur="50"/>
                                        <p:tgtEl>
                                          <p:spTgt spid="3203"/>
                                        </p:tgtEl>
                                      </p:cBhvr>
                                    </p:animEffect>
                                  </p:childTnLst>
                                </p:cTn>
                              </p:par>
                            </p:childTnLst>
                          </p:cTn>
                        </p:par>
                        <p:par>
                          <p:cTn id="600" fill="hold">
                            <p:stCondLst>
                              <p:cond delay="8400"/>
                            </p:stCondLst>
                            <p:childTnLst>
                              <p:par>
                                <p:cTn id="601" presetID="10" presetClass="entr" presetSubtype="0" fill="hold" grpId="0" nodeType="afterEffect">
                                  <p:stCondLst>
                                    <p:cond delay="0"/>
                                  </p:stCondLst>
                                  <p:childTnLst>
                                    <p:set>
                                      <p:cBhvr>
                                        <p:cTn id="602" dur="1" fill="hold">
                                          <p:stCondLst>
                                            <p:cond delay="0"/>
                                          </p:stCondLst>
                                        </p:cTn>
                                        <p:tgtEl>
                                          <p:spTgt spid="3204"/>
                                        </p:tgtEl>
                                        <p:attrNameLst>
                                          <p:attrName>style.visibility</p:attrName>
                                        </p:attrNameLst>
                                      </p:cBhvr>
                                      <p:to>
                                        <p:strVal val="visible"/>
                                      </p:to>
                                    </p:set>
                                    <p:animEffect transition="in" filter="fade">
                                      <p:cBhvr>
                                        <p:cTn id="603" dur="50"/>
                                        <p:tgtEl>
                                          <p:spTgt spid="3204"/>
                                        </p:tgtEl>
                                      </p:cBhvr>
                                    </p:animEffect>
                                  </p:childTnLst>
                                </p:cTn>
                              </p:par>
                            </p:childTnLst>
                          </p:cTn>
                        </p:par>
                        <p:par>
                          <p:cTn id="604" fill="hold">
                            <p:stCondLst>
                              <p:cond delay="8450"/>
                            </p:stCondLst>
                            <p:childTnLst>
                              <p:par>
                                <p:cTn id="605" presetID="10" presetClass="entr" presetSubtype="0" fill="hold" grpId="0" nodeType="afterEffect">
                                  <p:stCondLst>
                                    <p:cond delay="0"/>
                                  </p:stCondLst>
                                  <p:childTnLst>
                                    <p:set>
                                      <p:cBhvr>
                                        <p:cTn id="606" dur="1" fill="hold">
                                          <p:stCondLst>
                                            <p:cond delay="0"/>
                                          </p:stCondLst>
                                        </p:cTn>
                                        <p:tgtEl>
                                          <p:spTgt spid="3205"/>
                                        </p:tgtEl>
                                        <p:attrNameLst>
                                          <p:attrName>style.visibility</p:attrName>
                                        </p:attrNameLst>
                                      </p:cBhvr>
                                      <p:to>
                                        <p:strVal val="visible"/>
                                      </p:to>
                                    </p:set>
                                    <p:animEffect transition="in" filter="fade">
                                      <p:cBhvr>
                                        <p:cTn id="607" dur="50"/>
                                        <p:tgtEl>
                                          <p:spTgt spid="3205"/>
                                        </p:tgtEl>
                                      </p:cBhvr>
                                    </p:animEffect>
                                  </p:childTnLst>
                                </p:cTn>
                              </p:par>
                            </p:childTnLst>
                          </p:cTn>
                        </p:par>
                        <p:par>
                          <p:cTn id="608" fill="hold">
                            <p:stCondLst>
                              <p:cond delay="8500"/>
                            </p:stCondLst>
                            <p:childTnLst>
                              <p:par>
                                <p:cTn id="609" presetID="10" presetClass="entr" presetSubtype="0" fill="hold" grpId="0" nodeType="afterEffect">
                                  <p:stCondLst>
                                    <p:cond delay="0"/>
                                  </p:stCondLst>
                                  <p:childTnLst>
                                    <p:set>
                                      <p:cBhvr>
                                        <p:cTn id="610" dur="1" fill="hold">
                                          <p:stCondLst>
                                            <p:cond delay="0"/>
                                          </p:stCondLst>
                                        </p:cTn>
                                        <p:tgtEl>
                                          <p:spTgt spid="3206"/>
                                        </p:tgtEl>
                                        <p:attrNameLst>
                                          <p:attrName>style.visibility</p:attrName>
                                        </p:attrNameLst>
                                      </p:cBhvr>
                                      <p:to>
                                        <p:strVal val="visible"/>
                                      </p:to>
                                    </p:set>
                                    <p:animEffect transition="in" filter="fade">
                                      <p:cBhvr>
                                        <p:cTn id="611" dur="50"/>
                                        <p:tgtEl>
                                          <p:spTgt spid="3206"/>
                                        </p:tgtEl>
                                      </p:cBhvr>
                                    </p:animEffect>
                                  </p:childTnLst>
                                </p:cTn>
                              </p:par>
                            </p:childTnLst>
                          </p:cTn>
                        </p:par>
                        <p:par>
                          <p:cTn id="612" fill="hold">
                            <p:stCondLst>
                              <p:cond delay="8550"/>
                            </p:stCondLst>
                            <p:childTnLst>
                              <p:par>
                                <p:cTn id="613" presetID="10" presetClass="entr" presetSubtype="0" fill="hold" grpId="0" nodeType="afterEffect">
                                  <p:stCondLst>
                                    <p:cond delay="0"/>
                                  </p:stCondLst>
                                  <p:childTnLst>
                                    <p:set>
                                      <p:cBhvr>
                                        <p:cTn id="614" dur="1" fill="hold">
                                          <p:stCondLst>
                                            <p:cond delay="0"/>
                                          </p:stCondLst>
                                        </p:cTn>
                                        <p:tgtEl>
                                          <p:spTgt spid="3207"/>
                                        </p:tgtEl>
                                        <p:attrNameLst>
                                          <p:attrName>style.visibility</p:attrName>
                                        </p:attrNameLst>
                                      </p:cBhvr>
                                      <p:to>
                                        <p:strVal val="visible"/>
                                      </p:to>
                                    </p:set>
                                    <p:animEffect transition="in" filter="fade">
                                      <p:cBhvr>
                                        <p:cTn id="615" dur="50"/>
                                        <p:tgtEl>
                                          <p:spTgt spid="3207"/>
                                        </p:tgtEl>
                                      </p:cBhvr>
                                    </p:animEffect>
                                  </p:childTnLst>
                                </p:cTn>
                              </p:par>
                            </p:childTnLst>
                          </p:cTn>
                        </p:par>
                        <p:par>
                          <p:cTn id="616" fill="hold">
                            <p:stCondLst>
                              <p:cond delay="8600"/>
                            </p:stCondLst>
                            <p:childTnLst>
                              <p:par>
                                <p:cTn id="617" presetID="10" presetClass="entr" presetSubtype="0" fill="hold" grpId="0" nodeType="afterEffect">
                                  <p:stCondLst>
                                    <p:cond delay="0"/>
                                  </p:stCondLst>
                                  <p:childTnLst>
                                    <p:set>
                                      <p:cBhvr>
                                        <p:cTn id="618" dur="1" fill="hold">
                                          <p:stCondLst>
                                            <p:cond delay="0"/>
                                          </p:stCondLst>
                                        </p:cTn>
                                        <p:tgtEl>
                                          <p:spTgt spid="3208"/>
                                        </p:tgtEl>
                                        <p:attrNameLst>
                                          <p:attrName>style.visibility</p:attrName>
                                        </p:attrNameLst>
                                      </p:cBhvr>
                                      <p:to>
                                        <p:strVal val="visible"/>
                                      </p:to>
                                    </p:set>
                                    <p:animEffect transition="in" filter="fade">
                                      <p:cBhvr>
                                        <p:cTn id="619" dur="50"/>
                                        <p:tgtEl>
                                          <p:spTgt spid="3208"/>
                                        </p:tgtEl>
                                      </p:cBhvr>
                                    </p:animEffect>
                                  </p:childTnLst>
                                </p:cTn>
                              </p:par>
                            </p:childTnLst>
                          </p:cTn>
                        </p:par>
                        <p:par>
                          <p:cTn id="620" fill="hold">
                            <p:stCondLst>
                              <p:cond delay="8650"/>
                            </p:stCondLst>
                            <p:childTnLst>
                              <p:par>
                                <p:cTn id="621" presetID="10" presetClass="entr" presetSubtype="0" fill="hold" grpId="0" nodeType="afterEffect">
                                  <p:stCondLst>
                                    <p:cond delay="0"/>
                                  </p:stCondLst>
                                  <p:childTnLst>
                                    <p:set>
                                      <p:cBhvr>
                                        <p:cTn id="622" dur="1" fill="hold">
                                          <p:stCondLst>
                                            <p:cond delay="0"/>
                                          </p:stCondLst>
                                        </p:cTn>
                                        <p:tgtEl>
                                          <p:spTgt spid="3209"/>
                                        </p:tgtEl>
                                        <p:attrNameLst>
                                          <p:attrName>style.visibility</p:attrName>
                                        </p:attrNameLst>
                                      </p:cBhvr>
                                      <p:to>
                                        <p:strVal val="visible"/>
                                      </p:to>
                                    </p:set>
                                    <p:animEffect transition="in" filter="fade">
                                      <p:cBhvr>
                                        <p:cTn id="623" dur="50"/>
                                        <p:tgtEl>
                                          <p:spTgt spid="3209"/>
                                        </p:tgtEl>
                                      </p:cBhvr>
                                    </p:animEffect>
                                  </p:childTnLst>
                                </p:cTn>
                              </p:par>
                            </p:childTnLst>
                          </p:cTn>
                        </p:par>
                        <p:par>
                          <p:cTn id="624" fill="hold">
                            <p:stCondLst>
                              <p:cond delay="8700"/>
                            </p:stCondLst>
                            <p:childTnLst>
                              <p:par>
                                <p:cTn id="625" presetID="10" presetClass="entr" presetSubtype="0" fill="hold" grpId="0" nodeType="afterEffect">
                                  <p:stCondLst>
                                    <p:cond delay="0"/>
                                  </p:stCondLst>
                                  <p:childTnLst>
                                    <p:set>
                                      <p:cBhvr>
                                        <p:cTn id="626" dur="1" fill="hold">
                                          <p:stCondLst>
                                            <p:cond delay="0"/>
                                          </p:stCondLst>
                                        </p:cTn>
                                        <p:tgtEl>
                                          <p:spTgt spid="3210"/>
                                        </p:tgtEl>
                                        <p:attrNameLst>
                                          <p:attrName>style.visibility</p:attrName>
                                        </p:attrNameLst>
                                      </p:cBhvr>
                                      <p:to>
                                        <p:strVal val="visible"/>
                                      </p:to>
                                    </p:set>
                                    <p:animEffect transition="in" filter="fade">
                                      <p:cBhvr>
                                        <p:cTn id="627" dur="50"/>
                                        <p:tgtEl>
                                          <p:spTgt spid="3210"/>
                                        </p:tgtEl>
                                      </p:cBhvr>
                                    </p:animEffect>
                                  </p:childTnLst>
                                </p:cTn>
                              </p:par>
                            </p:childTnLst>
                          </p:cTn>
                        </p:par>
                        <p:par>
                          <p:cTn id="628" fill="hold">
                            <p:stCondLst>
                              <p:cond delay="8750"/>
                            </p:stCondLst>
                            <p:childTnLst>
                              <p:par>
                                <p:cTn id="629" presetID="10" presetClass="entr" presetSubtype="0" fill="hold" grpId="0" nodeType="afterEffect">
                                  <p:stCondLst>
                                    <p:cond delay="0"/>
                                  </p:stCondLst>
                                  <p:childTnLst>
                                    <p:set>
                                      <p:cBhvr>
                                        <p:cTn id="630" dur="1" fill="hold">
                                          <p:stCondLst>
                                            <p:cond delay="0"/>
                                          </p:stCondLst>
                                        </p:cTn>
                                        <p:tgtEl>
                                          <p:spTgt spid="3211"/>
                                        </p:tgtEl>
                                        <p:attrNameLst>
                                          <p:attrName>style.visibility</p:attrName>
                                        </p:attrNameLst>
                                      </p:cBhvr>
                                      <p:to>
                                        <p:strVal val="visible"/>
                                      </p:to>
                                    </p:set>
                                    <p:animEffect transition="in" filter="fade">
                                      <p:cBhvr>
                                        <p:cTn id="631" dur="50"/>
                                        <p:tgtEl>
                                          <p:spTgt spid="3211"/>
                                        </p:tgtEl>
                                      </p:cBhvr>
                                    </p:animEffect>
                                  </p:childTnLst>
                                </p:cTn>
                              </p:par>
                            </p:childTnLst>
                          </p:cTn>
                        </p:par>
                        <p:par>
                          <p:cTn id="632" fill="hold">
                            <p:stCondLst>
                              <p:cond delay="8800"/>
                            </p:stCondLst>
                            <p:childTnLst>
                              <p:par>
                                <p:cTn id="633" presetID="10" presetClass="entr" presetSubtype="0" fill="hold" grpId="0" nodeType="afterEffect">
                                  <p:stCondLst>
                                    <p:cond delay="0"/>
                                  </p:stCondLst>
                                  <p:childTnLst>
                                    <p:set>
                                      <p:cBhvr>
                                        <p:cTn id="634" dur="1" fill="hold">
                                          <p:stCondLst>
                                            <p:cond delay="0"/>
                                          </p:stCondLst>
                                        </p:cTn>
                                        <p:tgtEl>
                                          <p:spTgt spid="3212"/>
                                        </p:tgtEl>
                                        <p:attrNameLst>
                                          <p:attrName>style.visibility</p:attrName>
                                        </p:attrNameLst>
                                      </p:cBhvr>
                                      <p:to>
                                        <p:strVal val="visible"/>
                                      </p:to>
                                    </p:set>
                                    <p:animEffect transition="in" filter="fade">
                                      <p:cBhvr>
                                        <p:cTn id="635" dur="50"/>
                                        <p:tgtEl>
                                          <p:spTgt spid="3212"/>
                                        </p:tgtEl>
                                      </p:cBhvr>
                                    </p:animEffect>
                                  </p:childTnLst>
                                </p:cTn>
                              </p:par>
                            </p:childTnLst>
                          </p:cTn>
                        </p:par>
                        <p:par>
                          <p:cTn id="636" fill="hold">
                            <p:stCondLst>
                              <p:cond delay="8850"/>
                            </p:stCondLst>
                            <p:childTnLst>
                              <p:par>
                                <p:cTn id="637" presetID="10" presetClass="entr" presetSubtype="0" fill="hold" grpId="0" nodeType="afterEffect">
                                  <p:stCondLst>
                                    <p:cond delay="0"/>
                                  </p:stCondLst>
                                  <p:childTnLst>
                                    <p:set>
                                      <p:cBhvr>
                                        <p:cTn id="638" dur="1" fill="hold">
                                          <p:stCondLst>
                                            <p:cond delay="0"/>
                                          </p:stCondLst>
                                        </p:cTn>
                                        <p:tgtEl>
                                          <p:spTgt spid="3213"/>
                                        </p:tgtEl>
                                        <p:attrNameLst>
                                          <p:attrName>style.visibility</p:attrName>
                                        </p:attrNameLst>
                                      </p:cBhvr>
                                      <p:to>
                                        <p:strVal val="visible"/>
                                      </p:to>
                                    </p:set>
                                    <p:animEffect transition="in" filter="fade">
                                      <p:cBhvr>
                                        <p:cTn id="639" dur="50"/>
                                        <p:tgtEl>
                                          <p:spTgt spid="3213"/>
                                        </p:tgtEl>
                                      </p:cBhvr>
                                    </p:animEffect>
                                  </p:childTnLst>
                                </p:cTn>
                              </p:par>
                            </p:childTnLst>
                          </p:cTn>
                        </p:par>
                        <p:par>
                          <p:cTn id="640" fill="hold">
                            <p:stCondLst>
                              <p:cond delay="8900"/>
                            </p:stCondLst>
                            <p:childTnLst>
                              <p:par>
                                <p:cTn id="641" presetID="10" presetClass="entr" presetSubtype="0" fill="hold" grpId="0" nodeType="afterEffect">
                                  <p:stCondLst>
                                    <p:cond delay="0"/>
                                  </p:stCondLst>
                                  <p:childTnLst>
                                    <p:set>
                                      <p:cBhvr>
                                        <p:cTn id="642" dur="1" fill="hold">
                                          <p:stCondLst>
                                            <p:cond delay="0"/>
                                          </p:stCondLst>
                                        </p:cTn>
                                        <p:tgtEl>
                                          <p:spTgt spid="3215"/>
                                        </p:tgtEl>
                                        <p:attrNameLst>
                                          <p:attrName>style.visibility</p:attrName>
                                        </p:attrNameLst>
                                      </p:cBhvr>
                                      <p:to>
                                        <p:strVal val="visible"/>
                                      </p:to>
                                    </p:set>
                                    <p:animEffect transition="in" filter="fade">
                                      <p:cBhvr>
                                        <p:cTn id="643" dur="50"/>
                                        <p:tgtEl>
                                          <p:spTgt spid="3215"/>
                                        </p:tgtEl>
                                      </p:cBhvr>
                                    </p:animEffect>
                                  </p:childTnLst>
                                </p:cTn>
                              </p:par>
                            </p:childTnLst>
                          </p:cTn>
                        </p:par>
                        <p:par>
                          <p:cTn id="644" fill="hold">
                            <p:stCondLst>
                              <p:cond delay="8950"/>
                            </p:stCondLst>
                            <p:childTnLst>
                              <p:par>
                                <p:cTn id="645" presetID="10" presetClass="entr" presetSubtype="0" fill="hold" grpId="0" nodeType="afterEffect">
                                  <p:stCondLst>
                                    <p:cond delay="0"/>
                                  </p:stCondLst>
                                  <p:childTnLst>
                                    <p:set>
                                      <p:cBhvr>
                                        <p:cTn id="646" dur="1" fill="hold">
                                          <p:stCondLst>
                                            <p:cond delay="0"/>
                                          </p:stCondLst>
                                        </p:cTn>
                                        <p:tgtEl>
                                          <p:spTgt spid="3216"/>
                                        </p:tgtEl>
                                        <p:attrNameLst>
                                          <p:attrName>style.visibility</p:attrName>
                                        </p:attrNameLst>
                                      </p:cBhvr>
                                      <p:to>
                                        <p:strVal val="visible"/>
                                      </p:to>
                                    </p:set>
                                    <p:animEffect transition="in" filter="fade">
                                      <p:cBhvr>
                                        <p:cTn id="647" dur="50"/>
                                        <p:tgtEl>
                                          <p:spTgt spid="3216"/>
                                        </p:tgtEl>
                                      </p:cBhvr>
                                    </p:animEffect>
                                  </p:childTnLst>
                                </p:cTn>
                              </p:par>
                            </p:childTnLst>
                          </p:cTn>
                        </p:par>
                        <p:par>
                          <p:cTn id="648" fill="hold">
                            <p:stCondLst>
                              <p:cond delay="9000"/>
                            </p:stCondLst>
                            <p:childTnLst>
                              <p:par>
                                <p:cTn id="649" presetID="10" presetClass="entr" presetSubtype="0" fill="hold" grpId="0" nodeType="afterEffect">
                                  <p:stCondLst>
                                    <p:cond delay="0"/>
                                  </p:stCondLst>
                                  <p:childTnLst>
                                    <p:set>
                                      <p:cBhvr>
                                        <p:cTn id="650" dur="1" fill="hold">
                                          <p:stCondLst>
                                            <p:cond delay="0"/>
                                          </p:stCondLst>
                                        </p:cTn>
                                        <p:tgtEl>
                                          <p:spTgt spid="3217"/>
                                        </p:tgtEl>
                                        <p:attrNameLst>
                                          <p:attrName>style.visibility</p:attrName>
                                        </p:attrNameLst>
                                      </p:cBhvr>
                                      <p:to>
                                        <p:strVal val="visible"/>
                                      </p:to>
                                    </p:set>
                                    <p:animEffect transition="in" filter="fade">
                                      <p:cBhvr>
                                        <p:cTn id="651" dur="50"/>
                                        <p:tgtEl>
                                          <p:spTgt spid="3217"/>
                                        </p:tgtEl>
                                      </p:cBhvr>
                                    </p:animEffect>
                                  </p:childTnLst>
                                </p:cTn>
                              </p:par>
                            </p:childTnLst>
                          </p:cTn>
                        </p:par>
                        <p:par>
                          <p:cTn id="652" fill="hold">
                            <p:stCondLst>
                              <p:cond delay="9050"/>
                            </p:stCondLst>
                            <p:childTnLst>
                              <p:par>
                                <p:cTn id="653" presetID="10" presetClass="entr" presetSubtype="0" fill="hold" grpId="0" nodeType="afterEffect">
                                  <p:stCondLst>
                                    <p:cond delay="0"/>
                                  </p:stCondLst>
                                  <p:childTnLst>
                                    <p:set>
                                      <p:cBhvr>
                                        <p:cTn id="654" dur="1" fill="hold">
                                          <p:stCondLst>
                                            <p:cond delay="0"/>
                                          </p:stCondLst>
                                        </p:cTn>
                                        <p:tgtEl>
                                          <p:spTgt spid="3218"/>
                                        </p:tgtEl>
                                        <p:attrNameLst>
                                          <p:attrName>style.visibility</p:attrName>
                                        </p:attrNameLst>
                                      </p:cBhvr>
                                      <p:to>
                                        <p:strVal val="visible"/>
                                      </p:to>
                                    </p:set>
                                    <p:animEffect transition="in" filter="fade">
                                      <p:cBhvr>
                                        <p:cTn id="655" dur="50"/>
                                        <p:tgtEl>
                                          <p:spTgt spid="3218"/>
                                        </p:tgtEl>
                                      </p:cBhvr>
                                    </p:animEffect>
                                  </p:childTnLst>
                                </p:cTn>
                              </p:par>
                            </p:childTnLst>
                          </p:cTn>
                        </p:par>
                        <p:par>
                          <p:cTn id="656" fill="hold">
                            <p:stCondLst>
                              <p:cond delay="9100"/>
                            </p:stCondLst>
                            <p:childTnLst>
                              <p:par>
                                <p:cTn id="657" presetID="10" presetClass="entr" presetSubtype="0" fill="hold" grpId="0" nodeType="afterEffect">
                                  <p:stCondLst>
                                    <p:cond delay="0"/>
                                  </p:stCondLst>
                                  <p:childTnLst>
                                    <p:set>
                                      <p:cBhvr>
                                        <p:cTn id="658" dur="1" fill="hold">
                                          <p:stCondLst>
                                            <p:cond delay="0"/>
                                          </p:stCondLst>
                                        </p:cTn>
                                        <p:tgtEl>
                                          <p:spTgt spid="3219"/>
                                        </p:tgtEl>
                                        <p:attrNameLst>
                                          <p:attrName>style.visibility</p:attrName>
                                        </p:attrNameLst>
                                      </p:cBhvr>
                                      <p:to>
                                        <p:strVal val="visible"/>
                                      </p:to>
                                    </p:set>
                                    <p:animEffect transition="in" filter="fade">
                                      <p:cBhvr>
                                        <p:cTn id="659" dur="50"/>
                                        <p:tgtEl>
                                          <p:spTgt spid="3219"/>
                                        </p:tgtEl>
                                      </p:cBhvr>
                                    </p:animEffect>
                                  </p:childTnLst>
                                </p:cTn>
                              </p:par>
                            </p:childTnLst>
                          </p:cTn>
                        </p:par>
                        <p:par>
                          <p:cTn id="660" fill="hold">
                            <p:stCondLst>
                              <p:cond delay="9150"/>
                            </p:stCondLst>
                            <p:childTnLst>
                              <p:par>
                                <p:cTn id="661" presetID="10" presetClass="entr" presetSubtype="0" fill="hold" grpId="0" nodeType="afterEffect">
                                  <p:stCondLst>
                                    <p:cond delay="0"/>
                                  </p:stCondLst>
                                  <p:childTnLst>
                                    <p:set>
                                      <p:cBhvr>
                                        <p:cTn id="662" dur="1" fill="hold">
                                          <p:stCondLst>
                                            <p:cond delay="0"/>
                                          </p:stCondLst>
                                        </p:cTn>
                                        <p:tgtEl>
                                          <p:spTgt spid="3220"/>
                                        </p:tgtEl>
                                        <p:attrNameLst>
                                          <p:attrName>style.visibility</p:attrName>
                                        </p:attrNameLst>
                                      </p:cBhvr>
                                      <p:to>
                                        <p:strVal val="visible"/>
                                      </p:to>
                                    </p:set>
                                    <p:animEffect transition="in" filter="fade">
                                      <p:cBhvr>
                                        <p:cTn id="663" dur="50"/>
                                        <p:tgtEl>
                                          <p:spTgt spid="3220"/>
                                        </p:tgtEl>
                                      </p:cBhvr>
                                    </p:animEffect>
                                  </p:childTnLst>
                                </p:cTn>
                              </p:par>
                            </p:childTnLst>
                          </p:cTn>
                        </p:par>
                        <p:par>
                          <p:cTn id="664" fill="hold">
                            <p:stCondLst>
                              <p:cond delay="9200"/>
                            </p:stCondLst>
                            <p:childTnLst>
                              <p:par>
                                <p:cTn id="665" presetID="10" presetClass="entr" presetSubtype="0" fill="hold" grpId="0" nodeType="afterEffect">
                                  <p:stCondLst>
                                    <p:cond delay="0"/>
                                  </p:stCondLst>
                                  <p:childTnLst>
                                    <p:set>
                                      <p:cBhvr>
                                        <p:cTn id="666" dur="1" fill="hold">
                                          <p:stCondLst>
                                            <p:cond delay="0"/>
                                          </p:stCondLst>
                                        </p:cTn>
                                        <p:tgtEl>
                                          <p:spTgt spid="3221"/>
                                        </p:tgtEl>
                                        <p:attrNameLst>
                                          <p:attrName>style.visibility</p:attrName>
                                        </p:attrNameLst>
                                      </p:cBhvr>
                                      <p:to>
                                        <p:strVal val="visible"/>
                                      </p:to>
                                    </p:set>
                                    <p:animEffect transition="in" filter="fade">
                                      <p:cBhvr>
                                        <p:cTn id="667" dur="50"/>
                                        <p:tgtEl>
                                          <p:spTgt spid="3221"/>
                                        </p:tgtEl>
                                      </p:cBhvr>
                                    </p:animEffect>
                                  </p:childTnLst>
                                </p:cTn>
                              </p:par>
                            </p:childTnLst>
                          </p:cTn>
                        </p:par>
                        <p:par>
                          <p:cTn id="668" fill="hold">
                            <p:stCondLst>
                              <p:cond delay="9250"/>
                            </p:stCondLst>
                            <p:childTnLst>
                              <p:par>
                                <p:cTn id="669" presetID="10" presetClass="entr" presetSubtype="0" fill="hold" grpId="0" nodeType="afterEffect">
                                  <p:stCondLst>
                                    <p:cond delay="0"/>
                                  </p:stCondLst>
                                  <p:childTnLst>
                                    <p:set>
                                      <p:cBhvr>
                                        <p:cTn id="670" dur="1" fill="hold">
                                          <p:stCondLst>
                                            <p:cond delay="0"/>
                                          </p:stCondLst>
                                        </p:cTn>
                                        <p:tgtEl>
                                          <p:spTgt spid="3222"/>
                                        </p:tgtEl>
                                        <p:attrNameLst>
                                          <p:attrName>style.visibility</p:attrName>
                                        </p:attrNameLst>
                                      </p:cBhvr>
                                      <p:to>
                                        <p:strVal val="visible"/>
                                      </p:to>
                                    </p:set>
                                    <p:animEffect transition="in" filter="fade">
                                      <p:cBhvr>
                                        <p:cTn id="671" dur="50"/>
                                        <p:tgtEl>
                                          <p:spTgt spid="3222"/>
                                        </p:tgtEl>
                                      </p:cBhvr>
                                    </p:animEffect>
                                  </p:childTnLst>
                                </p:cTn>
                              </p:par>
                            </p:childTnLst>
                          </p:cTn>
                        </p:par>
                        <p:par>
                          <p:cTn id="672" fill="hold">
                            <p:stCondLst>
                              <p:cond delay="9300"/>
                            </p:stCondLst>
                            <p:childTnLst>
                              <p:par>
                                <p:cTn id="673" presetID="10" presetClass="entr" presetSubtype="0" fill="hold" grpId="0" nodeType="afterEffect">
                                  <p:stCondLst>
                                    <p:cond delay="0"/>
                                  </p:stCondLst>
                                  <p:childTnLst>
                                    <p:set>
                                      <p:cBhvr>
                                        <p:cTn id="674" dur="1" fill="hold">
                                          <p:stCondLst>
                                            <p:cond delay="0"/>
                                          </p:stCondLst>
                                        </p:cTn>
                                        <p:tgtEl>
                                          <p:spTgt spid="3223"/>
                                        </p:tgtEl>
                                        <p:attrNameLst>
                                          <p:attrName>style.visibility</p:attrName>
                                        </p:attrNameLst>
                                      </p:cBhvr>
                                      <p:to>
                                        <p:strVal val="visible"/>
                                      </p:to>
                                    </p:set>
                                    <p:animEffect transition="in" filter="fade">
                                      <p:cBhvr>
                                        <p:cTn id="675" dur="50"/>
                                        <p:tgtEl>
                                          <p:spTgt spid="3223"/>
                                        </p:tgtEl>
                                      </p:cBhvr>
                                    </p:animEffect>
                                  </p:childTnLst>
                                </p:cTn>
                              </p:par>
                            </p:childTnLst>
                          </p:cTn>
                        </p:par>
                        <p:par>
                          <p:cTn id="676" fill="hold">
                            <p:stCondLst>
                              <p:cond delay="9350"/>
                            </p:stCondLst>
                            <p:childTnLst>
                              <p:par>
                                <p:cTn id="677" presetID="10" presetClass="entr" presetSubtype="0" fill="hold" grpId="0" nodeType="afterEffect">
                                  <p:stCondLst>
                                    <p:cond delay="0"/>
                                  </p:stCondLst>
                                  <p:childTnLst>
                                    <p:set>
                                      <p:cBhvr>
                                        <p:cTn id="678" dur="1" fill="hold">
                                          <p:stCondLst>
                                            <p:cond delay="0"/>
                                          </p:stCondLst>
                                        </p:cTn>
                                        <p:tgtEl>
                                          <p:spTgt spid="3224"/>
                                        </p:tgtEl>
                                        <p:attrNameLst>
                                          <p:attrName>style.visibility</p:attrName>
                                        </p:attrNameLst>
                                      </p:cBhvr>
                                      <p:to>
                                        <p:strVal val="visible"/>
                                      </p:to>
                                    </p:set>
                                    <p:animEffect transition="in" filter="fade">
                                      <p:cBhvr>
                                        <p:cTn id="679" dur="50"/>
                                        <p:tgtEl>
                                          <p:spTgt spid="3224"/>
                                        </p:tgtEl>
                                      </p:cBhvr>
                                    </p:animEffect>
                                  </p:childTnLst>
                                </p:cTn>
                              </p:par>
                            </p:childTnLst>
                          </p:cTn>
                        </p:par>
                        <p:par>
                          <p:cTn id="680" fill="hold">
                            <p:stCondLst>
                              <p:cond delay="9400"/>
                            </p:stCondLst>
                            <p:childTnLst>
                              <p:par>
                                <p:cTn id="681" presetID="10" presetClass="entr" presetSubtype="0" fill="hold" grpId="0" nodeType="afterEffect">
                                  <p:stCondLst>
                                    <p:cond delay="0"/>
                                  </p:stCondLst>
                                  <p:childTnLst>
                                    <p:set>
                                      <p:cBhvr>
                                        <p:cTn id="682" dur="1" fill="hold">
                                          <p:stCondLst>
                                            <p:cond delay="0"/>
                                          </p:stCondLst>
                                        </p:cTn>
                                        <p:tgtEl>
                                          <p:spTgt spid="3225"/>
                                        </p:tgtEl>
                                        <p:attrNameLst>
                                          <p:attrName>style.visibility</p:attrName>
                                        </p:attrNameLst>
                                      </p:cBhvr>
                                      <p:to>
                                        <p:strVal val="visible"/>
                                      </p:to>
                                    </p:set>
                                    <p:animEffect transition="in" filter="fade">
                                      <p:cBhvr>
                                        <p:cTn id="683" dur="50"/>
                                        <p:tgtEl>
                                          <p:spTgt spid="3225"/>
                                        </p:tgtEl>
                                      </p:cBhvr>
                                    </p:animEffect>
                                  </p:childTnLst>
                                </p:cTn>
                              </p:par>
                            </p:childTnLst>
                          </p:cTn>
                        </p:par>
                        <p:par>
                          <p:cTn id="684" fill="hold">
                            <p:stCondLst>
                              <p:cond delay="9450"/>
                            </p:stCondLst>
                            <p:childTnLst>
                              <p:par>
                                <p:cTn id="685" presetID="10" presetClass="entr" presetSubtype="0" fill="hold" grpId="0" nodeType="afterEffect">
                                  <p:stCondLst>
                                    <p:cond delay="0"/>
                                  </p:stCondLst>
                                  <p:childTnLst>
                                    <p:set>
                                      <p:cBhvr>
                                        <p:cTn id="686" dur="1" fill="hold">
                                          <p:stCondLst>
                                            <p:cond delay="0"/>
                                          </p:stCondLst>
                                        </p:cTn>
                                        <p:tgtEl>
                                          <p:spTgt spid="3226"/>
                                        </p:tgtEl>
                                        <p:attrNameLst>
                                          <p:attrName>style.visibility</p:attrName>
                                        </p:attrNameLst>
                                      </p:cBhvr>
                                      <p:to>
                                        <p:strVal val="visible"/>
                                      </p:to>
                                    </p:set>
                                    <p:animEffect transition="in" filter="fade">
                                      <p:cBhvr>
                                        <p:cTn id="687" dur="50"/>
                                        <p:tgtEl>
                                          <p:spTgt spid="3226"/>
                                        </p:tgtEl>
                                      </p:cBhvr>
                                    </p:animEffect>
                                  </p:childTnLst>
                                </p:cTn>
                              </p:par>
                            </p:childTnLst>
                          </p:cTn>
                        </p:par>
                        <p:par>
                          <p:cTn id="688" fill="hold">
                            <p:stCondLst>
                              <p:cond delay="9500"/>
                            </p:stCondLst>
                            <p:childTnLst>
                              <p:par>
                                <p:cTn id="689" presetID="10" presetClass="entr" presetSubtype="0" fill="hold" grpId="0" nodeType="afterEffect">
                                  <p:stCondLst>
                                    <p:cond delay="0"/>
                                  </p:stCondLst>
                                  <p:childTnLst>
                                    <p:set>
                                      <p:cBhvr>
                                        <p:cTn id="690" dur="1" fill="hold">
                                          <p:stCondLst>
                                            <p:cond delay="0"/>
                                          </p:stCondLst>
                                        </p:cTn>
                                        <p:tgtEl>
                                          <p:spTgt spid="3227"/>
                                        </p:tgtEl>
                                        <p:attrNameLst>
                                          <p:attrName>style.visibility</p:attrName>
                                        </p:attrNameLst>
                                      </p:cBhvr>
                                      <p:to>
                                        <p:strVal val="visible"/>
                                      </p:to>
                                    </p:set>
                                    <p:animEffect transition="in" filter="fade">
                                      <p:cBhvr>
                                        <p:cTn id="691" dur="50"/>
                                        <p:tgtEl>
                                          <p:spTgt spid="3227"/>
                                        </p:tgtEl>
                                      </p:cBhvr>
                                    </p:animEffect>
                                  </p:childTnLst>
                                </p:cTn>
                              </p:par>
                            </p:childTnLst>
                          </p:cTn>
                        </p:par>
                        <p:par>
                          <p:cTn id="692" fill="hold">
                            <p:stCondLst>
                              <p:cond delay="9550"/>
                            </p:stCondLst>
                            <p:childTnLst>
                              <p:par>
                                <p:cTn id="693" presetID="10" presetClass="entr" presetSubtype="0" fill="hold" grpId="0" nodeType="afterEffect">
                                  <p:stCondLst>
                                    <p:cond delay="0"/>
                                  </p:stCondLst>
                                  <p:childTnLst>
                                    <p:set>
                                      <p:cBhvr>
                                        <p:cTn id="694" dur="1" fill="hold">
                                          <p:stCondLst>
                                            <p:cond delay="0"/>
                                          </p:stCondLst>
                                        </p:cTn>
                                        <p:tgtEl>
                                          <p:spTgt spid="3228"/>
                                        </p:tgtEl>
                                        <p:attrNameLst>
                                          <p:attrName>style.visibility</p:attrName>
                                        </p:attrNameLst>
                                      </p:cBhvr>
                                      <p:to>
                                        <p:strVal val="visible"/>
                                      </p:to>
                                    </p:set>
                                    <p:animEffect transition="in" filter="fade">
                                      <p:cBhvr>
                                        <p:cTn id="695" dur="50"/>
                                        <p:tgtEl>
                                          <p:spTgt spid="3228"/>
                                        </p:tgtEl>
                                      </p:cBhvr>
                                    </p:animEffect>
                                  </p:childTnLst>
                                </p:cTn>
                              </p:par>
                            </p:childTnLst>
                          </p:cTn>
                        </p:par>
                        <p:par>
                          <p:cTn id="696" fill="hold">
                            <p:stCondLst>
                              <p:cond delay="9600"/>
                            </p:stCondLst>
                            <p:childTnLst>
                              <p:par>
                                <p:cTn id="697" presetID="10" presetClass="entr" presetSubtype="0" fill="hold" grpId="0" nodeType="afterEffect">
                                  <p:stCondLst>
                                    <p:cond delay="0"/>
                                  </p:stCondLst>
                                  <p:childTnLst>
                                    <p:set>
                                      <p:cBhvr>
                                        <p:cTn id="698" dur="1" fill="hold">
                                          <p:stCondLst>
                                            <p:cond delay="0"/>
                                          </p:stCondLst>
                                        </p:cTn>
                                        <p:tgtEl>
                                          <p:spTgt spid="3229"/>
                                        </p:tgtEl>
                                        <p:attrNameLst>
                                          <p:attrName>style.visibility</p:attrName>
                                        </p:attrNameLst>
                                      </p:cBhvr>
                                      <p:to>
                                        <p:strVal val="visible"/>
                                      </p:to>
                                    </p:set>
                                    <p:animEffect transition="in" filter="fade">
                                      <p:cBhvr>
                                        <p:cTn id="699" dur="50"/>
                                        <p:tgtEl>
                                          <p:spTgt spid="3229"/>
                                        </p:tgtEl>
                                      </p:cBhvr>
                                    </p:animEffect>
                                  </p:childTnLst>
                                </p:cTn>
                              </p:par>
                            </p:childTnLst>
                          </p:cTn>
                        </p:par>
                        <p:par>
                          <p:cTn id="700" fill="hold">
                            <p:stCondLst>
                              <p:cond delay="9650"/>
                            </p:stCondLst>
                            <p:childTnLst>
                              <p:par>
                                <p:cTn id="701" presetID="10" presetClass="entr" presetSubtype="0" fill="hold" grpId="0" nodeType="afterEffect">
                                  <p:stCondLst>
                                    <p:cond delay="0"/>
                                  </p:stCondLst>
                                  <p:childTnLst>
                                    <p:set>
                                      <p:cBhvr>
                                        <p:cTn id="702" dur="1" fill="hold">
                                          <p:stCondLst>
                                            <p:cond delay="0"/>
                                          </p:stCondLst>
                                        </p:cTn>
                                        <p:tgtEl>
                                          <p:spTgt spid="3230"/>
                                        </p:tgtEl>
                                        <p:attrNameLst>
                                          <p:attrName>style.visibility</p:attrName>
                                        </p:attrNameLst>
                                      </p:cBhvr>
                                      <p:to>
                                        <p:strVal val="visible"/>
                                      </p:to>
                                    </p:set>
                                    <p:animEffect transition="in" filter="fade">
                                      <p:cBhvr>
                                        <p:cTn id="703" dur="50"/>
                                        <p:tgtEl>
                                          <p:spTgt spid="3230"/>
                                        </p:tgtEl>
                                      </p:cBhvr>
                                    </p:animEffect>
                                  </p:childTnLst>
                                </p:cTn>
                              </p:par>
                            </p:childTnLst>
                          </p:cTn>
                        </p:par>
                        <p:par>
                          <p:cTn id="704" fill="hold">
                            <p:stCondLst>
                              <p:cond delay="9700"/>
                            </p:stCondLst>
                            <p:childTnLst>
                              <p:par>
                                <p:cTn id="705" presetID="10" presetClass="entr" presetSubtype="0" fill="hold" grpId="0" nodeType="afterEffect">
                                  <p:stCondLst>
                                    <p:cond delay="0"/>
                                  </p:stCondLst>
                                  <p:childTnLst>
                                    <p:set>
                                      <p:cBhvr>
                                        <p:cTn id="706" dur="1" fill="hold">
                                          <p:stCondLst>
                                            <p:cond delay="0"/>
                                          </p:stCondLst>
                                        </p:cTn>
                                        <p:tgtEl>
                                          <p:spTgt spid="3231"/>
                                        </p:tgtEl>
                                        <p:attrNameLst>
                                          <p:attrName>style.visibility</p:attrName>
                                        </p:attrNameLst>
                                      </p:cBhvr>
                                      <p:to>
                                        <p:strVal val="visible"/>
                                      </p:to>
                                    </p:set>
                                    <p:animEffect transition="in" filter="fade">
                                      <p:cBhvr>
                                        <p:cTn id="707" dur="50"/>
                                        <p:tgtEl>
                                          <p:spTgt spid="3231"/>
                                        </p:tgtEl>
                                      </p:cBhvr>
                                    </p:animEffect>
                                  </p:childTnLst>
                                </p:cTn>
                              </p:par>
                            </p:childTnLst>
                          </p:cTn>
                        </p:par>
                        <p:par>
                          <p:cTn id="708" fill="hold">
                            <p:stCondLst>
                              <p:cond delay="9750"/>
                            </p:stCondLst>
                            <p:childTnLst>
                              <p:par>
                                <p:cTn id="709" presetID="10" presetClass="entr" presetSubtype="0" fill="hold" grpId="0" nodeType="afterEffect">
                                  <p:stCondLst>
                                    <p:cond delay="0"/>
                                  </p:stCondLst>
                                  <p:childTnLst>
                                    <p:set>
                                      <p:cBhvr>
                                        <p:cTn id="710" dur="1" fill="hold">
                                          <p:stCondLst>
                                            <p:cond delay="0"/>
                                          </p:stCondLst>
                                        </p:cTn>
                                        <p:tgtEl>
                                          <p:spTgt spid="3232"/>
                                        </p:tgtEl>
                                        <p:attrNameLst>
                                          <p:attrName>style.visibility</p:attrName>
                                        </p:attrNameLst>
                                      </p:cBhvr>
                                      <p:to>
                                        <p:strVal val="visible"/>
                                      </p:to>
                                    </p:set>
                                    <p:animEffect transition="in" filter="fade">
                                      <p:cBhvr>
                                        <p:cTn id="711" dur="50"/>
                                        <p:tgtEl>
                                          <p:spTgt spid="3232"/>
                                        </p:tgtEl>
                                      </p:cBhvr>
                                    </p:animEffect>
                                  </p:childTnLst>
                                </p:cTn>
                              </p:par>
                            </p:childTnLst>
                          </p:cTn>
                        </p:par>
                        <p:par>
                          <p:cTn id="712" fill="hold">
                            <p:stCondLst>
                              <p:cond delay="9800"/>
                            </p:stCondLst>
                            <p:childTnLst>
                              <p:par>
                                <p:cTn id="713" presetID="10" presetClass="entr" presetSubtype="0" fill="hold" grpId="0" nodeType="afterEffect">
                                  <p:stCondLst>
                                    <p:cond delay="0"/>
                                  </p:stCondLst>
                                  <p:childTnLst>
                                    <p:set>
                                      <p:cBhvr>
                                        <p:cTn id="714" dur="1" fill="hold">
                                          <p:stCondLst>
                                            <p:cond delay="0"/>
                                          </p:stCondLst>
                                        </p:cTn>
                                        <p:tgtEl>
                                          <p:spTgt spid="3233"/>
                                        </p:tgtEl>
                                        <p:attrNameLst>
                                          <p:attrName>style.visibility</p:attrName>
                                        </p:attrNameLst>
                                      </p:cBhvr>
                                      <p:to>
                                        <p:strVal val="visible"/>
                                      </p:to>
                                    </p:set>
                                    <p:animEffect transition="in" filter="fade">
                                      <p:cBhvr>
                                        <p:cTn id="715" dur="50"/>
                                        <p:tgtEl>
                                          <p:spTgt spid="3233"/>
                                        </p:tgtEl>
                                      </p:cBhvr>
                                    </p:animEffect>
                                  </p:childTnLst>
                                </p:cTn>
                              </p:par>
                            </p:childTnLst>
                          </p:cTn>
                        </p:par>
                        <p:par>
                          <p:cTn id="716" fill="hold">
                            <p:stCondLst>
                              <p:cond delay="9850"/>
                            </p:stCondLst>
                            <p:childTnLst>
                              <p:par>
                                <p:cTn id="717" presetID="10" presetClass="entr" presetSubtype="0" fill="hold" grpId="0" nodeType="afterEffect">
                                  <p:stCondLst>
                                    <p:cond delay="0"/>
                                  </p:stCondLst>
                                  <p:childTnLst>
                                    <p:set>
                                      <p:cBhvr>
                                        <p:cTn id="718" dur="1" fill="hold">
                                          <p:stCondLst>
                                            <p:cond delay="0"/>
                                          </p:stCondLst>
                                        </p:cTn>
                                        <p:tgtEl>
                                          <p:spTgt spid="3214"/>
                                        </p:tgtEl>
                                        <p:attrNameLst>
                                          <p:attrName>style.visibility</p:attrName>
                                        </p:attrNameLst>
                                      </p:cBhvr>
                                      <p:to>
                                        <p:strVal val="visible"/>
                                      </p:to>
                                    </p:set>
                                    <p:animEffect transition="in" filter="fade">
                                      <p:cBhvr>
                                        <p:cTn id="719" dur="500"/>
                                        <p:tgtEl>
                                          <p:spTgt spid="3214"/>
                                        </p:tgtEl>
                                      </p:cBhvr>
                                    </p:animEffect>
                                  </p:childTnLst>
                                </p:cTn>
                              </p:par>
                            </p:childTnLst>
                          </p:cTn>
                        </p:par>
                        <p:par>
                          <p:cTn id="720" fill="hold">
                            <p:stCondLst>
                              <p:cond delay="10350"/>
                            </p:stCondLst>
                            <p:childTnLst>
                              <p:par>
                                <p:cTn id="721" presetID="22" presetClass="entr" presetSubtype="1" fill="hold" grpId="0" nodeType="afterEffect">
                                  <p:stCondLst>
                                    <p:cond delay="0"/>
                                  </p:stCondLst>
                                  <p:childTnLst>
                                    <p:set>
                                      <p:cBhvr>
                                        <p:cTn id="722" dur="1" fill="hold">
                                          <p:stCondLst>
                                            <p:cond delay="0"/>
                                          </p:stCondLst>
                                        </p:cTn>
                                        <p:tgtEl>
                                          <p:spTgt spid="2"/>
                                        </p:tgtEl>
                                        <p:attrNameLst>
                                          <p:attrName>style.visibility</p:attrName>
                                        </p:attrNameLst>
                                      </p:cBhvr>
                                      <p:to>
                                        <p:strVal val="visible"/>
                                      </p:to>
                                    </p:set>
                                    <p:animEffect transition="in" filter="wipe(up)">
                                      <p:cBhvr>
                                        <p:cTn id="72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p:bldP spid="8"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072" grpId="0" animBg="1"/>
      <p:bldP spid="3073" grpId="0" animBg="1"/>
      <p:bldP spid="3075" grpId="0" animBg="1"/>
      <p:bldP spid="3076" grpId="0" animBg="1"/>
      <p:bldP spid="3077" grpId="0" animBg="1"/>
      <p:bldP spid="3078" grpId="0" animBg="1"/>
      <p:bldP spid="3079" grpId="0" animBg="1"/>
      <p:bldP spid="3080" grpId="0" animBg="1"/>
      <p:bldP spid="3081" grpId="0" animBg="1"/>
      <p:bldP spid="3082" grpId="0" animBg="1"/>
      <p:bldP spid="3083" grpId="0" animBg="1"/>
      <p:bldP spid="3084" grpId="0" animBg="1"/>
      <p:bldP spid="3085" grpId="0" animBg="1"/>
      <p:bldP spid="3086" grpId="0" animBg="1"/>
      <p:bldP spid="3087" grpId="0" animBg="1"/>
      <p:bldP spid="3088" grpId="0" animBg="1"/>
      <p:bldP spid="3089" grpId="0" animBg="1"/>
      <p:bldP spid="3090" grpId="0" animBg="1"/>
      <p:bldP spid="3091" grpId="0" animBg="1"/>
      <p:bldP spid="3092" grpId="0" animBg="1"/>
      <p:bldP spid="3093" grpId="0" animBg="1"/>
      <p:bldP spid="3094" grpId="0" animBg="1"/>
      <p:bldP spid="3095" grpId="0" animBg="1"/>
      <p:bldP spid="3096" grpId="0" animBg="1"/>
      <p:bldP spid="3097" grpId="0" animBg="1"/>
      <p:bldP spid="3098" grpId="0" animBg="1"/>
      <p:bldP spid="3099" grpId="0" animBg="1"/>
      <p:bldP spid="3100" grpId="0" animBg="1"/>
      <p:bldP spid="3101" grpId="0" animBg="1"/>
      <p:bldP spid="3102" grpId="0" animBg="1"/>
      <p:bldP spid="3103" grpId="0" animBg="1"/>
      <p:bldP spid="3104" grpId="0" animBg="1"/>
      <p:bldP spid="3105" grpId="0" animBg="1"/>
      <p:bldP spid="3106" grpId="0" animBg="1"/>
      <p:bldP spid="3107" grpId="0" animBg="1"/>
      <p:bldP spid="3108" grpId="0" animBg="1"/>
      <p:bldP spid="3109" grpId="0" animBg="1"/>
      <p:bldP spid="3110" grpId="0" animBg="1"/>
      <p:bldP spid="3111" grpId="0" animBg="1"/>
      <p:bldP spid="3112" grpId="0" animBg="1"/>
      <p:bldP spid="3113" grpId="0" animBg="1"/>
      <p:bldP spid="3114" grpId="0" animBg="1"/>
      <p:bldP spid="3115" grpId="0" animBg="1"/>
      <p:bldP spid="3116" grpId="0" animBg="1"/>
      <p:bldP spid="3117" grpId="0" animBg="1"/>
      <p:bldP spid="3118" grpId="0" animBg="1"/>
      <p:bldP spid="3119" grpId="0" animBg="1"/>
      <p:bldP spid="3120" grpId="0" animBg="1"/>
      <p:bldP spid="3121" grpId="0" animBg="1"/>
      <p:bldP spid="3122" grpId="0" animBg="1"/>
      <p:bldP spid="3123" grpId="0" animBg="1"/>
      <p:bldP spid="3124" grpId="0" animBg="1"/>
      <p:bldP spid="3125" grpId="0" animBg="1"/>
      <p:bldP spid="3126" grpId="0" animBg="1"/>
      <p:bldP spid="3127" grpId="0" animBg="1"/>
      <p:bldP spid="3128" grpId="0" animBg="1"/>
      <p:bldP spid="3129" grpId="0" animBg="1"/>
      <p:bldP spid="3130" grpId="0" animBg="1"/>
      <p:bldP spid="3131" grpId="0" animBg="1"/>
      <p:bldP spid="3132" grpId="0" animBg="1"/>
      <p:bldP spid="3133" grpId="0" animBg="1"/>
      <p:bldP spid="3134" grpId="0" animBg="1"/>
      <p:bldP spid="3135" grpId="0" animBg="1"/>
      <p:bldP spid="3136" grpId="0" animBg="1"/>
      <p:bldP spid="3137" grpId="0" animBg="1"/>
      <p:bldP spid="3138" grpId="0" animBg="1"/>
      <p:bldP spid="3139" grpId="0" animBg="1"/>
      <p:bldP spid="3140" grpId="0" animBg="1"/>
      <p:bldP spid="3141" grpId="0" animBg="1"/>
      <p:bldP spid="3142" grpId="0" animBg="1"/>
      <p:bldP spid="3143" grpId="0" animBg="1"/>
      <p:bldP spid="3144" grpId="0" animBg="1"/>
      <p:bldP spid="3145" grpId="0" animBg="1"/>
      <p:bldP spid="3146" grpId="0" animBg="1"/>
      <p:bldP spid="3147" grpId="0" animBg="1"/>
      <p:bldP spid="3148" grpId="0" animBg="1"/>
      <p:bldP spid="3149" grpId="0" animBg="1"/>
      <p:bldP spid="3150" grpId="0" animBg="1"/>
      <p:bldP spid="3151" grpId="0" animBg="1"/>
      <p:bldP spid="3152" grpId="0" animBg="1"/>
      <p:bldP spid="3153" grpId="0" animBg="1"/>
      <p:bldP spid="3154" grpId="0" animBg="1"/>
      <p:bldP spid="3155" grpId="0" animBg="1"/>
      <p:bldP spid="3156" grpId="0" animBg="1"/>
      <p:bldP spid="3157" grpId="0" animBg="1"/>
      <p:bldP spid="3158" grpId="0" animBg="1"/>
      <p:bldP spid="3159" grpId="0" animBg="1"/>
      <p:bldP spid="3160" grpId="0" animBg="1"/>
      <p:bldP spid="3161" grpId="0" animBg="1"/>
      <p:bldP spid="3162" grpId="0" animBg="1"/>
      <p:bldP spid="3163" grpId="0" animBg="1"/>
      <p:bldP spid="3164" grpId="0" animBg="1"/>
      <p:bldP spid="3165" grpId="0" animBg="1"/>
      <p:bldP spid="3166" grpId="0" animBg="1"/>
      <p:bldP spid="3167" grpId="0" animBg="1"/>
      <p:bldP spid="3168" grpId="0" animBg="1"/>
      <p:bldP spid="3169" grpId="0" animBg="1"/>
      <p:bldP spid="3170" grpId="0" animBg="1"/>
      <p:bldP spid="3171" grpId="0" animBg="1"/>
      <p:bldP spid="3172" grpId="0" animBg="1"/>
      <p:bldP spid="3173" grpId="0" animBg="1"/>
      <p:bldP spid="3174" grpId="0" animBg="1"/>
      <p:bldP spid="3175" grpId="0" animBg="1"/>
      <p:bldP spid="3176" grpId="0" animBg="1"/>
      <p:bldP spid="3177" grpId="0" animBg="1"/>
      <p:bldP spid="3178" grpId="0" animBg="1"/>
      <p:bldP spid="3179" grpId="0" animBg="1"/>
      <p:bldP spid="3180" grpId="0" animBg="1"/>
      <p:bldP spid="3181" grpId="0" animBg="1"/>
      <p:bldP spid="3182" grpId="0" animBg="1"/>
      <p:bldP spid="3183" grpId="0" animBg="1"/>
      <p:bldP spid="3184" grpId="0" animBg="1"/>
      <p:bldP spid="3185" grpId="0" animBg="1"/>
      <p:bldP spid="3186" grpId="0" animBg="1"/>
      <p:bldP spid="3187" grpId="0" animBg="1"/>
      <p:bldP spid="3188" grpId="0" animBg="1"/>
      <p:bldP spid="3189" grpId="0" animBg="1"/>
      <p:bldP spid="3190" grpId="0" animBg="1"/>
      <p:bldP spid="3191" grpId="0" animBg="1"/>
      <p:bldP spid="3192" grpId="0" animBg="1"/>
      <p:bldP spid="3193" grpId="0" animBg="1"/>
      <p:bldP spid="3194" grpId="0" animBg="1"/>
      <p:bldP spid="3195" grpId="0" animBg="1"/>
      <p:bldP spid="3196" grpId="0" animBg="1"/>
      <p:bldP spid="3197" grpId="0" animBg="1"/>
      <p:bldP spid="3198" grpId="0" animBg="1"/>
      <p:bldP spid="3199" grpId="0" animBg="1"/>
      <p:bldP spid="3200" grpId="0" animBg="1"/>
      <p:bldP spid="3201" grpId="0" animBg="1"/>
      <p:bldP spid="3202" grpId="0" animBg="1"/>
      <p:bldP spid="3203" grpId="0" animBg="1"/>
      <p:bldP spid="3204" grpId="0" animBg="1"/>
      <p:bldP spid="3205" grpId="0" animBg="1"/>
      <p:bldP spid="3206" grpId="0" animBg="1"/>
      <p:bldP spid="3207" grpId="0" animBg="1"/>
      <p:bldP spid="3208" grpId="0" animBg="1"/>
      <p:bldP spid="3209" grpId="0" animBg="1"/>
      <p:bldP spid="3210" grpId="0" animBg="1"/>
      <p:bldP spid="3211" grpId="0" animBg="1"/>
      <p:bldP spid="3212" grpId="0" animBg="1"/>
      <p:bldP spid="3213" grpId="0" animBg="1"/>
      <p:bldP spid="3214" grpId="0" animBg="1"/>
      <p:bldP spid="3215" grpId="0" animBg="1"/>
      <p:bldP spid="3216" grpId="0" animBg="1"/>
      <p:bldP spid="3217" grpId="0" animBg="1"/>
      <p:bldP spid="3218" grpId="0" animBg="1"/>
      <p:bldP spid="3219" grpId="0" animBg="1"/>
      <p:bldP spid="3220" grpId="0" animBg="1"/>
      <p:bldP spid="3221" grpId="0" animBg="1"/>
      <p:bldP spid="3222" grpId="0" animBg="1"/>
      <p:bldP spid="3223" grpId="0" animBg="1"/>
      <p:bldP spid="3224" grpId="0" animBg="1"/>
      <p:bldP spid="3225" grpId="0" animBg="1"/>
      <p:bldP spid="3226" grpId="0" animBg="1"/>
      <p:bldP spid="3227" grpId="0" animBg="1"/>
      <p:bldP spid="3228" grpId="0" animBg="1"/>
      <p:bldP spid="3229" grpId="0" animBg="1"/>
      <p:bldP spid="3230" grpId="0" animBg="1"/>
      <p:bldP spid="3231" grpId="0" animBg="1"/>
      <p:bldP spid="3232" grpId="0" animBg="1"/>
      <p:bldP spid="3233"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53565" y="643178"/>
            <a:ext cx="2181698" cy="830997"/>
          </a:xfrm>
          <a:prstGeom prst="rect">
            <a:avLst/>
          </a:prstGeom>
          <a:noFill/>
        </p:spPr>
        <p:txBody>
          <a:bodyPr wrap="square" rtlCol="0">
            <a:spAutoFit/>
          </a:bodyPr>
          <a:lstStyle/>
          <a:p>
            <a:r>
              <a:rPr lang="en-US" sz="4800" dirty="0" smtClean="0">
                <a:latin typeface="Bebas Neue Regular"/>
                <a:cs typeface="Bebas Neue Regular"/>
              </a:rPr>
              <a:t>TITLETEXT</a:t>
            </a:r>
            <a:endParaRPr lang="en-US" sz="4800" dirty="0">
              <a:latin typeface="Bebas Neue Regular"/>
              <a:cs typeface="Bebas Neue Regular"/>
            </a:endParaRPr>
          </a:p>
        </p:txBody>
      </p:sp>
      <p:sp>
        <p:nvSpPr>
          <p:cNvPr id="6" name="TextBox 5"/>
          <p:cNvSpPr txBox="1"/>
          <p:nvPr/>
        </p:nvSpPr>
        <p:spPr>
          <a:xfrm>
            <a:off x="553565" y="1164253"/>
            <a:ext cx="1402466" cy="830997"/>
          </a:xfrm>
          <a:prstGeom prst="rect">
            <a:avLst/>
          </a:prstGeom>
          <a:noFill/>
        </p:spPr>
        <p:txBody>
          <a:bodyPr wrap="square" rtlCol="0">
            <a:spAutoFit/>
          </a:bodyPr>
          <a:lstStyle/>
          <a:p>
            <a:r>
              <a:rPr lang="en-US" sz="4800" dirty="0" smtClean="0">
                <a:solidFill>
                  <a:srgbClr val="FCD300"/>
                </a:solidFill>
                <a:latin typeface="Bebas Neue Regular"/>
                <a:cs typeface="Bebas Neue Regular"/>
              </a:rPr>
              <a:t>DEMO</a:t>
            </a:r>
            <a:endParaRPr lang="en-US" sz="4800" dirty="0">
              <a:solidFill>
                <a:srgbClr val="FCD300"/>
              </a:solidFill>
              <a:latin typeface="Bebas Neue Regular"/>
              <a:cs typeface="Bebas Neue Regular"/>
            </a:endParaRPr>
          </a:p>
        </p:txBody>
      </p:sp>
      <p:sp>
        <p:nvSpPr>
          <p:cNvPr id="2" name="TextBox 1"/>
          <p:cNvSpPr txBox="1"/>
          <p:nvPr/>
        </p:nvSpPr>
        <p:spPr>
          <a:xfrm>
            <a:off x="553565" y="2124978"/>
            <a:ext cx="3378375" cy="2113400"/>
          </a:xfrm>
          <a:prstGeom prst="rect">
            <a:avLst/>
          </a:prstGeom>
          <a:noFill/>
        </p:spPr>
        <p:txBody>
          <a:bodyPr wrap="square" rtlCol="0">
            <a:spAutoFit/>
          </a:bodyPr>
          <a:lstStyle/>
          <a:p>
            <a:pPr>
              <a:lnSpc>
                <a:spcPct val="150000"/>
              </a:lnSpc>
            </a:pPr>
            <a:r>
              <a:rPr lang="en-US" sz="800" dirty="0">
                <a:latin typeface="Open Sans"/>
                <a:cs typeface="Open Sans"/>
              </a:rPr>
              <a:t>"But I must explain to you how all this mistaken idea of denouncing pleasure and praising pain was born and I will give you a complete account of the system, and expound the actual teachings of the great explorer of the truth, the master-builder of human happiness. No one rejects, dislikes, or avoids pleasure itself, because it is pleasure, but because those who do not know how to pursue pleasure rationally encounter consequences that are extremely painful. Nor again is there anyone who loves or pursues or desires to obtain pain of itself, because it is pain, but because occasionally circumstances occur in which toil and pain can procure him some great pleasure. To take a trivial example, </a:t>
            </a:r>
          </a:p>
        </p:txBody>
      </p:sp>
      <p:sp>
        <p:nvSpPr>
          <p:cNvPr id="3" name="TextBox 2"/>
          <p:cNvSpPr txBox="1"/>
          <p:nvPr/>
        </p:nvSpPr>
        <p:spPr>
          <a:xfrm>
            <a:off x="553565" y="486604"/>
            <a:ext cx="1253662" cy="215444"/>
          </a:xfrm>
          <a:prstGeom prst="rect">
            <a:avLst/>
          </a:prstGeom>
          <a:noFill/>
        </p:spPr>
        <p:txBody>
          <a:bodyPr wrap="square" rtlCol="0">
            <a:spAutoFit/>
          </a:bodyPr>
          <a:lstStyle/>
          <a:p>
            <a:r>
              <a:rPr lang="en-US" sz="800" b="1" dirty="0" err="1" smtClean="0">
                <a:latin typeface="Open Sans"/>
                <a:cs typeface="Open Sans"/>
              </a:rPr>
              <a:t>Lorem</a:t>
            </a:r>
            <a:r>
              <a:rPr lang="en-US" sz="800" b="1" dirty="0" smtClean="0">
                <a:latin typeface="Open Sans"/>
                <a:cs typeface="Open Sans"/>
              </a:rPr>
              <a:t> </a:t>
            </a:r>
            <a:r>
              <a:rPr lang="en-US" sz="800" b="1" dirty="0" err="1" smtClean="0">
                <a:latin typeface="Open Sans"/>
                <a:cs typeface="Open Sans"/>
              </a:rPr>
              <a:t>Ipsum</a:t>
            </a:r>
            <a:endParaRPr lang="en-US" sz="800" b="1" dirty="0">
              <a:latin typeface="Open Sans"/>
              <a:cs typeface="Open Sans"/>
            </a:endParaRPr>
          </a:p>
        </p:txBody>
      </p:sp>
      <p:sp>
        <p:nvSpPr>
          <p:cNvPr id="8" name="Rectangle 7"/>
          <p:cNvSpPr/>
          <p:nvPr/>
        </p:nvSpPr>
        <p:spPr>
          <a:xfrm>
            <a:off x="4490111" y="192138"/>
            <a:ext cx="2033515" cy="2605653"/>
          </a:xfrm>
          <a:prstGeom prst="rect">
            <a:avLst/>
          </a:prstGeom>
          <a:blipFill rotWithShape="1">
            <a:blip r:embed="rId2"/>
            <a:srcRect/>
            <a:stretch>
              <a:fillRect l="-13290" r="-13290"/>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4490110" y="2900623"/>
            <a:ext cx="4067033" cy="1936276"/>
          </a:xfrm>
          <a:prstGeom prst="rect">
            <a:avLst/>
          </a:prstGeom>
          <a:blipFill rotWithShape="1">
            <a:blip r:embed="rId2"/>
            <a:srcRect/>
            <a:stretch>
              <a:fillRect t="-31620" b="-31620"/>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6660105" y="192138"/>
            <a:ext cx="1897038" cy="2605653"/>
          </a:xfrm>
          <a:prstGeom prst="rect">
            <a:avLst/>
          </a:prstGeom>
          <a:blipFill rotWithShape="1">
            <a:blip r:embed="rId2"/>
            <a:srcRect/>
            <a:stretch>
              <a:fillRect l="-17842" r="-17842"/>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2416517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2"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p:tgtEl>
                                          <p:spTgt spid="5"/>
                                        </p:tgtEl>
                                        <p:attrNameLst>
                                          <p:attrName>ppt_y</p:attrName>
                                        </p:attrNameLst>
                                      </p:cBhvr>
                                      <p:tavLst>
                                        <p:tav tm="0">
                                          <p:val>
                                            <p:strVal val="#ppt_y-#ppt_h*1.125000"/>
                                          </p:val>
                                        </p:tav>
                                        <p:tav tm="100000">
                                          <p:val>
                                            <p:strVal val="#ppt_y"/>
                                          </p:val>
                                        </p:tav>
                                      </p:tavLst>
                                    </p:anim>
                                    <p:animEffect transition="in" filter="wipe(down)">
                                      <p:cBhvr>
                                        <p:cTn id="12" dur="500"/>
                                        <p:tgtEl>
                                          <p:spTgt spid="5"/>
                                        </p:tgtEl>
                                      </p:cBhvr>
                                    </p:animEffect>
                                  </p:childTnLst>
                                </p:cTn>
                              </p:par>
                            </p:childTnLst>
                          </p:cTn>
                        </p:par>
                        <p:par>
                          <p:cTn id="13" fill="hold">
                            <p:stCondLst>
                              <p:cond delay="1000"/>
                            </p:stCondLst>
                            <p:childTnLst>
                              <p:par>
                                <p:cTn id="14" presetID="12" presetClass="entr" presetSubtype="4"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p:tgtEl>
                                          <p:spTgt spid="6"/>
                                        </p:tgtEl>
                                        <p:attrNameLst>
                                          <p:attrName>ppt_y</p:attrName>
                                        </p:attrNameLst>
                                      </p:cBhvr>
                                      <p:tavLst>
                                        <p:tav tm="0">
                                          <p:val>
                                            <p:strVal val="#ppt_y+#ppt_h*1.125000"/>
                                          </p:val>
                                        </p:tav>
                                        <p:tav tm="100000">
                                          <p:val>
                                            <p:strVal val="#ppt_y"/>
                                          </p:val>
                                        </p:tav>
                                      </p:tavLst>
                                    </p:anim>
                                    <p:animEffect transition="in" filter="wipe(up)">
                                      <p:cBhvr>
                                        <p:cTn id="17" dur="500"/>
                                        <p:tgtEl>
                                          <p:spTgt spid="6"/>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wipe(up)">
                                      <p:cBhvr>
                                        <p:cTn id="21" dur="500"/>
                                        <p:tgtEl>
                                          <p:spTgt spid="2"/>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500"/>
                                        <p:tgtEl>
                                          <p:spTgt spid="8"/>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500"/>
                                        <p:tgtEl>
                                          <p:spTgt spid="11"/>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2" grpId="0"/>
      <p:bldP spid="3" grpId="0"/>
      <p:bldP spid="8" grpId="0" animBg="1"/>
      <p:bldP spid="9" grpId="0" animBg="1"/>
      <p:bldP spid="11"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245661" y="141205"/>
            <a:ext cx="8666328" cy="4785637"/>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TextBox 2"/>
          <p:cNvSpPr txBox="1"/>
          <p:nvPr/>
        </p:nvSpPr>
        <p:spPr>
          <a:xfrm>
            <a:off x="3722911" y="3673097"/>
            <a:ext cx="1711827" cy="369332"/>
          </a:xfrm>
          <a:prstGeom prst="rect">
            <a:avLst/>
          </a:prstGeom>
          <a:noFill/>
        </p:spPr>
        <p:txBody>
          <a:bodyPr wrap="square" rtlCol="0">
            <a:spAutoFit/>
          </a:bodyPr>
          <a:lstStyle/>
          <a:p>
            <a:pPr algn="ctr"/>
            <a:r>
              <a:rPr lang="en-US" spc="600" dirty="0" smtClean="0">
                <a:latin typeface="Bebas Neue Book" pitchFamily="50" charset="0"/>
              </a:rPr>
              <a:t>Stendhal</a:t>
            </a:r>
            <a:endParaRPr lang="en-US" spc="600" dirty="0">
              <a:latin typeface="Bebas Neue Book" pitchFamily="50" charset="0"/>
              <a:cs typeface="Open Sans"/>
            </a:endParaRPr>
          </a:p>
        </p:txBody>
      </p:sp>
      <p:sp>
        <p:nvSpPr>
          <p:cNvPr id="4" name="Rectangle 3"/>
          <p:cNvSpPr/>
          <p:nvPr/>
        </p:nvSpPr>
        <p:spPr>
          <a:xfrm>
            <a:off x="2151873" y="1711467"/>
            <a:ext cx="5108866" cy="1446550"/>
          </a:xfrm>
          <a:prstGeom prst="rect">
            <a:avLst/>
          </a:prstGeom>
        </p:spPr>
        <p:txBody>
          <a:bodyPr wrap="square">
            <a:spAutoFit/>
          </a:bodyPr>
          <a:lstStyle/>
          <a:p>
            <a:pPr algn="ctr"/>
            <a:r>
              <a:rPr lang="en-US" sz="4400" b="1" dirty="0">
                <a:latin typeface="Bebas Neue Book" pitchFamily="50" charset="0"/>
              </a:rPr>
              <a:t>Only great minds can afford a simple </a:t>
            </a:r>
            <a:r>
              <a:rPr lang="en-US" sz="4400" b="1" dirty="0" smtClean="0">
                <a:latin typeface="Bebas Neue Book" pitchFamily="50" charset="0"/>
              </a:rPr>
              <a:t>style</a:t>
            </a:r>
            <a:endParaRPr lang="en-US" sz="4400" b="1" dirty="0">
              <a:latin typeface="Bebas Neue Book" pitchFamily="50" charset="0"/>
            </a:endParaRPr>
          </a:p>
        </p:txBody>
      </p:sp>
      <p:sp>
        <p:nvSpPr>
          <p:cNvPr id="5" name="TextBox 4"/>
          <p:cNvSpPr txBox="1"/>
          <p:nvPr/>
        </p:nvSpPr>
        <p:spPr>
          <a:xfrm>
            <a:off x="3722911" y="929897"/>
            <a:ext cx="1711827" cy="307777"/>
          </a:xfrm>
          <a:prstGeom prst="rect">
            <a:avLst/>
          </a:prstGeom>
          <a:noFill/>
        </p:spPr>
        <p:txBody>
          <a:bodyPr wrap="square" rtlCol="0">
            <a:spAutoFit/>
          </a:bodyPr>
          <a:lstStyle/>
          <a:p>
            <a:pPr algn="ctr"/>
            <a:r>
              <a:rPr lang="en-US" sz="1400" spc="600" dirty="0" smtClean="0">
                <a:latin typeface="Bebas Neue Book" pitchFamily="50" charset="0"/>
              </a:rPr>
              <a:t>quote</a:t>
            </a:r>
            <a:endParaRPr lang="en-US" sz="1400" spc="600" dirty="0">
              <a:latin typeface="Bebas Neue Book" pitchFamily="50" charset="0"/>
              <a:cs typeface="Open Sans"/>
            </a:endParaRPr>
          </a:p>
        </p:txBody>
      </p:sp>
    </p:spTree>
    <p:extLst>
      <p:ext uri="{BB962C8B-B14F-4D97-AF65-F5344CB8AC3E}">
        <p14:creationId xmlns:p14="http://schemas.microsoft.com/office/powerpoint/2010/main" val="204915439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par>
                          <p:cTn id="8" fill="hold">
                            <p:stCondLst>
                              <p:cond delay="500"/>
                            </p:stCondLst>
                            <p:childTnLst>
                              <p:par>
                                <p:cTn id="9" presetID="12" presetClass="entr" presetSubtype="4"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p:tgtEl>
                                          <p:spTgt spid="5"/>
                                        </p:tgtEl>
                                        <p:attrNameLst>
                                          <p:attrName>ppt_y</p:attrName>
                                        </p:attrNameLst>
                                      </p:cBhvr>
                                      <p:tavLst>
                                        <p:tav tm="0">
                                          <p:val>
                                            <p:strVal val="#ppt_y+#ppt_h*1.125000"/>
                                          </p:val>
                                        </p:tav>
                                        <p:tav tm="100000">
                                          <p:val>
                                            <p:strVal val="#ppt_y"/>
                                          </p:val>
                                        </p:tav>
                                      </p:tavLst>
                                    </p:anim>
                                    <p:animEffect transition="in" filter="wipe(up)">
                                      <p:cBhvr>
                                        <p:cTn id="12" dur="500"/>
                                        <p:tgtEl>
                                          <p:spTgt spid="5"/>
                                        </p:tgtEl>
                                      </p:cBhvr>
                                    </p:animEffect>
                                  </p:childTnLst>
                                </p:cTn>
                              </p:par>
                            </p:childTnLst>
                          </p:cTn>
                        </p:par>
                        <p:par>
                          <p:cTn id="13" fill="hold">
                            <p:stCondLst>
                              <p:cond delay="1000"/>
                            </p:stCondLst>
                            <p:childTnLst>
                              <p:par>
                                <p:cTn id="14" presetID="22" presetClass="entr" presetSubtype="1"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wipe(up)">
                                      <p:cBhvr>
                                        <p:cTn id="16" dur="500"/>
                                        <p:tgtEl>
                                          <p:spTgt spid="4"/>
                                        </p:tgtEl>
                                      </p:cBhvr>
                                    </p:animEffect>
                                  </p:childTnLst>
                                </p:cTn>
                              </p:par>
                            </p:childTnLst>
                          </p:cTn>
                        </p:par>
                        <p:par>
                          <p:cTn id="17" fill="hold">
                            <p:stCondLst>
                              <p:cond delay="1500"/>
                            </p:stCondLst>
                            <p:childTnLst>
                              <p:par>
                                <p:cTn id="18" presetID="10" presetClass="entr" presetSubtype="0" fill="hold" grpId="0" nodeType="after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fade">
                                      <p:cBhvr>
                                        <p:cTn id="2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3" grpId="0"/>
      <p:bldP spid="4" grpId="0"/>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0" y="0"/>
            <a:ext cx="9144000" cy="5143500"/>
          </a:xfrm>
          <a:prstGeom prst="rect">
            <a:avLst/>
          </a:prstGeom>
          <a:solidFill>
            <a:schemeClr val="tx1">
              <a:lumMod val="85000"/>
              <a:lumOff val="1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AutoShape 4"/>
          <p:cNvSpPr>
            <a:spLocks noChangeAspect="1" noChangeArrowheads="1" noTextEdit="1"/>
          </p:cNvSpPr>
          <p:nvPr/>
        </p:nvSpPr>
        <p:spPr bwMode="auto">
          <a:xfrm>
            <a:off x="187730" y="1115401"/>
            <a:ext cx="3484562" cy="3487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6"/>
          <p:cNvSpPr>
            <a:spLocks noEditPoints="1"/>
          </p:cNvSpPr>
          <p:nvPr/>
        </p:nvSpPr>
        <p:spPr bwMode="auto">
          <a:xfrm>
            <a:off x="194080" y="1121751"/>
            <a:ext cx="3471862" cy="3475038"/>
          </a:xfrm>
          <a:custGeom>
            <a:avLst/>
            <a:gdLst>
              <a:gd name="T0" fmla="*/ 282 w 21431"/>
              <a:gd name="T1" fmla="*/ 0 h 21431"/>
              <a:gd name="T2" fmla="*/ 21149 w 21431"/>
              <a:gd name="T3" fmla="*/ 0 h 21431"/>
              <a:gd name="T4" fmla="*/ 21431 w 21431"/>
              <a:gd name="T5" fmla="*/ 0 h 21431"/>
              <a:gd name="T6" fmla="*/ 21431 w 21431"/>
              <a:gd name="T7" fmla="*/ 282 h 21431"/>
              <a:gd name="T8" fmla="*/ 21431 w 21431"/>
              <a:gd name="T9" fmla="*/ 21149 h 21431"/>
              <a:gd name="T10" fmla="*/ 21431 w 21431"/>
              <a:gd name="T11" fmla="*/ 21431 h 21431"/>
              <a:gd name="T12" fmla="*/ 21149 w 21431"/>
              <a:gd name="T13" fmla="*/ 21431 h 21431"/>
              <a:gd name="T14" fmla="*/ 282 w 21431"/>
              <a:gd name="T15" fmla="*/ 21431 h 21431"/>
              <a:gd name="T16" fmla="*/ 0 w 21431"/>
              <a:gd name="T17" fmla="*/ 21431 h 21431"/>
              <a:gd name="T18" fmla="*/ 0 w 21431"/>
              <a:gd name="T19" fmla="*/ 21149 h 21431"/>
              <a:gd name="T20" fmla="*/ 0 w 21431"/>
              <a:gd name="T21" fmla="*/ 282 h 21431"/>
              <a:gd name="T22" fmla="*/ 0 w 21431"/>
              <a:gd name="T23" fmla="*/ 0 h 21431"/>
              <a:gd name="T24" fmla="*/ 282 w 21431"/>
              <a:gd name="T25" fmla="*/ 0 h 21431"/>
              <a:gd name="T26" fmla="*/ 20867 w 21431"/>
              <a:gd name="T27" fmla="*/ 565 h 21431"/>
              <a:gd name="T28" fmla="*/ 565 w 21431"/>
              <a:gd name="T29" fmla="*/ 565 h 21431"/>
              <a:gd name="T30" fmla="*/ 565 w 21431"/>
              <a:gd name="T31" fmla="*/ 20867 h 21431"/>
              <a:gd name="T32" fmla="*/ 20867 w 21431"/>
              <a:gd name="T33" fmla="*/ 20867 h 21431"/>
              <a:gd name="T34" fmla="*/ 20867 w 21431"/>
              <a:gd name="T35" fmla="*/ 565 h 21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1431" h="21431">
                <a:moveTo>
                  <a:pt x="282" y="0"/>
                </a:moveTo>
                <a:lnTo>
                  <a:pt x="21149" y="0"/>
                </a:lnTo>
                <a:lnTo>
                  <a:pt x="21431" y="0"/>
                </a:lnTo>
                <a:lnTo>
                  <a:pt x="21431" y="282"/>
                </a:lnTo>
                <a:lnTo>
                  <a:pt x="21431" y="21149"/>
                </a:lnTo>
                <a:lnTo>
                  <a:pt x="21431" y="21431"/>
                </a:lnTo>
                <a:lnTo>
                  <a:pt x="21149" y="21431"/>
                </a:lnTo>
                <a:lnTo>
                  <a:pt x="282" y="21431"/>
                </a:lnTo>
                <a:lnTo>
                  <a:pt x="0" y="21431"/>
                </a:lnTo>
                <a:lnTo>
                  <a:pt x="0" y="21149"/>
                </a:lnTo>
                <a:lnTo>
                  <a:pt x="0" y="282"/>
                </a:lnTo>
                <a:lnTo>
                  <a:pt x="0" y="0"/>
                </a:lnTo>
                <a:lnTo>
                  <a:pt x="282" y="0"/>
                </a:lnTo>
                <a:close/>
                <a:moveTo>
                  <a:pt x="20867" y="565"/>
                </a:moveTo>
                <a:lnTo>
                  <a:pt x="565" y="565"/>
                </a:lnTo>
                <a:lnTo>
                  <a:pt x="565" y="20867"/>
                </a:lnTo>
                <a:lnTo>
                  <a:pt x="20867" y="20867"/>
                </a:lnTo>
                <a:lnTo>
                  <a:pt x="20867" y="565"/>
                </a:lnTo>
                <a:close/>
              </a:path>
            </a:pathLst>
          </a:custGeom>
          <a:solidFill>
            <a:srgbClr val="FCD300"/>
          </a:solidFill>
          <a:ln>
            <a:noFill/>
          </a:ln>
        </p:spPr>
        <p:txBody>
          <a:bodyPr vert="horz" wrap="square" lIns="91440" tIns="45720" rIns="91440" bIns="45720" numCol="1" anchor="t" anchorCtr="0" compatLnSpc="1">
            <a:prstTxWarp prst="textNoShape">
              <a:avLst/>
            </a:prstTxWarp>
          </a:bodyPr>
          <a:lstStyle/>
          <a:p>
            <a:endParaRPr lang="en-US"/>
          </a:p>
        </p:txBody>
      </p:sp>
      <p:sp>
        <p:nvSpPr>
          <p:cNvPr id="2" name="TextBox 1"/>
          <p:cNvSpPr txBox="1"/>
          <p:nvPr/>
        </p:nvSpPr>
        <p:spPr>
          <a:xfrm>
            <a:off x="4346334" y="1959985"/>
            <a:ext cx="3656928" cy="441980"/>
          </a:xfrm>
          <a:prstGeom prst="rect">
            <a:avLst/>
          </a:prstGeom>
          <a:noFill/>
        </p:spPr>
        <p:txBody>
          <a:bodyPr wrap="square" rtlCol="0">
            <a:spAutoFit/>
          </a:bodyPr>
          <a:lstStyle/>
          <a:p>
            <a:pPr>
              <a:lnSpc>
                <a:spcPct val="150000"/>
              </a:lnSpc>
            </a:pPr>
            <a:r>
              <a:rPr lang="en-US" sz="800" dirty="0" smtClean="0">
                <a:solidFill>
                  <a:schemeClr val="bg1"/>
                </a:solidFill>
                <a:latin typeface="Open Sans"/>
                <a:cs typeface="Open Sans"/>
              </a:rPr>
              <a:t>But </a:t>
            </a:r>
            <a:r>
              <a:rPr lang="en-US" sz="800" dirty="0">
                <a:solidFill>
                  <a:schemeClr val="bg1"/>
                </a:solidFill>
                <a:latin typeface="Open Sans"/>
                <a:cs typeface="Open Sans"/>
              </a:rPr>
              <a:t>I must explain to you how all this mistaken idea of denouncing pleasure and praising pain was born and I will give </a:t>
            </a:r>
            <a:r>
              <a:rPr lang="en-US" sz="800" dirty="0" smtClean="0">
                <a:solidFill>
                  <a:schemeClr val="bg1"/>
                </a:solidFill>
                <a:latin typeface="Open Sans"/>
                <a:cs typeface="Open Sans"/>
              </a:rPr>
              <a:t>you.</a:t>
            </a:r>
          </a:p>
        </p:txBody>
      </p:sp>
      <p:sp>
        <p:nvSpPr>
          <p:cNvPr id="12" name="TextBox 11"/>
          <p:cNvSpPr txBox="1"/>
          <p:nvPr/>
        </p:nvSpPr>
        <p:spPr>
          <a:xfrm>
            <a:off x="4346334" y="1128988"/>
            <a:ext cx="2933914" cy="830997"/>
          </a:xfrm>
          <a:prstGeom prst="rect">
            <a:avLst/>
          </a:prstGeom>
          <a:noFill/>
        </p:spPr>
        <p:txBody>
          <a:bodyPr wrap="square" rtlCol="0">
            <a:spAutoFit/>
          </a:bodyPr>
          <a:lstStyle/>
          <a:p>
            <a:r>
              <a:rPr lang="en-US" sz="4800" b="1" dirty="0" smtClean="0">
                <a:solidFill>
                  <a:schemeClr val="bg1"/>
                </a:solidFill>
                <a:latin typeface="Bebas Neue Regular"/>
                <a:cs typeface="Bebas Neue Regular"/>
              </a:rPr>
              <a:t>Section</a:t>
            </a:r>
            <a:r>
              <a:rPr lang="en-US" sz="4800" dirty="0" smtClean="0">
                <a:solidFill>
                  <a:schemeClr val="bg1"/>
                </a:solidFill>
                <a:latin typeface="Bebas Neue Regular"/>
                <a:cs typeface="Bebas Neue Regular"/>
              </a:rPr>
              <a:t> one</a:t>
            </a:r>
          </a:p>
        </p:txBody>
      </p:sp>
      <p:sp>
        <p:nvSpPr>
          <p:cNvPr id="13" name="TextBox 12"/>
          <p:cNvSpPr txBox="1"/>
          <p:nvPr/>
        </p:nvSpPr>
        <p:spPr>
          <a:xfrm>
            <a:off x="7514164" y="329509"/>
            <a:ext cx="1253662" cy="169277"/>
          </a:xfrm>
          <a:prstGeom prst="rect">
            <a:avLst/>
          </a:prstGeom>
          <a:noFill/>
        </p:spPr>
        <p:txBody>
          <a:bodyPr wrap="square" rtlCol="0">
            <a:spAutoFit/>
          </a:bodyPr>
          <a:lstStyle/>
          <a:p>
            <a:pPr algn="r"/>
            <a:r>
              <a:rPr lang="en-US" sz="500" b="1" dirty="0" smtClean="0">
                <a:solidFill>
                  <a:schemeClr val="bg1"/>
                </a:solidFill>
                <a:latin typeface="Open Sans"/>
                <a:cs typeface="Open Sans"/>
              </a:rPr>
              <a:t>Designs corporate 2018</a:t>
            </a:r>
            <a:endParaRPr lang="en-US" sz="500" b="1" dirty="0">
              <a:solidFill>
                <a:schemeClr val="bg1"/>
              </a:solidFill>
              <a:latin typeface="Open Sans"/>
              <a:cs typeface="Open Sans"/>
            </a:endParaRPr>
          </a:p>
        </p:txBody>
      </p:sp>
      <p:sp>
        <p:nvSpPr>
          <p:cNvPr id="10" name="AutoShape 10"/>
          <p:cNvSpPr>
            <a:spLocks noChangeAspect="1" noChangeArrowheads="1" noTextEdit="1"/>
          </p:cNvSpPr>
          <p:nvPr/>
        </p:nvSpPr>
        <p:spPr bwMode="auto">
          <a:xfrm>
            <a:off x="0" y="606425"/>
            <a:ext cx="28257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Rectangle 14"/>
          <p:cNvSpPr/>
          <p:nvPr/>
        </p:nvSpPr>
        <p:spPr>
          <a:xfrm>
            <a:off x="404442" y="803588"/>
            <a:ext cx="3051139" cy="3226152"/>
          </a:xfrm>
          <a:prstGeom prst="rect">
            <a:avLst/>
          </a:prstGeom>
          <a:blipFill rotWithShape="1">
            <a:blip r:embed="rId2"/>
            <a:srcRect/>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p:nvSpPr>
        <p:spPr>
          <a:xfrm>
            <a:off x="-74428" y="-127590"/>
            <a:ext cx="1052623" cy="2031118"/>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TextBox 15"/>
          <p:cNvSpPr txBox="1"/>
          <p:nvPr/>
        </p:nvSpPr>
        <p:spPr>
          <a:xfrm>
            <a:off x="89353" y="892601"/>
            <a:ext cx="725060" cy="830997"/>
          </a:xfrm>
          <a:prstGeom prst="rect">
            <a:avLst/>
          </a:prstGeom>
          <a:noFill/>
        </p:spPr>
        <p:txBody>
          <a:bodyPr wrap="square" rtlCol="0">
            <a:spAutoFit/>
          </a:bodyPr>
          <a:lstStyle/>
          <a:p>
            <a:r>
              <a:rPr lang="en-US" sz="4800" b="1" dirty="0" smtClean="0">
                <a:latin typeface="Bebas Neue Regular"/>
                <a:cs typeface="Bebas Neue Regular"/>
              </a:rPr>
              <a:t>01</a:t>
            </a:r>
            <a:endParaRPr lang="en-US" sz="4800" dirty="0" smtClean="0">
              <a:latin typeface="Bebas Neue Regular"/>
              <a:cs typeface="Bebas Neue Regular"/>
            </a:endParaRPr>
          </a:p>
        </p:txBody>
      </p:sp>
      <p:sp>
        <p:nvSpPr>
          <p:cNvPr id="17" name="Rectangle 16"/>
          <p:cNvSpPr/>
          <p:nvPr/>
        </p:nvSpPr>
        <p:spPr>
          <a:xfrm>
            <a:off x="141288" y="1663665"/>
            <a:ext cx="673126" cy="45719"/>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TextBox 17"/>
          <p:cNvSpPr txBox="1"/>
          <p:nvPr/>
        </p:nvSpPr>
        <p:spPr>
          <a:xfrm>
            <a:off x="1188639" y="329409"/>
            <a:ext cx="1354748" cy="246221"/>
          </a:xfrm>
          <a:prstGeom prst="rect">
            <a:avLst/>
          </a:prstGeom>
          <a:noFill/>
        </p:spPr>
        <p:txBody>
          <a:bodyPr wrap="square" rtlCol="0">
            <a:spAutoFit/>
          </a:bodyPr>
          <a:lstStyle/>
          <a:p>
            <a:r>
              <a:rPr lang="en-US" sz="500" b="1" dirty="0" smtClean="0">
                <a:solidFill>
                  <a:srgbClr val="DAAD08"/>
                </a:solidFill>
                <a:latin typeface="Open Sans"/>
                <a:cs typeface="Open Sans"/>
              </a:rPr>
              <a:t>Annual </a:t>
            </a:r>
            <a:r>
              <a:rPr lang="en-US" sz="500" dirty="0" smtClean="0">
                <a:solidFill>
                  <a:srgbClr val="DAAD08"/>
                </a:solidFill>
                <a:latin typeface="Open Sans"/>
                <a:cs typeface="Open Sans"/>
              </a:rPr>
              <a:t>report </a:t>
            </a:r>
            <a:r>
              <a:rPr lang="en-US" sz="500" b="1" dirty="0" smtClean="0">
                <a:solidFill>
                  <a:srgbClr val="DAAD08"/>
                </a:solidFill>
                <a:latin typeface="Open Sans"/>
                <a:cs typeface="Open Sans"/>
              </a:rPr>
              <a:t> </a:t>
            </a:r>
          </a:p>
          <a:p>
            <a:r>
              <a:rPr lang="en-US" sz="500" b="1" dirty="0" smtClean="0">
                <a:solidFill>
                  <a:srgbClr val="DAAD08"/>
                </a:solidFill>
                <a:latin typeface="Open Sans"/>
                <a:cs typeface="Open Sans"/>
              </a:rPr>
              <a:t>2018 </a:t>
            </a:r>
            <a:endParaRPr lang="en-US" sz="500" b="1" dirty="0">
              <a:solidFill>
                <a:srgbClr val="DAAD08"/>
              </a:solidFill>
              <a:latin typeface="Open Sans"/>
              <a:cs typeface="Open Sans"/>
            </a:endParaRPr>
          </a:p>
        </p:txBody>
      </p:sp>
      <p:sp>
        <p:nvSpPr>
          <p:cNvPr id="22" name="TextBox 21"/>
          <p:cNvSpPr txBox="1"/>
          <p:nvPr/>
        </p:nvSpPr>
        <p:spPr>
          <a:xfrm>
            <a:off x="2201919" y="4160774"/>
            <a:ext cx="1253662" cy="169277"/>
          </a:xfrm>
          <a:prstGeom prst="rect">
            <a:avLst/>
          </a:prstGeom>
          <a:noFill/>
        </p:spPr>
        <p:txBody>
          <a:bodyPr wrap="square" rtlCol="0">
            <a:spAutoFit/>
          </a:bodyPr>
          <a:lstStyle/>
          <a:p>
            <a:pPr algn="r"/>
            <a:r>
              <a:rPr lang="en-US" sz="500" b="1" dirty="0" smtClean="0">
                <a:solidFill>
                  <a:schemeClr val="bg1"/>
                </a:solidFill>
                <a:latin typeface="Open Sans"/>
                <a:cs typeface="Open Sans"/>
              </a:rPr>
              <a:t>Designs corporate 2018</a:t>
            </a:r>
            <a:endParaRPr lang="en-US" sz="500" b="1" dirty="0">
              <a:solidFill>
                <a:schemeClr val="bg1"/>
              </a:solidFill>
              <a:latin typeface="Open Sans"/>
              <a:cs typeface="Open Sans"/>
            </a:endParaRPr>
          </a:p>
        </p:txBody>
      </p:sp>
    </p:spTree>
    <p:extLst>
      <p:ext uri="{BB962C8B-B14F-4D97-AF65-F5344CB8AC3E}">
        <p14:creationId xmlns:p14="http://schemas.microsoft.com/office/powerpoint/2010/main" val="168352752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up)">
                                      <p:cBhvr>
                                        <p:cTn id="11" dur="500"/>
                                        <p:tgtEl>
                                          <p:spTgt spid="1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wipe(left)">
                                      <p:cBhvr>
                                        <p:cTn id="19" dur="500"/>
                                        <p:tgtEl>
                                          <p:spTgt spid="1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fade">
                                      <p:cBhvr>
                                        <p:cTn id="23" dur="500"/>
                                        <p:tgtEl>
                                          <p:spTgt spid="20"/>
                                        </p:tgtEl>
                                      </p:cBhvr>
                                    </p:animEffect>
                                  </p:childTnLst>
                                </p:cTn>
                              </p:par>
                            </p:childTnLst>
                          </p:cTn>
                        </p:par>
                        <p:par>
                          <p:cTn id="24" fill="hold">
                            <p:stCondLst>
                              <p:cond delay="2500"/>
                            </p:stCondLst>
                            <p:childTnLst>
                              <p:par>
                                <p:cTn id="25" presetID="42" presetClass="entr" presetSubtype="0"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1000"/>
                                        <p:tgtEl>
                                          <p:spTgt spid="15"/>
                                        </p:tgtEl>
                                      </p:cBhvr>
                                    </p:animEffect>
                                    <p:anim calcmode="lin" valueType="num">
                                      <p:cBhvr>
                                        <p:cTn id="28" dur="1000" fill="hold"/>
                                        <p:tgtEl>
                                          <p:spTgt spid="15"/>
                                        </p:tgtEl>
                                        <p:attrNameLst>
                                          <p:attrName>ppt_x</p:attrName>
                                        </p:attrNameLst>
                                      </p:cBhvr>
                                      <p:tavLst>
                                        <p:tav tm="0">
                                          <p:val>
                                            <p:strVal val="#ppt_x"/>
                                          </p:val>
                                        </p:tav>
                                        <p:tav tm="100000">
                                          <p:val>
                                            <p:strVal val="#ppt_x"/>
                                          </p:val>
                                        </p:tav>
                                      </p:tavLst>
                                    </p:anim>
                                    <p:anim calcmode="lin" valueType="num">
                                      <p:cBhvr>
                                        <p:cTn id="29" dur="1000" fill="hold"/>
                                        <p:tgtEl>
                                          <p:spTgt spid="15"/>
                                        </p:tgtEl>
                                        <p:attrNameLst>
                                          <p:attrName>ppt_y</p:attrName>
                                        </p:attrNameLst>
                                      </p:cBhvr>
                                      <p:tavLst>
                                        <p:tav tm="0">
                                          <p:val>
                                            <p:strVal val="#ppt_y+.1"/>
                                          </p:val>
                                        </p:tav>
                                        <p:tav tm="100000">
                                          <p:val>
                                            <p:strVal val="#ppt_y"/>
                                          </p:val>
                                        </p:tav>
                                      </p:tavLst>
                                    </p:anim>
                                  </p:childTnLst>
                                </p:cTn>
                              </p:par>
                            </p:childTnLst>
                          </p:cTn>
                        </p:par>
                        <p:par>
                          <p:cTn id="30" fill="hold">
                            <p:stCondLst>
                              <p:cond delay="3500"/>
                            </p:stCondLst>
                            <p:childTnLst>
                              <p:par>
                                <p:cTn id="31" presetID="10" presetClass="entr" presetSubtype="0" fill="hold" grpId="0" nodeType="after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fade">
                                      <p:cBhvr>
                                        <p:cTn id="33" dur="500"/>
                                        <p:tgtEl>
                                          <p:spTgt spid="22"/>
                                        </p:tgtEl>
                                      </p:cBhvr>
                                    </p:animEffect>
                                  </p:childTnLst>
                                </p:cTn>
                              </p:par>
                            </p:childTnLst>
                          </p:cTn>
                        </p:par>
                        <p:par>
                          <p:cTn id="34" fill="hold">
                            <p:stCondLst>
                              <p:cond delay="4000"/>
                            </p:stCondLst>
                            <p:childTnLst>
                              <p:par>
                                <p:cTn id="35" presetID="22" presetClass="entr" presetSubtype="1"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wipe(up)">
                                      <p:cBhvr>
                                        <p:cTn id="37" dur="500"/>
                                        <p:tgtEl>
                                          <p:spTgt spid="12"/>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2"/>
                                        </p:tgtEl>
                                        <p:attrNameLst>
                                          <p:attrName>style.visibility</p:attrName>
                                        </p:attrNameLst>
                                      </p:cBhvr>
                                      <p:to>
                                        <p:strVal val="visible"/>
                                      </p:to>
                                    </p:set>
                                    <p:animEffect transition="in" filter="fade">
                                      <p:cBhvr>
                                        <p:cTn id="41" dur="500"/>
                                        <p:tgtEl>
                                          <p:spTgt spid="2"/>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fade">
                                      <p:cBhvr>
                                        <p:cTn id="4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 grpId="0"/>
      <p:bldP spid="12" grpId="0"/>
      <p:bldP spid="13" grpId="0"/>
      <p:bldP spid="15" grpId="0" animBg="1"/>
      <p:bldP spid="14" grpId="0" animBg="1"/>
      <p:bldP spid="16" grpId="0"/>
      <p:bldP spid="17" grpId="0" animBg="1"/>
      <p:bldP spid="18" grpId="0"/>
      <p:bldP spid="2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4840060" y="2739501"/>
            <a:ext cx="1682155" cy="1754326"/>
          </a:xfrm>
          <a:prstGeom prst="rect">
            <a:avLst/>
          </a:prstGeom>
          <a:noFill/>
        </p:spPr>
        <p:txBody>
          <a:bodyPr wrap="square" rtlCol="0">
            <a:spAutoFit/>
          </a:bodyPr>
          <a:lstStyle/>
          <a:p>
            <a:pPr>
              <a:lnSpc>
                <a:spcPct val="150000"/>
              </a:lnSpc>
            </a:pPr>
            <a:r>
              <a:rPr lang="en-US" sz="800" dirty="0" smtClean="0">
                <a:latin typeface="Open Sans"/>
                <a:cs typeface="Open Sans"/>
              </a:rPr>
              <a:t>Nor </a:t>
            </a:r>
            <a:r>
              <a:rPr lang="en-US" sz="800" dirty="0">
                <a:latin typeface="Open Sans"/>
                <a:cs typeface="Open Sans"/>
              </a:rPr>
              <a:t>again is there anyone who loves or pursues or desires to obtain pain of itself, because it is pain, but because occasionally circumstances occur in which toil and pain can procure him some great pleasure. To take a trivial example, </a:t>
            </a:r>
          </a:p>
        </p:txBody>
      </p:sp>
      <p:sp>
        <p:nvSpPr>
          <p:cNvPr id="13" name="Rectangle 12"/>
          <p:cNvSpPr/>
          <p:nvPr/>
        </p:nvSpPr>
        <p:spPr>
          <a:xfrm>
            <a:off x="0" y="1"/>
            <a:ext cx="4114800" cy="5171846"/>
          </a:xfrm>
          <a:prstGeom prst="rect">
            <a:avLst/>
          </a:prstGeom>
          <a:blipFill dpi="0" rotWithShape="1">
            <a:blip r:embed="rId2"/>
            <a:srcRect/>
            <a:stretch>
              <a:fillRect l="-19247" t="-41430" r="-19247" b="-41430"/>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p:nvSpPr>
        <p:spPr>
          <a:xfrm>
            <a:off x="941696" y="1628052"/>
            <a:ext cx="2470246" cy="2169865"/>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TextBox 14"/>
          <p:cNvSpPr txBox="1"/>
          <p:nvPr/>
        </p:nvSpPr>
        <p:spPr>
          <a:xfrm>
            <a:off x="1438915" y="2324002"/>
            <a:ext cx="1618126" cy="830997"/>
          </a:xfrm>
          <a:prstGeom prst="rect">
            <a:avLst/>
          </a:prstGeom>
          <a:noFill/>
        </p:spPr>
        <p:txBody>
          <a:bodyPr wrap="square" rtlCol="0">
            <a:spAutoFit/>
          </a:bodyPr>
          <a:lstStyle/>
          <a:p>
            <a:r>
              <a:rPr lang="en-US" sz="4800" dirty="0" smtClean="0">
                <a:solidFill>
                  <a:schemeClr val="bg1"/>
                </a:solidFill>
                <a:latin typeface="Bebas Neue Regular"/>
                <a:cs typeface="Bebas Neue Regular"/>
              </a:rPr>
              <a:t>studio</a:t>
            </a:r>
            <a:endParaRPr lang="en-US" sz="4800" dirty="0">
              <a:solidFill>
                <a:schemeClr val="bg1"/>
              </a:solidFill>
              <a:latin typeface="Bebas Neue Regular"/>
              <a:cs typeface="Bebas Neue Regular"/>
            </a:endParaRPr>
          </a:p>
        </p:txBody>
      </p:sp>
      <p:sp>
        <p:nvSpPr>
          <p:cNvPr id="16" name="TextBox 15"/>
          <p:cNvSpPr txBox="1"/>
          <p:nvPr/>
        </p:nvSpPr>
        <p:spPr>
          <a:xfrm>
            <a:off x="1438915" y="3293022"/>
            <a:ext cx="1253662" cy="215444"/>
          </a:xfrm>
          <a:prstGeom prst="rect">
            <a:avLst/>
          </a:prstGeom>
          <a:noFill/>
        </p:spPr>
        <p:txBody>
          <a:bodyPr wrap="square" rtlCol="0">
            <a:spAutoFit/>
          </a:bodyPr>
          <a:lstStyle/>
          <a:p>
            <a:r>
              <a:rPr lang="en-US" sz="800" b="1" dirty="0" smtClean="0">
                <a:solidFill>
                  <a:schemeClr val="bg1"/>
                </a:solidFill>
                <a:latin typeface="Open Sans"/>
                <a:cs typeface="Open Sans"/>
              </a:rPr>
              <a:t>www.info.com</a:t>
            </a:r>
            <a:endParaRPr lang="en-US" sz="800" b="1" dirty="0">
              <a:solidFill>
                <a:schemeClr val="bg1"/>
              </a:solidFill>
              <a:latin typeface="Open Sans"/>
              <a:cs typeface="Open Sans"/>
            </a:endParaRPr>
          </a:p>
        </p:txBody>
      </p:sp>
      <p:sp>
        <p:nvSpPr>
          <p:cNvPr id="6" name="TextBox 5"/>
          <p:cNvSpPr txBox="1"/>
          <p:nvPr/>
        </p:nvSpPr>
        <p:spPr>
          <a:xfrm>
            <a:off x="1438915" y="1841905"/>
            <a:ext cx="1402466" cy="830997"/>
          </a:xfrm>
          <a:prstGeom prst="rect">
            <a:avLst/>
          </a:prstGeom>
          <a:noFill/>
        </p:spPr>
        <p:txBody>
          <a:bodyPr wrap="square" rtlCol="0">
            <a:spAutoFit/>
          </a:bodyPr>
          <a:lstStyle/>
          <a:p>
            <a:r>
              <a:rPr lang="en-US" sz="4800" dirty="0" smtClean="0">
                <a:solidFill>
                  <a:schemeClr val="bg1"/>
                </a:solidFill>
                <a:latin typeface="Bebas Neue Light" pitchFamily="50" charset="0"/>
                <a:cs typeface="Bebas Neue Regular"/>
              </a:rPr>
              <a:t>info</a:t>
            </a:r>
            <a:endParaRPr lang="en-US" sz="4800" dirty="0">
              <a:solidFill>
                <a:schemeClr val="bg1"/>
              </a:solidFill>
              <a:latin typeface="Bebas Neue Light" pitchFamily="50" charset="0"/>
              <a:cs typeface="Bebas Neue Regular"/>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2268" y="1336656"/>
            <a:ext cx="788870" cy="8592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TextBox 17"/>
          <p:cNvSpPr txBox="1"/>
          <p:nvPr/>
        </p:nvSpPr>
        <p:spPr>
          <a:xfrm>
            <a:off x="7514164" y="329509"/>
            <a:ext cx="1253662" cy="169277"/>
          </a:xfrm>
          <a:prstGeom prst="rect">
            <a:avLst/>
          </a:prstGeom>
          <a:noFill/>
        </p:spPr>
        <p:txBody>
          <a:bodyPr wrap="square" rtlCol="0">
            <a:spAutoFit/>
          </a:bodyPr>
          <a:lstStyle/>
          <a:p>
            <a:pPr algn="r"/>
            <a:r>
              <a:rPr lang="en-US" sz="500" b="1" dirty="0" smtClean="0">
                <a:latin typeface="Open Sans"/>
                <a:cs typeface="Open Sans"/>
              </a:rPr>
              <a:t>Designs corporate 2018</a:t>
            </a:r>
            <a:endParaRPr lang="en-US" sz="500" b="1" dirty="0">
              <a:latin typeface="Open Sans"/>
              <a:cs typeface="Open Sans"/>
            </a:endParaRPr>
          </a:p>
        </p:txBody>
      </p:sp>
      <p:sp>
        <p:nvSpPr>
          <p:cNvPr id="19" name="TextBox 18"/>
          <p:cNvSpPr txBox="1"/>
          <p:nvPr/>
        </p:nvSpPr>
        <p:spPr>
          <a:xfrm>
            <a:off x="6745248" y="2755208"/>
            <a:ext cx="1839193" cy="1569660"/>
          </a:xfrm>
          <a:prstGeom prst="rect">
            <a:avLst/>
          </a:prstGeom>
          <a:noFill/>
        </p:spPr>
        <p:txBody>
          <a:bodyPr wrap="square" rtlCol="0">
            <a:spAutoFit/>
          </a:bodyPr>
          <a:lstStyle/>
          <a:p>
            <a:pPr>
              <a:lnSpc>
                <a:spcPct val="150000"/>
              </a:lnSpc>
            </a:pPr>
            <a:r>
              <a:rPr lang="en-US" sz="800" dirty="0" smtClean="0">
                <a:latin typeface="Open Sans"/>
                <a:cs typeface="Open Sans"/>
              </a:rPr>
              <a:t>I </a:t>
            </a:r>
            <a:r>
              <a:rPr lang="en-US" sz="800" dirty="0">
                <a:latin typeface="Open Sans"/>
                <a:cs typeface="Open Sans"/>
              </a:rPr>
              <a:t>will give you a complete account of the system, and expound the actual teachings of the great explorer of the truth, the master-builder of human happiness. No one rejects, dislikes, or avoids pleasure itself, </a:t>
            </a:r>
            <a:r>
              <a:rPr lang="en-US" sz="800" dirty="0" smtClean="0">
                <a:latin typeface="Open Sans"/>
                <a:cs typeface="Open Sans"/>
              </a:rPr>
              <a:t>consequences </a:t>
            </a:r>
            <a:r>
              <a:rPr lang="en-US" sz="800" dirty="0">
                <a:latin typeface="Open Sans"/>
                <a:cs typeface="Open Sans"/>
              </a:rPr>
              <a:t>that are extremely painful. </a:t>
            </a:r>
          </a:p>
        </p:txBody>
      </p:sp>
      <p:sp>
        <p:nvSpPr>
          <p:cNvPr id="17" name="Rectangle 16"/>
          <p:cNvSpPr/>
          <p:nvPr/>
        </p:nvSpPr>
        <p:spPr>
          <a:xfrm>
            <a:off x="5807386" y="1324600"/>
            <a:ext cx="2960440" cy="923330"/>
          </a:xfrm>
          <a:prstGeom prst="rect">
            <a:avLst/>
          </a:prstGeom>
        </p:spPr>
        <p:txBody>
          <a:bodyPr wrap="square">
            <a:spAutoFit/>
          </a:bodyPr>
          <a:lstStyle/>
          <a:p>
            <a:pPr>
              <a:lnSpc>
                <a:spcPct val="150000"/>
              </a:lnSpc>
            </a:pPr>
            <a:r>
              <a:rPr lang="en-US" sz="1200" b="1" dirty="0">
                <a:latin typeface="Open Sans"/>
                <a:cs typeface="Open Sans"/>
              </a:rPr>
              <a:t>But I must explain to you how all this mistaken idea of denouncing pleasure </a:t>
            </a:r>
            <a:r>
              <a:rPr lang="en-US" sz="1200" b="1" dirty="0" smtClean="0">
                <a:latin typeface="Open Sans"/>
                <a:cs typeface="Open Sans"/>
              </a:rPr>
              <a:t>and praising pain.</a:t>
            </a:r>
            <a:endParaRPr lang="en-US" sz="1200" b="1" dirty="0">
              <a:latin typeface="Open Sans"/>
              <a:cs typeface="Open Sans"/>
            </a:endParaRPr>
          </a:p>
        </p:txBody>
      </p:sp>
    </p:spTree>
    <p:extLst>
      <p:ext uri="{BB962C8B-B14F-4D97-AF65-F5344CB8AC3E}">
        <p14:creationId xmlns:p14="http://schemas.microsoft.com/office/powerpoint/2010/main" val="16189401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2"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right)">
                                      <p:cBhvr>
                                        <p:cTn id="19" dur="500"/>
                                        <p:tgtEl>
                                          <p:spTgt spid="15"/>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500"/>
                                        <p:tgtEl>
                                          <p:spTgt spid="16"/>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1026"/>
                                        </p:tgtEl>
                                        <p:attrNameLst>
                                          <p:attrName>style.visibility</p:attrName>
                                        </p:attrNameLst>
                                      </p:cBhvr>
                                      <p:to>
                                        <p:strVal val="visible"/>
                                      </p:to>
                                    </p:set>
                                    <p:animEffect transition="in" filter="fade">
                                      <p:cBhvr>
                                        <p:cTn id="27" dur="500"/>
                                        <p:tgtEl>
                                          <p:spTgt spid="1026"/>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500"/>
                                        <p:tgtEl>
                                          <p:spTgt spid="8"/>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500"/>
                                        <p:tgtEl>
                                          <p:spTgt spid="19"/>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fade">
                                      <p:cBhvr>
                                        <p:cTn id="4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3" grpId="0" animBg="1"/>
      <p:bldP spid="14" grpId="0" animBg="1"/>
      <p:bldP spid="15" grpId="0"/>
      <p:bldP spid="16" grpId="0"/>
      <p:bldP spid="6" grpId="0"/>
      <p:bldP spid="18" grpId="0"/>
      <p:bldP spid="19" grpId="0"/>
      <p:bldP spid="1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1" y="-36544"/>
            <a:ext cx="4626591" cy="5180043"/>
          </a:xfrm>
          <a:prstGeom prst="rect">
            <a:avLst/>
          </a:prstGeom>
          <a:solidFill>
            <a:schemeClr val="tx1">
              <a:lumMod val="75000"/>
              <a:lumOff val="2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p:nvSpPr>
        <p:spPr>
          <a:xfrm>
            <a:off x="750627" y="777923"/>
            <a:ext cx="3289110" cy="2702256"/>
          </a:xfrm>
          <a:prstGeom prst="rect">
            <a:avLst/>
          </a:prstGeom>
          <a:blipFill rotWithShape="1">
            <a:blip r:embed="rId2"/>
            <a:srcRect/>
            <a:stretch>
              <a:fillRect t="-12015" b="-12015"/>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TextBox 17"/>
          <p:cNvSpPr txBox="1"/>
          <p:nvPr/>
        </p:nvSpPr>
        <p:spPr>
          <a:xfrm>
            <a:off x="7514164" y="329509"/>
            <a:ext cx="1253662" cy="169277"/>
          </a:xfrm>
          <a:prstGeom prst="rect">
            <a:avLst/>
          </a:prstGeom>
          <a:noFill/>
        </p:spPr>
        <p:txBody>
          <a:bodyPr wrap="square" rtlCol="0">
            <a:spAutoFit/>
          </a:bodyPr>
          <a:lstStyle/>
          <a:p>
            <a:pPr algn="r"/>
            <a:r>
              <a:rPr lang="en-US" sz="500" b="1" dirty="0" smtClean="0">
                <a:latin typeface="Open Sans"/>
                <a:cs typeface="Open Sans"/>
              </a:rPr>
              <a:t>Designs corporate 2018</a:t>
            </a:r>
            <a:endParaRPr lang="en-US" sz="500" b="1" dirty="0">
              <a:latin typeface="Open Sans"/>
              <a:cs typeface="Open Sans"/>
            </a:endParaRPr>
          </a:p>
        </p:txBody>
      </p:sp>
      <p:sp>
        <p:nvSpPr>
          <p:cNvPr id="19" name="TextBox 18"/>
          <p:cNvSpPr txBox="1"/>
          <p:nvPr/>
        </p:nvSpPr>
        <p:spPr>
          <a:xfrm>
            <a:off x="5027958" y="3681123"/>
            <a:ext cx="3780812" cy="1200329"/>
          </a:xfrm>
          <a:prstGeom prst="rect">
            <a:avLst/>
          </a:prstGeom>
          <a:noFill/>
        </p:spPr>
        <p:txBody>
          <a:bodyPr wrap="square" rtlCol="0">
            <a:spAutoFit/>
          </a:bodyPr>
          <a:lstStyle/>
          <a:p>
            <a:pPr>
              <a:lnSpc>
                <a:spcPct val="150000"/>
              </a:lnSpc>
            </a:pPr>
            <a:r>
              <a:rPr lang="en-US" sz="800" dirty="0" smtClean="0">
                <a:latin typeface="Open Sans"/>
                <a:cs typeface="Open Sans"/>
              </a:rPr>
              <a:t>I </a:t>
            </a:r>
            <a:r>
              <a:rPr lang="en-US" sz="800" dirty="0">
                <a:latin typeface="Open Sans"/>
                <a:cs typeface="Open Sans"/>
              </a:rPr>
              <a:t>will give you a complete account of the system, and expound the actual teachings of the great explorer of the truth, the master-builder of human </a:t>
            </a:r>
            <a:r>
              <a:rPr lang="en-US" sz="800" dirty="0" smtClean="0">
                <a:latin typeface="Open Sans"/>
                <a:cs typeface="Open Sans"/>
              </a:rPr>
              <a:t>happiness</a:t>
            </a:r>
          </a:p>
          <a:p>
            <a:pPr>
              <a:lnSpc>
                <a:spcPct val="150000"/>
              </a:lnSpc>
            </a:pPr>
            <a:endParaRPr lang="en-US" sz="800" dirty="0">
              <a:latin typeface="Open Sans"/>
              <a:cs typeface="Open Sans"/>
            </a:endParaRPr>
          </a:p>
          <a:p>
            <a:pPr>
              <a:lnSpc>
                <a:spcPct val="150000"/>
              </a:lnSpc>
            </a:pPr>
            <a:r>
              <a:rPr lang="en-US" sz="800" dirty="0" smtClean="0">
                <a:latin typeface="Open Sans"/>
                <a:cs typeface="Open Sans"/>
              </a:rPr>
              <a:t>]No </a:t>
            </a:r>
            <a:r>
              <a:rPr lang="en-US" sz="800" dirty="0">
                <a:latin typeface="Open Sans"/>
                <a:cs typeface="Open Sans"/>
              </a:rPr>
              <a:t>one rejects, dislikes, or avoids pleasure itself, </a:t>
            </a:r>
            <a:r>
              <a:rPr lang="en-US" sz="800" dirty="0" smtClean="0">
                <a:latin typeface="Open Sans"/>
                <a:cs typeface="Open Sans"/>
              </a:rPr>
              <a:t>consequences </a:t>
            </a:r>
            <a:r>
              <a:rPr lang="en-US" sz="800" dirty="0">
                <a:latin typeface="Open Sans"/>
                <a:cs typeface="Open Sans"/>
              </a:rPr>
              <a:t>that are extremely painful. </a:t>
            </a:r>
          </a:p>
        </p:txBody>
      </p:sp>
      <p:sp>
        <p:nvSpPr>
          <p:cNvPr id="12" name="Rectangle 11"/>
          <p:cNvSpPr/>
          <p:nvPr/>
        </p:nvSpPr>
        <p:spPr>
          <a:xfrm>
            <a:off x="4987014" y="777922"/>
            <a:ext cx="3679314" cy="2702256"/>
          </a:xfrm>
          <a:prstGeom prst="rect">
            <a:avLst/>
          </a:prstGeom>
          <a:blipFill rotWithShape="1">
            <a:blip r:embed="rId2"/>
            <a:srcRect/>
            <a:stretch>
              <a:fillRect t="-16011" b="-16011"/>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TextBox 21"/>
          <p:cNvSpPr txBox="1"/>
          <p:nvPr/>
        </p:nvSpPr>
        <p:spPr>
          <a:xfrm>
            <a:off x="750627" y="247281"/>
            <a:ext cx="1253662" cy="215444"/>
          </a:xfrm>
          <a:prstGeom prst="rect">
            <a:avLst/>
          </a:prstGeom>
          <a:noFill/>
        </p:spPr>
        <p:txBody>
          <a:bodyPr wrap="square" rtlCol="0">
            <a:spAutoFit/>
          </a:bodyPr>
          <a:lstStyle/>
          <a:p>
            <a:r>
              <a:rPr lang="en-US" sz="800" b="1" dirty="0" smtClean="0">
                <a:solidFill>
                  <a:schemeClr val="bg1"/>
                </a:solidFill>
                <a:latin typeface="Open Sans"/>
                <a:cs typeface="Open Sans"/>
              </a:rPr>
              <a:t>www.info.com</a:t>
            </a:r>
            <a:endParaRPr lang="en-US" sz="800" b="1" dirty="0">
              <a:solidFill>
                <a:schemeClr val="bg1"/>
              </a:solidFill>
              <a:latin typeface="Open Sans"/>
              <a:cs typeface="Open Sans"/>
            </a:endParaRPr>
          </a:p>
        </p:txBody>
      </p:sp>
      <p:sp>
        <p:nvSpPr>
          <p:cNvPr id="23" name="TextBox 22"/>
          <p:cNvSpPr txBox="1"/>
          <p:nvPr/>
        </p:nvSpPr>
        <p:spPr>
          <a:xfrm>
            <a:off x="758929" y="3485053"/>
            <a:ext cx="3280807" cy="830997"/>
          </a:xfrm>
          <a:prstGeom prst="rect">
            <a:avLst/>
          </a:prstGeom>
          <a:noFill/>
        </p:spPr>
        <p:txBody>
          <a:bodyPr wrap="square" rtlCol="0">
            <a:spAutoFit/>
          </a:bodyPr>
          <a:lstStyle/>
          <a:p>
            <a:r>
              <a:rPr lang="en-US" sz="4800" b="1" dirty="0" smtClean="0">
                <a:solidFill>
                  <a:srgbClr val="FCD300"/>
                </a:solidFill>
                <a:latin typeface="Bebas Neue Light" pitchFamily="50" charset="0"/>
                <a:cs typeface="Bebas Neue Regular"/>
              </a:rPr>
              <a:t>PICTURE</a:t>
            </a:r>
            <a:r>
              <a:rPr lang="en-US" sz="4800" dirty="0" smtClean="0">
                <a:solidFill>
                  <a:srgbClr val="FCD300"/>
                </a:solidFill>
                <a:latin typeface="Bebas Neue Light" pitchFamily="50" charset="0"/>
                <a:cs typeface="Bebas Neue Regular"/>
              </a:rPr>
              <a:t> PHOTO</a:t>
            </a:r>
            <a:endParaRPr lang="en-US" sz="4800" dirty="0">
              <a:solidFill>
                <a:srgbClr val="FCD300"/>
              </a:solidFill>
              <a:latin typeface="Bebas Neue Light" pitchFamily="50" charset="0"/>
              <a:cs typeface="Bebas Neue Regular"/>
            </a:endParaRPr>
          </a:p>
        </p:txBody>
      </p:sp>
      <p:sp>
        <p:nvSpPr>
          <p:cNvPr id="24" name="TextBox 23"/>
          <p:cNvSpPr txBox="1"/>
          <p:nvPr/>
        </p:nvSpPr>
        <p:spPr>
          <a:xfrm>
            <a:off x="750627" y="4067585"/>
            <a:ext cx="2872856" cy="830997"/>
          </a:xfrm>
          <a:prstGeom prst="rect">
            <a:avLst/>
          </a:prstGeom>
          <a:noFill/>
        </p:spPr>
        <p:txBody>
          <a:bodyPr wrap="square" rtlCol="0">
            <a:spAutoFit/>
          </a:bodyPr>
          <a:lstStyle/>
          <a:p>
            <a:r>
              <a:rPr lang="en-US" sz="4800" b="1" dirty="0" smtClean="0">
                <a:solidFill>
                  <a:schemeClr val="bg1"/>
                </a:solidFill>
                <a:latin typeface="Bebas Neue Light" pitchFamily="50" charset="0"/>
                <a:cs typeface="Bebas Neue Regular"/>
              </a:rPr>
              <a:t>LAYOUT</a:t>
            </a:r>
            <a:endParaRPr lang="en-US" sz="4800" b="1" dirty="0">
              <a:solidFill>
                <a:schemeClr val="bg1"/>
              </a:solidFill>
              <a:latin typeface="Bebas Neue Light" pitchFamily="50" charset="0"/>
              <a:cs typeface="Bebas Neue Regular"/>
            </a:endParaRPr>
          </a:p>
        </p:txBody>
      </p:sp>
    </p:spTree>
    <p:extLst>
      <p:ext uri="{BB962C8B-B14F-4D97-AF65-F5344CB8AC3E}">
        <p14:creationId xmlns:p14="http://schemas.microsoft.com/office/powerpoint/2010/main" val="332703287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fade">
                                      <p:cBhvr>
                                        <p:cTn id="11" dur="500"/>
                                        <p:tgtEl>
                                          <p:spTgt spid="2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left)">
                                      <p:cBhvr>
                                        <p:cTn id="15" dur="500"/>
                                        <p:tgtEl>
                                          <p:spTgt spid="14"/>
                                        </p:tgtEl>
                                      </p:cBhvr>
                                    </p:animEffect>
                                  </p:childTnLst>
                                </p:cTn>
                              </p:par>
                              <p:par>
                                <p:cTn id="16" presetID="22" presetClass="entr" presetSubtype="2"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right)">
                                      <p:cBhvr>
                                        <p:cTn id="18" dur="500"/>
                                        <p:tgtEl>
                                          <p:spTgt spid="12"/>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fade">
                                      <p:cBhvr>
                                        <p:cTn id="22" dur="500"/>
                                        <p:tgtEl>
                                          <p:spTgt spid="23"/>
                                        </p:tgtEl>
                                      </p:cBhvr>
                                    </p:animEffect>
                                  </p:childTnLst>
                                </p:cTn>
                              </p:par>
                            </p:childTnLst>
                          </p:cTn>
                        </p:par>
                        <p:par>
                          <p:cTn id="23" fill="hold">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24"/>
                                        </p:tgtEl>
                                        <p:attrNameLst>
                                          <p:attrName>style.visibility</p:attrName>
                                        </p:attrNameLst>
                                      </p:cBhvr>
                                      <p:to>
                                        <p:strVal val="visible"/>
                                      </p:to>
                                    </p:set>
                                    <p:animEffect transition="in" filter="fade">
                                      <p:cBhvr>
                                        <p:cTn id="26" dur="1000"/>
                                        <p:tgtEl>
                                          <p:spTgt spid="24"/>
                                        </p:tgtEl>
                                      </p:cBhvr>
                                    </p:animEffect>
                                  </p:childTnLst>
                                </p:cTn>
                              </p:par>
                            </p:childTnLst>
                          </p:cTn>
                        </p:par>
                        <p:par>
                          <p:cTn id="27" fill="hold">
                            <p:stCondLst>
                              <p:cond delay="3000"/>
                            </p:stCondLst>
                            <p:childTnLst>
                              <p:par>
                                <p:cTn id="28" presetID="10" presetClass="entr" presetSubtype="0" fill="hold" grpId="0" nodeType="after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fade">
                                      <p:cBhvr>
                                        <p:cTn id="30" dur="500"/>
                                        <p:tgtEl>
                                          <p:spTgt spid="19"/>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fade">
                                      <p:cBhvr>
                                        <p:cTn id="35"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4" grpId="0" animBg="1"/>
      <p:bldP spid="18" grpId="0"/>
      <p:bldP spid="19" grpId="0"/>
      <p:bldP spid="12" grpId="0" animBg="1"/>
      <p:bldP spid="22" grpId="0"/>
      <p:bldP spid="23" grpId="0"/>
      <p:bldP spid="2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53565" y="643178"/>
            <a:ext cx="2181698" cy="830997"/>
          </a:xfrm>
          <a:prstGeom prst="rect">
            <a:avLst/>
          </a:prstGeom>
          <a:noFill/>
        </p:spPr>
        <p:txBody>
          <a:bodyPr wrap="square" rtlCol="0">
            <a:spAutoFit/>
          </a:bodyPr>
          <a:lstStyle/>
          <a:p>
            <a:r>
              <a:rPr lang="en-US" sz="4800" dirty="0" smtClean="0">
                <a:latin typeface="Bebas Neue Regular"/>
                <a:cs typeface="Bebas Neue Regular"/>
              </a:rPr>
              <a:t>TITLETEXT</a:t>
            </a:r>
            <a:endParaRPr lang="en-US" sz="4800" dirty="0">
              <a:latin typeface="Bebas Neue Regular"/>
              <a:cs typeface="Bebas Neue Regular"/>
            </a:endParaRPr>
          </a:p>
        </p:txBody>
      </p:sp>
      <p:sp>
        <p:nvSpPr>
          <p:cNvPr id="6" name="TextBox 5"/>
          <p:cNvSpPr txBox="1"/>
          <p:nvPr/>
        </p:nvSpPr>
        <p:spPr>
          <a:xfrm>
            <a:off x="553565" y="1164253"/>
            <a:ext cx="1402466" cy="830997"/>
          </a:xfrm>
          <a:prstGeom prst="rect">
            <a:avLst/>
          </a:prstGeom>
          <a:noFill/>
        </p:spPr>
        <p:txBody>
          <a:bodyPr wrap="square" rtlCol="0">
            <a:spAutoFit/>
          </a:bodyPr>
          <a:lstStyle/>
          <a:p>
            <a:r>
              <a:rPr lang="en-US" sz="4800" dirty="0" smtClean="0">
                <a:solidFill>
                  <a:srgbClr val="FCD300"/>
                </a:solidFill>
                <a:latin typeface="Bebas Neue Regular"/>
                <a:cs typeface="Bebas Neue Regular"/>
              </a:rPr>
              <a:t>DEMO</a:t>
            </a:r>
            <a:endParaRPr lang="en-US" sz="4800" dirty="0">
              <a:solidFill>
                <a:srgbClr val="FCD300"/>
              </a:solidFill>
              <a:latin typeface="Bebas Neue Regular"/>
              <a:cs typeface="Bebas Neue Regular"/>
            </a:endParaRPr>
          </a:p>
        </p:txBody>
      </p:sp>
      <p:sp>
        <p:nvSpPr>
          <p:cNvPr id="2" name="TextBox 1"/>
          <p:cNvSpPr txBox="1"/>
          <p:nvPr/>
        </p:nvSpPr>
        <p:spPr>
          <a:xfrm>
            <a:off x="553565" y="2124978"/>
            <a:ext cx="2955061" cy="2482732"/>
          </a:xfrm>
          <a:prstGeom prst="rect">
            <a:avLst/>
          </a:prstGeom>
          <a:noFill/>
        </p:spPr>
        <p:txBody>
          <a:bodyPr wrap="square" rtlCol="0">
            <a:spAutoFit/>
          </a:bodyPr>
          <a:lstStyle/>
          <a:p>
            <a:pPr>
              <a:lnSpc>
                <a:spcPct val="150000"/>
              </a:lnSpc>
            </a:pPr>
            <a:r>
              <a:rPr lang="en-US" sz="800" dirty="0">
                <a:latin typeface="Open Sans"/>
                <a:cs typeface="Open Sans"/>
              </a:rPr>
              <a:t>"But I must explain to you how all this mistaken idea of denouncing pleasure and praising pain was born and I will give you a complete account of the system, and expound the actual teachings of the great explorer of the truth, the master-builder of human happiness. No one rejects, dislikes, or avoids pleasure itself, because it is pleasure, but because those who do not know how to pursue pleasure rationally encounter consequences that are extremely painful. Nor again is there anyone who loves or pursues or desires to obtain pain of itself, because it is pain, but because occasionally circumstances occur in which toil and pain can procure him some great pleasure. To take a trivial example, </a:t>
            </a:r>
          </a:p>
        </p:txBody>
      </p:sp>
      <p:sp>
        <p:nvSpPr>
          <p:cNvPr id="3" name="TextBox 2"/>
          <p:cNvSpPr txBox="1"/>
          <p:nvPr/>
        </p:nvSpPr>
        <p:spPr>
          <a:xfrm>
            <a:off x="553565" y="486604"/>
            <a:ext cx="1253662" cy="215444"/>
          </a:xfrm>
          <a:prstGeom prst="rect">
            <a:avLst/>
          </a:prstGeom>
          <a:noFill/>
        </p:spPr>
        <p:txBody>
          <a:bodyPr wrap="square" rtlCol="0">
            <a:spAutoFit/>
          </a:bodyPr>
          <a:lstStyle/>
          <a:p>
            <a:r>
              <a:rPr lang="en-US" sz="800" b="1" dirty="0" err="1" smtClean="0">
                <a:latin typeface="Open Sans"/>
                <a:cs typeface="Open Sans"/>
              </a:rPr>
              <a:t>Lorem</a:t>
            </a:r>
            <a:r>
              <a:rPr lang="en-US" sz="800" b="1" dirty="0" smtClean="0">
                <a:latin typeface="Open Sans"/>
                <a:cs typeface="Open Sans"/>
              </a:rPr>
              <a:t> </a:t>
            </a:r>
            <a:r>
              <a:rPr lang="en-US" sz="800" b="1" dirty="0" err="1" smtClean="0">
                <a:latin typeface="Open Sans"/>
                <a:cs typeface="Open Sans"/>
              </a:rPr>
              <a:t>Ipsum</a:t>
            </a:r>
            <a:endParaRPr lang="en-US" sz="800" b="1" dirty="0">
              <a:latin typeface="Open Sans"/>
              <a:cs typeface="Open Sans"/>
            </a:endParaRPr>
          </a:p>
        </p:txBody>
      </p:sp>
      <p:sp>
        <p:nvSpPr>
          <p:cNvPr id="7" name="Rectangle 12"/>
          <p:cNvSpPr/>
          <p:nvPr/>
        </p:nvSpPr>
        <p:spPr>
          <a:xfrm>
            <a:off x="5128618" y="0"/>
            <a:ext cx="3451119" cy="5143500"/>
          </a:xfrm>
          <a:custGeom>
            <a:avLst/>
            <a:gdLst/>
            <a:ahLst/>
            <a:cxnLst/>
            <a:rect l="l" t="t" r="r" b="b"/>
            <a:pathLst>
              <a:path w="3451119" h="5143500">
                <a:moveTo>
                  <a:pt x="0" y="0"/>
                </a:moveTo>
                <a:lnTo>
                  <a:pt x="1742102" y="0"/>
                </a:lnTo>
                <a:lnTo>
                  <a:pt x="1742102" y="692042"/>
                </a:lnTo>
                <a:lnTo>
                  <a:pt x="2451094" y="692042"/>
                </a:lnTo>
                <a:lnTo>
                  <a:pt x="2451094" y="1224434"/>
                </a:lnTo>
                <a:lnTo>
                  <a:pt x="3451119" y="1224434"/>
                </a:lnTo>
                <a:lnTo>
                  <a:pt x="3451119" y="2483721"/>
                </a:lnTo>
                <a:lnTo>
                  <a:pt x="2801755" y="2483721"/>
                </a:lnTo>
                <a:lnTo>
                  <a:pt x="2801755" y="4133024"/>
                </a:lnTo>
                <a:lnTo>
                  <a:pt x="1311308" y="4133024"/>
                </a:lnTo>
                <a:lnTo>
                  <a:pt x="1311308" y="5143500"/>
                </a:lnTo>
                <a:lnTo>
                  <a:pt x="0" y="5143500"/>
                </a:lnTo>
                <a:lnTo>
                  <a:pt x="0" y="3867864"/>
                </a:lnTo>
                <a:lnTo>
                  <a:pt x="451434" y="3867864"/>
                </a:lnTo>
                <a:lnTo>
                  <a:pt x="451434" y="1854078"/>
                </a:lnTo>
                <a:lnTo>
                  <a:pt x="2152392" y="1854078"/>
                </a:lnTo>
                <a:lnTo>
                  <a:pt x="2152392" y="1455832"/>
                </a:lnTo>
                <a:lnTo>
                  <a:pt x="1663383" y="1455832"/>
                </a:lnTo>
                <a:lnTo>
                  <a:pt x="1663383" y="773458"/>
                </a:lnTo>
                <a:lnTo>
                  <a:pt x="0" y="773458"/>
                </a:lnTo>
                <a:close/>
              </a:path>
            </a:pathLst>
          </a:custGeom>
          <a:blipFill rotWithShape="1">
            <a:blip r:embed="rId2"/>
            <a:srcRect/>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Frame 7"/>
          <p:cNvSpPr/>
          <p:nvPr/>
        </p:nvSpPr>
        <p:spPr>
          <a:xfrm>
            <a:off x="7690655" y="1583325"/>
            <a:ext cx="1083306" cy="1083306"/>
          </a:xfrm>
          <a:prstGeom prst="frame">
            <a:avLst>
              <a:gd name="adj1" fmla="val 4413"/>
            </a:avLst>
          </a:prstGeom>
          <a:solidFill>
            <a:schemeClr val="accent6">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9" name="Frame 8"/>
          <p:cNvSpPr/>
          <p:nvPr/>
        </p:nvSpPr>
        <p:spPr>
          <a:xfrm>
            <a:off x="6076531" y="3845967"/>
            <a:ext cx="747009" cy="747009"/>
          </a:xfrm>
          <a:prstGeom prst="frame">
            <a:avLst>
              <a:gd name="adj1" fmla="val 6376"/>
            </a:avLst>
          </a:prstGeom>
          <a:solidFill>
            <a:schemeClr val="accent6">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0" name="Frame 9"/>
          <p:cNvSpPr/>
          <p:nvPr/>
        </p:nvSpPr>
        <p:spPr>
          <a:xfrm>
            <a:off x="7971033" y="4201504"/>
            <a:ext cx="503976" cy="503976"/>
          </a:xfrm>
          <a:prstGeom prst="frame">
            <a:avLst>
              <a:gd name="adj1" fmla="val 6461"/>
            </a:avLst>
          </a:prstGeom>
          <a:solidFill>
            <a:schemeClr val="accent6">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95869889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500"/>
                                        <p:tgtEl>
                                          <p:spTgt spid="3"/>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500"/>
                                        <p:tgtEl>
                                          <p:spTgt spid="5"/>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500"/>
                                        <p:tgtEl>
                                          <p:spTgt spid="6"/>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fade">
                                      <p:cBhvr>
                                        <p:cTn id="3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2" grpId="0"/>
      <p:bldP spid="3" grpId="0"/>
      <p:bldP spid="7" grpId="0" animBg="1"/>
      <p:bldP spid="8" grpId="0" animBg="1"/>
      <p:bldP spid="9" grpId="0" animBg="1"/>
      <p:bldP spid="1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0" y="0"/>
            <a:ext cx="9144000" cy="5143500"/>
          </a:xfrm>
          <a:prstGeom prst="rect">
            <a:avLst/>
          </a:prstGeom>
          <a:solidFill>
            <a:schemeClr val="tx1">
              <a:lumMod val="85000"/>
              <a:lumOff val="1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AutoShape 4"/>
          <p:cNvSpPr>
            <a:spLocks noChangeAspect="1" noChangeArrowheads="1" noTextEdit="1"/>
          </p:cNvSpPr>
          <p:nvPr/>
        </p:nvSpPr>
        <p:spPr bwMode="auto">
          <a:xfrm>
            <a:off x="187730" y="1115401"/>
            <a:ext cx="3484562" cy="3487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6"/>
          <p:cNvSpPr>
            <a:spLocks noEditPoints="1"/>
          </p:cNvSpPr>
          <p:nvPr/>
        </p:nvSpPr>
        <p:spPr bwMode="auto">
          <a:xfrm>
            <a:off x="194080" y="1121751"/>
            <a:ext cx="3471862" cy="3475038"/>
          </a:xfrm>
          <a:custGeom>
            <a:avLst/>
            <a:gdLst>
              <a:gd name="T0" fmla="*/ 282 w 21431"/>
              <a:gd name="T1" fmla="*/ 0 h 21431"/>
              <a:gd name="T2" fmla="*/ 21149 w 21431"/>
              <a:gd name="T3" fmla="*/ 0 h 21431"/>
              <a:gd name="T4" fmla="*/ 21431 w 21431"/>
              <a:gd name="T5" fmla="*/ 0 h 21431"/>
              <a:gd name="T6" fmla="*/ 21431 w 21431"/>
              <a:gd name="T7" fmla="*/ 282 h 21431"/>
              <a:gd name="T8" fmla="*/ 21431 w 21431"/>
              <a:gd name="T9" fmla="*/ 21149 h 21431"/>
              <a:gd name="T10" fmla="*/ 21431 w 21431"/>
              <a:gd name="T11" fmla="*/ 21431 h 21431"/>
              <a:gd name="T12" fmla="*/ 21149 w 21431"/>
              <a:gd name="T13" fmla="*/ 21431 h 21431"/>
              <a:gd name="T14" fmla="*/ 282 w 21431"/>
              <a:gd name="T15" fmla="*/ 21431 h 21431"/>
              <a:gd name="T16" fmla="*/ 0 w 21431"/>
              <a:gd name="T17" fmla="*/ 21431 h 21431"/>
              <a:gd name="T18" fmla="*/ 0 w 21431"/>
              <a:gd name="T19" fmla="*/ 21149 h 21431"/>
              <a:gd name="T20" fmla="*/ 0 w 21431"/>
              <a:gd name="T21" fmla="*/ 282 h 21431"/>
              <a:gd name="T22" fmla="*/ 0 w 21431"/>
              <a:gd name="T23" fmla="*/ 0 h 21431"/>
              <a:gd name="T24" fmla="*/ 282 w 21431"/>
              <a:gd name="T25" fmla="*/ 0 h 21431"/>
              <a:gd name="T26" fmla="*/ 20867 w 21431"/>
              <a:gd name="T27" fmla="*/ 565 h 21431"/>
              <a:gd name="T28" fmla="*/ 565 w 21431"/>
              <a:gd name="T29" fmla="*/ 565 h 21431"/>
              <a:gd name="T30" fmla="*/ 565 w 21431"/>
              <a:gd name="T31" fmla="*/ 20867 h 21431"/>
              <a:gd name="T32" fmla="*/ 20867 w 21431"/>
              <a:gd name="T33" fmla="*/ 20867 h 21431"/>
              <a:gd name="T34" fmla="*/ 20867 w 21431"/>
              <a:gd name="T35" fmla="*/ 565 h 21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1431" h="21431">
                <a:moveTo>
                  <a:pt x="282" y="0"/>
                </a:moveTo>
                <a:lnTo>
                  <a:pt x="21149" y="0"/>
                </a:lnTo>
                <a:lnTo>
                  <a:pt x="21431" y="0"/>
                </a:lnTo>
                <a:lnTo>
                  <a:pt x="21431" y="282"/>
                </a:lnTo>
                <a:lnTo>
                  <a:pt x="21431" y="21149"/>
                </a:lnTo>
                <a:lnTo>
                  <a:pt x="21431" y="21431"/>
                </a:lnTo>
                <a:lnTo>
                  <a:pt x="21149" y="21431"/>
                </a:lnTo>
                <a:lnTo>
                  <a:pt x="282" y="21431"/>
                </a:lnTo>
                <a:lnTo>
                  <a:pt x="0" y="21431"/>
                </a:lnTo>
                <a:lnTo>
                  <a:pt x="0" y="21149"/>
                </a:lnTo>
                <a:lnTo>
                  <a:pt x="0" y="282"/>
                </a:lnTo>
                <a:lnTo>
                  <a:pt x="0" y="0"/>
                </a:lnTo>
                <a:lnTo>
                  <a:pt x="282" y="0"/>
                </a:lnTo>
                <a:close/>
                <a:moveTo>
                  <a:pt x="20867" y="565"/>
                </a:moveTo>
                <a:lnTo>
                  <a:pt x="565" y="565"/>
                </a:lnTo>
                <a:lnTo>
                  <a:pt x="565" y="20867"/>
                </a:lnTo>
                <a:lnTo>
                  <a:pt x="20867" y="20867"/>
                </a:lnTo>
                <a:lnTo>
                  <a:pt x="20867" y="565"/>
                </a:lnTo>
                <a:close/>
              </a:path>
            </a:pathLst>
          </a:custGeom>
          <a:solidFill>
            <a:srgbClr val="DAAD08"/>
          </a:solidFill>
          <a:ln>
            <a:noFill/>
          </a:ln>
        </p:spPr>
        <p:txBody>
          <a:bodyPr vert="horz" wrap="square" lIns="91440" tIns="45720" rIns="91440" bIns="45720" numCol="1" anchor="t" anchorCtr="0" compatLnSpc="1">
            <a:prstTxWarp prst="textNoShape">
              <a:avLst/>
            </a:prstTxWarp>
          </a:bodyPr>
          <a:lstStyle/>
          <a:p>
            <a:endParaRPr lang="en-US"/>
          </a:p>
        </p:txBody>
      </p:sp>
      <p:sp>
        <p:nvSpPr>
          <p:cNvPr id="2" name="TextBox 1"/>
          <p:cNvSpPr txBox="1"/>
          <p:nvPr/>
        </p:nvSpPr>
        <p:spPr>
          <a:xfrm>
            <a:off x="4346334" y="1959985"/>
            <a:ext cx="3656928" cy="441980"/>
          </a:xfrm>
          <a:prstGeom prst="rect">
            <a:avLst/>
          </a:prstGeom>
          <a:noFill/>
        </p:spPr>
        <p:txBody>
          <a:bodyPr wrap="square" rtlCol="0">
            <a:spAutoFit/>
          </a:bodyPr>
          <a:lstStyle/>
          <a:p>
            <a:pPr>
              <a:lnSpc>
                <a:spcPct val="150000"/>
              </a:lnSpc>
            </a:pPr>
            <a:r>
              <a:rPr lang="en-US" sz="800" dirty="0" smtClean="0">
                <a:solidFill>
                  <a:schemeClr val="bg1"/>
                </a:solidFill>
                <a:latin typeface="Open Sans"/>
                <a:cs typeface="Open Sans"/>
              </a:rPr>
              <a:t>But </a:t>
            </a:r>
            <a:r>
              <a:rPr lang="en-US" sz="800" dirty="0">
                <a:solidFill>
                  <a:schemeClr val="bg1"/>
                </a:solidFill>
                <a:latin typeface="Open Sans"/>
                <a:cs typeface="Open Sans"/>
              </a:rPr>
              <a:t>I must explain to you how all this mistaken idea of denouncing pleasure and praising pain was born and I will give </a:t>
            </a:r>
            <a:r>
              <a:rPr lang="en-US" sz="800" dirty="0" smtClean="0">
                <a:solidFill>
                  <a:schemeClr val="bg1"/>
                </a:solidFill>
                <a:latin typeface="Open Sans"/>
                <a:cs typeface="Open Sans"/>
              </a:rPr>
              <a:t>you.</a:t>
            </a:r>
          </a:p>
        </p:txBody>
      </p:sp>
      <p:sp>
        <p:nvSpPr>
          <p:cNvPr id="12" name="TextBox 11"/>
          <p:cNvSpPr txBox="1"/>
          <p:nvPr/>
        </p:nvSpPr>
        <p:spPr>
          <a:xfrm>
            <a:off x="4346334" y="1128988"/>
            <a:ext cx="2933914" cy="830997"/>
          </a:xfrm>
          <a:prstGeom prst="rect">
            <a:avLst/>
          </a:prstGeom>
          <a:noFill/>
        </p:spPr>
        <p:txBody>
          <a:bodyPr wrap="square" rtlCol="0">
            <a:spAutoFit/>
          </a:bodyPr>
          <a:lstStyle/>
          <a:p>
            <a:r>
              <a:rPr lang="en-US" sz="4800" b="1" dirty="0" smtClean="0">
                <a:solidFill>
                  <a:schemeClr val="bg1"/>
                </a:solidFill>
                <a:latin typeface="Bebas Neue Regular"/>
                <a:cs typeface="Bebas Neue Regular"/>
              </a:rPr>
              <a:t>Section</a:t>
            </a:r>
            <a:r>
              <a:rPr lang="en-US" sz="4800" dirty="0" smtClean="0">
                <a:solidFill>
                  <a:schemeClr val="bg1"/>
                </a:solidFill>
                <a:latin typeface="Bebas Neue Regular"/>
                <a:cs typeface="Bebas Neue Regular"/>
              </a:rPr>
              <a:t> two</a:t>
            </a:r>
          </a:p>
        </p:txBody>
      </p:sp>
      <p:sp>
        <p:nvSpPr>
          <p:cNvPr id="13" name="TextBox 12"/>
          <p:cNvSpPr txBox="1"/>
          <p:nvPr/>
        </p:nvSpPr>
        <p:spPr>
          <a:xfrm>
            <a:off x="7514164" y="329509"/>
            <a:ext cx="1253662" cy="169277"/>
          </a:xfrm>
          <a:prstGeom prst="rect">
            <a:avLst/>
          </a:prstGeom>
          <a:noFill/>
        </p:spPr>
        <p:txBody>
          <a:bodyPr wrap="square" rtlCol="0">
            <a:spAutoFit/>
          </a:bodyPr>
          <a:lstStyle/>
          <a:p>
            <a:pPr algn="r"/>
            <a:r>
              <a:rPr lang="en-US" sz="500" b="1" dirty="0" smtClean="0">
                <a:solidFill>
                  <a:schemeClr val="bg1"/>
                </a:solidFill>
                <a:latin typeface="Open Sans"/>
                <a:cs typeface="Open Sans"/>
              </a:rPr>
              <a:t>Designs corporate 2018</a:t>
            </a:r>
            <a:endParaRPr lang="en-US" sz="500" b="1" dirty="0">
              <a:solidFill>
                <a:schemeClr val="bg1"/>
              </a:solidFill>
              <a:latin typeface="Open Sans"/>
              <a:cs typeface="Open Sans"/>
            </a:endParaRPr>
          </a:p>
        </p:txBody>
      </p:sp>
      <p:sp>
        <p:nvSpPr>
          <p:cNvPr id="10" name="AutoShape 10"/>
          <p:cNvSpPr>
            <a:spLocks noChangeAspect="1" noChangeArrowheads="1" noTextEdit="1"/>
          </p:cNvSpPr>
          <p:nvPr/>
        </p:nvSpPr>
        <p:spPr bwMode="auto">
          <a:xfrm>
            <a:off x="0" y="606425"/>
            <a:ext cx="28257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Rectangle 14"/>
          <p:cNvSpPr/>
          <p:nvPr/>
        </p:nvSpPr>
        <p:spPr>
          <a:xfrm>
            <a:off x="404442" y="803588"/>
            <a:ext cx="3051139" cy="3226152"/>
          </a:xfrm>
          <a:prstGeom prst="rect">
            <a:avLst/>
          </a:prstGeom>
          <a:blipFill rotWithShape="1">
            <a:blip r:embed="rId2"/>
            <a:srcRect/>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p:nvSpPr>
        <p:spPr>
          <a:xfrm>
            <a:off x="-74428" y="-127590"/>
            <a:ext cx="1052623" cy="2031118"/>
          </a:xfrm>
          <a:prstGeom prst="rect">
            <a:avLst/>
          </a:prstGeom>
          <a:solidFill>
            <a:srgbClr val="DAAD0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TextBox 15"/>
          <p:cNvSpPr txBox="1"/>
          <p:nvPr/>
        </p:nvSpPr>
        <p:spPr>
          <a:xfrm>
            <a:off x="89353" y="892601"/>
            <a:ext cx="725060" cy="830997"/>
          </a:xfrm>
          <a:prstGeom prst="rect">
            <a:avLst/>
          </a:prstGeom>
          <a:noFill/>
        </p:spPr>
        <p:txBody>
          <a:bodyPr wrap="square" rtlCol="0">
            <a:spAutoFit/>
          </a:bodyPr>
          <a:lstStyle/>
          <a:p>
            <a:r>
              <a:rPr lang="en-US" sz="4800" b="1" dirty="0" smtClean="0">
                <a:latin typeface="Bebas Neue Regular"/>
                <a:cs typeface="Bebas Neue Regular"/>
              </a:rPr>
              <a:t>02</a:t>
            </a:r>
            <a:endParaRPr lang="en-US" sz="4800" dirty="0" smtClean="0">
              <a:latin typeface="Bebas Neue Regular"/>
              <a:cs typeface="Bebas Neue Regular"/>
            </a:endParaRPr>
          </a:p>
        </p:txBody>
      </p:sp>
      <p:sp>
        <p:nvSpPr>
          <p:cNvPr id="17" name="Rectangle 16"/>
          <p:cNvSpPr/>
          <p:nvPr/>
        </p:nvSpPr>
        <p:spPr>
          <a:xfrm>
            <a:off x="141288" y="1663665"/>
            <a:ext cx="673126" cy="45719"/>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TextBox 17"/>
          <p:cNvSpPr txBox="1"/>
          <p:nvPr/>
        </p:nvSpPr>
        <p:spPr>
          <a:xfrm>
            <a:off x="1188639" y="329409"/>
            <a:ext cx="1354748" cy="246221"/>
          </a:xfrm>
          <a:prstGeom prst="rect">
            <a:avLst/>
          </a:prstGeom>
          <a:noFill/>
        </p:spPr>
        <p:txBody>
          <a:bodyPr wrap="square" rtlCol="0">
            <a:spAutoFit/>
          </a:bodyPr>
          <a:lstStyle/>
          <a:p>
            <a:r>
              <a:rPr lang="en-US" sz="500" b="1" dirty="0" smtClean="0">
                <a:solidFill>
                  <a:srgbClr val="DAAD08"/>
                </a:solidFill>
                <a:latin typeface="Open Sans"/>
                <a:cs typeface="Open Sans"/>
              </a:rPr>
              <a:t>Annual </a:t>
            </a:r>
            <a:r>
              <a:rPr lang="en-US" sz="500" dirty="0" smtClean="0">
                <a:solidFill>
                  <a:srgbClr val="DAAD08"/>
                </a:solidFill>
                <a:latin typeface="Open Sans"/>
                <a:cs typeface="Open Sans"/>
              </a:rPr>
              <a:t>report </a:t>
            </a:r>
            <a:r>
              <a:rPr lang="en-US" sz="500" b="1" dirty="0" smtClean="0">
                <a:solidFill>
                  <a:srgbClr val="DAAD08"/>
                </a:solidFill>
                <a:latin typeface="Open Sans"/>
                <a:cs typeface="Open Sans"/>
              </a:rPr>
              <a:t> </a:t>
            </a:r>
          </a:p>
          <a:p>
            <a:r>
              <a:rPr lang="en-US" sz="500" b="1" dirty="0" smtClean="0">
                <a:solidFill>
                  <a:srgbClr val="DAAD08"/>
                </a:solidFill>
                <a:latin typeface="Open Sans"/>
                <a:cs typeface="Open Sans"/>
              </a:rPr>
              <a:t>2018 </a:t>
            </a:r>
            <a:endParaRPr lang="en-US" sz="500" b="1" dirty="0">
              <a:solidFill>
                <a:srgbClr val="DAAD08"/>
              </a:solidFill>
              <a:latin typeface="Open Sans"/>
              <a:cs typeface="Open Sans"/>
            </a:endParaRPr>
          </a:p>
        </p:txBody>
      </p:sp>
      <p:sp>
        <p:nvSpPr>
          <p:cNvPr id="22" name="TextBox 21"/>
          <p:cNvSpPr txBox="1"/>
          <p:nvPr/>
        </p:nvSpPr>
        <p:spPr>
          <a:xfrm>
            <a:off x="2201919" y="4160774"/>
            <a:ext cx="1253662" cy="169277"/>
          </a:xfrm>
          <a:prstGeom prst="rect">
            <a:avLst/>
          </a:prstGeom>
          <a:noFill/>
        </p:spPr>
        <p:txBody>
          <a:bodyPr wrap="square" rtlCol="0">
            <a:spAutoFit/>
          </a:bodyPr>
          <a:lstStyle/>
          <a:p>
            <a:pPr algn="r"/>
            <a:r>
              <a:rPr lang="en-US" sz="500" b="1" dirty="0" smtClean="0">
                <a:solidFill>
                  <a:schemeClr val="bg1"/>
                </a:solidFill>
                <a:latin typeface="Open Sans"/>
                <a:cs typeface="Open Sans"/>
              </a:rPr>
              <a:t>Designs corporate 2018</a:t>
            </a:r>
            <a:endParaRPr lang="en-US" sz="500" b="1" dirty="0">
              <a:solidFill>
                <a:schemeClr val="bg1"/>
              </a:solidFill>
              <a:latin typeface="Open Sans"/>
              <a:cs typeface="Open Sans"/>
            </a:endParaRPr>
          </a:p>
        </p:txBody>
      </p:sp>
    </p:spTree>
    <p:extLst>
      <p:ext uri="{BB962C8B-B14F-4D97-AF65-F5344CB8AC3E}">
        <p14:creationId xmlns:p14="http://schemas.microsoft.com/office/powerpoint/2010/main" val="172845875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up)">
                                      <p:cBhvr>
                                        <p:cTn id="11" dur="500"/>
                                        <p:tgtEl>
                                          <p:spTgt spid="1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wipe(left)">
                                      <p:cBhvr>
                                        <p:cTn id="19" dur="500"/>
                                        <p:tgtEl>
                                          <p:spTgt spid="1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fade">
                                      <p:cBhvr>
                                        <p:cTn id="23" dur="500"/>
                                        <p:tgtEl>
                                          <p:spTgt spid="20"/>
                                        </p:tgtEl>
                                      </p:cBhvr>
                                    </p:animEffect>
                                  </p:childTnLst>
                                </p:cTn>
                              </p:par>
                            </p:childTnLst>
                          </p:cTn>
                        </p:par>
                        <p:par>
                          <p:cTn id="24" fill="hold">
                            <p:stCondLst>
                              <p:cond delay="2500"/>
                            </p:stCondLst>
                            <p:childTnLst>
                              <p:par>
                                <p:cTn id="25" presetID="42" presetClass="entr" presetSubtype="0"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1000"/>
                                        <p:tgtEl>
                                          <p:spTgt spid="15"/>
                                        </p:tgtEl>
                                      </p:cBhvr>
                                    </p:animEffect>
                                    <p:anim calcmode="lin" valueType="num">
                                      <p:cBhvr>
                                        <p:cTn id="28" dur="1000" fill="hold"/>
                                        <p:tgtEl>
                                          <p:spTgt spid="15"/>
                                        </p:tgtEl>
                                        <p:attrNameLst>
                                          <p:attrName>ppt_x</p:attrName>
                                        </p:attrNameLst>
                                      </p:cBhvr>
                                      <p:tavLst>
                                        <p:tav tm="0">
                                          <p:val>
                                            <p:strVal val="#ppt_x"/>
                                          </p:val>
                                        </p:tav>
                                        <p:tav tm="100000">
                                          <p:val>
                                            <p:strVal val="#ppt_x"/>
                                          </p:val>
                                        </p:tav>
                                      </p:tavLst>
                                    </p:anim>
                                    <p:anim calcmode="lin" valueType="num">
                                      <p:cBhvr>
                                        <p:cTn id="29" dur="1000" fill="hold"/>
                                        <p:tgtEl>
                                          <p:spTgt spid="15"/>
                                        </p:tgtEl>
                                        <p:attrNameLst>
                                          <p:attrName>ppt_y</p:attrName>
                                        </p:attrNameLst>
                                      </p:cBhvr>
                                      <p:tavLst>
                                        <p:tav tm="0">
                                          <p:val>
                                            <p:strVal val="#ppt_y+.1"/>
                                          </p:val>
                                        </p:tav>
                                        <p:tav tm="100000">
                                          <p:val>
                                            <p:strVal val="#ppt_y"/>
                                          </p:val>
                                        </p:tav>
                                      </p:tavLst>
                                    </p:anim>
                                  </p:childTnLst>
                                </p:cTn>
                              </p:par>
                            </p:childTnLst>
                          </p:cTn>
                        </p:par>
                        <p:par>
                          <p:cTn id="30" fill="hold">
                            <p:stCondLst>
                              <p:cond delay="3500"/>
                            </p:stCondLst>
                            <p:childTnLst>
                              <p:par>
                                <p:cTn id="31" presetID="10" presetClass="entr" presetSubtype="0" fill="hold" grpId="0" nodeType="after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fade">
                                      <p:cBhvr>
                                        <p:cTn id="33" dur="500"/>
                                        <p:tgtEl>
                                          <p:spTgt spid="22"/>
                                        </p:tgtEl>
                                      </p:cBhvr>
                                    </p:animEffect>
                                  </p:childTnLst>
                                </p:cTn>
                              </p:par>
                            </p:childTnLst>
                          </p:cTn>
                        </p:par>
                        <p:par>
                          <p:cTn id="34" fill="hold">
                            <p:stCondLst>
                              <p:cond delay="4000"/>
                            </p:stCondLst>
                            <p:childTnLst>
                              <p:par>
                                <p:cTn id="35" presetID="22" presetClass="entr" presetSubtype="8"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wipe(left)">
                                      <p:cBhvr>
                                        <p:cTn id="37" dur="500"/>
                                        <p:tgtEl>
                                          <p:spTgt spid="12"/>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2"/>
                                        </p:tgtEl>
                                        <p:attrNameLst>
                                          <p:attrName>style.visibility</p:attrName>
                                        </p:attrNameLst>
                                      </p:cBhvr>
                                      <p:to>
                                        <p:strVal val="visible"/>
                                      </p:to>
                                    </p:set>
                                    <p:animEffect transition="in" filter="fade">
                                      <p:cBhvr>
                                        <p:cTn id="41" dur="500"/>
                                        <p:tgtEl>
                                          <p:spTgt spid="2"/>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fade">
                                      <p:cBhvr>
                                        <p:cTn id="4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 grpId="0"/>
      <p:bldP spid="12" grpId="0"/>
      <p:bldP spid="13" grpId="0"/>
      <p:bldP spid="15" grpId="0" animBg="1"/>
      <p:bldP spid="14" grpId="0" animBg="1"/>
      <p:bldP spid="16" grpId="0"/>
      <p:bldP spid="17" grpId="0" animBg="1"/>
      <p:bldP spid="18" grpId="0"/>
      <p:bldP spid="2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53565" y="792958"/>
            <a:ext cx="2181698" cy="830997"/>
          </a:xfrm>
          <a:prstGeom prst="rect">
            <a:avLst/>
          </a:prstGeom>
          <a:noFill/>
        </p:spPr>
        <p:txBody>
          <a:bodyPr wrap="square" rtlCol="0">
            <a:spAutoFit/>
          </a:bodyPr>
          <a:lstStyle/>
          <a:p>
            <a:r>
              <a:rPr lang="en-US" sz="4800" dirty="0" smtClean="0">
                <a:latin typeface="Bebas Neue Regular"/>
                <a:cs typeface="Bebas Neue Regular"/>
              </a:rPr>
              <a:t>TITLETEXT</a:t>
            </a:r>
            <a:endParaRPr lang="en-US" sz="4800" dirty="0">
              <a:latin typeface="Bebas Neue Regular"/>
              <a:cs typeface="Bebas Neue Regular"/>
            </a:endParaRPr>
          </a:p>
        </p:txBody>
      </p:sp>
      <p:sp>
        <p:nvSpPr>
          <p:cNvPr id="6" name="TextBox 5"/>
          <p:cNvSpPr txBox="1"/>
          <p:nvPr/>
        </p:nvSpPr>
        <p:spPr>
          <a:xfrm>
            <a:off x="2472487" y="792958"/>
            <a:ext cx="1402466" cy="830997"/>
          </a:xfrm>
          <a:prstGeom prst="rect">
            <a:avLst/>
          </a:prstGeom>
          <a:noFill/>
        </p:spPr>
        <p:txBody>
          <a:bodyPr wrap="square" rtlCol="0">
            <a:spAutoFit/>
          </a:bodyPr>
          <a:lstStyle/>
          <a:p>
            <a:r>
              <a:rPr lang="en-US" sz="4800" dirty="0" smtClean="0">
                <a:solidFill>
                  <a:srgbClr val="FCD300"/>
                </a:solidFill>
                <a:latin typeface="Bebas Neue Regular"/>
                <a:cs typeface="Bebas Neue Regular"/>
              </a:rPr>
              <a:t>DEMO</a:t>
            </a:r>
            <a:endParaRPr lang="en-US" sz="4800" dirty="0">
              <a:solidFill>
                <a:srgbClr val="FCD300"/>
              </a:solidFill>
              <a:latin typeface="Bebas Neue Regular"/>
              <a:cs typeface="Bebas Neue Regular"/>
            </a:endParaRPr>
          </a:p>
        </p:txBody>
      </p:sp>
      <p:sp>
        <p:nvSpPr>
          <p:cNvPr id="2" name="TextBox 1"/>
          <p:cNvSpPr txBox="1"/>
          <p:nvPr/>
        </p:nvSpPr>
        <p:spPr>
          <a:xfrm>
            <a:off x="553565" y="2922185"/>
            <a:ext cx="4363396" cy="1384995"/>
          </a:xfrm>
          <a:prstGeom prst="rect">
            <a:avLst/>
          </a:prstGeom>
          <a:noFill/>
        </p:spPr>
        <p:txBody>
          <a:bodyPr wrap="square" rtlCol="0">
            <a:spAutoFit/>
          </a:bodyPr>
          <a:lstStyle/>
          <a:p>
            <a:pPr>
              <a:lnSpc>
                <a:spcPct val="150000"/>
              </a:lnSpc>
            </a:pPr>
            <a:r>
              <a:rPr lang="en-US" sz="800" dirty="0" smtClean="0">
                <a:latin typeface="Open Sans"/>
                <a:cs typeface="Open Sans"/>
              </a:rPr>
              <a:t>the master-builder of human happiness. No one rejects, dislikes, or avoids pleasure itself, because it is pleasure, but because those who do not know how to pursue pleasure rationally encounter consequences that are extremely painful. </a:t>
            </a:r>
          </a:p>
          <a:p>
            <a:pPr>
              <a:lnSpc>
                <a:spcPct val="150000"/>
              </a:lnSpc>
            </a:pPr>
            <a:endParaRPr lang="en-US" sz="800" dirty="0" smtClean="0">
              <a:latin typeface="Open Sans"/>
              <a:cs typeface="Open Sans"/>
            </a:endParaRPr>
          </a:p>
          <a:p>
            <a:pPr>
              <a:lnSpc>
                <a:spcPct val="150000"/>
              </a:lnSpc>
            </a:pPr>
            <a:r>
              <a:rPr lang="en-US" sz="800" dirty="0" smtClean="0">
                <a:latin typeface="Open Sans"/>
                <a:cs typeface="Open Sans"/>
              </a:rPr>
              <a:t>Nor again is there anyone who loves or pursues or desires to obtain pain of itself, because it is pain, but because occasionally circumstances occur in which toil and pain can procure him some great pleasure..</a:t>
            </a:r>
          </a:p>
        </p:txBody>
      </p:sp>
      <p:grpSp>
        <p:nvGrpSpPr>
          <p:cNvPr id="7" name="Group 6"/>
          <p:cNvGrpSpPr/>
          <p:nvPr/>
        </p:nvGrpSpPr>
        <p:grpSpPr>
          <a:xfrm>
            <a:off x="5637235" y="1288264"/>
            <a:ext cx="2909006" cy="2691034"/>
            <a:chOff x="2730782" y="538133"/>
            <a:chExt cx="3208245" cy="2967851"/>
          </a:xfrm>
        </p:grpSpPr>
        <p:grpSp>
          <p:nvGrpSpPr>
            <p:cNvPr id="8" name="Group 7"/>
            <p:cNvGrpSpPr/>
            <p:nvPr/>
          </p:nvGrpSpPr>
          <p:grpSpPr>
            <a:xfrm>
              <a:off x="3215563" y="939091"/>
              <a:ext cx="2238681" cy="2199694"/>
              <a:chOff x="3215563" y="939091"/>
              <a:chExt cx="2238681" cy="2199694"/>
            </a:xfrm>
          </p:grpSpPr>
          <p:sp>
            <p:nvSpPr>
              <p:cNvPr id="10" name="Hexagon 4"/>
              <p:cNvSpPr/>
              <p:nvPr/>
            </p:nvSpPr>
            <p:spPr>
              <a:xfrm rot="16200000">
                <a:off x="3235057" y="919597"/>
                <a:ext cx="2199694" cy="2238681"/>
              </a:xfrm>
              <a:custGeom>
                <a:avLst/>
                <a:gdLst/>
                <a:ahLst/>
                <a:cxnLst/>
                <a:rect l="l" t="t" r="r" b="b"/>
                <a:pathLst>
                  <a:path w="2199694" h="2238681">
                    <a:moveTo>
                      <a:pt x="401485" y="1932181"/>
                    </a:moveTo>
                    <a:lnTo>
                      <a:pt x="344530" y="1949861"/>
                    </a:lnTo>
                    <a:cubicBezTo>
                      <a:pt x="325780" y="1957791"/>
                      <a:pt x="307961" y="1967495"/>
                      <a:pt x="291285" y="1978761"/>
                    </a:cubicBezTo>
                    <a:lnTo>
                      <a:pt x="283769" y="1984962"/>
                    </a:lnTo>
                    <a:lnTo>
                      <a:pt x="1354" y="1388406"/>
                    </a:lnTo>
                    <a:lnTo>
                      <a:pt x="14888" y="1381060"/>
                    </a:lnTo>
                    <a:cubicBezTo>
                      <a:pt x="48240" y="1358528"/>
                      <a:pt x="77022" y="1329746"/>
                      <a:pt x="99554" y="1296394"/>
                    </a:cubicBezTo>
                    <a:lnTo>
                      <a:pt x="100058" y="1295465"/>
                    </a:lnTo>
                    <a:close/>
                    <a:moveTo>
                      <a:pt x="401599" y="306536"/>
                    </a:moveTo>
                    <a:lnTo>
                      <a:pt x="99155" y="945400"/>
                    </a:lnTo>
                    <a:lnTo>
                      <a:pt x="61278" y="899493"/>
                    </a:lnTo>
                    <a:cubicBezTo>
                      <a:pt x="47097" y="885312"/>
                      <a:pt x="31564" y="872484"/>
                      <a:pt x="14888" y="861218"/>
                    </a:cubicBezTo>
                    <a:lnTo>
                      <a:pt x="0" y="853137"/>
                    </a:lnTo>
                    <a:lnTo>
                      <a:pt x="283769" y="253719"/>
                    </a:lnTo>
                    <a:lnTo>
                      <a:pt x="291285" y="259921"/>
                    </a:lnTo>
                    <a:cubicBezTo>
                      <a:pt x="307961" y="271187"/>
                      <a:pt x="325780" y="280890"/>
                      <a:pt x="344530" y="288821"/>
                    </a:cubicBezTo>
                    <a:close/>
                    <a:moveTo>
                      <a:pt x="1482424" y="2108692"/>
                    </a:moveTo>
                    <a:lnTo>
                      <a:pt x="1478093" y="2116671"/>
                    </a:lnTo>
                    <a:cubicBezTo>
                      <a:pt x="1470163" y="2135422"/>
                      <a:pt x="1464004" y="2155105"/>
                      <a:pt x="1459829" y="2175510"/>
                    </a:cubicBezTo>
                    <a:lnTo>
                      <a:pt x="1453461" y="2238681"/>
                    </a:lnTo>
                    <a:lnTo>
                      <a:pt x="779995" y="2238681"/>
                    </a:lnTo>
                    <a:lnTo>
                      <a:pt x="773626" y="2175510"/>
                    </a:lnTo>
                    <a:cubicBezTo>
                      <a:pt x="769451" y="2155105"/>
                      <a:pt x="763293" y="2135422"/>
                      <a:pt x="755362" y="2116671"/>
                    </a:cubicBezTo>
                    <a:lnTo>
                      <a:pt x="751031" y="2108692"/>
                    </a:lnTo>
                    <a:close/>
                    <a:moveTo>
                      <a:pt x="1482575" y="130266"/>
                    </a:moveTo>
                    <a:lnTo>
                      <a:pt x="750881" y="130266"/>
                    </a:lnTo>
                    <a:lnTo>
                      <a:pt x="755362" y="122010"/>
                    </a:lnTo>
                    <a:cubicBezTo>
                      <a:pt x="763293" y="103260"/>
                      <a:pt x="769451" y="83577"/>
                      <a:pt x="773626" y="63172"/>
                    </a:cubicBezTo>
                    <a:lnTo>
                      <a:pt x="779995" y="0"/>
                    </a:lnTo>
                    <a:lnTo>
                      <a:pt x="1453461" y="0"/>
                    </a:lnTo>
                    <a:lnTo>
                      <a:pt x="1459829" y="63172"/>
                    </a:lnTo>
                    <a:cubicBezTo>
                      <a:pt x="1464004" y="83577"/>
                      <a:pt x="1470163" y="103260"/>
                      <a:pt x="1478093" y="122010"/>
                    </a:cubicBezTo>
                    <a:close/>
                    <a:moveTo>
                      <a:pt x="2198340" y="1403236"/>
                    </a:moveTo>
                    <a:lnTo>
                      <a:pt x="1929211" y="1971727"/>
                    </a:lnTo>
                    <a:lnTo>
                      <a:pt x="1888925" y="1949861"/>
                    </a:lnTo>
                    <a:cubicBezTo>
                      <a:pt x="1870175" y="1941930"/>
                      <a:pt x="1850492" y="1935772"/>
                      <a:pt x="1830086" y="1931596"/>
                    </a:cubicBezTo>
                    <a:lnTo>
                      <a:pt x="1806336" y="1929202"/>
                    </a:lnTo>
                    <a:lnTo>
                      <a:pt x="2093846" y="1321881"/>
                    </a:lnTo>
                    <a:lnTo>
                      <a:pt x="2111093" y="1342784"/>
                    </a:lnTo>
                    <a:cubicBezTo>
                      <a:pt x="2125274" y="1356965"/>
                      <a:pt x="2140808" y="1369794"/>
                      <a:pt x="2157483" y="1381060"/>
                    </a:cubicBezTo>
                    <a:close/>
                    <a:moveTo>
                      <a:pt x="2199694" y="838307"/>
                    </a:moveTo>
                    <a:lnTo>
                      <a:pt x="2157483" y="861218"/>
                    </a:lnTo>
                    <a:cubicBezTo>
                      <a:pt x="2140808" y="872484"/>
                      <a:pt x="2125274" y="885312"/>
                      <a:pt x="2111093" y="899493"/>
                    </a:cubicBezTo>
                    <a:lnTo>
                      <a:pt x="2094845" y="919187"/>
                    </a:lnTo>
                    <a:lnTo>
                      <a:pt x="1806210" y="309492"/>
                    </a:lnTo>
                    <a:lnTo>
                      <a:pt x="1830086" y="307085"/>
                    </a:lnTo>
                    <a:cubicBezTo>
                      <a:pt x="1850492" y="302910"/>
                      <a:pt x="1870175" y="296752"/>
                      <a:pt x="1888925" y="288821"/>
                    </a:cubicBezTo>
                    <a:lnTo>
                      <a:pt x="1929211" y="266955"/>
                    </a:lnTo>
                    <a:close/>
                  </a:path>
                </a:pathLst>
              </a:cu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A6A6A6"/>
                  </a:solidFill>
                </a:endParaRPr>
              </a:p>
            </p:txBody>
          </p:sp>
          <p:sp>
            <p:nvSpPr>
              <p:cNvPr id="11" name="Hexagon 10"/>
              <p:cNvSpPr/>
              <p:nvPr/>
            </p:nvSpPr>
            <p:spPr>
              <a:xfrm>
                <a:off x="3866816" y="1636476"/>
                <a:ext cx="928035" cy="800030"/>
              </a:xfrm>
              <a:prstGeom prst="hexagon">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DAAD08"/>
                  </a:solidFill>
                </a:endParaRPr>
              </a:p>
            </p:txBody>
          </p:sp>
          <p:sp>
            <p:nvSpPr>
              <p:cNvPr id="12" name="Oval 11"/>
              <p:cNvSpPr/>
              <p:nvPr/>
            </p:nvSpPr>
            <p:spPr>
              <a:xfrm>
                <a:off x="4037769" y="1742317"/>
                <a:ext cx="594269" cy="594268"/>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9" name="Up Arrow 25"/>
            <p:cNvSpPr/>
            <p:nvPr/>
          </p:nvSpPr>
          <p:spPr>
            <a:xfrm rot="14126244">
              <a:off x="2850979" y="417936"/>
              <a:ext cx="2967851" cy="3208245"/>
            </a:xfrm>
            <a:custGeom>
              <a:avLst/>
              <a:gdLst/>
              <a:ahLst/>
              <a:cxnLst/>
              <a:rect l="l" t="t" r="r" b="b"/>
              <a:pathLst>
                <a:path w="2967851" h="3208245">
                  <a:moveTo>
                    <a:pt x="626511" y="1015641"/>
                  </a:moveTo>
                  <a:cubicBezTo>
                    <a:pt x="700817" y="907779"/>
                    <a:pt x="673613" y="760102"/>
                    <a:pt x="565751" y="685797"/>
                  </a:cubicBezTo>
                  <a:cubicBezTo>
                    <a:pt x="457889" y="611492"/>
                    <a:pt x="310212" y="638695"/>
                    <a:pt x="235907" y="746557"/>
                  </a:cubicBezTo>
                  <a:cubicBezTo>
                    <a:pt x="161602" y="854419"/>
                    <a:pt x="188805" y="1002096"/>
                    <a:pt x="296667" y="1076401"/>
                  </a:cubicBezTo>
                  <a:cubicBezTo>
                    <a:pt x="404530" y="1150706"/>
                    <a:pt x="552206" y="1123503"/>
                    <a:pt x="626511" y="1015641"/>
                  </a:cubicBezTo>
                  <a:close/>
                  <a:moveTo>
                    <a:pt x="1067804" y="1317460"/>
                  </a:moveTo>
                  <a:lnTo>
                    <a:pt x="730729" y="1297787"/>
                  </a:lnTo>
                  <a:lnTo>
                    <a:pt x="780375" y="1225720"/>
                  </a:lnTo>
                  <a:lnTo>
                    <a:pt x="629708" y="1121927"/>
                  </a:lnTo>
                  <a:lnTo>
                    <a:pt x="599838" y="1145425"/>
                  </a:lnTo>
                  <a:cubicBezTo>
                    <a:pt x="496828" y="1211078"/>
                    <a:pt x="360306" y="1212888"/>
                    <a:pt x="253385" y="1139230"/>
                  </a:cubicBezTo>
                  <a:cubicBezTo>
                    <a:pt x="110823" y="1041021"/>
                    <a:pt x="74868" y="845837"/>
                    <a:pt x="173078" y="703274"/>
                  </a:cubicBezTo>
                  <a:cubicBezTo>
                    <a:pt x="271288" y="560712"/>
                    <a:pt x="466471" y="524758"/>
                    <a:pt x="609034" y="622967"/>
                  </a:cubicBezTo>
                  <a:cubicBezTo>
                    <a:pt x="715955" y="696625"/>
                    <a:pt x="762910" y="824830"/>
                    <a:pt x="738273" y="944472"/>
                  </a:cubicBezTo>
                  <a:lnTo>
                    <a:pt x="728081" y="977160"/>
                  </a:lnTo>
                  <a:lnTo>
                    <a:pt x="879667" y="1081587"/>
                  </a:lnTo>
                  <a:lnTo>
                    <a:pt x="929313" y="1009520"/>
                  </a:lnTo>
                  <a:close/>
                  <a:moveTo>
                    <a:pt x="508785" y="2291594"/>
                  </a:moveTo>
                  <a:cubicBezTo>
                    <a:pt x="583090" y="2183732"/>
                    <a:pt x="555887" y="2036055"/>
                    <a:pt x="448025" y="1961750"/>
                  </a:cubicBezTo>
                  <a:cubicBezTo>
                    <a:pt x="340163" y="1887445"/>
                    <a:pt x="192486" y="1914648"/>
                    <a:pt x="118181" y="2022510"/>
                  </a:cubicBezTo>
                  <a:cubicBezTo>
                    <a:pt x="43876" y="2130372"/>
                    <a:pt x="71079" y="2278049"/>
                    <a:pt x="178941" y="2352354"/>
                  </a:cubicBezTo>
                  <a:cubicBezTo>
                    <a:pt x="286803" y="2426659"/>
                    <a:pt x="434480" y="2399456"/>
                    <a:pt x="508785" y="2291594"/>
                  </a:cubicBezTo>
                  <a:close/>
                  <a:moveTo>
                    <a:pt x="1778804" y="448024"/>
                  </a:moveTo>
                  <a:cubicBezTo>
                    <a:pt x="1853109" y="340162"/>
                    <a:pt x="1825905" y="192485"/>
                    <a:pt x="1718043" y="118180"/>
                  </a:cubicBezTo>
                  <a:cubicBezTo>
                    <a:pt x="1610181" y="43875"/>
                    <a:pt x="1462505" y="71078"/>
                    <a:pt x="1388199" y="178940"/>
                  </a:cubicBezTo>
                  <a:cubicBezTo>
                    <a:pt x="1313894" y="286802"/>
                    <a:pt x="1341098" y="434479"/>
                    <a:pt x="1448960" y="508784"/>
                  </a:cubicBezTo>
                  <a:cubicBezTo>
                    <a:pt x="1556822" y="583089"/>
                    <a:pt x="1704498" y="555886"/>
                    <a:pt x="1778804" y="448024"/>
                  </a:cubicBezTo>
                  <a:close/>
                  <a:moveTo>
                    <a:pt x="845290" y="2143793"/>
                  </a:moveTo>
                  <a:lnTo>
                    <a:pt x="807091" y="2065058"/>
                  </a:lnTo>
                  <a:lnTo>
                    <a:pt x="626309" y="2152765"/>
                  </a:lnTo>
                  <a:lnTo>
                    <a:pt x="626953" y="2160183"/>
                  </a:lnTo>
                  <a:cubicBezTo>
                    <a:pt x="626405" y="2220555"/>
                    <a:pt x="608443" y="2281416"/>
                    <a:pt x="571615" y="2334877"/>
                  </a:cubicBezTo>
                  <a:cubicBezTo>
                    <a:pt x="473405" y="2477439"/>
                    <a:pt x="278221" y="2513393"/>
                    <a:pt x="135659" y="2415184"/>
                  </a:cubicBezTo>
                  <a:cubicBezTo>
                    <a:pt x="-6904" y="2316974"/>
                    <a:pt x="-42858" y="2121790"/>
                    <a:pt x="55351" y="1979228"/>
                  </a:cubicBezTo>
                  <a:cubicBezTo>
                    <a:pt x="153561" y="1836665"/>
                    <a:pt x="348745" y="1800711"/>
                    <a:pt x="491307" y="1898921"/>
                  </a:cubicBezTo>
                  <a:cubicBezTo>
                    <a:pt x="509128" y="1911197"/>
                    <a:pt x="525282" y="1924988"/>
                    <a:pt x="539717" y="1940003"/>
                  </a:cubicBezTo>
                  <a:lnTo>
                    <a:pt x="574016" y="1983600"/>
                  </a:lnTo>
                  <a:lnTo>
                    <a:pt x="730694" y="1907588"/>
                  </a:lnTo>
                  <a:lnTo>
                    <a:pt x="692495" y="1828852"/>
                  </a:lnTo>
                  <a:lnTo>
                    <a:pt x="1028677" y="1860287"/>
                  </a:lnTo>
                  <a:close/>
                  <a:moveTo>
                    <a:pt x="1652936" y="1090511"/>
                  </a:moveTo>
                  <a:lnTo>
                    <a:pt x="1453294" y="818206"/>
                  </a:lnTo>
                  <a:lnTo>
                    <a:pt x="1540470" y="810541"/>
                  </a:lnTo>
                  <a:lnTo>
                    <a:pt x="1523799" y="620936"/>
                  </a:lnTo>
                  <a:lnTo>
                    <a:pt x="1520128" y="620546"/>
                  </a:lnTo>
                  <a:cubicBezTo>
                    <a:pt x="1480247" y="612333"/>
                    <a:pt x="1441318" y="596166"/>
                    <a:pt x="1405677" y="571614"/>
                  </a:cubicBezTo>
                  <a:cubicBezTo>
                    <a:pt x="1263115" y="473404"/>
                    <a:pt x="1227160" y="278220"/>
                    <a:pt x="1325370" y="135658"/>
                  </a:cubicBezTo>
                  <a:cubicBezTo>
                    <a:pt x="1423580" y="-6905"/>
                    <a:pt x="1618764" y="-42859"/>
                    <a:pt x="1761326" y="55351"/>
                  </a:cubicBezTo>
                  <a:cubicBezTo>
                    <a:pt x="1903888" y="153560"/>
                    <a:pt x="1939843" y="348744"/>
                    <a:pt x="1841633" y="491307"/>
                  </a:cubicBezTo>
                  <a:cubicBezTo>
                    <a:pt x="1804804" y="544767"/>
                    <a:pt x="1754339" y="583236"/>
                    <a:pt x="1698125" y="605261"/>
                  </a:cubicBezTo>
                  <a:lnTo>
                    <a:pt x="1698120" y="605262"/>
                  </a:lnTo>
                  <a:lnTo>
                    <a:pt x="1714821" y="795211"/>
                  </a:lnTo>
                  <a:lnTo>
                    <a:pt x="1801997" y="787547"/>
                  </a:lnTo>
                  <a:close/>
                  <a:moveTo>
                    <a:pt x="1579652" y="3029304"/>
                  </a:moveTo>
                  <a:cubicBezTo>
                    <a:pt x="1653957" y="2921442"/>
                    <a:pt x="1626754" y="2773766"/>
                    <a:pt x="1518892" y="2699460"/>
                  </a:cubicBezTo>
                  <a:cubicBezTo>
                    <a:pt x="1411030" y="2625155"/>
                    <a:pt x="1263353" y="2652359"/>
                    <a:pt x="1189048" y="2760221"/>
                  </a:cubicBezTo>
                  <a:cubicBezTo>
                    <a:pt x="1114743" y="2868083"/>
                    <a:pt x="1141946" y="3015759"/>
                    <a:pt x="1249808" y="3090065"/>
                  </a:cubicBezTo>
                  <a:cubicBezTo>
                    <a:pt x="1357670" y="3164370"/>
                    <a:pt x="1505347" y="3137166"/>
                    <a:pt x="1579652" y="3029304"/>
                  </a:cubicBezTo>
                  <a:close/>
                  <a:moveTo>
                    <a:pt x="2849671" y="1185734"/>
                  </a:moveTo>
                  <a:cubicBezTo>
                    <a:pt x="2923976" y="1077872"/>
                    <a:pt x="2896772" y="930196"/>
                    <a:pt x="2788910" y="855890"/>
                  </a:cubicBezTo>
                  <a:cubicBezTo>
                    <a:pt x="2681048" y="781585"/>
                    <a:pt x="2533372" y="808789"/>
                    <a:pt x="2459066" y="916651"/>
                  </a:cubicBezTo>
                  <a:cubicBezTo>
                    <a:pt x="2384761" y="1024513"/>
                    <a:pt x="2411965" y="1172189"/>
                    <a:pt x="2519827" y="1246495"/>
                  </a:cubicBezTo>
                  <a:cubicBezTo>
                    <a:pt x="2627689" y="1320800"/>
                    <a:pt x="2775365" y="1293596"/>
                    <a:pt x="2849671" y="1185734"/>
                  </a:cubicBezTo>
                  <a:close/>
                  <a:moveTo>
                    <a:pt x="1642481" y="3072587"/>
                  </a:moveTo>
                  <a:cubicBezTo>
                    <a:pt x="1544272" y="3215149"/>
                    <a:pt x="1349088" y="3251104"/>
                    <a:pt x="1206525" y="3152894"/>
                  </a:cubicBezTo>
                  <a:cubicBezTo>
                    <a:pt x="1063963" y="3054684"/>
                    <a:pt x="1028009" y="2859500"/>
                    <a:pt x="1126218" y="2716938"/>
                  </a:cubicBezTo>
                  <a:cubicBezTo>
                    <a:pt x="1163047" y="2663477"/>
                    <a:pt x="1213513" y="2625008"/>
                    <a:pt x="1269726" y="2602984"/>
                  </a:cubicBezTo>
                  <a:lnTo>
                    <a:pt x="1283250" y="2599128"/>
                  </a:lnTo>
                  <a:lnTo>
                    <a:pt x="1283250" y="2410308"/>
                  </a:lnTo>
                  <a:lnTo>
                    <a:pt x="1195738" y="2410308"/>
                  </a:lnTo>
                  <a:lnTo>
                    <a:pt x="1370762" y="2121564"/>
                  </a:lnTo>
                  <a:lnTo>
                    <a:pt x="1545786" y="2410308"/>
                  </a:lnTo>
                  <a:lnTo>
                    <a:pt x="1458274" y="2410308"/>
                  </a:lnTo>
                  <a:lnTo>
                    <a:pt x="1458274" y="2590989"/>
                  </a:lnTo>
                  <a:lnTo>
                    <a:pt x="1506539" y="2606038"/>
                  </a:lnTo>
                  <a:cubicBezTo>
                    <a:pt x="1525711" y="2614175"/>
                    <a:pt x="1544354" y="2624355"/>
                    <a:pt x="1562174" y="2636631"/>
                  </a:cubicBezTo>
                  <a:cubicBezTo>
                    <a:pt x="1704737" y="2734841"/>
                    <a:pt x="1740691" y="2930025"/>
                    <a:pt x="1642481" y="3072587"/>
                  </a:cubicBezTo>
                  <a:close/>
                  <a:moveTo>
                    <a:pt x="2912500" y="1229017"/>
                  </a:moveTo>
                  <a:cubicBezTo>
                    <a:pt x="2814290" y="1371579"/>
                    <a:pt x="2619106" y="1407534"/>
                    <a:pt x="2476544" y="1309324"/>
                  </a:cubicBezTo>
                  <a:cubicBezTo>
                    <a:pt x="2458724" y="1297048"/>
                    <a:pt x="2442569" y="1283256"/>
                    <a:pt x="2428134" y="1268242"/>
                  </a:cubicBezTo>
                  <a:lnTo>
                    <a:pt x="2391646" y="1221861"/>
                  </a:lnTo>
                  <a:lnTo>
                    <a:pt x="2237374" y="1279984"/>
                  </a:lnTo>
                  <a:lnTo>
                    <a:pt x="2268228" y="1361877"/>
                  </a:lnTo>
                  <a:lnTo>
                    <a:pt x="1936317" y="1299892"/>
                  </a:lnTo>
                  <a:lnTo>
                    <a:pt x="2144813" y="1034306"/>
                  </a:lnTo>
                  <a:lnTo>
                    <a:pt x="2175667" y="1116199"/>
                  </a:lnTo>
                  <a:lnTo>
                    <a:pt x="2341393" y="1053760"/>
                  </a:lnTo>
                  <a:lnTo>
                    <a:pt x="2340898" y="1048062"/>
                  </a:lnTo>
                  <a:cubicBezTo>
                    <a:pt x="2341447" y="987690"/>
                    <a:pt x="2359408" y="926829"/>
                    <a:pt x="2396237" y="873368"/>
                  </a:cubicBezTo>
                  <a:cubicBezTo>
                    <a:pt x="2494447" y="730806"/>
                    <a:pt x="2689631" y="694851"/>
                    <a:pt x="2832193" y="793061"/>
                  </a:cubicBezTo>
                  <a:cubicBezTo>
                    <a:pt x="2974755" y="891271"/>
                    <a:pt x="3010710" y="1086455"/>
                    <a:pt x="2912500" y="1229017"/>
                  </a:cubicBezTo>
                  <a:close/>
                  <a:moveTo>
                    <a:pt x="2679601" y="2429996"/>
                  </a:moveTo>
                  <a:cubicBezTo>
                    <a:pt x="2753906" y="2322133"/>
                    <a:pt x="2726703" y="2174457"/>
                    <a:pt x="2618841" y="2100152"/>
                  </a:cubicBezTo>
                  <a:cubicBezTo>
                    <a:pt x="2510979" y="2025846"/>
                    <a:pt x="2363302" y="2053050"/>
                    <a:pt x="2288997" y="2160912"/>
                  </a:cubicBezTo>
                  <a:cubicBezTo>
                    <a:pt x="2214692" y="2268774"/>
                    <a:pt x="2241895" y="2416451"/>
                    <a:pt x="2349757" y="2490756"/>
                  </a:cubicBezTo>
                  <a:cubicBezTo>
                    <a:pt x="2457619" y="2565061"/>
                    <a:pt x="2605296" y="2537858"/>
                    <a:pt x="2679601" y="2429996"/>
                  </a:cubicBezTo>
                  <a:close/>
                  <a:moveTo>
                    <a:pt x="2742431" y="2473278"/>
                  </a:moveTo>
                  <a:cubicBezTo>
                    <a:pt x="2644221" y="2615840"/>
                    <a:pt x="2449037" y="2651795"/>
                    <a:pt x="2306475" y="2553585"/>
                  </a:cubicBezTo>
                  <a:cubicBezTo>
                    <a:pt x="2199553" y="2479928"/>
                    <a:pt x="2152598" y="2351723"/>
                    <a:pt x="2177236" y="2232080"/>
                  </a:cubicBezTo>
                  <a:lnTo>
                    <a:pt x="2188548" y="2195798"/>
                  </a:lnTo>
                  <a:lnTo>
                    <a:pt x="2016409" y="2077213"/>
                  </a:lnTo>
                  <a:lnTo>
                    <a:pt x="1966763" y="2149280"/>
                  </a:lnTo>
                  <a:lnTo>
                    <a:pt x="1828273" y="1841340"/>
                  </a:lnTo>
                  <a:lnTo>
                    <a:pt x="2165348" y="1861013"/>
                  </a:lnTo>
                  <a:lnTo>
                    <a:pt x="2115701" y="1933079"/>
                  </a:lnTo>
                  <a:lnTo>
                    <a:pt x="2288760" y="2052298"/>
                  </a:lnTo>
                  <a:lnTo>
                    <a:pt x="2315670" y="2031127"/>
                  </a:lnTo>
                  <a:cubicBezTo>
                    <a:pt x="2418681" y="1965475"/>
                    <a:pt x="2555202" y="1963665"/>
                    <a:pt x="2662124" y="2037322"/>
                  </a:cubicBezTo>
                  <a:cubicBezTo>
                    <a:pt x="2804686" y="2135532"/>
                    <a:pt x="2840640" y="2330716"/>
                    <a:pt x="2742431" y="2473278"/>
                  </a:cubicBezTo>
                  <a:close/>
                </a:path>
              </a:pathLst>
            </a:custGeom>
            <a:solidFill>
              <a:schemeClr val="tx1">
                <a:lumMod val="75000"/>
                <a:lumOff val="2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4" name="TextBox 3"/>
          <p:cNvSpPr txBox="1"/>
          <p:nvPr/>
        </p:nvSpPr>
        <p:spPr>
          <a:xfrm>
            <a:off x="6872609" y="1408511"/>
            <a:ext cx="439702" cy="215444"/>
          </a:xfrm>
          <a:prstGeom prst="rect">
            <a:avLst/>
          </a:prstGeom>
          <a:noFill/>
        </p:spPr>
        <p:txBody>
          <a:bodyPr wrap="square" rtlCol="0">
            <a:spAutoFit/>
          </a:bodyPr>
          <a:lstStyle/>
          <a:p>
            <a:pPr algn="ctr"/>
            <a:r>
              <a:rPr lang="en-US" sz="800" b="1" dirty="0" smtClean="0">
                <a:latin typeface="Open Sans"/>
                <a:cs typeface="Open Sans"/>
              </a:rPr>
              <a:t>TEXT</a:t>
            </a:r>
            <a:endParaRPr lang="en-US" sz="800" b="1" dirty="0">
              <a:latin typeface="Open Sans"/>
              <a:cs typeface="Open Sans"/>
            </a:endParaRPr>
          </a:p>
        </p:txBody>
      </p:sp>
      <p:sp>
        <p:nvSpPr>
          <p:cNvPr id="13" name="TextBox 12"/>
          <p:cNvSpPr txBox="1"/>
          <p:nvPr/>
        </p:nvSpPr>
        <p:spPr>
          <a:xfrm>
            <a:off x="6872609" y="3682679"/>
            <a:ext cx="439702" cy="215444"/>
          </a:xfrm>
          <a:prstGeom prst="rect">
            <a:avLst/>
          </a:prstGeom>
          <a:noFill/>
        </p:spPr>
        <p:txBody>
          <a:bodyPr wrap="square" rtlCol="0">
            <a:spAutoFit/>
          </a:bodyPr>
          <a:lstStyle/>
          <a:p>
            <a:pPr algn="ctr"/>
            <a:r>
              <a:rPr lang="en-US" sz="800" b="1" dirty="0" smtClean="0">
                <a:latin typeface="Open Sans"/>
                <a:cs typeface="Open Sans"/>
              </a:rPr>
              <a:t>TEXT</a:t>
            </a:r>
            <a:endParaRPr lang="en-US" sz="800" b="1" dirty="0">
              <a:latin typeface="Open Sans"/>
              <a:cs typeface="Open Sans"/>
            </a:endParaRPr>
          </a:p>
        </p:txBody>
      </p:sp>
      <p:sp>
        <p:nvSpPr>
          <p:cNvPr id="14" name="TextBox 13"/>
          <p:cNvSpPr txBox="1"/>
          <p:nvPr/>
        </p:nvSpPr>
        <p:spPr>
          <a:xfrm>
            <a:off x="5848808" y="1927694"/>
            <a:ext cx="439702" cy="215444"/>
          </a:xfrm>
          <a:prstGeom prst="rect">
            <a:avLst/>
          </a:prstGeom>
          <a:noFill/>
        </p:spPr>
        <p:txBody>
          <a:bodyPr wrap="square" rtlCol="0">
            <a:spAutoFit/>
          </a:bodyPr>
          <a:lstStyle/>
          <a:p>
            <a:pPr algn="ctr"/>
            <a:r>
              <a:rPr lang="en-US" sz="800" b="1" dirty="0" smtClean="0">
                <a:latin typeface="Open Sans"/>
                <a:cs typeface="Open Sans"/>
              </a:rPr>
              <a:t>TEXT</a:t>
            </a:r>
            <a:endParaRPr lang="en-US" sz="800" b="1" dirty="0">
              <a:latin typeface="Open Sans"/>
              <a:cs typeface="Open Sans"/>
            </a:endParaRPr>
          </a:p>
        </p:txBody>
      </p:sp>
      <p:sp>
        <p:nvSpPr>
          <p:cNvPr id="15" name="TextBox 14"/>
          <p:cNvSpPr txBox="1"/>
          <p:nvPr/>
        </p:nvSpPr>
        <p:spPr>
          <a:xfrm>
            <a:off x="5848808" y="3122226"/>
            <a:ext cx="439702" cy="215444"/>
          </a:xfrm>
          <a:prstGeom prst="rect">
            <a:avLst/>
          </a:prstGeom>
          <a:noFill/>
        </p:spPr>
        <p:txBody>
          <a:bodyPr wrap="square" rtlCol="0">
            <a:spAutoFit/>
          </a:bodyPr>
          <a:lstStyle/>
          <a:p>
            <a:pPr algn="ctr"/>
            <a:r>
              <a:rPr lang="en-US" sz="800" b="1" dirty="0" smtClean="0">
                <a:latin typeface="Open Sans"/>
                <a:cs typeface="Open Sans"/>
              </a:rPr>
              <a:t>TEXT</a:t>
            </a:r>
            <a:endParaRPr lang="en-US" sz="800" b="1" dirty="0">
              <a:latin typeface="Open Sans"/>
              <a:cs typeface="Open Sans"/>
            </a:endParaRPr>
          </a:p>
        </p:txBody>
      </p:sp>
      <p:sp>
        <p:nvSpPr>
          <p:cNvPr id="16" name="TextBox 15"/>
          <p:cNvSpPr txBox="1"/>
          <p:nvPr/>
        </p:nvSpPr>
        <p:spPr>
          <a:xfrm>
            <a:off x="7886825" y="3122226"/>
            <a:ext cx="439702" cy="215444"/>
          </a:xfrm>
          <a:prstGeom prst="rect">
            <a:avLst/>
          </a:prstGeom>
          <a:noFill/>
        </p:spPr>
        <p:txBody>
          <a:bodyPr wrap="square" rtlCol="0">
            <a:spAutoFit/>
          </a:bodyPr>
          <a:lstStyle/>
          <a:p>
            <a:pPr algn="ctr"/>
            <a:r>
              <a:rPr lang="en-US" sz="800" b="1" dirty="0" smtClean="0">
                <a:latin typeface="Open Sans"/>
                <a:cs typeface="Open Sans"/>
              </a:rPr>
              <a:t>TEXT</a:t>
            </a:r>
            <a:endParaRPr lang="en-US" sz="800" b="1" dirty="0">
              <a:latin typeface="Open Sans"/>
              <a:cs typeface="Open Sans"/>
            </a:endParaRPr>
          </a:p>
        </p:txBody>
      </p:sp>
      <p:sp>
        <p:nvSpPr>
          <p:cNvPr id="17" name="TextBox 16"/>
          <p:cNvSpPr txBox="1"/>
          <p:nvPr/>
        </p:nvSpPr>
        <p:spPr>
          <a:xfrm>
            <a:off x="7886825" y="1927279"/>
            <a:ext cx="439702" cy="215444"/>
          </a:xfrm>
          <a:prstGeom prst="rect">
            <a:avLst/>
          </a:prstGeom>
          <a:noFill/>
        </p:spPr>
        <p:txBody>
          <a:bodyPr wrap="square" rtlCol="0">
            <a:spAutoFit/>
          </a:bodyPr>
          <a:lstStyle/>
          <a:p>
            <a:pPr algn="ctr"/>
            <a:r>
              <a:rPr lang="en-US" sz="800" b="1" dirty="0" smtClean="0">
                <a:latin typeface="Open Sans"/>
                <a:cs typeface="Open Sans"/>
              </a:rPr>
              <a:t>TEXT</a:t>
            </a:r>
            <a:endParaRPr lang="en-US" sz="800" b="1" dirty="0">
              <a:latin typeface="Open Sans"/>
              <a:cs typeface="Open Sans"/>
            </a:endParaRPr>
          </a:p>
        </p:txBody>
      </p:sp>
      <p:sp>
        <p:nvSpPr>
          <p:cNvPr id="18" name="TextBox 17"/>
          <p:cNvSpPr txBox="1"/>
          <p:nvPr/>
        </p:nvSpPr>
        <p:spPr>
          <a:xfrm>
            <a:off x="6872609" y="2535612"/>
            <a:ext cx="439702" cy="215444"/>
          </a:xfrm>
          <a:prstGeom prst="rect">
            <a:avLst/>
          </a:prstGeom>
          <a:noFill/>
        </p:spPr>
        <p:txBody>
          <a:bodyPr wrap="square" rtlCol="0">
            <a:spAutoFit/>
          </a:bodyPr>
          <a:lstStyle/>
          <a:p>
            <a:pPr algn="ctr"/>
            <a:r>
              <a:rPr lang="en-US" sz="800" b="1" dirty="0" smtClean="0">
                <a:latin typeface="Open Sans"/>
                <a:cs typeface="Open Sans"/>
              </a:rPr>
              <a:t>TEXT</a:t>
            </a:r>
            <a:endParaRPr lang="en-US" sz="800" b="1" dirty="0">
              <a:latin typeface="Open Sans"/>
              <a:cs typeface="Open Sans"/>
            </a:endParaRPr>
          </a:p>
        </p:txBody>
      </p:sp>
      <p:sp>
        <p:nvSpPr>
          <p:cNvPr id="21" name="AutoShape 9"/>
          <p:cNvSpPr>
            <a:spLocks noChangeAspect="1" noChangeArrowheads="1" noTextEdit="1"/>
          </p:cNvSpPr>
          <p:nvPr/>
        </p:nvSpPr>
        <p:spPr bwMode="auto">
          <a:xfrm>
            <a:off x="3398661" y="542530"/>
            <a:ext cx="1731963" cy="173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TextBox 28"/>
          <p:cNvSpPr txBox="1"/>
          <p:nvPr/>
        </p:nvSpPr>
        <p:spPr>
          <a:xfrm>
            <a:off x="553565" y="329509"/>
            <a:ext cx="1354748" cy="246221"/>
          </a:xfrm>
          <a:prstGeom prst="rect">
            <a:avLst/>
          </a:prstGeom>
          <a:noFill/>
        </p:spPr>
        <p:txBody>
          <a:bodyPr wrap="square" rtlCol="0">
            <a:spAutoFit/>
          </a:bodyPr>
          <a:lstStyle/>
          <a:p>
            <a:r>
              <a:rPr lang="en-US" sz="500" b="1" dirty="0" smtClean="0">
                <a:solidFill>
                  <a:srgbClr val="DAAD08"/>
                </a:solidFill>
                <a:latin typeface="Open Sans"/>
                <a:cs typeface="Open Sans"/>
              </a:rPr>
              <a:t>Annual </a:t>
            </a:r>
            <a:r>
              <a:rPr lang="en-US" sz="500" dirty="0" smtClean="0">
                <a:solidFill>
                  <a:srgbClr val="DAAD08"/>
                </a:solidFill>
                <a:latin typeface="Open Sans"/>
                <a:cs typeface="Open Sans"/>
              </a:rPr>
              <a:t>report </a:t>
            </a:r>
            <a:r>
              <a:rPr lang="en-US" sz="500" b="1" dirty="0" smtClean="0">
                <a:solidFill>
                  <a:srgbClr val="DAAD08"/>
                </a:solidFill>
                <a:latin typeface="Open Sans"/>
                <a:cs typeface="Open Sans"/>
              </a:rPr>
              <a:t> </a:t>
            </a:r>
          </a:p>
          <a:p>
            <a:r>
              <a:rPr lang="en-US" sz="500" b="1" dirty="0" smtClean="0">
                <a:solidFill>
                  <a:srgbClr val="DAAD08"/>
                </a:solidFill>
                <a:latin typeface="Open Sans"/>
                <a:cs typeface="Open Sans"/>
              </a:rPr>
              <a:t>2018 </a:t>
            </a:r>
            <a:endParaRPr lang="en-US" sz="500" b="1" dirty="0">
              <a:solidFill>
                <a:srgbClr val="DAAD08"/>
              </a:solidFill>
              <a:latin typeface="Open Sans"/>
              <a:cs typeface="Open Sans"/>
            </a:endParaRPr>
          </a:p>
        </p:txBody>
      </p:sp>
      <p:sp>
        <p:nvSpPr>
          <p:cNvPr id="30" name="TextBox 29"/>
          <p:cNvSpPr txBox="1"/>
          <p:nvPr/>
        </p:nvSpPr>
        <p:spPr>
          <a:xfrm>
            <a:off x="7514164" y="329509"/>
            <a:ext cx="1253662" cy="169277"/>
          </a:xfrm>
          <a:prstGeom prst="rect">
            <a:avLst/>
          </a:prstGeom>
          <a:noFill/>
        </p:spPr>
        <p:txBody>
          <a:bodyPr wrap="square" rtlCol="0">
            <a:spAutoFit/>
          </a:bodyPr>
          <a:lstStyle/>
          <a:p>
            <a:pPr algn="r"/>
            <a:r>
              <a:rPr lang="en-US" sz="500" b="1" dirty="0" smtClean="0">
                <a:latin typeface="Open Sans"/>
                <a:cs typeface="Open Sans"/>
              </a:rPr>
              <a:t>Designs corporate 2018</a:t>
            </a:r>
            <a:endParaRPr lang="en-US" sz="500" b="1" dirty="0">
              <a:latin typeface="Open Sans"/>
              <a:cs typeface="Open Sans"/>
            </a:endParaRPr>
          </a:p>
        </p:txBody>
      </p:sp>
      <p:sp>
        <p:nvSpPr>
          <p:cNvPr id="22" name="TextBox 21"/>
          <p:cNvSpPr txBox="1"/>
          <p:nvPr/>
        </p:nvSpPr>
        <p:spPr>
          <a:xfrm>
            <a:off x="553565" y="1949904"/>
            <a:ext cx="4363396" cy="646331"/>
          </a:xfrm>
          <a:prstGeom prst="rect">
            <a:avLst/>
          </a:prstGeom>
          <a:noFill/>
        </p:spPr>
        <p:txBody>
          <a:bodyPr wrap="square" rtlCol="0">
            <a:spAutoFit/>
          </a:bodyPr>
          <a:lstStyle/>
          <a:p>
            <a:pPr>
              <a:lnSpc>
                <a:spcPct val="150000"/>
              </a:lnSpc>
            </a:pPr>
            <a:r>
              <a:rPr lang="en-US" sz="800" b="1" dirty="0">
                <a:latin typeface="Open Sans"/>
                <a:cs typeface="Open Sans"/>
              </a:rPr>
              <a:t>But I must explain to you how all this mistaken idea of denouncing pleasure and praising pain was born and I will give you a complete account of the system, and expound the actual teachings of the great explorer of the truth, </a:t>
            </a:r>
          </a:p>
        </p:txBody>
      </p:sp>
    </p:spTree>
    <p:extLst>
      <p:ext uri="{BB962C8B-B14F-4D97-AF65-F5344CB8AC3E}">
        <p14:creationId xmlns:p14="http://schemas.microsoft.com/office/powerpoint/2010/main" val="359629145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2500"/>
                            </p:stCondLst>
                            <p:childTnLst>
                              <p:par>
                                <p:cTn id="17" presetID="31" presetClass="entr" presetSubtype="0"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1000" fill="hold"/>
                                        <p:tgtEl>
                                          <p:spTgt spid="7"/>
                                        </p:tgtEl>
                                        <p:attrNameLst>
                                          <p:attrName>ppt_w</p:attrName>
                                        </p:attrNameLst>
                                      </p:cBhvr>
                                      <p:tavLst>
                                        <p:tav tm="0">
                                          <p:val>
                                            <p:fltVal val="0"/>
                                          </p:val>
                                        </p:tav>
                                        <p:tav tm="100000">
                                          <p:val>
                                            <p:strVal val="#ppt_w"/>
                                          </p:val>
                                        </p:tav>
                                      </p:tavLst>
                                    </p:anim>
                                    <p:anim calcmode="lin" valueType="num">
                                      <p:cBhvr>
                                        <p:cTn id="20" dur="1000" fill="hold"/>
                                        <p:tgtEl>
                                          <p:spTgt spid="7"/>
                                        </p:tgtEl>
                                        <p:attrNameLst>
                                          <p:attrName>ppt_h</p:attrName>
                                        </p:attrNameLst>
                                      </p:cBhvr>
                                      <p:tavLst>
                                        <p:tav tm="0">
                                          <p:val>
                                            <p:fltVal val="0"/>
                                          </p:val>
                                        </p:tav>
                                        <p:tav tm="100000">
                                          <p:val>
                                            <p:strVal val="#ppt_h"/>
                                          </p:val>
                                        </p:tav>
                                      </p:tavLst>
                                    </p:anim>
                                    <p:anim calcmode="lin" valueType="num">
                                      <p:cBhvr>
                                        <p:cTn id="21" dur="1000" fill="hold"/>
                                        <p:tgtEl>
                                          <p:spTgt spid="7"/>
                                        </p:tgtEl>
                                        <p:attrNameLst>
                                          <p:attrName>style.rotation</p:attrName>
                                        </p:attrNameLst>
                                      </p:cBhvr>
                                      <p:tavLst>
                                        <p:tav tm="0">
                                          <p:val>
                                            <p:fltVal val="90"/>
                                          </p:val>
                                        </p:tav>
                                        <p:tav tm="100000">
                                          <p:val>
                                            <p:fltVal val="0"/>
                                          </p:val>
                                        </p:tav>
                                      </p:tavLst>
                                    </p:anim>
                                    <p:animEffect transition="in" filter="fade">
                                      <p:cBhvr>
                                        <p:cTn id="22" dur="1000"/>
                                        <p:tgtEl>
                                          <p:spTgt spid="7"/>
                                        </p:tgtEl>
                                      </p:cBhvr>
                                    </p:animEffect>
                                  </p:childTnLst>
                                </p:cTn>
                              </p:par>
                            </p:childTnLst>
                          </p:cTn>
                        </p:par>
                        <p:par>
                          <p:cTn id="23" fill="hold">
                            <p:stCondLst>
                              <p:cond delay="3500"/>
                            </p:stCondLst>
                            <p:childTnLst>
                              <p:par>
                                <p:cTn id="24" presetID="10" presetClass="entr" presetSubtype="0" fill="hold" grpId="0" nodeType="after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500"/>
                                        <p:tgtEl>
                                          <p:spTgt spid="14"/>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fade">
                                      <p:cBhvr>
                                        <p:cTn id="29" dur="500"/>
                                        <p:tgtEl>
                                          <p:spTgt spid="4"/>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500"/>
                                        <p:tgtEl>
                                          <p:spTgt spid="1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500"/>
                                        <p:tgtEl>
                                          <p:spTgt spid="16"/>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fade">
                                      <p:cBhvr>
                                        <p:cTn id="38" dur="500"/>
                                        <p:tgtEl>
                                          <p:spTgt spid="13"/>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fade">
                                      <p:cBhvr>
                                        <p:cTn id="41" dur="500"/>
                                        <p:tgtEl>
                                          <p:spTgt spid="15"/>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fade">
                                      <p:cBhvr>
                                        <p:cTn id="44" dur="500"/>
                                        <p:tgtEl>
                                          <p:spTgt spid="18"/>
                                        </p:tgtEl>
                                      </p:cBhvr>
                                    </p:animEffect>
                                  </p:childTnLst>
                                </p:cTn>
                              </p:par>
                            </p:childTnLst>
                          </p:cTn>
                        </p:par>
                        <p:par>
                          <p:cTn id="45" fill="hold">
                            <p:stCondLst>
                              <p:cond delay="4000"/>
                            </p:stCondLst>
                            <p:childTnLst>
                              <p:par>
                                <p:cTn id="46" presetID="10" presetClass="entr" presetSubtype="0" fill="hold" grpId="0" nodeType="afterEffect">
                                  <p:stCondLst>
                                    <p:cond delay="0"/>
                                  </p:stCondLst>
                                  <p:childTnLst>
                                    <p:set>
                                      <p:cBhvr>
                                        <p:cTn id="47" dur="1" fill="hold">
                                          <p:stCondLst>
                                            <p:cond delay="0"/>
                                          </p:stCondLst>
                                        </p:cTn>
                                        <p:tgtEl>
                                          <p:spTgt spid="22"/>
                                        </p:tgtEl>
                                        <p:attrNameLst>
                                          <p:attrName>style.visibility</p:attrName>
                                        </p:attrNameLst>
                                      </p:cBhvr>
                                      <p:to>
                                        <p:strVal val="visible"/>
                                      </p:to>
                                    </p:set>
                                    <p:animEffect transition="in" filter="fade">
                                      <p:cBhvr>
                                        <p:cTn id="48" dur="500"/>
                                        <p:tgtEl>
                                          <p:spTgt spid="22"/>
                                        </p:tgtEl>
                                      </p:cBhvr>
                                    </p:animEffect>
                                  </p:childTnLst>
                                </p:cTn>
                              </p:par>
                            </p:childTnLst>
                          </p:cTn>
                        </p:par>
                        <p:par>
                          <p:cTn id="49" fill="hold">
                            <p:stCondLst>
                              <p:cond delay="4500"/>
                            </p:stCondLst>
                            <p:childTnLst>
                              <p:par>
                                <p:cTn id="50" presetID="10" presetClass="entr" presetSubtype="0" fill="hold" grpId="0" nodeType="afterEffect">
                                  <p:stCondLst>
                                    <p:cond delay="0"/>
                                  </p:stCondLst>
                                  <p:childTnLst>
                                    <p:set>
                                      <p:cBhvr>
                                        <p:cTn id="51" dur="1" fill="hold">
                                          <p:stCondLst>
                                            <p:cond delay="0"/>
                                          </p:stCondLst>
                                        </p:cTn>
                                        <p:tgtEl>
                                          <p:spTgt spid="2"/>
                                        </p:tgtEl>
                                        <p:attrNameLst>
                                          <p:attrName>style.visibility</p:attrName>
                                        </p:attrNameLst>
                                      </p:cBhvr>
                                      <p:to>
                                        <p:strVal val="visible"/>
                                      </p:to>
                                    </p:set>
                                    <p:animEffect transition="in" filter="fade">
                                      <p:cBhvr>
                                        <p:cTn id="52" dur="500"/>
                                        <p:tgtEl>
                                          <p:spTgt spid="2"/>
                                        </p:tgtEl>
                                      </p:cBhvr>
                                    </p:animEffect>
                                  </p:childTnLst>
                                </p:cTn>
                              </p:par>
                            </p:childTnLst>
                          </p:cTn>
                        </p:par>
                        <p:par>
                          <p:cTn id="53" fill="hold">
                            <p:stCondLst>
                              <p:cond delay="5000"/>
                            </p:stCondLst>
                            <p:childTnLst>
                              <p:par>
                                <p:cTn id="54" presetID="10" presetClass="entr" presetSubtype="0" fill="hold" grpId="0" nodeType="afterEffect">
                                  <p:stCondLst>
                                    <p:cond delay="0"/>
                                  </p:stCondLst>
                                  <p:childTnLst>
                                    <p:set>
                                      <p:cBhvr>
                                        <p:cTn id="55" dur="1" fill="hold">
                                          <p:stCondLst>
                                            <p:cond delay="0"/>
                                          </p:stCondLst>
                                        </p:cTn>
                                        <p:tgtEl>
                                          <p:spTgt spid="30"/>
                                        </p:tgtEl>
                                        <p:attrNameLst>
                                          <p:attrName>style.visibility</p:attrName>
                                        </p:attrNameLst>
                                      </p:cBhvr>
                                      <p:to>
                                        <p:strVal val="visible"/>
                                      </p:to>
                                    </p:set>
                                    <p:animEffect transition="in" filter="fade">
                                      <p:cBhvr>
                                        <p:cTn id="56"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2" grpId="0"/>
      <p:bldP spid="4" grpId="0"/>
      <p:bldP spid="13" grpId="0"/>
      <p:bldP spid="14" grpId="0"/>
      <p:bldP spid="15" grpId="0"/>
      <p:bldP spid="16" grpId="0"/>
      <p:bldP spid="17" grpId="0"/>
      <p:bldP spid="18" grpId="0"/>
      <p:bldP spid="29" grpId="0"/>
      <p:bldP spid="30" grpId="0"/>
      <p:bldP spid="22"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2583</TotalTime>
  <Words>3131</Words>
  <Application>Microsoft Macintosh PowerPoint</Application>
  <PresentationFormat>On-screen Show (16:9)</PresentationFormat>
  <Paragraphs>358</Paragraphs>
  <Slides>36</Slides>
  <Notes>1</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sundaylab</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adytia purwo</dc:creator>
  <cp:lastModifiedBy>adytia purwo</cp:lastModifiedBy>
  <cp:revision>191</cp:revision>
  <dcterms:created xsi:type="dcterms:W3CDTF">2018-07-19T01:14:27Z</dcterms:created>
  <dcterms:modified xsi:type="dcterms:W3CDTF">2018-08-02T01:36:36Z</dcterms:modified>
</cp:coreProperties>
</file>