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2.xml" ContentType="application/vnd.openxmlformats-officedocument.drawingml.chartshapes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0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24382413" cy="13716000"/>
  <p:notesSz cx="6858000" cy="9144000"/>
  <p:embeddedFontLst>
    <p:embeddedFont>
      <p:font typeface="Font Awesome 5 Free Regular" panose="02000503000000000000" pitchFamily="2" charset="0"/>
      <p:regular r:id="rId54"/>
    </p:embeddedFont>
    <p:embeddedFont>
      <p:font typeface="Font Awesome 5 Brands Regular" panose="02000503000000000000" pitchFamily="2" charset="0"/>
      <p:regular r:id="rId55"/>
    </p:embeddedFont>
    <p:embeddedFont>
      <p:font typeface="Font Awesome 5 Free Solid" panose="02000503000000000000" pitchFamily="2" charset="0"/>
      <p:bold r:id="rId56"/>
    </p:embeddedFont>
    <p:embeddedFont>
      <p:font typeface="Quicksand Regular" pitchFamily="2" charset="0"/>
      <p:regular r:id="rId57"/>
    </p:embeddedFont>
    <p:embeddedFont>
      <p:font typeface="Josefin Sans" pitchFamily="2" charset="0"/>
      <p:regular r:id="rId58"/>
      <p:bold r:id="rId59"/>
      <p:italic r:id="rId60"/>
      <p:boldItalic r:id="rId61"/>
    </p:embeddedFont>
    <p:embeddedFont>
      <p:font typeface="Calibri" panose="020F0502020204030204" pitchFamily="34" charset="0"/>
      <p:regular r:id="rId62"/>
      <p:bold r:id="rId63"/>
      <p:italic r:id="rId64"/>
      <p:boldItalic r:id="rId65"/>
    </p:embeddedFont>
    <p:embeddedFont>
      <p:font typeface="Prata Regular" panose="00000500000000000000" pitchFamily="2" charset="-52"/>
      <p:regular r:id="rId6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0" d="100"/>
          <a:sy n="50" d="100"/>
        </p:scale>
        <p:origin x="24" y="67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10.fntdata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5.fntdata"/><Relationship Id="rId66" Type="http://schemas.openxmlformats.org/officeDocument/2006/relationships/font" Target="fonts/font13.fntdata"/><Relationship Id="rId5" Type="http://schemas.openxmlformats.org/officeDocument/2006/relationships/slide" Target="slides/slide4.xml"/><Relationship Id="rId61" Type="http://schemas.openxmlformats.org/officeDocument/2006/relationships/font" Target="fonts/font8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64" Type="http://schemas.openxmlformats.org/officeDocument/2006/relationships/font" Target="fonts/font11.fntdata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6.fntdata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62" Type="http://schemas.openxmlformats.org/officeDocument/2006/relationships/font" Target="fonts/font9.fntdata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7.fntdata"/><Relationship Id="rId65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font" Target="fonts/font2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2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88% growth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015-4D51-96C7-001F9D3F0012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none" lIns="540000" tIns="180000" rIns="360000" bIns="180000" numCol="1" spcCol="0" anchor="ctr" anchorCtr="1">
                  <a:spAutoFit/>
                </a:bodyPr>
                <a:lstStyle/>
                <a:p>
                  <a:pPr>
                    <a:defRPr sz="6600" b="1" i="0" u="none" strike="noStrike" kern="1200" baseline="0">
                      <a:solidFill>
                        <a:schemeClr val="bg1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none" lIns="180000" tIns="72000" rIns="180000" bIns="72000" numCol="2" anchor="ctr" anchorCtr="1">
                <a:spAutoFit/>
              </a:bodyPr>
              <a:lstStyle/>
              <a:p>
                <a:pPr>
                  <a:defRPr sz="8000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val>
            <c:numRef>
              <c:f>Лист1!$B$2</c:f>
              <c:numCache>
                <c:formatCode>General</c:formatCode>
                <c:ptCount val="1"/>
                <c:pt idx="0">
                  <c:v>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015-4D51-96C7-001F9D3F0012}"/>
            </c:ext>
            <c:ext xmlns:c15="http://schemas.microsoft.com/office/drawing/2012/chart" uri="{02D57815-91ED-43cb-92C2-25804820EDAC}">
              <c15:filteredCategoryTitle>
                <c15:cat>
                  <c:multiLvl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Лист1!#REF!</c15:sqref>
                        </c15:formulaRef>
                      </c:ext>
                    </c:extLst>
                  </c:multiLvlStrRef>
                </c15:cat>
              </c15:filteredCategoryTitle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12% growth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015-4D51-96C7-001F9D3F0012}"/>
              </c:ext>
            </c:extLst>
          </c:dPt>
          <c:val>
            <c:numRef>
              <c:f>Лист1!$C$2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015-4D51-96C7-001F9D3F0012}"/>
            </c:ext>
            <c:ext xmlns:c15="http://schemas.microsoft.com/office/drawing/2012/chart" uri="{02D57815-91ED-43cb-92C2-25804820EDAC}">
              <c15:filteredCategoryTitle>
                <c15:cat>
                  <c:multiLvl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Лист1!#REF!</c15:sqref>
                        </c15:formulaRef>
                      </c:ext>
                    </c:extLst>
                  </c:multiLvl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-1183077968"/>
        <c:axId val="-1183071440"/>
      </c:barChart>
      <c:catAx>
        <c:axId val="-11830779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1183071440"/>
        <c:crosses val="autoZero"/>
        <c:auto val="1"/>
        <c:lblAlgn val="ctr"/>
        <c:lblOffset val="100"/>
        <c:noMultiLvlLbl val="0"/>
      </c:catAx>
      <c:valAx>
        <c:axId val="-1183071440"/>
        <c:scaling>
          <c:orientation val="minMax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-1183077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44F-4BC8-B5BF-0D3152856AB4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44F-4BC8-B5BF-0D3152856AB4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44F-4BC8-B5BF-0D3152856AB4}"/>
              </c:ext>
            </c:extLst>
          </c:dPt>
          <c:dPt>
            <c:idx val="3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44F-4BC8-B5BF-0D3152856AB4}"/>
              </c:ext>
            </c:extLst>
          </c:dPt>
          <c:dLbls>
            <c:dLbl>
              <c:idx val="1"/>
              <c:numFmt formatCode="[$$-409]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72000" tIns="720000" rIns="72000" bIns="360000" anchor="ctr" anchorCtr="0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bg2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3"/>
              <c:numFmt formatCode="[$$-409]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72000" tIns="720000" rIns="72000" bIns="360000" anchor="ctr" anchorCtr="0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bg2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numFmt formatCode="[$$-409]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72000" tIns="720000" rIns="72000" bIns="360000" anchor="ctr" anchorCtr="0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50</c:v>
                </c:pt>
                <c:pt idx="1">
                  <c:v>90</c:v>
                </c:pt>
                <c:pt idx="2">
                  <c:v>75</c:v>
                </c:pt>
                <c:pt idx="3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4F-4BC8-B5BF-0D3152856AB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Лист1!$B$1</c15:sqref>
                        </c15:formulaRef>
                      </c:ext>
                    </c:extLst>
                    <c:strCache>
                      <c:ptCount val="1"/>
                      <c:pt idx="0">
                        <c:v>Income</c:v>
                      </c:pt>
                    </c:strCache>
                  </c:strRef>
                </c15:tx>
              </c15:filteredSeries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axId val="-1183072528"/>
        <c:axId val="-1183076880"/>
      </c:barChart>
      <c:catAx>
        <c:axId val="-1183072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sq" cmpd="sng" algn="ctr">
            <a:solidFill>
              <a:schemeClr val="tx1"/>
            </a:solidFill>
            <a:round/>
            <a:tailEnd type="triangle" w="med" len="med"/>
          </a:ln>
          <a:effectLst/>
        </c:spPr>
        <c:txPr>
          <a:bodyPr rot="0" spcFirstLastPara="1" vertOverflow="ellipsis" vert="horz" wrap="square" anchor="ctr" anchorCtr="0"/>
          <a:lstStyle/>
          <a:p>
            <a:pPr>
              <a:defRPr sz="20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3076880"/>
        <c:crosses val="autoZero"/>
        <c:auto val="1"/>
        <c:lblAlgn val="ctr"/>
        <c:lblOffset val="200"/>
        <c:tickLblSkip val="1"/>
        <c:tickMarkSkip val="1"/>
        <c:noMultiLvlLbl val="0"/>
      </c:catAx>
      <c:valAx>
        <c:axId val="-118307688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 w="6350">
            <a:solidFill>
              <a:schemeClr val="tx1"/>
            </a:solidFill>
            <a:headEnd type="none" w="lg" len="med"/>
            <a:tailEnd type="triangle" w="med" len="med"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lang="ru-RU" sz="2000">
                <a:solidFill>
                  <a:schemeClr val="tx1"/>
                </a:solidFill>
              </a:defRPr>
            </a:pPr>
            <a:endParaRPr lang="en-US"/>
          </a:p>
        </c:txPr>
        <c:crossAx val="-1183072528"/>
        <c:crosses val="autoZero"/>
        <c:crossBetween val="between"/>
        <c:majorUnit val="25"/>
        <c:min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-5400000" vert="horz"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Value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D84-496C-BCA1-513F6C7020D7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D84-496C-BCA1-513F6C7020D7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D84-496C-BCA1-513F6C7020D7}"/>
              </c:ext>
            </c:extLst>
          </c:dPt>
          <c:dPt>
            <c:idx val="3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D84-496C-BCA1-513F6C7020D7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D84-496C-BCA1-513F6C7020D7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0D84-496C-BCA1-513F6C7020D7}"/>
              </c:ext>
            </c:extLst>
          </c:dPt>
          <c:dPt>
            <c:idx val="6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0D84-496C-BCA1-513F6C7020D7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288000" tIns="72000" rIns="1800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2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288000" tIns="72000" rIns="1800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2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288000" tIns="72000" rIns="1800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2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288000" tIns="72000" rIns="1800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7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1200</c:v>
                </c:pt>
                <c:pt idx="1">
                  <c:v>1400</c:v>
                </c:pt>
                <c:pt idx="2">
                  <c:v>1500</c:v>
                </c:pt>
                <c:pt idx="3">
                  <c:v>1350</c:v>
                </c:pt>
                <c:pt idx="4">
                  <c:v>1220</c:v>
                </c:pt>
                <c:pt idx="5">
                  <c:v>1620</c:v>
                </c:pt>
                <c:pt idx="6">
                  <c:v>1050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0D84-496C-BCA1-513F6C7020D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8"/>
        <c:overlap val="8"/>
        <c:axId val="-1183080688"/>
        <c:axId val="-1183075248"/>
      </c:barChart>
      <c:catAx>
        <c:axId val="-1183080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  <a:tailEnd type="triangle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3075248"/>
        <c:crosses val="autoZero"/>
        <c:auto val="1"/>
        <c:lblAlgn val="ctr"/>
        <c:lblOffset val="100"/>
        <c:noMultiLvlLbl val="0"/>
      </c:catAx>
      <c:valAx>
        <c:axId val="-1183075248"/>
        <c:scaling>
          <c:orientation val="minMax"/>
          <c:max val="1800"/>
          <c:min val="0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>
            <a:solidFill>
              <a:schemeClr val="tx1"/>
            </a:solidFill>
            <a:tailEnd type="triangle"/>
          </a:ln>
          <a:effectLst/>
        </c:spPr>
        <c:txPr>
          <a:bodyPr rot="0" spcFirstLastPara="1" vertOverflow="ellipsis" vert="horz" wrap="square" anchor="t" anchorCtr="0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3080688"/>
        <c:crosses val="autoZero"/>
        <c:crossBetween val="between"/>
        <c:majorUnit val="5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Income</c:v>
                </c:pt>
              </c:strCache>
            </c:strRef>
          </c:tx>
          <c:spPr>
            <a:ln w="152400" cap="rnd">
              <a:solidFill>
                <a:schemeClr val="tx2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DEB-48BD-A2FF-3229AD562C9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Costs</c:v>
                </c:pt>
              </c:strCache>
            </c:strRef>
          </c:tx>
          <c:spPr>
            <a:ln w="1524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0.5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DEB-48BD-A2FF-3229AD562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83070352"/>
        <c:axId val="-1183074704"/>
      </c:lineChart>
      <c:catAx>
        <c:axId val="-1183070352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3074704"/>
        <c:crosses val="autoZero"/>
        <c:auto val="1"/>
        <c:lblAlgn val="ctr"/>
        <c:lblOffset val="100"/>
        <c:noMultiLvlLbl val="0"/>
      </c:catAx>
      <c:valAx>
        <c:axId val="-118307470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2">
                  <a:lumMod val="50000"/>
                  <a:lumOff val="50000"/>
                </a:schemeClr>
              </a:solidFill>
              <a:round/>
            </a:ln>
            <a:effectLst/>
          </c:spPr>
        </c:majorGridlines>
        <c:minorGridlines>
          <c:spPr>
            <a:ln w="3175" cap="flat" cmpd="sng" algn="ctr">
              <a:solidFill>
                <a:schemeClr val="tx2">
                  <a:lumMod val="25000"/>
                  <a:lumOff val="75000"/>
                  <a:alpha val="40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307035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/>
      <c:overlay val="0"/>
      <c:spPr>
        <a:noFill/>
        <a:ln w="12700" cap="rnd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Income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 cap="rnd">
              <a:noFill/>
            </a:ln>
            <a:effectLst/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</c:v>
                </c:pt>
                <c:pt idx="1">
                  <c:v>18</c:v>
                </c:pt>
                <c:pt idx="2">
                  <c:v>15</c:v>
                </c:pt>
                <c:pt idx="3">
                  <c:v>20</c:v>
                </c:pt>
                <c:pt idx="4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5B8-4594-BD85-BA5D34709E0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Costs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</c:v>
                </c:pt>
                <c:pt idx="1">
                  <c:v>14</c:v>
                </c:pt>
                <c:pt idx="2">
                  <c:v>8</c:v>
                </c:pt>
                <c:pt idx="3">
                  <c:v>12</c:v>
                </c:pt>
                <c:pt idx="4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5B8-4594-BD85-BA5D34709E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83073616"/>
        <c:axId val="-1183071984"/>
      </c:areaChart>
      <c:catAx>
        <c:axId val="-118307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  <a:tailEnd type="none" w="med" len="med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3071984"/>
        <c:crosses val="autoZero"/>
        <c:auto val="1"/>
        <c:lblAlgn val="ctr"/>
        <c:lblOffset val="100"/>
        <c:noMultiLvlLbl val="0"/>
      </c:catAx>
      <c:valAx>
        <c:axId val="-1183071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tx1"/>
            </a:solidFill>
            <a:tailEnd type="none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3073616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 w="38100">
              <a:noFill/>
            </a:ln>
          </c:spPr>
          <c:explosion val="2"/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381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B50-4A84-8D5D-1D1708FAD295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381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B50-4A84-8D5D-1D1708FAD295}"/>
              </c:ext>
            </c:extLst>
          </c:dPt>
          <c:dPt>
            <c:idx val="2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381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B50-4A84-8D5D-1D1708FAD2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none" lIns="0" tIns="0" rIns="0" bIns="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Goods</c:v>
                </c:pt>
                <c:pt idx="1">
                  <c:v>Services</c:v>
                </c:pt>
                <c:pt idx="2">
                  <c:v>Other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0.35</c:v>
                </c:pt>
                <c:pt idx="1">
                  <c:v>0.4</c:v>
                </c:pt>
                <c:pt idx="2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B50-4A84-8D5D-1D1708FAD2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5371382717287"/>
          <c:y val="0.13058631898654943"/>
          <c:w val="0.73929577519125644"/>
          <c:h val="0.74079114978072069"/>
        </c:manualLayout>
      </c:layout>
      <c:doughnut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Ratio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5B-4B0C-9C79-2E52E2A97DB9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5B-4B0C-9C79-2E52E2A97DB9}"/>
              </c:ext>
            </c:extLst>
          </c:dPt>
          <c:dLbls>
            <c:dLbl>
              <c:idx val="0"/>
              <c:layout>
                <c:manualLayout>
                  <c:x val="-0.23517875674653849"/>
                  <c:y val="0.238600289403555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none" lIns="72000" tIns="72000" rIns="72000" bIns="72000" anchor="ctr" anchorCtr="1">
                  <a:noAutofit/>
                </a:bodyPr>
                <a:lstStyle/>
                <a:p>
                  <a:pPr>
                    <a:defRPr sz="8000" b="0" i="0" u="none" strike="noStrike" kern="1200" baseline="0">
                      <a:solidFill>
                        <a:schemeClr val="tx2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3585836802246843"/>
                      <c:h val="0.33355986475532901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none" lIns="72000" tIns="72000" rIns="72000" bIns="7200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 formatCode="0%">
                  <c:v>0.25</c:v>
                </c:pt>
              </c:numCache>
            </c:numRef>
          </c:cat>
          <c:val>
            <c:numRef>
              <c:f>Лист1!$B$2:$B$3</c:f>
              <c:numCache>
                <c:formatCode>0%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85B-4B0C-9C79-2E52E2A97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5371382717287"/>
          <c:y val="0.13058631898654943"/>
          <c:w val="0.73929577519125644"/>
          <c:h val="0.74079114978072069"/>
        </c:manualLayout>
      </c:layout>
      <c:doughnut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Ratio</c:v>
                </c:pt>
              </c:strCache>
            </c:strRef>
          </c:tx>
          <c:spPr>
            <a:solidFill>
              <a:schemeClr val="tx2"/>
            </a:solidFill>
            <a:ln w="19050">
              <a:noFill/>
            </a:ln>
            <a:effectLst/>
          </c:spPr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5B-4B0C-9C79-2E52E2A97DB9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5B-4B0C-9C79-2E52E2A97DB9}"/>
              </c:ext>
            </c:extLst>
          </c:dPt>
          <c:dLbls>
            <c:dLbl>
              <c:idx val="0"/>
              <c:layout>
                <c:manualLayout>
                  <c:x val="-0.32043108403708231"/>
                  <c:y val="2.945758945207847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none" lIns="72000" tIns="72000" rIns="72000" bIns="72000" anchor="ctr" anchorCtr="1">
                  <a:noAutofit/>
                </a:bodyPr>
                <a:lstStyle/>
                <a:p>
                  <a:pPr>
                    <a:defRPr sz="8000" b="0" i="0" u="none" strike="noStrike" kern="1200" baseline="0">
                      <a:solidFill>
                        <a:schemeClr val="tx2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5741642779708882"/>
                      <c:h val="0.33355986475532901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none" lIns="72000" tIns="72000" rIns="72000" bIns="7200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 formatCode="0%">
                  <c:v>0.5</c:v>
                </c:pt>
              </c:numCache>
            </c:numRef>
          </c:cat>
          <c:val>
            <c:numRef>
              <c:f>Лист1!$B$2:$B$3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85B-4B0C-9C79-2E52E2A97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5371382717287"/>
          <c:y val="0.13058631898654943"/>
          <c:w val="0.73929577519125644"/>
          <c:h val="0.74079114978072069"/>
        </c:manualLayout>
      </c:layout>
      <c:doughnut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Ratio</c:v>
                </c:pt>
              </c:strCache>
            </c:strRef>
          </c:tx>
          <c:spPr>
            <a:solidFill>
              <a:prstClr val="white"/>
            </a:solidFill>
            <a:ln w="19050">
              <a:noFill/>
            </a:ln>
            <a:effectLst/>
          </c:spPr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5B-4B0C-9C79-2E52E2A97DB9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5B-4B0C-9C79-2E52E2A97DB9}"/>
              </c:ext>
            </c:extLst>
          </c:dPt>
          <c:dLbls>
            <c:dLbl>
              <c:idx val="0"/>
              <c:layout>
                <c:manualLayout>
                  <c:x val="-0.23517875674653849"/>
                  <c:y val="-0.231432464102114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none" lIns="72000" tIns="72000" rIns="72000" bIns="72000" anchor="ctr" anchorCtr="1">
                  <a:noAutofit/>
                </a:bodyPr>
                <a:lstStyle/>
                <a:p>
                  <a:pPr>
                    <a:defRPr sz="8000" b="0" i="0" u="none" strike="noStrike" kern="1200" baseline="0">
                      <a:solidFill>
                        <a:schemeClr val="tx1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3585836802246843"/>
                      <c:h val="0.33355986475532901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none" lIns="72000" tIns="72000" rIns="72000" bIns="7200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 formatCode="0%">
                  <c:v>0.75</c:v>
                </c:pt>
              </c:numCache>
            </c:numRef>
          </c:cat>
          <c:val>
            <c:numRef>
              <c:f>Лист1!$B$2:$B$3</c:f>
              <c:numCache>
                <c:formatCode>0%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85B-4B0C-9C79-2E52E2A97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0.16677</cdr:x>
      <cdr:y>0.1649</cdr:y>
    </cdr:from>
    <cdr:to>
      <cdr:x>0.83341</cdr:x>
      <cdr:y>0.8329</cdr:y>
    </cdr:to>
    <cdr:sp macro="" textlink="">
      <cdr:nvSpPr>
        <cdr:cNvPr id="2" name="Овал 1"/>
        <cdr:cNvSpPr>
          <a:spLocks xmlns:a="http://schemas.openxmlformats.org/drawingml/2006/main"/>
        </cdr:cNvSpPr>
      </cdr:nvSpPr>
      <cdr:spPr>
        <a:xfrm xmlns:a="http://schemas.openxmlformats.org/drawingml/2006/main">
          <a:off x="1080675" y="1066419"/>
          <a:ext cx="4320000" cy="4320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/>
            <a:t>    </a:t>
          </a:r>
          <a:endParaRPr lang="en-US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0.16677</cdr:x>
      <cdr:y>0.1649</cdr:y>
    </cdr:from>
    <cdr:to>
      <cdr:x>0.83341</cdr:x>
      <cdr:y>0.8329</cdr:y>
    </cdr:to>
    <cdr:sp macro="" textlink="">
      <cdr:nvSpPr>
        <cdr:cNvPr id="2" name="Овал 1"/>
        <cdr:cNvSpPr>
          <a:spLocks xmlns:a="http://schemas.openxmlformats.org/drawingml/2006/main"/>
        </cdr:cNvSpPr>
      </cdr:nvSpPr>
      <cdr:spPr>
        <a:xfrm xmlns:a="http://schemas.openxmlformats.org/drawingml/2006/main">
          <a:off x="1080675" y="1066419"/>
          <a:ext cx="4320000" cy="4320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/>
            <a:t>    </a:t>
          </a:r>
          <a:endParaRPr lang="en-US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0.16677</cdr:x>
      <cdr:y>0.1649</cdr:y>
    </cdr:from>
    <cdr:to>
      <cdr:x>0.83341</cdr:x>
      <cdr:y>0.8329</cdr:y>
    </cdr:to>
    <cdr:sp macro="" textlink="">
      <cdr:nvSpPr>
        <cdr:cNvPr id="2" name="Овал 1"/>
        <cdr:cNvSpPr>
          <a:spLocks xmlns:a="http://schemas.openxmlformats.org/drawingml/2006/main"/>
        </cdr:cNvSpPr>
      </cdr:nvSpPr>
      <cdr:spPr>
        <a:xfrm xmlns:a="http://schemas.openxmlformats.org/drawingml/2006/main">
          <a:off x="1080675" y="1066419"/>
          <a:ext cx="4320000" cy="4320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/>
            <a:t>    </a:t>
          </a:r>
          <a:endParaRPr lang="en-US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D97D6-4A1F-4EE1-BDA7-28997AC18918}" type="datetimeFigureOut">
              <a:rPr lang="en-US" smtClean="0"/>
              <a:t>2022-01-31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ACCB4-0FF3-441B-8A15-C3DA49ACC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83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ACCB4-0FF3-441B-8A15-C3DA49ACC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171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5071725" y="0"/>
            <a:ext cx="9310688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9131000" y="1638000"/>
            <a:ext cx="10440000" cy="1044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2830513" y="3645341"/>
            <a:ext cx="9361487" cy="39333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Creative</a:t>
            </a:r>
            <a:br>
              <a:rPr lang="en-US" dirty="0" smtClean="0"/>
            </a:br>
            <a:r>
              <a:rPr lang="en-US" dirty="0" smtClean="0"/>
              <a:t>Magazine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2838092" y="8755502"/>
            <a:ext cx="9353908" cy="16989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4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Simple Minimal</a:t>
            </a:r>
            <a:br>
              <a:rPr lang="en-US" dirty="0" smtClean="0"/>
            </a:br>
            <a:r>
              <a:rPr lang="en-US" dirty="0" smtClean="0"/>
              <a:t>PowerPoint Template</a:t>
            </a:r>
            <a:endParaRPr lang="en-US" dirty="0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xmlns="" id="{4EA99D55-8F92-46C9-AE9F-090771BE7D2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934771" y="8938670"/>
            <a:ext cx="3177268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Your@name.com</a:t>
            </a:r>
            <a:endParaRPr lang="x-none" dirty="0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xmlns="" id="{4315F245-0E4D-4985-B7FB-261E233A3D6D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15790863" y="8755502"/>
            <a:ext cx="828000" cy="828000"/>
          </a:xfrm>
          <a:prstGeom prst="ellipse">
            <a:avLst/>
          </a:prstGeom>
          <a:solidFill>
            <a:schemeClr val="tx1"/>
          </a:solidFill>
          <a:ln w="38100">
            <a:noFill/>
          </a:ln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  <a:latin typeface="Font Awesome 5 Free Solid" panose="02000503000000000000" pitchFamily="50" charset="2"/>
              </a:defRPr>
            </a:lvl1pPr>
            <a:lvl2pPr marL="914354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2pPr>
            <a:lvl3pPr marL="1828709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3pPr>
            <a:lvl4pPr marL="2743063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4pPr>
            <a:lvl5pPr marL="3657417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5pPr>
          </a:lstStyle>
          <a:p>
            <a:pPr lvl="0"/>
            <a:r>
              <a:rPr lang="en-US" dirty="0"/>
              <a:t>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xmlns="" id="{56707C70-2B0B-4CE5-BB68-7ED6322E4AC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6934771" y="9958256"/>
            <a:ext cx="3177268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Yourwebsite.com</a:t>
            </a:r>
            <a:endParaRPr lang="x-none" dirty="0"/>
          </a:p>
        </p:txBody>
      </p:sp>
      <p:sp>
        <p:nvSpPr>
          <p:cNvPr id="21" name="Text Placeholder">
            <a:extLst>
              <a:ext uri="{FF2B5EF4-FFF2-40B4-BE49-F238E27FC236}">
                <a16:creationId xmlns:a16="http://schemas.microsoft.com/office/drawing/2014/main" xmlns="" id="{C62B58D0-E1C1-46E9-ACC5-BF81719C360F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15790863" y="9775088"/>
            <a:ext cx="828000" cy="828000"/>
          </a:xfrm>
          <a:prstGeom prst="ellipse">
            <a:avLst/>
          </a:prstGeom>
          <a:solidFill>
            <a:schemeClr val="tx1"/>
          </a:solidFill>
          <a:ln w="38100">
            <a:noFill/>
          </a:ln>
        </p:spPr>
        <p:txBody>
          <a:bodyPr wrap="square" lIns="72000" tIns="0" rIns="0" bIns="0" anchor="ctr" anchorCtr="0">
            <a:no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  <a:latin typeface="Font Awesome 5 Free Solid" panose="02000503000000000000" pitchFamily="50" charset="2"/>
              </a:defRPr>
            </a:lvl1pPr>
            <a:lvl2pPr marL="914354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2pPr>
            <a:lvl3pPr marL="1828709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3pPr>
            <a:lvl4pPr marL="2743063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4pPr>
            <a:lvl5pPr marL="3657417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5pPr>
          </a:lstStyle>
          <a:p>
            <a:pPr lvl="0"/>
            <a:r>
              <a:rPr lang="en-US" dirty="0"/>
              <a:t>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xmlns="" id="{0D72F669-890A-44AE-A28E-D3A048ACC69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6934770" y="10977842"/>
            <a:ext cx="3177269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Companyname</a:t>
            </a:r>
            <a:endParaRPr lang="x-none" dirty="0"/>
          </a:p>
        </p:txBody>
      </p:sp>
      <p:sp>
        <p:nvSpPr>
          <p:cNvPr id="25" name="Text Placeholder">
            <a:extLst>
              <a:ext uri="{FF2B5EF4-FFF2-40B4-BE49-F238E27FC236}">
                <a16:creationId xmlns:a16="http://schemas.microsoft.com/office/drawing/2014/main" xmlns="" id="{D493F80F-6B82-443A-A932-983E9CB1CFC6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15790863" y="10794674"/>
            <a:ext cx="828000" cy="828000"/>
          </a:xfrm>
          <a:prstGeom prst="ellipse">
            <a:avLst/>
          </a:prstGeom>
          <a:solidFill>
            <a:schemeClr val="tx1"/>
          </a:solidFill>
          <a:ln w="38100">
            <a:noFill/>
          </a:ln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  <a:latin typeface="Font Awesome 5 Brands Regular" panose="02000503000000000000" pitchFamily="2" charset="2"/>
              </a:defRPr>
            </a:lvl1pPr>
            <a:lvl2pPr marL="914354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2pPr>
            <a:lvl3pPr marL="1828709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3pPr>
            <a:lvl4pPr marL="2743063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4pPr>
            <a:lvl5pPr marL="3657417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5pPr>
          </a:lstStyle>
          <a:p>
            <a:pPr lvl="0"/>
            <a:r>
              <a:rPr lang="en-US" dirty="0"/>
              <a:t></a:t>
            </a:r>
          </a:p>
        </p:txBody>
      </p:sp>
    </p:spTree>
    <p:extLst>
      <p:ext uri="{BB962C8B-B14F-4D97-AF65-F5344CB8AC3E}">
        <p14:creationId xmlns:p14="http://schemas.microsoft.com/office/powerpoint/2010/main" val="162228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collage -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5071725" y="0"/>
            <a:ext cx="9310688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3647475" y="2539175"/>
            <a:ext cx="8640000" cy="864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2830513" y="3268436"/>
            <a:ext cx="9361487" cy="3988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Food for your mind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2830513" y="7915054"/>
            <a:ext cx="8640762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Vestibulum</a:t>
            </a:r>
            <a:r>
              <a:rPr lang="en-US" dirty="0" smtClean="0"/>
              <a:t> lorem </a:t>
            </a:r>
            <a:r>
              <a:rPr lang="en-US" dirty="0" err="1" smtClean="0"/>
              <a:t>purus</a:t>
            </a:r>
            <a:r>
              <a:rPr lang="en-US" dirty="0" smtClean="0"/>
              <a:t>, gravida sit </a:t>
            </a:r>
            <a:r>
              <a:rPr lang="en-US" dirty="0" err="1" smtClean="0"/>
              <a:t>amet</a:t>
            </a:r>
            <a:r>
              <a:rPr lang="en-US" dirty="0" smtClean="0"/>
              <a:t> maximus </a:t>
            </a:r>
            <a:r>
              <a:rPr lang="en-US" dirty="0" err="1" smtClean="0"/>
              <a:t>vehicula</a:t>
            </a:r>
            <a:r>
              <a:rPr lang="en-US" dirty="0" smtClean="0"/>
              <a:t>, </a:t>
            </a:r>
            <a:r>
              <a:rPr lang="en-US" dirty="0" err="1" smtClean="0"/>
              <a:t>molestie</a:t>
            </a:r>
            <a:r>
              <a:rPr lang="en-US" dirty="0" smtClean="0"/>
              <a:t> id </a:t>
            </a:r>
            <a:r>
              <a:rPr lang="en-US" dirty="0" err="1" smtClean="0"/>
              <a:t>turpis</a:t>
            </a:r>
            <a:r>
              <a:rPr lang="en-US" dirty="0" smtClean="0"/>
              <a:t>. Nam </a:t>
            </a:r>
            <a:r>
              <a:rPr lang="en-US" dirty="0" err="1" smtClean="0"/>
              <a:t>euismod</a:t>
            </a:r>
            <a:r>
              <a:rPr lang="en-US" dirty="0" smtClean="0"/>
              <a:t> ipsum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, id </a:t>
            </a:r>
            <a:r>
              <a:rPr lang="en-US" dirty="0" err="1" smtClean="0"/>
              <a:t>pretium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posuere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4133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collage -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310688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2110963" y="2539175"/>
            <a:ext cx="8640000" cy="864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12213772" y="3260841"/>
            <a:ext cx="9361487" cy="3988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Beyond beautiful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12213772" y="7907459"/>
            <a:ext cx="8640762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Class </a:t>
            </a:r>
            <a:r>
              <a:rPr lang="en-US" dirty="0" err="1" smtClean="0"/>
              <a:t>aptent</a:t>
            </a:r>
            <a:r>
              <a:rPr lang="en-US" dirty="0" smtClean="0"/>
              <a:t> </a:t>
            </a:r>
            <a:r>
              <a:rPr lang="en-US" dirty="0" err="1" smtClean="0"/>
              <a:t>taciti</a:t>
            </a:r>
            <a:r>
              <a:rPr lang="en-US" dirty="0" smtClean="0"/>
              <a:t> </a:t>
            </a:r>
            <a:r>
              <a:rPr lang="en-US" dirty="0" err="1" smtClean="0"/>
              <a:t>sociosqu</a:t>
            </a:r>
            <a:r>
              <a:rPr lang="en-US" dirty="0" smtClean="0"/>
              <a:t> ad </a:t>
            </a:r>
            <a:r>
              <a:rPr lang="en-US" dirty="0" err="1" smtClean="0"/>
              <a:t>litora</a:t>
            </a:r>
            <a:r>
              <a:rPr lang="en-US" dirty="0" smtClean="0"/>
              <a:t> </a:t>
            </a:r>
            <a:r>
              <a:rPr lang="en-US" dirty="0" err="1" smtClean="0"/>
              <a:t>torquent</a:t>
            </a:r>
            <a:r>
              <a:rPr lang="en-US" dirty="0" smtClean="0"/>
              <a:t> per </a:t>
            </a:r>
            <a:r>
              <a:rPr lang="en-US" dirty="0" err="1" smtClean="0"/>
              <a:t>conubia</a:t>
            </a:r>
            <a:r>
              <a:rPr lang="en-US" dirty="0" smtClean="0"/>
              <a:t> nostra, per </a:t>
            </a:r>
            <a:r>
              <a:rPr lang="en-US" dirty="0" err="1" smtClean="0"/>
              <a:t>inceptos</a:t>
            </a:r>
            <a:r>
              <a:rPr lang="en-US" dirty="0" smtClean="0"/>
              <a:t> </a:t>
            </a:r>
            <a:r>
              <a:rPr lang="en-US" dirty="0" err="1" smtClean="0"/>
              <a:t>himenaeos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dolor </a:t>
            </a:r>
            <a:r>
              <a:rPr lang="en-US" dirty="0" err="1" smtClean="0"/>
              <a:t>volutpat</a:t>
            </a:r>
            <a:r>
              <a:rPr lang="en-US" dirty="0" smtClean="0"/>
              <a:t>, semper </a:t>
            </a:r>
            <a:r>
              <a:rPr lang="en-US" dirty="0" err="1" smtClean="0"/>
              <a:t>velit</a:t>
            </a:r>
            <a:r>
              <a:rPr lang="en-US" dirty="0" smtClean="0"/>
              <a:t> vitae </a:t>
            </a:r>
            <a:r>
              <a:rPr lang="en-US" dirty="0" err="1" smtClean="0"/>
              <a:t>turpis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70446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3631863" y="0"/>
            <a:ext cx="10750550" cy="13716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2830513" y="3268436"/>
            <a:ext cx="9361487" cy="3988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Making you visible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2830512" y="7915054"/>
            <a:ext cx="9361487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Nunc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at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.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mi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</a:t>
            </a:r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porttitor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aliquet</a:t>
            </a:r>
            <a:r>
              <a:rPr lang="en-US" dirty="0" smtClean="0"/>
              <a:t> ante.</a:t>
            </a:r>
            <a:endParaRPr lang="en-US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00606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0" y="0"/>
            <a:ext cx="10750550" cy="13716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12192000" y="3268436"/>
            <a:ext cx="9361487" cy="3988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Grow </a:t>
            </a:r>
            <a:br>
              <a:rPr lang="en-US" dirty="0" smtClean="0"/>
            </a:br>
            <a:r>
              <a:rPr lang="en-US" dirty="0" smtClean="0"/>
              <a:t>with trend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12191999" y="7915054"/>
            <a:ext cx="9361487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. </a:t>
            </a:r>
            <a:r>
              <a:rPr lang="en-US" dirty="0" err="1" smtClean="0"/>
              <a:t>Vestibulum</a:t>
            </a:r>
            <a:r>
              <a:rPr lang="en-US" dirty="0" smtClean="0"/>
              <a:t> ante ipsum </a:t>
            </a:r>
            <a:r>
              <a:rPr lang="en-US" dirty="0" err="1" smtClean="0"/>
              <a:t>primis</a:t>
            </a:r>
            <a:r>
              <a:rPr lang="en-US" dirty="0" smtClean="0"/>
              <a:t> in </a:t>
            </a:r>
            <a:r>
              <a:rPr lang="en-US" dirty="0" err="1" smtClean="0"/>
              <a:t>faucibus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luctus</a:t>
            </a:r>
            <a:r>
              <a:rPr lang="en-US" dirty="0" smtClean="0"/>
              <a:t> et </a:t>
            </a:r>
            <a:r>
              <a:rPr lang="en-US" dirty="0" err="1" smtClean="0"/>
              <a:t>ultrices</a:t>
            </a:r>
            <a:r>
              <a:rPr lang="en-US" dirty="0" smtClean="0"/>
              <a:t> </a:t>
            </a:r>
            <a:r>
              <a:rPr lang="en-US" dirty="0" err="1" smtClean="0"/>
              <a:t>posuere</a:t>
            </a:r>
            <a:r>
              <a:rPr lang="en-US" dirty="0" smtClean="0"/>
              <a:t> </a:t>
            </a:r>
            <a:r>
              <a:rPr lang="en-US" dirty="0" err="1" smtClean="0"/>
              <a:t>cubilia</a:t>
            </a:r>
            <a:r>
              <a:rPr lang="en-US" dirty="0" smtClean="0"/>
              <a:t> </a:t>
            </a:r>
            <a:r>
              <a:rPr lang="en-US" dirty="0" err="1" smtClean="0"/>
              <a:t>curae</a:t>
            </a:r>
            <a:r>
              <a:rPr lang="en-US" dirty="0" smtClean="0"/>
              <a:t>, non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97116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-1" y="0"/>
            <a:ext cx="24382413" cy="6137275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2830515" y="7578725"/>
            <a:ext cx="18721386" cy="20213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Keeping you updated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2830513" y="10014115"/>
            <a:ext cx="18721387" cy="1371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Vestibulum</a:t>
            </a:r>
            <a:r>
              <a:rPr lang="en-US" dirty="0" smtClean="0"/>
              <a:t> in </a:t>
            </a:r>
            <a:r>
              <a:rPr lang="en-US" dirty="0" err="1" smtClean="0"/>
              <a:t>aliquet</a:t>
            </a:r>
            <a:r>
              <a:rPr lang="en-US" dirty="0" smtClean="0"/>
              <a:t> libero. </a:t>
            </a:r>
            <a:r>
              <a:rPr lang="en-US" dirty="0" err="1" smtClean="0"/>
              <a:t>Fusce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magna,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dui.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sapien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porta pharetra.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 dictum, cursus lacus.</a:t>
            </a:r>
            <a:endParaRPr lang="en-US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93751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-1" y="7578725"/>
            <a:ext cx="24382413" cy="6137275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2830515" y="2993602"/>
            <a:ext cx="18721386" cy="20213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Style beyond time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2830513" y="5509080"/>
            <a:ext cx="18721387" cy="1371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Morbi</a:t>
            </a:r>
            <a:r>
              <a:rPr lang="en-US" dirty="0" smtClean="0"/>
              <a:t> dictum </a:t>
            </a:r>
            <a:r>
              <a:rPr lang="en-US" dirty="0" err="1" smtClean="0"/>
              <a:t>dignissim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, ac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non. </a:t>
            </a:r>
            <a:r>
              <a:rPr lang="en-US" dirty="0" err="1" smtClean="0"/>
              <a:t>Nulla</a:t>
            </a:r>
            <a:r>
              <a:rPr lang="en-US" dirty="0" smtClean="0"/>
              <a:t> porta convallis </a:t>
            </a:r>
            <a:r>
              <a:rPr lang="en-US" dirty="0" err="1" smtClean="0"/>
              <a:t>condimentum</a:t>
            </a:r>
            <a:r>
              <a:rPr lang="en-US" dirty="0" smtClean="0"/>
              <a:t>. Integer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ac </a:t>
            </a:r>
            <a:r>
              <a:rPr lang="en-US" dirty="0" err="1" smtClean="0"/>
              <a:t>aliquet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pellentesque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431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710238" y="1110485"/>
            <a:ext cx="12961937" cy="1551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What we do</a:t>
            </a:r>
            <a:endParaRPr lang="x-none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reeform: Shape 15">
            <a:extLst>
              <a:ext uri="{FF2B5EF4-FFF2-40B4-BE49-F238E27FC236}">
                <a16:creationId xmlns="" xmlns:a16="http://schemas.microsoft.com/office/drawing/2014/main" id="{9C2DEA44-6E84-458E-B423-C882759735C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8307026" y="3978275"/>
            <a:ext cx="2880000" cy="2880000"/>
          </a:xfrm>
          <a:prstGeom prst="rect">
            <a:avLst/>
          </a:prstGeom>
          <a:solidFill>
            <a:schemeClr val="tx2"/>
          </a:solidFill>
          <a:ln w="50800">
            <a:noFill/>
          </a:ln>
        </p:spPr>
        <p:txBody>
          <a:bodyPr wrap="square" lIns="360000" tIns="360000" rIns="360000" bIns="36000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800">
                <a:solidFill>
                  <a:schemeClr val="bg1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</a:t>
            </a:r>
            <a:endParaRPr lang="x-none" dirty="0"/>
          </a:p>
        </p:txBody>
      </p:sp>
      <p:sp>
        <p:nvSpPr>
          <p:cNvPr id="27" name="Freeform: Shape 16">
            <a:extLst>
              <a:ext uri="{FF2B5EF4-FFF2-40B4-BE49-F238E27FC236}">
                <a16:creationId xmlns="" xmlns:a16="http://schemas.microsoft.com/office/drawing/2014/main" id="{BAE7052B-C075-41F0-AF0C-EC6F1C92582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752000" y="5417863"/>
            <a:ext cx="2880000" cy="2880000"/>
          </a:xfrm>
          <a:prstGeom prst="rect">
            <a:avLst/>
          </a:prstGeom>
          <a:solidFill>
            <a:schemeClr val="tx2"/>
          </a:solidFill>
          <a:ln w="50800">
            <a:noFill/>
          </a:ln>
        </p:spPr>
        <p:txBody>
          <a:bodyPr wrap="square" lIns="360000" tIns="360000" rIns="360000" bIns="36000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800">
                <a:solidFill>
                  <a:schemeClr val="bg1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</a:t>
            </a:r>
            <a:endParaRPr lang="x-none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2120675" y="8615675"/>
            <a:ext cx="502942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Maecenas id diam vestibulum, fringilla velit non malesuada.</a:t>
            </a:r>
            <a:endParaRPr lang="ru-RU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2120675" y="7577275"/>
            <a:ext cx="5029426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Consulting</a:t>
            </a:r>
            <a:endParaRPr 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9677287" y="10055263"/>
            <a:ext cx="502942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Vestibulum eu augue facilisis, iaculis sem viverra, dignissim.</a:t>
            </a:r>
            <a:endParaRPr lang="ru-RU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9677287" y="9016863"/>
            <a:ext cx="5029426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Marketing</a:t>
            </a:r>
            <a:endParaRPr lang="en-US" dirty="0"/>
          </a:p>
        </p:txBody>
      </p:sp>
      <p:sp>
        <p:nvSpPr>
          <p:cNvPr id="33" name="Freeform: Shape 16">
            <a:extLst>
              <a:ext uri="{FF2B5EF4-FFF2-40B4-BE49-F238E27FC236}">
                <a16:creationId xmlns="" xmlns:a16="http://schemas.microsoft.com/office/drawing/2014/main" id="{BAE7052B-C075-41F0-AF0C-EC6F1C925828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3195388" y="3978275"/>
            <a:ext cx="2880000" cy="2880000"/>
          </a:xfrm>
          <a:prstGeom prst="rect">
            <a:avLst/>
          </a:prstGeom>
          <a:solidFill>
            <a:schemeClr val="tx2"/>
          </a:solidFill>
          <a:ln w="50800">
            <a:noFill/>
          </a:ln>
        </p:spPr>
        <p:txBody>
          <a:bodyPr wrap="square" lIns="360000" tIns="360000" rIns="360000" bIns="36000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800">
                <a:solidFill>
                  <a:schemeClr val="bg1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</a:t>
            </a:r>
            <a:endParaRPr lang="x-none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17232313" y="8615675"/>
            <a:ext cx="502942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Etiam elementum tortor eu nisi varius, ut rutrum massa.</a:t>
            </a:r>
            <a:endParaRPr lang="ru-RU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49" hasCustomPrompt="1"/>
          </p:nvPr>
        </p:nvSpPr>
        <p:spPr>
          <a:xfrm>
            <a:off x="17232313" y="7577275"/>
            <a:ext cx="5029426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88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al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7232313" y="0"/>
            <a:ext cx="71501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710238" y="1110485"/>
            <a:ext cx="12961937" cy="1551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Our goals</a:t>
            </a:r>
            <a:endParaRPr lang="x-none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3551237" y="7176872"/>
            <a:ext cx="4319588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Donec tristique id sapien vitae elementum. </a:t>
            </a:r>
            <a:endParaRPr lang="ru-RU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3551237" y="5193990"/>
            <a:ext cx="4319588" cy="1846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Customer service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10031413" y="7176872"/>
            <a:ext cx="4319587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Quisque sed neque vitae mi aliquet sagittis vitae non ex. </a:t>
            </a:r>
            <a:endParaRPr lang="ru-RU" dirty="0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10031413" y="5193990"/>
            <a:ext cx="4319587" cy="1846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Team building</a:t>
            </a:r>
            <a:endParaRPr 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6524856" y="7176872"/>
            <a:ext cx="4308701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Cras sed ipsum nisl. Sed gravida leo semper fermentum.</a:t>
            </a:r>
            <a:endParaRPr lang="ru-RU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16513176" y="5193990"/>
            <a:ext cx="4319587" cy="1846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Maintain profits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9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u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8051206" y="0"/>
            <a:ext cx="8280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710238" y="1110485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Our values</a:t>
            </a:r>
            <a:endParaRPr lang="x-none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1390650" y="7587834"/>
            <a:ext cx="6480176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We embrace</a:t>
            </a:r>
            <a:br>
              <a:rPr lang="en-US" dirty="0" smtClean="0"/>
            </a:br>
            <a:r>
              <a:rPr lang="en-US" dirty="0" smtClean="0"/>
              <a:t>and drive change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9310688" y="9036875"/>
            <a:ext cx="5761037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We pursue growth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and learning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16511588" y="7587834"/>
            <a:ext cx="648017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We are passionate and determined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3010738" y="3816426"/>
            <a:ext cx="3240000" cy="3240000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txBody>
          <a:bodyPr wrap="square" lIns="0" tIns="18000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8131675" y="3816426"/>
            <a:ext cx="3240000" cy="3240000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txBody>
          <a:bodyPr wrap="square" lIns="0" tIns="18000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0571205" y="5256289"/>
            <a:ext cx="3240000" cy="3240000"/>
          </a:xfrm>
          <a:prstGeom prst="ellipse">
            <a:avLst/>
          </a:prstGeom>
          <a:solidFill>
            <a:schemeClr val="bg2"/>
          </a:solidFill>
          <a:ln w="38100">
            <a:noFill/>
          </a:ln>
        </p:spPr>
        <p:txBody>
          <a:bodyPr wrap="square" lIns="0" tIns="18000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700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710238" y="1110485"/>
            <a:ext cx="12961937" cy="1551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Our team</a:t>
            </a:r>
            <a:endParaRPr lang="x-none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8671763" y="3994640"/>
            <a:ext cx="4320000" cy="5040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3549650" y="10303377"/>
            <a:ext cx="43200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John Doe</a:t>
            </a:r>
            <a:endParaRPr 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3549650" y="11066725"/>
            <a:ext cx="4320000" cy="55399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CEO and Founder</a:t>
            </a:r>
            <a:endParaRPr lang="ru-RU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8591963" y="9584238"/>
            <a:ext cx="43200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Jane Doe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8591963" y="10347586"/>
            <a:ext cx="4320000" cy="55399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Executive Manager</a:t>
            </a:r>
            <a:endParaRPr lang="ru-RU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3631863" y="10303377"/>
            <a:ext cx="43200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John Smith</a:t>
            </a:r>
            <a:endParaRPr 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53" hasCustomPrompt="1"/>
          </p:nvPr>
        </p:nvSpPr>
        <p:spPr>
          <a:xfrm>
            <a:off x="13631863" y="11066725"/>
            <a:ext cx="4320000" cy="55399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Developer</a:t>
            </a:r>
            <a:endParaRPr lang="ru-RU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8672914" y="9584238"/>
            <a:ext cx="4318849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Jane Smith</a:t>
            </a:r>
            <a:endParaRPr 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55" hasCustomPrompt="1"/>
          </p:nvPr>
        </p:nvSpPr>
        <p:spPr>
          <a:xfrm>
            <a:off x="18671763" y="10347586"/>
            <a:ext cx="4320000" cy="55399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Manager</a:t>
            </a:r>
            <a:endParaRPr lang="ru-RU" dirty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56"/>
          </p:nvPr>
        </p:nvSpPr>
        <p:spPr>
          <a:xfrm>
            <a:off x="13631863" y="4713779"/>
            <a:ext cx="4320000" cy="5040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57"/>
          </p:nvPr>
        </p:nvSpPr>
        <p:spPr>
          <a:xfrm>
            <a:off x="8591963" y="3994640"/>
            <a:ext cx="4320000" cy="5040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3549650" y="4713779"/>
            <a:ext cx="4320000" cy="5040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157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2">
            <a:extLst>
              <a:ext uri="{FF2B5EF4-FFF2-40B4-BE49-F238E27FC236}">
                <a16:creationId xmlns="" xmlns:a16="http://schemas.microsoft.com/office/drawing/2014/main" id="{2601073C-B6E4-4197-82ED-C6B3CDCC8A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90650" y="7479208"/>
            <a:ext cx="3585600" cy="844810"/>
          </a:xfrm>
          <a:prstGeom prst="rect">
            <a:avLst/>
          </a:prstGeom>
          <a:noFill/>
          <a:ln w="25400">
            <a:noFill/>
          </a:ln>
        </p:spPr>
        <p:txBody>
          <a:bodyPr wrap="square" lIns="360000" tIns="144000" rIns="360000" bIns="14400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710238" y="1110485"/>
            <a:ext cx="12961937" cy="1551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Contents</a:t>
            </a:r>
            <a:endParaRPr lang="x-none" dirty="0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1390650" y="5418138"/>
            <a:ext cx="3600450" cy="2403735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894784" y="7617052"/>
            <a:ext cx="3600450" cy="2403735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04</a:t>
            </a:r>
            <a:endParaRPr lang="en-US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10398918" y="5418138"/>
            <a:ext cx="3576865" cy="2403735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879467" y="7617052"/>
            <a:ext cx="3600450" cy="2403735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48</a:t>
            </a:r>
            <a:endParaRPr lang="en-US" dirty="0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9383602" y="5418138"/>
            <a:ext cx="3600450" cy="2403735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51</a:t>
            </a:r>
            <a:endParaRPr lang="en-US" dirty="0"/>
          </a:p>
        </p:txBody>
      </p:sp>
      <p:sp>
        <p:nvSpPr>
          <p:cNvPr id="23" name="Text Placeholder 12">
            <a:extLst>
              <a:ext uri="{FF2B5EF4-FFF2-40B4-BE49-F238E27FC236}">
                <a16:creationId xmlns="" xmlns:a16="http://schemas.microsoft.com/office/drawing/2014/main" id="{2601073C-B6E4-4197-82ED-C6B3CDCC8A90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5887358" y="9678122"/>
            <a:ext cx="3600450" cy="844810"/>
          </a:xfrm>
          <a:prstGeom prst="rect">
            <a:avLst/>
          </a:prstGeom>
          <a:noFill/>
          <a:ln w="25400">
            <a:noFill/>
          </a:ln>
        </p:spPr>
        <p:txBody>
          <a:bodyPr wrap="square" lIns="360000" tIns="144000" rIns="360000" bIns="14400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Stories</a:t>
            </a:r>
            <a:endParaRPr lang="en-US" dirty="0"/>
          </a:p>
        </p:txBody>
      </p:sp>
      <p:sp>
        <p:nvSpPr>
          <p:cNvPr id="24" name="Text Placeholder 12">
            <a:extLst>
              <a:ext uri="{FF2B5EF4-FFF2-40B4-BE49-F238E27FC236}">
                <a16:creationId xmlns="" xmlns:a16="http://schemas.microsoft.com/office/drawing/2014/main" id="{2601073C-B6E4-4197-82ED-C6B3CDCC8A9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0398916" y="7479208"/>
            <a:ext cx="3576865" cy="844810"/>
          </a:xfrm>
          <a:prstGeom prst="rect">
            <a:avLst/>
          </a:prstGeom>
          <a:noFill/>
          <a:ln w="25400">
            <a:noFill/>
          </a:ln>
        </p:spPr>
        <p:txBody>
          <a:bodyPr wrap="square" lIns="360000" tIns="144000" rIns="360000" bIns="14400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Infographics</a:t>
            </a:r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="" xmlns:a16="http://schemas.microsoft.com/office/drawing/2014/main" id="{2601073C-B6E4-4197-82ED-C6B3CDCC8A9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886889" y="9678122"/>
            <a:ext cx="3600452" cy="844810"/>
          </a:xfrm>
          <a:prstGeom prst="rect">
            <a:avLst/>
          </a:prstGeom>
          <a:noFill/>
          <a:ln w="25400">
            <a:noFill/>
          </a:ln>
        </p:spPr>
        <p:txBody>
          <a:bodyPr wrap="square" lIns="360000" tIns="144000" rIns="360000" bIns="14400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6" name="Text Placeholder 12">
            <a:extLst>
              <a:ext uri="{FF2B5EF4-FFF2-40B4-BE49-F238E27FC236}">
                <a16:creationId xmlns="" xmlns:a16="http://schemas.microsoft.com/office/drawing/2014/main" id="{2601073C-B6E4-4197-82ED-C6B3CDCC8A9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9398449" y="7479208"/>
            <a:ext cx="3585603" cy="844810"/>
          </a:xfrm>
          <a:prstGeom prst="rect">
            <a:avLst/>
          </a:prstGeom>
          <a:noFill/>
          <a:ln w="25400">
            <a:noFill/>
          </a:ln>
        </p:spPr>
        <p:txBody>
          <a:bodyPr wrap="square" lIns="360000" tIns="144000" rIns="360000" bIns="14400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Contacts</a:t>
            </a:r>
            <a:endParaRPr lang="en-US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637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056632"/>
            <a:ext cx="24382413" cy="86593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8051206" y="0"/>
            <a:ext cx="8280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710238" y="1110485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Testimonials</a:t>
            </a:r>
            <a:endParaRPr lang="x-none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2109787" y="10330894"/>
            <a:ext cx="50400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John Doe</a:t>
            </a:r>
            <a:endParaRPr lang="en-US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9672000" y="11412685"/>
            <a:ext cx="5040000" cy="6832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Jane Smith</a:t>
            </a:r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7232000" y="10330894"/>
            <a:ext cx="5040000" cy="6832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Joana Doe</a:t>
            </a:r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2829787" y="3258000"/>
            <a:ext cx="3600000" cy="3600000"/>
          </a:xfrm>
          <a:prstGeom prst="ellipse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60"/>
          </p:nvPr>
        </p:nvSpPr>
        <p:spPr>
          <a:xfrm>
            <a:off x="10392000" y="4342940"/>
            <a:ext cx="3600000" cy="3600000"/>
          </a:xfrm>
          <a:prstGeom prst="ellipse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61"/>
          </p:nvPr>
        </p:nvSpPr>
        <p:spPr>
          <a:xfrm>
            <a:off x="17952000" y="3258000"/>
            <a:ext cx="3600000" cy="3600000"/>
          </a:xfrm>
          <a:prstGeom prst="ellipse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2109787" y="7213379"/>
            <a:ext cx="5040000" cy="21605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ante.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ultricies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id.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47" hasCustomPrompt="1"/>
          </p:nvPr>
        </p:nvSpPr>
        <p:spPr>
          <a:xfrm>
            <a:off x="9672000" y="8298319"/>
            <a:ext cx="5040000" cy="21605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scelerisque</a:t>
            </a:r>
            <a:r>
              <a:rPr lang="en-US" dirty="0" smtClean="0"/>
              <a:t>, dolor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, </a:t>
            </a:r>
            <a:r>
              <a:rPr lang="en-US" dirty="0" err="1" smtClean="0"/>
              <a:t>mauris</a:t>
            </a:r>
            <a:r>
              <a:rPr lang="en-US" dirty="0" smtClean="0"/>
              <a:t> mi.</a:t>
            </a:r>
            <a:endParaRPr lang="en-US" dirty="0"/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59" hasCustomPrompt="1"/>
          </p:nvPr>
        </p:nvSpPr>
        <p:spPr>
          <a:xfrm>
            <a:off x="17231844" y="7213379"/>
            <a:ext cx="5040312" cy="21605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In </a:t>
            </a:r>
            <a:r>
              <a:rPr lang="en-US" dirty="0" err="1" smtClean="0"/>
              <a:t>placerat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.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ex.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143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710238" y="1110485"/>
            <a:ext cx="12961937" cy="1551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Our partners</a:t>
            </a:r>
            <a:endParaRPr lang="x-none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Freeform: Shape 25">
            <a:extLst>
              <a:ext uri="{FF2B5EF4-FFF2-40B4-BE49-F238E27FC236}">
                <a16:creationId xmlns="" xmlns:a16="http://schemas.microsoft.com/office/drawing/2014/main" id="{4DCE5C9D-EF0A-495A-ADB0-F0BD2B7367F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390650" y="4301226"/>
            <a:ext cx="4680000" cy="2881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endParaRPr lang="x-none" dirty="0"/>
          </a:p>
        </p:txBody>
      </p:sp>
      <p:sp>
        <p:nvSpPr>
          <p:cNvPr id="26" name="Freeform: Shape 25">
            <a:extLst>
              <a:ext uri="{FF2B5EF4-FFF2-40B4-BE49-F238E27FC236}">
                <a16:creationId xmlns="" xmlns:a16="http://schemas.microsoft.com/office/drawing/2014/main" id="{4DCE5C9D-EF0A-495A-ADB0-F0BD2B7367F5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390650" y="7908365"/>
            <a:ext cx="4680000" cy="288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endParaRPr lang="x-none" dirty="0"/>
          </a:p>
        </p:txBody>
      </p:sp>
      <p:sp>
        <p:nvSpPr>
          <p:cNvPr id="29" name="Freeform: Shape 25">
            <a:extLst>
              <a:ext uri="{FF2B5EF4-FFF2-40B4-BE49-F238E27FC236}">
                <a16:creationId xmlns="" xmlns:a16="http://schemas.microsoft.com/office/drawing/2014/main" id="{4DCE5C9D-EF0A-495A-ADB0-F0BD2B7367F5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7032286" y="5021157"/>
            <a:ext cx="4680000" cy="2881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endParaRPr lang="x-none" dirty="0"/>
          </a:p>
        </p:txBody>
      </p:sp>
      <p:sp>
        <p:nvSpPr>
          <p:cNvPr id="31" name="Freeform: Shape 25">
            <a:extLst>
              <a:ext uri="{FF2B5EF4-FFF2-40B4-BE49-F238E27FC236}">
                <a16:creationId xmlns="" xmlns:a16="http://schemas.microsoft.com/office/drawing/2014/main" id="{4DCE5C9D-EF0A-495A-ADB0-F0BD2B7367F5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7032286" y="8628296"/>
            <a:ext cx="4680000" cy="288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endParaRPr lang="x-none" dirty="0"/>
          </a:p>
        </p:txBody>
      </p:sp>
      <p:sp>
        <p:nvSpPr>
          <p:cNvPr id="32" name="Freeform: Shape 25">
            <a:extLst>
              <a:ext uri="{FF2B5EF4-FFF2-40B4-BE49-F238E27FC236}">
                <a16:creationId xmlns="" xmlns:a16="http://schemas.microsoft.com/office/drawing/2014/main" id="{4DCE5C9D-EF0A-495A-ADB0-F0BD2B7367F5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2673922" y="4301226"/>
            <a:ext cx="4680000" cy="2881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endParaRPr lang="x-none" dirty="0"/>
          </a:p>
        </p:txBody>
      </p:sp>
      <p:sp>
        <p:nvSpPr>
          <p:cNvPr id="33" name="Freeform: Shape 25">
            <a:extLst>
              <a:ext uri="{FF2B5EF4-FFF2-40B4-BE49-F238E27FC236}">
                <a16:creationId xmlns="" xmlns:a16="http://schemas.microsoft.com/office/drawing/2014/main" id="{4DCE5C9D-EF0A-495A-ADB0-F0BD2B7367F5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12673922" y="7908365"/>
            <a:ext cx="4680000" cy="288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endParaRPr lang="x-none" dirty="0"/>
          </a:p>
        </p:txBody>
      </p:sp>
      <p:sp>
        <p:nvSpPr>
          <p:cNvPr id="34" name="Freeform: Shape 25">
            <a:extLst>
              <a:ext uri="{FF2B5EF4-FFF2-40B4-BE49-F238E27FC236}">
                <a16:creationId xmlns="" xmlns:a16="http://schemas.microsoft.com/office/drawing/2014/main" id="{4DCE5C9D-EF0A-495A-ADB0-F0BD2B7367F5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8315559" y="5021157"/>
            <a:ext cx="4680000" cy="2881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endParaRPr lang="x-none" dirty="0"/>
          </a:p>
        </p:txBody>
      </p:sp>
      <p:sp>
        <p:nvSpPr>
          <p:cNvPr id="35" name="Freeform: Shape 25">
            <a:extLst>
              <a:ext uri="{FF2B5EF4-FFF2-40B4-BE49-F238E27FC236}">
                <a16:creationId xmlns="" xmlns:a16="http://schemas.microsoft.com/office/drawing/2014/main" id="{4DCE5C9D-EF0A-495A-ADB0-F0BD2B7367F5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315559" y="8628296"/>
            <a:ext cx="4680000" cy="288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648254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 userDrawn="1"/>
        </p:nvSpPr>
        <p:spPr>
          <a:xfrm>
            <a:off x="15071725" y="0"/>
            <a:ext cx="9310688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710238" y="1110485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Quotation</a:t>
            </a:r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reeform: Shape 16">
            <a:extLst>
              <a:ext uri="{FF2B5EF4-FFF2-40B4-BE49-F238E27FC236}">
                <a16:creationId xmlns="" xmlns:a16="http://schemas.microsoft.com/office/drawing/2014/main" id="{BAE7052B-C075-41F0-AF0C-EC6F1C925828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270375" y="6137275"/>
            <a:ext cx="2880000" cy="2880000"/>
          </a:xfrm>
          <a:prstGeom prst="ellipse">
            <a:avLst/>
          </a:prstGeom>
          <a:solidFill>
            <a:schemeClr val="accent1"/>
          </a:solidFill>
          <a:ln w="50800">
            <a:noFill/>
          </a:ln>
        </p:spPr>
        <p:txBody>
          <a:bodyPr wrap="square" lIns="360000" tIns="360000" rIns="360000" bIns="36000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800">
                <a:solidFill>
                  <a:schemeClr val="tx2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</a:t>
            </a:r>
            <a:endParaRPr lang="x-none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8614189" y="5545949"/>
            <a:ext cx="8631661" cy="406265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Success seems to be connected with action. Successful people keep moving. They make mistakes but they don’t quit.</a:t>
            </a:r>
            <a:endParaRPr lang="uk-UA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61"/>
          </p:nvPr>
        </p:nvSpPr>
        <p:spPr>
          <a:xfrm>
            <a:off x="17951763" y="5058724"/>
            <a:ext cx="5040000" cy="5040000"/>
          </a:xfrm>
          <a:prstGeom prst="ellipse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319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with 2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5790863" y="-1"/>
            <a:ext cx="8591550" cy="7578725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52"/>
          </p:nvPr>
        </p:nvSpPr>
        <p:spPr>
          <a:xfrm>
            <a:off x="6430962" y="6137275"/>
            <a:ext cx="8640763" cy="7578725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6444231" y="2897979"/>
            <a:ext cx="7906768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Maecenas nec aliquam odio. Nunc congue id sem eu sollicitudin. Donec maximus porttitor dui, ut ultricies.</a:t>
            </a:r>
            <a:endParaRPr lang="ru-RU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6430962" y="1110712"/>
            <a:ext cx="7920037" cy="1311128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96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Ideal for sale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27502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with 3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8591550" y="1110712"/>
            <a:ext cx="13681075" cy="251145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96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We deal in </a:t>
            </a:r>
            <a:br>
              <a:rPr lang="en-US" dirty="0" smtClean="0"/>
            </a:br>
            <a:r>
              <a:rPr lang="en-US" dirty="0" smtClean="0"/>
              <a:t>brilliant creativity</a:t>
            </a:r>
            <a:endParaRPr lang="uk-UA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0" y="4697413"/>
            <a:ext cx="7150100" cy="648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52"/>
          </p:nvPr>
        </p:nvSpPr>
        <p:spPr>
          <a:xfrm>
            <a:off x="8616156" y="4697413"/>
            <a:ext cx="7150100" cy="648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53"/>
          </p:nvPr>
        </p:nvSpPr>
        <p:spPr>
          <a:xfrm>
            <a:off x="17232313" y="4697413"/>
            <a:ext cx="7150100" cy="648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481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with 4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697413"/>
            <a:ext cx="24382413" cy="9018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53"/>
          </p:nvPr>
        </p:nvSpPr>
        <p:spPr>
          <a:xfrm>
            <a:off x="18672175" y="0"/>
            <a:ext cx="5710238" cy="7578726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54"/>
          </p:nvPr>
        </p:nvSpPr>
        <p:spPr>
          <a:xfrm>
            <a:off x="12448116" y="6137274"/>
            <a:ext cx="5710238" cy="7578725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55"/>
          </p:nvPr>
        </p:nvSpPr>
        <p:spPr>
          <a:xfrm>
            <a:off x="6224058" y="0"/>
            <a:ext cx="5710238" cy="7578726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56"/>
          </p:nvPr>
        </p:nvSpPr>
        <p:spPr>
          <a:xfrm>
            <a:off x="0" y="6137274"/>
            <a:ext cx="5710238" cy="7578725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12911139" y="1110712"/>
            <a:ext cx="5040312" cy="251145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96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Keep it moving</a:t>
            </a:r>
            <a:endParaRPr lang="uk-UA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6469930" y="8641624"/>
            <a:ext cx="5218494" cy="360098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Cras ante metus, mollis nec aliquet feugiat, luctus id velit. Fusce eget elit quis erat moles mattis aliquam.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8678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with 5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/>
          <p:cNvSpPr>
            <a:spLocks noGrp="1"/>
          </p:cNvSpPr>
          <p:nvPr>
            <p:ph type="pic" sz="quarter" idx="57"/>
          </p:nvPr>
        </p:nvSpPr>
        <p:spPr>
          <a:xfrm>
            <a:off x="19391313" y="6858000"/>
            <a:ext cx="4991100" cy="6858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5710238" y="7594826"/>
            <a:ext cx="3600450" cy="360098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Praesent nec sollicitudin lacus, at ultricies nunc. Maecenas sed pharetra tortor.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54"/>
          </p:nvPr>
        </p:nvSpPr>
        <p:spPr>
          <a:xfrm>
            <a:off x="9695656" y="6858000"/>
            <a:ext cx="4991100" cy="6858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55"/>
          </p:nvPr>
        </p:nvSpPr>
        <p:spPr>
          <a:xfrm>
            <a:off x="4976250" y="0"/>
            <a:ext cx="4719406" cy="6858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56"/>
          </p:nvPr>
        </p:nvSpPr>
        <p:spPr>
          <a:xfrm>
            <a:off x="0" y="6858000"/>
            <a:ext cx="4991100" cy="6858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14686756" y="0"/>
            <a:ext cx="4719406" cy="6858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10390982" y="1817688"/>
            <a:ext cx="3960018" cy="382258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96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Grow with trend</a:t>
            </a:r>
            <a:endParaRPr lang="uk-UA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59" hasCustomPrompt="1"/>
          </p:nvPr>
        </p:nvSpPr>
        <p:spPr>
          <a:xfrm>
            <a:off x="15313216" y="7594826"/>
            <a:ext cx="3642296" cy="360098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Donec vulputate ipsum velit. Curabitur urna nisi, rutrum vitae varius ac rutrum.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9755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es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6137275"/>
            <a:ext cx="24382413" cy="75787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10238" y="1110712"/>
            <a:ext cx="12961937" cy="1551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Our progress</a:t>
            </a:r>
            <a:endParaRPr lang="x-none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3549650" y="8328025"/>
            <a:ext cx="17283113" cy="1440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Nam eros ligula, aliquam sit amet ullamcorper ac, dignissim vel neque. Vestibulum porttitor elementum sapien, at porttitor enim commodo varius.</a:t>
            </a:r>
            <a:endParaRPr lang="ru-RU" dirty="0"/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39"/>
          </p:nvPr>
        </p:nvSpPr>
        <p:spPr>
          <a:xfrm>
            <a:off x="3549650" y="5418138"/>
            <a:ext cx="17283113" cy="218916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275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ti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Ratio</a:t>
            </a:r>
            <a:endParaRPr lang="x-none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3913759" y="8271062"/>
            <a:ext cx="5759450" cy="21605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Praesent pretium nisl vel eros finibus, sit amet lacinia massa ultricies. </a:t>
            </a:r>
            <a:endParaRPr lang="ru-RU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709204" y="8271062"/>
            <a:ext cx="5759450" cy="216059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libero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et </a:t>
            </a:r>
            <a:r>
              <a:rPr lang="en-US" dirty="0" err="1" smtClean="0"/>
              <a:t>nulla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3913759" y="4697413"/>
            <a:ext cx="5759450" cy="3600986"/>
          </a:xfrm>
          <a:prstGeom prst="rect">
            <a:avLst/>
          </a:prstGeom>
        </p:spPr>
        <p:txBody>
          <a:bodyPr wrap="square" lIns="0" tIns="360000" rIns="0" bIns="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6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uk-UA" dirty="0" smtClean="0"/>
              <a:t>30%</a:t>
            </a:r>
            <a:endParaRPr lang="ru-RU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4709204" y="4697413"/>
            <a:ext cx="5759450" cy="3600986"/>
          </a:xfrm>
          <a:prstGeom prst="rect">
            <a:avLst/>
          </a:prstGeom>
        </p:spPr>
        <p:txBody>
          <a:bodyPr wrap="square" lIns="0" tIns="360000" rIns="0" bIns="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6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uk-UA" dirty="0" smtClean="0"/>
              <a:t>70%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63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ic informa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15071725" y="0"/>
            <a:ext cx="9310688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2">
            <a:extLst>
              <a:ext uri="{FF2B5EF4-FFF2-40B4-BE49-F238E27FC236}">
                <a16:creationId xmlns="" xmlns:a16="http://schemas.microsoft.com/office/drawing/2014/main" id="{D37A3499-F6C1-47FF-B432-4E71FB14D6E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7762326" y="1274013"/>
            <a:ext cx="5216173" cy="609398"/>
          </a:xfrm>
          <a:prstGeom prst="rect">
            <a:avLst/>
          </a:prstGeom>
          <a:noFill/>
          <a:ln w="25400">
            <a:noFill/>
          </a:ln>
        </p:spPr>
        <p:txBody>
          <a:bodyPr wrap="none" lIns="0" tIns="0" rIns="0" bIns="0" anchor="t">
            <a:spAutoFit/>
          </a:bodyPr>
          <a:lstStyle>
            <a:lvl1pPr marL="0" indent="0" algn="r">
              <a:lnSpc>
                <a:spcPct val="110000"/>
              </a:lnSpc>
              <a:spcBef>
                <a:spcPts val="0"/>
              </a:spcBef>
              <a:buNone/>
              <a:defRPr sz="3600" cap="all" spc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Numeric data</a:t>
            </a:r>
            <a:endParaRPr lang="x-none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5021149" y="8721967"/>
            <a:ext cx="15810820" cy="1440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Vestibulum pulvinar egestas nunc a lacinia. Proin bibendum eros a justo suscipit, ac tempor mi feugiat. Vivamus ullamcorper rutrum eros.</a:t>
            </a:r>
            <a:endParaRPr lang="ru-RU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4989909" y="4680631"/>
            <a:ext cx="15842457" cy="3600986"/>
          </a:xfrm>
          <a:prstGeom prst="rect">
            <a:avLst/>
          </a:prstGeom>
        </p:spPr>
        <p:txBody>
          <a:bodyPr wrap="square" lIns="360000" tIns="540000" rIns="360000" bIns="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pt-BR" dirty="0" smtClean="0"/>
              <a:t>$250M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459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5418138"/>
            <a:ext cx="24382413" cy="8297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710238" y="1096963"/>
            <a:ext cx="12961937" cy="1551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Agenda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="" xmlns:a16="http://schemas.microsoft.com/office/drawing/2014/main" id="{D37A3499-F6C1-47FF-B432-4E71FB14D6E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90650" y="6865115"/>
            <a:ext cx="5761037" cy="1354217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anchor="b">
            <a:sp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8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10:00 AM</a:t>
            </a:r>
            <a:endParaRPr lang="x-none" dirty="0"/>
          </a:p>
        </p:txBody>
      </p:sp>
      <p:sp>
        <p:nvSpPr>
          <p:cNvPr id="27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1390651" y="8519985"/>
            <a:ext cx="5761037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ante.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ultricies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id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leo</a:t>
            </a:r>
            <a:r>
              <a:rPr lang="en-US" dirty="0" smtClean="0"/>
              <a:t> ac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8" name="Text Placeholder 12">
            <a:extLst>
              <a:ext uri="{FF2B5EF4-FFF2-40B4-BE49-F238E27FC236}">
                <a16:creationId xmlns="" xmlns:a16="http://schemas.microsoft.com/office/drawing/2014/main" id="{D37A3499-F6C1-47FF-B432-4E71FB14D6E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310688" y="6865115"/>
            <a:ext cx="5761037" cy="1354217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anchor="b">
            <a:sp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8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11:00 AM</a:t>
            </a:r>
            <a:endParaRPr lang="x-none" dirty="0"/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47" hasCustomPrompt="1"/>
          </p:nvPr>
        </p:nvSpPr>
        <p:spPr>
          <a:xfrm>
            <a:off x="9310688" y="8519985"/>
            <a:ext cx="5761037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scelerisque</a:t>
            </a:r>
            <a:r>
              <a:rPr lang="en-US" dirty="0" smtClean="0"/>
              <a:t>, dolor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, </a:t>
            </a:r>
            <a:r>
              <a:rPr lang="en-US" dirty="0" err="1" smtClean="0"/>
              <a:t>mauris</a:t>
            </a:r>
            <a:r>
              <a:rPr lang="en-US" dirty="0" smtClean="0"/>
              <a:t> mi </a:t>
            </a:r>
            <a:r>
              <a:rPr lang="en-US" dirty="0" err="1" smtClean="0"/>
              <a:t>ornare</a:t>
            </a:r>
            <a:r>
              <a:rPr lang="en-US" dirty="0" smtClean="0"/>
              <a:t> quam, vitae </a:t>
            </a:r>
            <a:r>
              <a:rPr lang="en-US" dirty="0" err="1" smtClean="0"/>
              <a:t>ultrices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a </a:t>
            </a:r>
            <a:r>
              <a:rPr lang="en-US" dirty="0" err="1" smtClean="0"/>
              <a:t>arcu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1" name="Text Placeholder 12">
            <a:extLst>
              <a:ext uri="{FF2B5EF4-FFF2-40B4-BE49-F238E27FC236}">
                <a16:creationId xmlns="" xmlns:a16="http://schemas.microsoft.com/office/drawing/2014/main" id="{D37A3499-F6C1-47FF-B432-4E71FB14D6EC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7230725" y="6865115"/>
            <a:ext cx="5761037" cy="1354217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anchor="b">
            <a:sp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8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2:00 PM</a:t>
            </a:r>
            <a:endParaRPr lang="x-none" dirty="0"/>
          </a:p>
        </p:txBody>
      </p:sp>
      <p:sp>
        <p:nvSpPr>
          <p:cNvPr id="33" name="Text Placeholder 16"/>
          <p:cNvSpPr>
            <a:spLocks noGrp="1"/>
          </p:cNvSpPr>
          <p:nvPr>
            <p:ph type="body" sz="quarter" idx="50" hasCustomPrompt="1"/>
          </p:nvPr>
        </p:nvSpPr>
        <p:spPr>
          <a:xfrm>
            <a:off x="17230725" y="8519985"/>
            <a:ext cx="5761038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In </a:t>
            </a:r>
            <a:r>
              <a:rPr lang="en-US" dirty="0" err="1" smtClean="0"/>
              <a:t>placerat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.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ex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purus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42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char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631069" y="7047546"/>
            <a:ext cx="7920831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Cras at metus nec lectus vehicula convallis pharetra vitae elit. Vestibulum quis ex quis mi gravida vehicula. Aliquam condimentum.</a:t>
            </a:r>
            <a:endParaRPr lang="ru-RU" dirty="0"/>
          </a:p>
        </p:txBody>
      </p:sp>
      <p:sp>
        <p:nvSpPr>
          <p:cNvPr id="10" name="Chart Placeholder 2"/>
          <p:cNvSpPr>
            <a:spLocks noGrp="1"/>
          </p:cNvSpPr>
          <p:nvPr>
            <p:ph type="chart" sz="quarter" idx="39"/>
          </p:nvPr>
        </p:nvSpPr>
        <p:spPr>
          <a:xfrm>
            <a:off x="2109787" y="2536825"/>
            <a:ext cx="9720000" cy="86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631069" y="3486910"/>
            <a:ext cx="7920831" cy="310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Annual income</a:t>
            </a:r>
          </a:p>
        </p:txBody>
      </p:sp>
    </p:spTree>
    <p:extLst>
      <p:ext uri="{BB962C8B-B14F-4D97-AF65-F5344CB8AC3E}">
        <p14:creationId xmlns:p14="http://schemas.microsoft.com/office/powerpoint/2010/main" val="8939585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2829719" y="7056690"/>
            <a:ext cx="7920831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Donec ultricies dapibus mollis. Phasellus at sodales elit. Nulla at lectus ex. Donec vel turpis erat.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pt-BR" dirty="0" smtClean="0"/>
              <a:t>Etiam bibendum, sapien dapibus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29719" y="3459478"/>
            <a:ext cx="7920831" cy="31454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Data</a:t>
            </a:r>
            <a:br>
              <a:rPr lang="en-US" dirty="0" smtClean="0"/>
            </a:br>
            <a:r>
              <a:rPr lang="en-US" dirty="0" smtClean="0"/>
              <a:t>analytics</a:t>
            </a:r>
          </a:p>
        </p:txBody>
      </p:sp>
      <p:sp>
        <p:nvSpPr>
          <p:cNvPr id="7" name="Chart Placeholder 2"/>
          <p:cNvSpPr>
            <a:spLocks noGrp="1"/>
          </p:cNvSpPr>
          <p:nvPr>
            <p:ph type="chart" sz="quarter" idx="39"/>
          </p:nvPr>
        </p:nvSpPr>
        <p:spPr>
          <a:xfrm>
            <a:off x="12190412" y="2536825"/>
            <a:ext cx="10437586" cy="86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772000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 char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631069" y="7047546"/>
            <a:ext cx="7920831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Phasellus odio magna, volutpat id sagittis et, egestas vitae neque. Pellentesque consequat, metus auctor lobortis tincidunt arcu tellus.</a:t>
            </a:r>
            <a:endParaRPr lang="ru-RU" dirty="0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631069" y="3486910"/>
            <a:ext cx="7920831" cy="31454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Total</a:t>
            </a:r>
            <a:br>
              <a:rPr lang="en-US" dirty="0" smtClean="0"/>
            </a:br>
            <a:r>
              <a:rPr lang="en-US" dirty="0" smtClean="0"/>
              <a:t>statistics</a:t>
            </a:r>
          </a:p>
        </p:txBody>
      </p:sp>
      <p:sp>
        <p:nvSpPr>
          <p:cNvPr id="7" name="Chart Placeholder 2"/>
          <p:cNvSpPr>
            <a:spLocks noGrp="1"/>
          </p:cNvSpPr>
          <p:nvPr>
            <p:ph type="chart" sz="quarter" idx="39"/>
          </p:nvPr>
        </p:nvSpPr>
        <p:spPr>
          <a:xfrm>
            <a:off x="2109787" y="2536825"/>
            <a:ext cx="9720000" cy="86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980050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ea char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2829719" y="7056690"/>
            <a:ext cx="7920831" cy="28115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Etiam feugiat fringilla arcu sit amet congue. In suscipit augue non leo mattis, a lacinia lacus convallis. Vestibulum viverra rutrum tincidunt.</a:t>
            </a:r>
            <a:endParaRPr lang="ru-RU" dirty="0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29719" y="3459478"/>
            <a:ext cx="7920831" cy="31454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By the numbers</a:t>
            </a:r>
          </a:p>
        </p:txBody>
      </p:sp>
      <p:sp>
        <p:nvSpPr>
          <p:cNvPr id="8" name="Chart Placeholder 2"/>
          <p:cNvSpPr>
            <a:spLocks noGrp="1"/>
          </p:cNvSpPr>
          <p:nvPr>
            <p:ph type="chart" sz="quarter" idx="39"/>
          </p:nvPr>
        </p:nvSpPr>
        <p:spPr>
          <a:xfrm>
            <a:off x="12192000" y="2536825"/>
            <a:ext cx="10799763" cy="86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187595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Chart Placeholder 2"/>
          <p:cNvSpPr>
            <a:spLocks noGrp="1"/>
          </p:cNvSpPr>
          <p:nvPr>
            <p:ph type="chart" sz="quarter" idx="39"/>
          </p:nvPr>
        </p:nvSpPr>
        <p:spPr>
          <a:xfrm>
            <a:off x="7870825" y="3978275"/>
            <a:ext cx="10801350" cy="859940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10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Sales summary</a:t>
            </a:r>
          </a:p>
        </p:txBody>
      </p:sp>
    </p:spTree>
    <p:extLst>
      <p:ext uri="{BB962C8B-B14F-4D97-AF65-F5344CB8AC3E}">
        <p14:creationId xmlns:p14="http://schemas.microsoft.com/office/powerpoint/2010/main" val="15367381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sha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Market share</a:t>
            </a:r>
          </a:p>
        </p:txBody>
      </p:sp>
      <p:sp>
        <p:nvSpPr>
          <p:cNvPr id="6" name="Chart Placeholder 2"/>
          <p:cNvSpPr>
            <a:spLocks noGrp="1"/>
          </p:cNvSpPr>
          <p:nvPr>
            <p:ph type="chart" sz="quarter" idx="39"/>
          </p:nvPr>
        </p:nvSpPr>
        <p:spPr>
          <a:xfrm>
            <a:off x="2109788" y="3617912"/>
            <a:ext cx="6480175" cy="64801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8" name="Chart Placeholder 2"/>
          <p:cNvSpPr>
            <a:spLocks noGrp="1"/>
          </p:cNvSpPr>
          <p:nvPr>
            <p:ph type="chart" sz="quarter" idx="40"/>
          </p:nvPr>
        </p:nvSpPr>
        <p:spPr>
          <a:xfrm>
            <a:off x="15791260" y="3617912"/>
            <a:ext cx="6480175" cy="64801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41"/>
          </p:nvPr>
        </p:nvSpPr>
        <p:spPr>
          <a:xfrm>
            <a:off x="8951119" y="4718501"/>
            <a:ext cx="6480175" cy="648017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6150828" y="9758281"/>
            <a:ext cx="5761038" cy="144039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Nulla sit amet lorem ac lacus molestie lobortis.</a:t>
            </a:r>
            <a:endParaRPr lang="ru-RU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9310687" y="10858869"/>
            <a:ext cx="5761038" cy="144039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Vestibulum ante ipsum primis in faucibus orci.</a:t>
            </a:r>
            <a:endParaRPr lang="ru-RU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2469356" y="9758281"/>
            <a:ext cx="5761038" cy="144039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Fusce tempor quam vitae odio viverra, vel mattis.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3413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of item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7232313" y="0"/>
            <a:ext cx="71501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List of items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3194703" y="8065829"/>
            <a:ext cx="502942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Maecenas id diam vestibulum, fringilla velit non malesuada.</a:t>
            </a:r>
            <a:endParaRPr lang="ru-RU" dirty="0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3194703" y="7027429"/>
            <a:ext cx="5029426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Consulting</a:t>
            </a:r>
            <a:endParaRPr lang="en-US" dirty="0"/>
          </a:p>
        </p:txBody>
      </p:sp>
      <p:sp>
        <p:nvSpPr>
          <p:cNvPr id="18" name="Freeform: Shape 16">
            <a:extLst>
              <a:ext uri="{FF2B5EF4-FFF2-40B4-BE49-F238E27FC236}">
                <a16:creationId xmlns="" xmlns:a16="http://schemas.microsoft.com/office/drawing/2014/main" id="{BAE7052B-C075-41F0-AF0C-EC6F1C925828}"/>
              </a:ext>
            </a:extLst>
          </p:cNvPr>
          <p:cNvSpPr>
            <a:spLocks noGrp="1" noChangeAspect="1"/>
          </p:cNvSpPr>
          <p:nvPr>
            <p:ph type="body" sz="quarter" idx="47" hasCustomPrompt="1"/>
          </p:nvPr>
        </p:nvSpPr>
        <p:spPr>
          <a:xfrm>
            <a:off x="4449416" y="3986213"/>
            <a:ext cx="2520000" cy="2520000"/>
          </a:xfrm>
          <a:prstGeom prst="ellipse">
            <a:avLst/>
          </a:prstGeom>
          <a:solidFill>
            <a:schemeClr val="bg2"/>
          </a:solidFill>
          <a:ln w="50800">
            <a:noFill/>
          </a:ln>
        </p:spPr>
        <p:txBody>
          <a:bodyPr wrap="square" lIns="360000" tIns="360000" rIns="360000" bIns="36000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800">
                <a:solidFill>
                  <a:schemeClr val="tx2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</a:t>
            </a:r>
            <a:endParaRPr lang="x-non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52" hasCustomPrompt="1"/>
          </p:nvPr>
        </p:nvSpPr>
        <p:spPr>
          <a:xfrm>
            <a:off x="9677287" y="8778341"/>
            <a:ext cx="502942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Maecenas id diam vestibulum, fringilla velit non malesuada.</a:t>
            </a:r>
            <a:endParaRPr lang="ru-RU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9677287" y="7739941"/>
            <a:ext cx="5029426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21" name="Freeform: Shape 16">
            <a:extLst>
              <a:ext uri="{FF2B5EF4-FFF2-40B4-BE49-F238E27FC236}">
                <a16:creationId xmlns="" xmlns:a16="http://schemas.microsoft.com/office/drawing/2014/main" id="{BAE7052B-C075-41F0-AF0C-EC6F1C925828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932000" y="4698725"/>
            <a:ext cx="2520000" cy="2520000"/>
          </a:xfrm>
          <a:prstGeom prst="ellipse">
            <a:avLst/>
          </a:prstGeom>
          <a:solidFill>
            <a:schemeClr val="bg2"/>
          </a:solidFill>
          <a:ln w="50800">
            <a:noFill/>
          </a:ln>
        </p:spPr>
        <p:txBody>
          <a:bodyPr wrap="square" lIns="360000" tIns="360000" rIns="360000" bIns="36000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800">
                <a:solidFill>
                  <a:schemeClr val="tx2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</a:t>
            </a:r>
            <a:endParaRPr lang="x-none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55" hasCustomPrompt="1"/>
          </p:nvPr>
        </p:nvSpPr>
        <p:spPr>
          <a:xfrm>
            <a:off x="16155328" y="8065829"/>
            <a:ext cx="502942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Maecenas id diam vestibulum, fringilla velit non malesuada.</a:t>
            </a:r>
            <a:endParaRPr lang="ru-RU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56" hasCustomPrompt="1"/>
          </p:nvPr>
        </p:nvSpPr>
        <p:spPr>
          <a:xfrm>
            <a:off x="16155328" y="7027429"/>
            <a:ext cx="5029426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25" name="Freeform: Shape 16">
            <a:extLst>
              <a:ext uri="{FF2B5EF4-FFF2-40B4-BE49-F238E27FC236}">
                <a16:creationId xmlns="" xmlns:a16="http://schemas.microsoft.com/office/drawing/2014/main" id="{BAE7052B-C075-41F0-AF0C-EC6F1C925828}"/>
              </a:ext>
            </a:extLst>
          </p:cNvPr>
          <p:cNvSpPr>
            <a:spLocks noGrp="1" noChangeAspect="1"/>
          </p:cNvSpPr>
          <p:nvPr>
            <p:ph type="body" sz="quarter" idx="57" hasCustomPrompt="1"/>
          </p:nvPr>
        </p:nvSpPr>
        <p:spPr>
          <a:xfrm>
            <a:off x="17410041" y="3986213"/>
            <a:ext cx="2520000" cy="2520000"/>
          </a:xfrm>
          <a:prstGeom prst="ellipse">
            <a:avLst/>
          </a:prstGeom>
          <a:solidFill>
            <a:schemeClr val="bg2"/>
          </a:solidFill>
          <a:ln w="50800">
            <a:noFill/>
          </a:ln>
        </p:spPr>
        <p:txBody>
          <a:bodyPr wrap="square" lIns="360000" tIns="360000" rIns="360000" bIns="36000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800">
                <a:solidFill>
                  <a:schemeClr val="tx2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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793528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with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15071725" y="0"/>
            <a:ext cx="9310688" cy="13716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7160022" y="3266850"/>
            <a:ext cx="7190977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Phasellus odio magna, volutpat id sagittis et, egestas vitae neque. Pellentesque consequat metus.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59" hasCustomPrompt="1"/>
          </p:nvPr>
        </p:nvSpPr>
        <p:spPr>
          <a:xfrm>
            <a:off x="5001986" y="3474599"/>
            <a:ext cx="1504950" cy="1551194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1200">
                <a:solidFill>
                  <a:schemeClr val="tx2"/>
                </a:solidFill>
                <a:latin typeface="Font Awesome 5 Free Regular" panose="02000503000000000000" pitchFamily="2" charset="0"/>
              </a:defRPr>
            </a:lvl1pPr>
            <a:lvl2pPr marL="914354" indent="0" algn="ctr">
              <a:buNone/>
              <a:defRPr/>
            </a:lvl2pPr>
            <a:lvl3pPr marL="1828709" indent="0" algn="ctr">
              <a:buNone/>
              <a:defRPr/>
            </a:lvl3pPr>
            <a:lvl4pPr marL="2743063" indent="0" algn="ctr">
              <a:buNone/>
              <a:defRPr/>
            </a:lvl4pPr>
            <a:lvl5pPr marL="3657417" indent="0" algn="ctr">
              <a:buNone/>
              <a:defRPr/>
            </a:lvl5pPr>
          </a:lstStyle>
          <a:p>
            <a:pPr lvl="0"/>
            <a:r>
              <a:rPr lang="en-US" dirty="0" smtClean="0"/>
              <a:t></a:t>
            </a:r>
            <a:endParaRPr lang="x-none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60" hasCustomPrompt="1"/>
          </p:nvPr>
        </p:nvSpPr>
        <p:spPr>
          <a:xfrm>
            <a:off x="7162968" y="6132060"/>
            <a:ext cx="719097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Proin quis ultricies neque. Suspendisse sagittis, risus eget condimentum lacinia vitae dolor.</a:t>
            </a:r>
            <a:endParaRPr lang="ru-RU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61" hasCustomPrompt="1"/>
          </p:nvPr>
        </p:nvSpPr>
        <p:spPr>
          <a:xfrm>
            <a:off x="5001986" y="6339809"/>
            <a:ext cx="1504950" cy="1551194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1200">
                <a:solidFill>
                  <a:schemeClr val="tx2"/>
                </a:solidFill>
                <a:latin typeface="Font Awesome 5 Free Regular" panose="02000503000000000000" pitchFamily="2" charset="0"/>
              </a:defRPr>
            </a:lvl1pPr>
            <a:lvl2pPr marL="914354" indent="0" algn="ctr">
              <a:buNone/>
              <a:defRPr/>
            </a:lvl2pPr>
            <a:lvl3pPr marL="1828709" indent="0" algn="ctr">
              <a:buNone/>
              <a:defRPr/>
            </a:lvl3pPr>
            <a:lvl4pPr marL="2743063" indent="0" algn="ctr">
              <a:buNone/>
              <a:defRPr/>
            </a:lvl4pPr>
            <a:lvl5pPr marL="3657417" indent="0" algn="ctr">
              <a:buNone/>
              <a:defRPr/>
            </a:lvl5pPr>
          </a:lstStyle>
          <a:p>
            <a:pPr lvl="0"/>
            <a:r>
              <a:rPr lang="en-US" dirty="0" smtClean="0"/>
              <a:t></a:t>
            </a:r>
            <a:endParaRPr lang="x-none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62" hasCustomPrompt="1"/>
          </p:nvPr>
        </p:nvSpPr>
        <p:spPr>
          <a:xfrm>
            <a:off x="7160023" y="9017001"/>
            <a:ext cx="719097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Suspendisse nisl urna, elementum porttitor orci ut, pulvinar eleifend lectus. Mauris vehicula cursus veli.</a:t>
            </a:r>
            <a:endParaRPr lang="ru-RU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63" hasCustomPrompt="1"/>
          </p:nvPr>
        </p:nvSpPr>
        <p:spPr>
          <a:xfrm>
            <a:off x="5001986" y="9224750"/>
            <a:ext cx="1504950" cy="1551194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1200">
                <a:solidFill>
                  <a:schemeClr val="tx2"/>
                </a:solidFill>
                <a:latin typeface="Font Awesome 5 Free Regular" panose="02000503000000000000" pitchFamily="2" charset="0"/>
              </a:defRPr>
            </a:lvl1pPr>
            <a:lvl2pPr marL="914354" indent="0" algn="ctr">
              <a:buNone/>
              <a:defRPr/>
            </a:lvl2pPr>
            <a:lvl3pPr marL="1828709" indent="0" algn="ctr">
              <a:buNone/>
              <a:defRPr/>
            </a:lvl3pPr>
            <a:lvl4pPr marL="2743063" indent="0" algn="ctr">
              <a:buNone/>
              <a:defRPr/>
            </a:lvl4pPr>
            <a:lvl5pPr marL="3657417" indent="0" algn="ctr">
              <a:buNone/>
              <a:defRPr/>
            </a:lvl5pPr>
          </a:lstStyle>
          <a:p>
            <a:pPr lvl="0"/>
            <a:r>
              <a:rPr lang="en-US" dirty="0" smtClean="0"/>
              <a:t>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8585092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of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List of images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48"/>
          </p:nvPr>
        </p:nvSpPr>
        <p:spPr>
          <a:xfrm>
            <a:off x="2111375" y="4697414"/>
            <a:ext cx="4319588" cy="5040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buNone/>
              <a:defRPr sz="3600"/>
            </a:lvl1pPr>
          </a:lstStyle>
          <a:p>
            <a:endParaRPr lang="uk-UA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49"/>
          </p:nvPr>
        </p:nvSpPr>
        <p:spPr>
          <a:xfrm>
            <a:off x="7391400" y="3257551"/>
            <a:ext cx="4319588" cy="5040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buNone/>
              <a:defRPr sz="3600"/>
            </a:lvl1pPr>
          </a:lstStyle>
          <a:p>
            <a:endParaRPr lang="uk-UA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50"/>
          </p:nvPr>
        </p:nvSpPr>
        <p:spPr>
          <a:xfrm>
            <a:off x="12671425" y="4697414"/>
            <a:ext cx="4319588" cy="5040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buNone/>
              <a:defRPr sz="3600"/>
            </a:lvl1pPr>
          </a:lstStyle>
          <a:p>
            <a:endParaRPr lang="uk-UA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2111375" y="10201110"/>
            <a:ext cx="4319588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Duis sagittis dui vel blandit suscipit. Nam nec nuncor.</a:t>
            </a:r>
            <a:endParaRPr lang="ru-RU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2671424" y="10191966"/>
            <a:ext cx="4319588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Nunc posuere vestibulum est id vestibulum.</a:t>
            </a:r>
            <a:endParaRPr lang="ru-RU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52" hasCustomPrompt="1"/>
          </p:nvPr>
        </p:nvSpPr>
        <p:spPr>
          <a:xfrm>
            <a:off x="7391400" y="8752103"/>
            <a:ext cx="4319587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Praesent ac massa volutpat leo dictum finibus dignissim.</a:t>
            </a:r>
            <a:endParaRPr lang="ru-RU" dirty="0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53"/>
          </p:nvPr>
        </p:nvSpPr>
        <p:spPr>
          <a:xfrm>
            <a:off x="17951450" y="3257551"/>
            <a:ext cx="4319588" cy="5040312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buNone/>
              <a:defRPr sz="3600"/>
            </a:lvl1pPr>
          </a:lstStyle>
          <a:p>
            <a:endParaRPr lang="uk-UA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54" hasCustomPrompt="1"/>
          </p:nvPr>
        </p:nvSpPr>
        <p:spPr>
          <a:xfrm>
            <a:off x="17951450" y="8752103"/>
            <a:ext cx="4319588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Sed hendrerit turpis ut quam facilisis, et vulputate orci.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26573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17232313" y="0"/>
            <a:ext cx="71501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Services</a:t>
            </a:r>
          </a:p>
        </p:txBody>
      </p:sp>
      <p:sp>
        <p:nvSpPr>
          <p:cNvPr id="16" name="Freeform: Shape 16">
            <a:extLst>
              <a:ext uri="{FF2B5EF4-FFF2-40B4-BE49-F238E27FC236}">
                <a16:creationId xmlns:a16="http://schemas.microsoft.com/office/drawing/2014/main" xmlns="" id="{BAE7052B-C075-41F0-AF0C-EC6F1C92582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829512" y="4524015"/>
            <a:ext cx="2160000" cy="2160000"/>
          </a:xfrm>
          <a:custGeom>
            <a:avLst/>
            <a:gdLst>
              <a:gd name="connsiteX0" fmla="*/ 1440000 w 2880000"/>
              <a:gd name="connsiteY0" fmla="*/ 0 h 2880000"/>
              <a:gd name="connsiteX1" fmla="*/ 2880000 w 2880000"/>
              <a:gd name="connsiteY1" fmla="*/ 1440000 h 2880000"/>
              <a:gd name="connsiteX2" fmla="*/ 1440000 w 2880000"/>
              <a:gd name="connsiteY2" fmla="*/ 2880000 h 2880000"/>
              <a:gd name="connsiteX3" fmla="*/ 0 w 2880000"/>
              <a:gd name="connsiteY3" fmla="*/ 1440000 h 2880000"/>
              <a:gd name="connsiteX4" fmla="*/ 1440000 w 2880000"/>
              <a:gd name="connsiteY4" fmla="*/ 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2880000">
                <a:moveTo>
                  <a:pt x="1440000" y="0"/>
                </a:moveTo>
                <a:cubicBezTo>
                  <a:pt x="2235290" y="0"/>
                  <a:pt x="2880000" y="644710"/>
                  <a:pt x="2880000" y="1440000"/>
                </a:cubicBezTo>
                <a:cubicBezTo>
                  <a:pt x="2880000" y="2235290"/>
                  <a:pt x="2235290" y="2880000"/>
                  <a:pt x="1440000" y="2880000"/>
                </a:cubicBezTo>
                <a:cubicBezTo>
                  <a:pt x="644710" y="2880000"/>
                  <a:pt x="0" y="2235290"/>
                  <a:pt x="0" y="1440000"/>
                </a:cubicBezTo>
                <a:cubicBezTo>
                  <a:pt x="0" y="644710"/>
                  <a:pt x="644710" y="0"/>
                  <a:pt x="1440000" y="0"/>
                </a:cubicBezTo>
                <a:close/>
              </a:path>
            </a:pathLst>
          </a:custGeom>
          <a:solidFill>
            <a:schemeClr val="bg2">
              <a:alpha val="90000"/>
            </a:schemeClr>
          </a:solidFill>
          <a:ln w="254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6000">
                <a:solidFill>
                  <a:schemeClr val="tx2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</a:t>
            </a:r>
            <a:endParaRPr lang="x-none" dirty="0"/>
          </a:p>
        </p:txBody>
      </p:sp>
      <p:sp>
        <p:nvSpPr>
          <p:cNvPr id="24" name="Freeform: Shape 16">
            <a:extLst>
              <a:ext uri="{FF2B5EF4-FFF2-40B4-BE49-F238E27FC236}">
                <a16:creationId xmlns:a16="http://schemas.microsoft.com/office/drawing/2014/main" xmlns="" id="{BAE7052B-C075-41F0-AF0C-EC6F1C92582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2829512" y="8112807"/>
            <a:ext cx="2160000" cy="2160000"/>
          </a:xfrm>
          <a:custGeom>
            <a:avLst/>
            <a:gdLst>
              <a:gd name="connsiteX0" fmla="*/ 1440000 w 2880000"/>
              <a:gd name="connsiteY0" fmla="*/ 0 h 2880000"/>
              <a:gd name="connsiteX1" fmla="*/ 2880000 w 2880000"/>
              <a:gd name="connsiteY1" fmla="*/ 1440000 h 2880000"/>
              <a:gd name="connsiteX2" fmla="*/ 1440000 w 2880000"/>
              <a:gd name="connsiteY2" fmla="*/ 2880000 h 2880000"/>
              <a:gd name="connsiteX3" fmla="*/ 0 w 2880000"/>
              <a:gd name="connsiteY3" fmla="*/ 1440000 h 2880000"/>
              <a:gd name="connsiteX4" fmla="*/ 1440000 w 2880000"/>
              <a:gd name="connsiteY4" fmla="*/ 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2880000">
                <a:moveTo>
                  <a:pt x="1440000" y="0"/>
                </a:moveTo>
                <a:cubicBezTo>
                  <a:pt x="2235290" y="0"/>
                  <a:pt x="2880000" y="644710"/>
                  <a:pt x="2880000" y="1440000"/>
                </a:cubicBezTo>
                <a:cubicBezTo>
                  <a:pt x="2880000" y="2235290"/>
                  <a:pt x="2235290" y="2880000"/>
                  <a:pt x="1440000" y="2880000"/>
                </a:cubicBezTo>
                <a:cubicBezTo>
                  <a:pt x="644710" y="2880000"/>
                  <a:pt x="0" y="2235290"/>
                  <a:pt x="0" y="1440000"/>
                </a:cubicBezTo>
                <a:cubicBezTo>
                  <a:pt x="0" y="644710"/>
                  <a:pt x="644710" y="0"/>
                  <a:pt x="1440000" y="0"/>
                </a:cubicBezTo>
                <a:close/>
              </a:path>
            </a:pathLst>
          </a:custGeom>
          <a:solidFill>
            <a:schemeClr val="bg2">
              <a:alpha val="90000"/>
            </a:schemeClr>
          </a:solidFill>
          <a:ln w="254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6000">
                <a:solidFill>
                  <a:schemeClr val="tx2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</a:t>
            </a:r>
            <a:endParaRPr lang="x-none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5710235" y="4524015"/>
            <a:ext cx="5761041" cy="8309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pt-BR" dirty="0" smtClean="0"/>
              <a:t>Branding</a:t>
            </a:r>
            <a:endParaRPr lang="ru-RU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5710237" y="5421438"/>
            <a:ext cx="5761039" cy="144039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Proin placerat nisi nec tellus volutpat, ac ultricies.</a:t>
            </a:r>
            <a:endParaRPr lang="ru-RU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53" hasCustomPrompt="1"/>
          </p:nvPr>
        </p:nvSpPr>
        <p:spPr>
          <a:xfrm>
            <a:off x="5710235" y="8112807"/>
            <a:ext cx="5761041" cy="8309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pt-BR" dirty="0" smtClean="0"/>
              <a:t>Social media</a:t>
            </a:r>
            <a:endParaRPr lang="ru-RU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54" hasCustomPrompt="1"/>
          </p:nvPr>
        </p:nvSpPr>
        <p:spPr>
          <a:xfrm>
            <a:off x="5710237" y="9010230"/>
            <a:ext cx="5761039" cy="144039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Morbi nibh ex, lobortis ac bibendum ut, vestibulum.</a:t>
            </a:r>
            <a:endParaRPr lang="ru-RU" dirty="0"/>
          </a:p>
        </p:txBody>
      </p:sp>
      <p:sp>
        <p:nvSpPr>
          <p:cNvPr id="30" name="Freeform: Shape 16">
            <a:extLst>
              <a:ext uri="{FF2B5EF4-FFF2-40B4-BE49-F238E27FC236}">
                <a16:creationId xmlns:a16="http://schemas.microsoft.com/office/drawing/2014/main" xmlns="" id="{BAE7052B-C075-41F0-AF0C-EC6F1C925828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3630862" y="4524015"/>
            <a:ext cx="2160000" cy="2160000"/>
          </a:xfrm>
          <a:custGeom>
            <a:avLst/>
            <a:gdLst>
              <a:gd name="connsiteX0" fmla="*/ 1440000 w 2880000"/>
              <a:gd name="connsiteY0" fmla="*/ 0 h 2880000"/>
              <a:gd name="connsiteX1" fmla="*/ 2880000 w 2880000"/>
              <a:gd name="connsiteY1" fmla="*/ 1440000 h 2880000"/>
              <a:gd name="connsiteX2" fmla="*/ 1440000 w 2880000"/>
              <a:gd name="connsiteY2" fmla="*/ 2880000 h 2880000"/>
              <a:gd name="connsiteX3" fmla="*/ 0 w 2880000"/>
              <a:gd name="connsiteY3" fmla="*/ 1440000 h 2880000"/>
              <a:gd name="connsiteX4" fmla="*/ 1440000 w 2880000"/>
              <a:gd name="connsiteY4" fmla="*/ 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2880000">
                <a:moveTo>
                  <a:pt x="1440000" y="0"/>
                </a:moveTo>
                <a:cubicBezTo>
                  <a:pt x="2235290" y="0"/>
                  <a:pt x="2880000" y="644710"/>
                  <a:pt x="2880000" y="1440000"/>
                </a:cubicBezTo>
                <a:cubicBezTo>
                  <a:pt x="2880000" y="2235290"/>
                  <a:pt x="2235290" y="2880000"/>
                  <a:pt x="1440000" y="2880000"/>
                </a:cubicBezTo>
                <a:cubicBezTo>
                  <a:pt x="644710" y="2880000"/>
                  <a:pt x="0" y="2235290"/>
                  <a:pt x="0" y="1440000"/>
                </a:cubicBezTo>
                <a:cubicBezTo>
                  <a:pt x="0" y="644710"/>
                  <a:pt x="644710" y="0"/>
                  <a:pt x="1440000" y="0"/>
                </a:cubicBezTo>
                <a:close/>
              </a:path>
            </a:pathLst>
          </a:custGeom>
          <a:solidFill>
            <a:schemeClr val="bg2">
              <a:alpha val="90000"/>
            </a:schemeClr>
          </a:solidFill>
          <a:ln w="254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6000">
                <a:solidFill>
                  <a:schemeClr val="tx2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</a:t>
            </a:r>
            <a:endParaRPr lang="x-none" dirty="0"/>
          </a:p>
        </p:txBody>
      </p:sp>
      <p:sp>
        <p:nvSpPr>
          <p:cNvPr id="31" name="Freeform: Shape 16">
            <a:extLst>
              <a:ext uri="{FF2B5EF4-FFF2-40B4-BE49-F238E27FC236}">
                <a16:creationId xmlns:a16="http://schemas.microsoft.com/office/drawing/2014/main" xmlns="" id="{BAE7052B-C075-41F0-AF0C-EC6F1C92582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3630862" y="8112807"/>
            <a:ext cx="2160000" cy="2160000"/>
          </a:xfrm>
          <a:custGeom>
            <a:avLst/>
            <a:gdLst>
              <a:gd name="connsiteX0" fmla="*/ 1440000 w 2880000"/>
              <a:gd name="connsiteY0" fmla="*/ 0 h 2880000"/>
              <a:gd name="connsiteX1" fmla="*/ 2880000 w 2880000"/>
              <a:gd name="connsiteY1" fmla="*/ 1440000 h 2880000"/>
              <a:gd name="connsiteX2" fmla="*/ 1440000 w 2880000"/>
              <a:gd name="connsiteY2" fmla="*/ 2880000 h 2880000"/>
              <a:gd name="connsiteX3" fmla="*/ 0 w 2880000"/>
              <a:gd name="connsiteY3" fmla="*/ 1440000 h 2880000"/>
              <a:gd name="connsiteX4" fmla="*/ 1440000 w 2880000"/>
              <a:gd name="connsiteY4" fmla="*/ 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2880000">
                <a:moveTo>
                  <a:pt x="1440000" y="0"/>
                </a:moveTo>
                <a:cubicBezTo>
                  <a:pt x="2235290" y="0"/>
                  <a:pt x="2880000" y="644710"/>
                  <a:pt x="2880000" y="1440000"/>
                </a:cubicBezTo>
                <a:cubicBezTo>
                  <a:pt x="2880000" y="2235290"/>
                  <a:pt x="2235290" y="2880000"/>
                  <a:pt x="1440000" y="2880000"/>
                </a:cubicBezTo>
                <a:cubicBezTo>
                  <a:pt x="644710" y="2880000"/>
                  <a:pt x="0" y="2235290"/>
                  <a:pt x="0" y="1440000"/>
                </a:cubicBezTo>
                <a:cubicBezTo>
                  <a:pt x="0" y="644710"/>
                  <a:pt x="644710" y="0"/>
                  <a:pt x="1440000" y="0"/>
                </a:cubicBezTo>
                <a:close/>
              </a:path>
            </a:pathLst>
          </a:custGeom>
          <a:solidFill>
            <a:schemeClr val="bg2">
              <a:alpha val="90000"/>
            </a:schemeClr>
          </a:solidFill>
          <a:ln w="254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6000">
                <a:solidFill>
                  <a:schemeClr val="tx2"/>
                </a:solidFill>
                <a:latin typeface="Font Awesome 5 Free Solid" panose="02000503000000000000" pitchFamily="50" charset="0"/>
              </a:defRPr>
            </a:lvl1pPr>
          </a:lstStyle>
          <a:p>
            <a:pPr lvl="0"/>
            <a:r>
              <a:rPr lang="en-US" dirty="0" smtClean="0"/>
              <a:t></a:t>
            </a:r>
            <a:endParaRPr lang="x-none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57" hasCustomPrompt="1"/>
          </p:nvPr>
        </p:nvSpPr>
        <p:spPr>
          <a:xfrm>
            <a:off x="16511585" y="4524015"/>
            <a:ext cx="5761040" cy="8309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pt-BR" dirty="0" smtClean="0"/>
              <a:t>Content</a:t>
            </a:r>
            <a:endParaRPr lang="ru-RU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58" hasCustomPrompt="1"/>
          </p:nvPr>
        </p:nvSpPr>
        <p:spPr>
          <a:xfrm>
            <a:off x="16511587" y="5421438"/>
            <a:ext cx="5761037" cy="144039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Donec ultricies dapibus mollis. Phasellus at sodale.</a:t>
            </a:r>
            <a:endParaRPr lang="ru-RU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59" hasCustomPrompt="1"/>
          </p:nvPr>
        </p:nvSpPr>
        <p:spPr>
          <a:xfrm>
            <a:off x="16511585" y="8112807"/>
            <a:ext cx="5761040" cy="85408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pt-BR" dirty="0" smtClean="0"/>
              <a:t>Case studies</a:t>
            </a:r>
            <a:endParaRPr lang="ru-RU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60" hasCustomPrompt="1"/>
          </p:nvPr>
        </p:nvSpPr>
        <p:spPr>
          <a:xfrm>
            <a:off x="16511587" y="9010230"/>
            <a:ext cx="5761037" cy="144039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Phasellus odio magna, volutpat id sagittis et vitae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94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5071725" y="0"/>
            <a:ext cx="9310688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830513" y="4697413"/>
            <a:ext cx="17530632" cy="310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Creative solutions deliver profits to your door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D37A3499-F6C1-47FF-B432-4E71FB14D6E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9855849" y="1274013"/>
            <a:ext cx="3122650" cy="609398"/>
          </a:xfrm>
          <a:prstGeom prst="rect">
            <a:avLst/>
          </a:prstGeom>
          <a:noFill/>
          <a:ln w="25400">
            <a:noFill/>
          </a:ln>
        </p:spPr>
        <p:txBody>
          <a:bodyPr wrap="none" lIns="0" tIns="0" rIns="0" bIns="0" anchor="t">
            <a:spAutoFit/>
          </a:bodyPr>
          <a:lstStyle>
            <a:lvl1pPr marL="0" indent="0" algn="r">
              <a:lnSpc>
                <a:spcPct val="110000"/>
              </a:lnSpc>
              <a:spcBef>
                <a:spcPts val="0"/>
              </a:spcBef>
              <a:buNone/>
              <a:defRPr sz="3600" cap="all" spc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Message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807763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c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0"/>
            <a:ext cx="12961939" cy="97377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Price table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2481037" y="6508924"/>
            <a:ext cx="502942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Aenean et metus ligula. Praesent tempus eget nisl eu consequat.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6879207" y="6508924"/>
            <a:ext cx="5025798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Suspendisse elit augue, maximus iaculis eu, condimentum.</a:t>
            </a:r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9674585" y="6508924"/>
            <a:ext cx="5036403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Duis tincidunt massa eget nisi finibus, pulvinar tempor quam.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2120675" y="9295792"/>
            <a:ext cx="5750150" cy="1523421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360000" rIns="360000" bIns="18000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72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$250</a:t>
            </a:r>
            <a:endParaRPr lang="en-US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9310688" y="9295792"/>
            <a:ext cx="5761037" cy="1523421"/>
          </a:xfrm>
          <a:prstGeom prst="rect">
            <a:avLst/>
          </a:prstGeom>
          <a:solidFill>
            <a:schemeClr val="tx2"/>
          </a:solidFill>
        </p:spPr>
        <p:txBody>
          <a:bodyPr wrap="square" lIns="360000" tIns="360000" rIns="360000" bIns="18000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7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$500</a:t>
            </a:r>
            <a:endParaRPr lang="en-US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6511588" y="9295792"/>
            <a:ext cx="5761037" cy="1523421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360000" rIns="360000" bIns="18000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7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$750</a:t>
            </a:r>
            <a:endParaRPr lang="en-US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2481037" y="4780117"/>
            <a:ext cx="5029426" cy="9971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7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Basic</a:t>
            </a:r>
            <a:endParaRPr lang="en-US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9673798" y="4780117"/>
            <a:ext cx="5036403" cy="9971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7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16871950" y="4780117"/>
            <a:ext cx="5040312" cy="9971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7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Premium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583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Table Placeholder 2"/>
          <p:cNvSpPr>
            <a:spLocks noGrp="1"/>
          </p:cNvSpPr>
          <p:nvPr>
            <p:ph type="tbl" sz="quarter" idx="52"/>
          </p:nvPr>
        </p:nvSpPr>
        <p:spPr>
          <a:xfrm>
            <a:off x="3549650" y="3260726"/>
            <a:ext cx="17283113" cy="79184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81329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able Placeholder 2"/>
          <p:cNvSpPr>
            <a:spLocks noGrp="1"/>
          </p:cNvSpPr>
          <p:nvPr>
            <p:ph type="tbl" sz="quarter" idx="52"/>
          </p:nvPr>
        </p:nvSpPr>
        <p:spPr>
          <a:xfrm>
            <a:off x="3549650" y="3260726"/>
            <a:ext cx="17283113" cy="719772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87765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17232313" y="0"/>
            <a:ext cx="71501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5790864" y="2182453"/>
            <a:ext cx="5041900" cy="216059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err="1" smtClean="0"/>
              <a:t>Quisque</a:t>
            </a:r>
            <a:r>
              <a:rPr lang="fr-FR" dirty="0" smtClean="0"/>
              <a:t> </a:t>
            </a:r>
            <a:r>
              <a:rPr lang="fr-FR" dirty="0" err="1" smtClean="0"/>
              <a:t>pellentesque</a:t>
            </a:r>
            <a:r>
              <a:rPr lang="fr-FR" dirty="0" smtClean="0"/>
              <a:t>, </a:t>
            </a:r>
            <a:r>
              <a:rPr lang="fr-FR" dirty="0" err="1" smtClean="0"/>
              <a:t>dolor</a:t>
            </a:r>
            <a:r>
              <a:rPr lang="fr-FR" dirty="0" smtClean="0"/>
              <a:t> et </a:t>
            </a:r>
            <a:r>
              <a:rPr lang="fr-FR" dirty="0" err="1" smtClean="0"/>
              <a:t>elementum</a:t>
            </a:r>
            <a:r>
              <a:rPr lang="fr-FR" dirty="0" smtClean="0"/>
              <a:t> </a:t>
            </a:r>
            <a:r>
              <a:rPr lang="fr-FR" dirty="0" err="1" smtClean="0"/>
              <a:t>elementum</a:t>
            </a:r>
            <a:r>
              <a:rPr lang="fr-FR" dirty="0" smtClean="0"/>
              <a:t>, </a:t>
            </a:r>
            <a:r>
              <a:rPr lang="fr-FR" dirty="0" err="1" smtClean="0"/>
              <a:t>tellus</a:t>
            </a:r>
            <a:r>
              <a:rPr lang="fr-FR" dirty="0" smtClean="0"/>
              <a:t> est.</a:t>
            </a:r>
            <a:endParaRPr lang="ru-RU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5790864" y="5782765"/>
            <a:ext cx="5041900" cy="216059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Nulla ornare magna a enim euismod, et pretium urna pulvinar.</a:t>
            </a:r>
            <a:endParaRPr lang="ru-RU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15790863" y="9383078"/>
            <a:ext cx="5041901" cy="216059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sv-SE" dirty="0" smtClean="0"/>
              <a:t>Vestibulum eget ligula </a:t>
            </a:r>
            <a:br>
              <a:rPr lang="sv-SE" dirty="0" smtClean="0"/>
            </a:br>
            <a:r>
              <a:rPr lang="sv-SE" dirty="0" smtClean="0"/>
              <a:t>in tellus sagittis gravida nec vitae mauris.</a:t>
            </a:r>
            <a:endParaRPr lang="ru-RU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2124078" y="6148161"/>
            <a:ext cx="7907336" cy="2880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lang="pt-BR" dirty="0" smtClean="0"/>
              <a:t>Duis gravida, diam ut pulvinar pulvinar, metus elit vehicula ex, vel ultrices odio urna in ipsum. Sed ultrices consequat dui ut porttitor.</a:t>
            </a:r>
            <a:endParaRPr lang="ru-RU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12368785" y="3719352"/>
            <a:ext cx="25261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12368785" y="7326085"/>
            <a:ext cx="25261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12368785" y="10911803"/>
            <a:ext cx="25261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xmlns="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24078" y="3998842"/>
            <a:ext cx="7907336" cy="1551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Timeline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12192000" y="2002748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2192000" y="5603198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2192000" y="9203648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70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ith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-1" y="0"/>
            <a:ext cx="12192001" cy="13716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2192000" y="0"/>
            <a:ext cx="12190413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5790864" y="2182448"/>
            <a:ext cx="5041900" cy="216059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err="1" smtClean="0"/>
              <a:t>Maecenas</a:t>
            </a:r>
            <a:r>
              <a:rPr lang="fr-FR" dirty="0" smtClean="0"/>
              <a:t> a </a:t>
            </a:r>
            <a:r>
              <a:rPr lang="fr-FR" dirty="0" err="1" smtClean="0"/>
              <a:t>enim</a:t>
            </a:r>
            <a:r>
              <a:rPr lang="fr-FR" dirty="0" smtClean="0"/>
              <a:t> id </a:t>
            </a:r>
            <a:r>
              <a:rPr lang="fr-FR" dirty="0" err="1" smtClean="0"/>
              <a:t>neque</a:t>
            </a:r>
            <a:r>
              <a:rPr lang="fr-FR" dirty="0" smtClean="0"/>
              <a:t> </a:t>
            </a:r>
            <a:r>
              <a:rPr lang="fr-FR" dirty="0" err="1" smtClean="0"/>
              <a:t>ornare</a:t>
            </a:r>
            <a:r>
              <a:rPr lang="fr-FR" dirty="0" smtClean="0"/>
              <a:t> </a:t>
            </a:r>
            <a:r>
              <a:rPr lang="fr-FR" dirty="0" err="1" smtClean="0"/>
              <a:t>ultricies</a:t>
            </a:r>
            <a:r>
              <a:rPr lang="fr-FR" dirty="0" smtClean="0"/>
              <a:t> </a:t>
            </a:r>
            <a:r>
              <a:rPr lang="fr-FR" dirty="0" err="1" smtClean="0"/>
              <a:t>ultricies</a:t>
            </a:r>
            <a:r>
              <a:rPr lang="fr-FR" dirty="0" smtClean="0"/>
              <a:t> eu </a:t>
            </a:r>
            <a:r>
              <a:rPr lang="fr-FR" dirty="0" err="1" smtClean="0"/>
              <a:t>mauris</a:t>
            </a:r>
            <a:r>
              <a:rPr lang="fr-FR" dirty="0" smtClean="0"/>
              <a:t>.</a:t>
            </a:r>
            <a:endParaRPr lang="ru-RU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5790863" y="5782760"/>
            <a:ext cx="5041901" cy="216059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Integer ornare ipsum arcu, in laoreet quam </a:t>
            </a:r>
            <a:r>
              <a:rPr lang="sv-SE" dirty="0" smtClean="0"/>
              <a:t>tempus in libero </a:t>
            </a:r>
            <a:r>
              <a:rPr lang="pt-BR" dirty="0" smtClean="0"/>
              <a:t>amet.</a:t>
            </a:r>
            <a:endParaRPr lang="ru-RU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15790863" y="9383073"/>
            <a:ext cx="5041901" cy="216059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sv-SE" dirty="0" smtClean="0"/>
              <a:t>Ut vel cursus orci, eu porttitor ante. Duis erat ex, accumsan et id.</a:t>
            </a:r>
            <a:endParaRPr lang="ru-RU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12368785" y="3715863"/>
            <a:ext cx="25261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12368785" y="7322596"/>
            <a:ext cx="25261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12368785" y="10908314"/>
            <a:ext cx="25261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12192000" y="2002743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2192000" y="5603193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2192000" y="9203643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296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timeli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6137275"/>
            <a:ext cx="24382413" cy="75787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2830513" y="7944700"/>
            <a:ext cx="505539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Sed non erat </a:t>
            </a:r>
            <a:r>
              <a:rPr lang="fr-FR" dirty="0" err="1" smtClean="0"/>
              <a:t>aliquam</a:t>
            </a:r>
            <a:r>
              <a:rPr lang="fr-FR" dirty="0" smtClean="0"/>
              <a:t>, </a:t>
            </a:r>
            <a:r>
              <a:rPr lang="fr-FR" dirty="0" err="1" smtClean="0"/>
              <a:t>sodales</a:t>
            </a:r>
            <a:r>
              <a:rPr lang="fr-FR" dirty="0" smtClean="0"/>
              <a:t> </a:t>
            </a:r>
            <a:r>
              <a:rPr lang="fr-FR" dirty="0" err="1" smtClean="0"/>
              <a:t>nisi</a:t>
            </a:r>
            <a:r>
              <a:rPr lang="fr-FR" dirty="0" smtClean="0"/>
              <a:t> </a:t>
            </a:r>
            <a:r>
              <a:rPr lang="fr-FR" dirty="0" err="1" smtClean="0"/>
              <a:t>vel</a:t>
            </a:r>
            <a:r>
              <a:rPr lang="fr-FR" dirty="0" smtClean="0"/>
              <a:t>, </a:t>
            </a:r>
            <a:r>
              <a:rPr lang="fr-FR" dirty="0" err="1" smtClean="0"/>
              <a:t>malesuada</a:t>
            </a:r>
            <a:r>
              <a:rPr lang="fr-FR" dirty="0" smtClean="0"/>
              <a:t> </a:t>
            </a:r>
            <a:r>
              <a:rPr lang="fr-FR" dirty="0" err="1" smtClean="0"/>
              <a:t>nisi</a:t>
            </a:r>
            <a:r>
              <a:rPr lang="fr-FR" dirty="0" smtClean="0"/>
              <a:t>.</a:t>
            </a:r>
            <a:endParaRPr lang="ru-RU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9666913" y="7944700"/>
            <a:ext cx="5040312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Phasellus vestibulum eget sapien at vestibulum.</a:t>
            </a:r>
            <a:endParaRPr lang="ru-RU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16492085" y="7944700"/>
            <a:ext cx="5028520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sv-SE" dirty="0" smtClean="0"/>
              <a:t>Suspendisse nisl urna, elementum porttitor orci ut, pulvinar eleifen.</a:t>
            </a:r>
            <a:endParaRPr lang="ru-RU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3928323" y="6864555"/>
            <a:ext cx="2879725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10751343" y="6870838"/>
            <a:ext cx="2880519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17589895" y="6858886"/>
            <a:ext cx="2879725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3928323" y="5086520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uk-UA" dirty="0" smtClean="0"/>
              <a:t>21</a:t>
            </a:r>
            <a:endParaRPr lang="en-US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0751343" y="5086520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uk-UA" dirty="0" smtClean="0"/>
              <a:t>22</a:t>
            </a:r>
            <a:endParaRPr lang="en-US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7589895" y="5086520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uk-UA" dirty="0" smtClean="0"/>
              <a:t>23</a:t>
            </a:r>
            <a:endParaRPr lang="en-US" dirty="0"/>
          </a:p>
        </p:txBody>
      </p:sp>
      <p:sp>
        <p:nvSpPr>
          <p:cNvPr id="23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Chronology</a:t>
            </a:r>
          </a:p>
        </p:txBody>
      </p:sp>
    </p:spTree>
    <p:extLst>
      <p:ext uri="{BB962C8B-B14F-4D97-AF65-F5344CB8AC3E}">
        <p14:creationId xmlns:p14="http://schemas.microsoft.com/office/powerpoint/2010/main" val="4115398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timeline with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sz="quarter" idx="54"/>
          </p:nvPr>
        </p:nvSpPr>
        <p:spPr>
          <a:xfrm>
            <a:off x="-1" y="0"/>
            <a:ext cx="24382413" cy="6137275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2830513" y="8663838"/>
            <a:ext cx="5055396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err="1" smtClean="0"/>
              <a:t>Etiam</a:t>
            </a:r>
            <a:r>
              <a:rPr lang="fr-FR" dirty="0" smtClean="0"/>
              <a:t> </a:t>
            </a:r>
            <a:r>
              <a:rPr lang="fr-FR" dirty="0" err="1" smtClean="0"/>
              <a:t>sapien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, </a:t>
            </a:r>
            <a:r>
              <a:rPr lang="fr-FR" dirty="0" err="1" smtClean="0"/>
              <a:t>pellentesque</a:t>
            </a:r>
            <a:r>
              <a:rPr lang="fr-FR" dirty="0" smtClean="0"/>
              <a:t> vitae </a:t>
            </a:r>
            <a:r>
              <a:rPr lang="fr-FR" dirty="0" err="1" smtClean="0"/>
              <a:t>fringilla</a:t>
            </a:r>
            <a:r>
              <a:rPr lang="fr-FR" dirty="0" smtClean="0"/>
              <a:t> nec, </a:t>
            </a:r>
            <a:r>
              <a:rPr lang="fr-FR" dirty="0" err="1" smtClean="0"/>
              <a:t>aliquet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.</a:t>
            </a:r>
            <a:endParaRPr lang="ru-RU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9666913" y="8663838"/>
            <a:ext cx="5040312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Vestibulum tellus massa, laoreet non elit sit amet, placera</a:t>
            </a:r>
            <a:r>
              <a:rPr lang="uk-UA" dirty="0" smtClean="0"/>
              <a:t> </a:t>
            </a:r>
            <a:r>
              <a:rPr lang="pt-BR" dirty="0" smtClean="0"/>
              <a:t>quam.</a:t>
            </a:r>
            <a:endParaRPr lang="ru-RU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16492085" y="8663838"/>
            <a:ext cx="5028520" cy="21605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Cras dapibus nisl eros, sed porta quam pulvinar ac.</a:t>
            </a:r>
            <a:endParaRPr lang="ru-RU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3928324" y="7586479"/>
            <a:ext cx="287972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10750550" y="7592762"/>
            <a:ext cx="2881313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17589101" y="7580810"/>
            <a:ext cx="2880519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January</a:t>
            </a:r>
            <a:endParaRPr lang="ru-RU" dirty="0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3928323" y="5805658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uk-UA" dirty="0" smtClean="0"/>
              <a:t>24</a:t>
            </a:r>
            <a:endParaRPr lang="en-US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0751343" y="5805658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uk-UA" dirty="0" smtClean="0"/>
              <a:t>25</a:t>
            </a:r>
            <a:endParaRPr lang="en-US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7589895" y="5805658"/>
            <a:ext cx="2879726" cy="189590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uk-UA" dirty="0" smtClean="0"/>
              <a:t>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960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5071725" y="0"/>
            <a:ext cx="9310688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3631863" y="1638000"/>
            <a:ext cx="9359900" cy="10440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2830513" y="4728697"/>
            <a:ext cx="9361487" cy="19666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14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2838092" y="7578725"/>
            <a:ext cx="9353908" cy="35455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We are an agency that offers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a variety of services that fall under the umbrella of marketing and advertising.</a:t>
            </a:r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52641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to a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1" y="7578724"/>
            <a:ext cx="24382414" cy="61372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-1" y="0"/>
            <a:ext cx="10031413" cy="13716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63025" y="4277436"/>
            <a:ext cx="10069738" cy="1551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Discover us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="" xmlns:a16="http://schemas.microsoft.com/office/drawing/2014/main" id="{D37A3499-F6C1-47FF-B432-4E71FB14D6E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63026" y="6250736"/>
            <a:ext cx="10069738" cy="1772793"/>
          </a:xfrm>
          <a:prstGeom prst="rect">
            <a:avLst/>
          </a:prstGeom>
        </p:spPr>
        <p:txBody>
          <a:bodyPr wrap="square" lIns="108000" tIns="0" rIns="0" bIns="0">
            <a:sp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We make the world a more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curious place to explore.</a:t>
            </a:r>
            <a:endParaRPr lang="x-none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79359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ca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Locations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7601817" y="6522433"/>
            <a:ext cx="2067874" cy="6647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pt-BR" dirty="0" smtClean="0"/>
              <a:t>New York</a:t>
            </a:r>
            <a:endParaRPr lang="ru-RU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2132697" y="7501686"/>
            <a:ext cx="1271182" cy="6647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pt-BR" dirty="0" smtClean="0"/>
              <a:t>Rom</a:t>
            </a:r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0496030" y="6069013"/>
            <a:ext cx="1615827" cy="6647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pt-BR" dirty="0" smtClean="0"/>
              <a:t>London</a:t>
            </a:r>
            <a:endParaRPr lang="ru-RU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93253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with backgroun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-1" y="0"/>
            <a:ext cx="24382413" cy="13716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830513" y="4697413"/>
            <a:ext cx="14401800" cy="31454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We stay connected with creativity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9842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low u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17232313" y="0"/>
            <a:ext cx="71501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Follow us</a:t>
            </a:r>
          </a:p>
        </p:txBody>
      </p:sp>
      <p:sp>
        <p:nvSpPr>
          <p:cNvPr id="7" name="Text Placeholder">
            <a:extLst>
              <a:ext uri="{FF2B5EF4-FFF2-40B4-BE49-F238E27FC236}">
                <a16:creationId xmlns="" xmlns:a16="http://schemas.microsoft.com/office/drawing/2014/main" id="{D493F80F-6B82-443A-A932-983E9CB1CFC6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4090100" y="4729735"/>
            <a:ext cx="3240000" cy="3240000"/>
          </a:xfrm>
          <a:prstGeom prst="ellipse">
            <a:avLst/>
          </a:prstGeom>
          <a:solidFill>
            <a:schemeClr val="bg2"/>
          </a:solidFill>
          <a:ln w="25400">
            <a:noFill/>
          </a:ln>
          <a:effectLst/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9600">
                <a:solidFill>
                  <a:schemeClr val="tx1"/>
                </a:solidFill>
                <a:latin typeface="Font Awesome 5 Brands Regular" panose="02000503000000000000" pitchFamily="2" charset="2"/>
              </a:defRPr>
            </a:lvl1pPr>
            <a:lvl2pPr marL="914354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2pPr>
            <a:lvl3pPr marL="1828709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3pPr>
            <a:lvl4pPr marL="2743063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4pPr>
            <a:lvl5pPr marL="3657417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5pPr>
          </a:lstStyle>
          <a:p>
            <a:pPr lvl="0"/>
            <a:r>
              <a:rPr lang="en-US" dirty="0"/>
              <a:t></a:t>
            </a:r>
          </a:p>
        </p:txBody>
      </p:sp>
      <p:sp>
        <p:nvSpPr>
          <p:cNvPr id="8" name="Text Placeholder">
            <a:extLst>
              <a:ext uri="{FF2B5EF4-FFF2-40B4-BE49-F238E27FC236}">
                <a16:creationId xmlns="" xmlns:a16="http://schemas.microsoft.com/office/drawing/2014/main" id="{D493F80F-6B82-443A-A932-983E9CB1CFC6}"/>
              </a:ext>
            </a:extLst>
          </p:cNvPr>
          <p:cNvSpPr>
            <a:spLocks noGrp="1" noChangeAspect="1"/>
          </p:cNvSpPr>
          <p:nvPr>
            <p:ph type="body" sz="quarter" idx="43" hasCustomPrompt="1"/>
          </p:nvPr>
        </p:nvSpPr>
        <p:spPr>
          <a:xfrm>
            <a:off x="10495786" y="6132519"/>
            <a:ext cx="3240000" cy="3240000"/>
          </a:xfrm>
          <a:prstGeom prst="ellipse">
            <a:avLst/>
          </a:prstGeom>
          <a:solidFill>
            <a:schemeClr val="bg2"/>
          </a:solidFill>
          <a:ln w="25400">
            <a:noFill/>
          </a:ln>
          <a:effectLst/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9600">
                <a:solidFill>
                  <a:schemeClr val="tx1"/>
                </a:solidFill>
                <a:latin typeface="Font Awesome 5 Brands Regular" panose="02000503000000000000" pitchFamily="2" charset="2"/>
              </a:defRPr>
            </a:lvl1pPr>
            <a:lvl2pPr marL="914354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2pPr>
            <a:lvl3pPr marL="1828709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3pPr>
            <a:lvl4pPr marL="2743063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4pPr>
            <a:lvl5pPr marL="3657417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5pPr>
          </a:lstStyle>
          <a:p>
            <a:pPr lvl="0"/>
            <a:r>
              <a:rPr lang="en-US" dirty="0" smtClean="0"/>
              <a:t></a:t>
            </a:r>
            <a:endParaRPr lang="en-US" dirty="0"/>
          </a:p>
        </p:txBody>
      </p:sp>
      <p:sp>
        <p:nvSpPr>
          <p:cNvPr id="12" name="Text Placeholder">
            <a:extLst>
              <a:ext uri="{FF2B5EF4-FFF2-40B4-BE49-F238E27FC236}">
                <a16:creationId xmlns="" xmlns:a16="http://schemas.microsoft.com/office/drawing/2014/main" id="{D493F80F-6B82-443A-A932-983E9CB1CFC6}"/>
              </a:ext>
            </a:extLst>
          </p:cNvPr>
          <p:cNvSpPr>
            <a:spLocks noGrp="1" noChangeAspect="1"/>
          </p:cNvSpPr>
          <p:nvPr>
            <p:ph type="body" sz="quarter" idx="44" hasCustomPrompt="1"/>
          </p:nvPr>
        </p:nvSpPr>
        <p:spPr>
          <a:xfrm>
            <a:off x="17052175" y="4729735"/>
            <a:ext cx="3240000" cy="3240000"/>
          </a:xfrm>
          <a:prstGeom prst="ellipse">
            <a:avLst/>
          </a:prstGeom>
          <a:solidFill>
            <a:schemeClr val="bg2"/>
          </a:solidFill>
          <a:ln w="25400">
            <a:noFill/>
          </a:ln>
          <a:effectLst/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9600">
                <a:solidFill>
                  <a:schemeClr val="tx1"/>
                </a:solidFill>
                <a:latin typeface="Font Awesome 5 Brands Regular" panose="02000503000000000000" pitchFamily="2" charset="2"/>
              </a:defRPr>
            </a:lvl1pPr>
            <a:lvl2pPr marL="914354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2pPr>
            <a:lvl3pPr marL="1828709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3pPr>
            <a:lvl4pPr marL="2743063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4pPr>
            <a:lvl5pPr marL="3657417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5pPr>
          </a:lstStyle>
          <a:p>
            <a:pPr lvl="0"/>
            <a:r>
              <a:rPr lang="en-US" dirty="0" smtClean="0"/>
              <a:t></a:t>
            </a:r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3550100" y="8404903"/>
            <a:ext cx="4320000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pt-BR" dirty="0" smtClean="0"/>
              <a:t>Facebook</a:t>
            </a:r>
            <a:endParaRPr lang="ru-RU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0031412" y="9807687"/>
            <a:ext cx="4319587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pt-BR" dirty="0" smtClean="0"/>
              <a:t>Linkedin</a:t>
            </a:r>
            <a:endParaRPr lang="ru-RU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51" hasCustomPrompt="1"/>
          </p:nvPr>
        </p:nvSpPr>
        <p:spPr>
          <a:xfrm>
            <a:off x="16510951" y="8404903"/>
            <a:ext cx="4320637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pt-BR" dirty="0" smtClean="0"/>
              <a:t>Instagram</a:t>
            </a:r>
            <a:endParaRPr lang="ru-RU" dirty="0"/>
          </a:p>
        </p:txBody>
      </p:sp>
      <p:sp>
        <p:nvSpPr>
          <p:cNvPr id="19" name="Slide Number Placeholder 1"/>
          <p:cNvSpPr>
            <a:spLocks noGrp="1"/>
          </p:cNvSpPr>
          <p:nvPr>
            <p:ph type="sldNum" sz="quarter" idx="52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892149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" y="7578724"/>
            <a:ext cx="24382414" cy="61372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3631863" y="3257550"/>
            <a:ext cx="8640762" cy="8640763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710238" y="1110712"/>
            <a:ext cx="12961937" cy="1594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4977949" y="4694269"/>
            <a:ext cx="7933189" cy="147732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123 Street, City,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State 45678</a:t>
            </a:r>
            <a:endParaRPr lang="ru-RU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4977949" y="7223323"/>
            <a:ext cx="7923210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pt-BR" dirty="0" smtClean="0"/>
              <a:t>1234 56 7890</a:t>
            </a:r>
            <a:endParaRPr lang="ru-RU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51" hasCustomPrompt="1"/>
          </p:nvPr>
        </p:nvSpPr>
        <p:spPr>
          <a:xfrm>
            <a:off x="4977949" y="9383045"/>
            <a:ext cx="7923210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pt-BR" dirty="0" smtClean="0"/>
              <a:t>www.companyname.com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="" xmlns:a16="http://schemas.microsoft.com/office/drawing/2014/main" id="{4315F245-0E4D-4985-B7FB-261E233A3D6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2818947" y="4712933"/>
            <a:ext cx="1440000" cy="1440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4800">
                <a:solidFill>
                  <a:schemeClr val="accent1"/>
                </a:solidFill>
                <a:latin typeface="Font Awesome 5 Free Solid" panose="02000503000000000000" pitchFamily="50" charset="2"/>
              </a:defRPr>
            </a:lvl1pPr>
            <a:lvl2pPr marL="914354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2pPr>
            <a:lvl3pPr marL="1828709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3pPr>
            <a:lvl4pPr marL="2743063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4pPr>
            <a:lvl5pPr marL="3657417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5pPr>
          </a:lstStyle>
          <a:p>
            <a:pPr lvl="0"/>
            <a:r>
              <a:rPr lang="en-US" dirty="0" smtClean="0"/>
              <a:t></a:t>
            </a:r>
            <a:endParaRPr lang="en-US" dirty="0"/>
          </a:p>
        </p:txBody>
      </p:sp>
      <p:sp>
        <p:nvSpPr>
          <p:cNvPr id="22" name="Text Placeholder 12">
            <a:extLst>
              <a:ext uri="{FF2B5EF4-FFF2-40B4-BE49-F238E27FC236}">
                <a16:creationId xmlns="" xmlns:a16="http://schemas.microsoft.com/office/drawing/2014/main" id="{4315F245-0E4D-4985-B7FB-261E233A3D6D}"/>
              </a:ext>
            </a:extLst>
          </p:cNvPr>
          <p:cNvSpPr>
            <a:spLocks noGrp="1" noChangeAspect="1"/>
          </p:cNvSpPr>
          <p:nvPr>
            <p:ph type="body" sz="quarter" idx="53" hasCustomPrompt="1"/>
          </p:nvPr>
        </p:nvSpPr>
        <p:spPr>
          <a:xfrm>
            <a:off x="2818947" y="6872655"/>
            <a:ext cx="1440000" cy="1440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4800">
                <a:solidFill>
                  <a:schemeClr val="accent1"/>
                </a:solidFill>
                <a:latin typeface="Font Awesome 5 Free Solid" panose="02000503000000000000" pitchFamily="50" charset="2"/>
              </a:defRPr>
            </a:lvl1pPr>
            <a:lvl2pPr marL="914354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2pPr>
            <a:lvl3pPr marL="1828709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3pPr>
            <a:lvl4pPr marL="2743063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4pPr>
            <a:lvl5pPr marL="3657417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5pPr>
          </a:lstStyle>
          <a:p>
            <a:pPr lvl="0"/>
            <a:r>
              <a:rPr lang="en-US" dirty="0" smtClean="0"/>
              <a:t></a:t>
            </a:r>
            <a:endParaRPr lang="en-US" dirty="0"/>
          </a:p>
        </p:txBody>
      </p:sp>
      <p:sp>
        <p:nvSpPr>
          <p:cNvPr id="23" name="Text Placeholder 12">
            <a:extLst>
              <a:ext uri="{FF2B5EF4-FFF2-40B4-BE49-F238E27FC236}">
                <a16:creationId xmlns="" xmlns:a16="http://schemas.microsoft.com/office/drawing/2014/main" id="{4315F245-0E4D-4985-B7FB-261E233A3D6D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2818947" y="9032377"/>
            <a:ext cx="1440000" cy="1440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4800">
                <a:solidFill>
                  <a:schemeClr val="accent1"/>
                </a:solidFill>
                <a:latin typeface="Font Awesome 5 Free Solid" panose="02000503000000000000" pitchFamily="50" charset="2"/>
              </a:defRPr>
            </a:lvl1pPr>
            <a:lvl2pPr marL="914354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2pPr>
            <a:lvl3pPr marL="1828709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3pPr>
            <a:lvl4pPr marL="2743063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4pPr>
            <a:lvl5pPr marL="3657417" indent="0">
              <a:buNone/>
              <a:defRPr sz="3200">
                <a:solidFill>
                  <a:schemeClr val="tx2"/>
                </a:solidFill>
                <a:latin typeface="Josefin Sans" panose="00000500000000000000" pitchFamily="2" charset="0"/>
              </a:defRPr>
            </a:lvl5pPr>
          </a:lstStyle>
          <a:p>
            <a:pPr lvl="0"/>
            <a:r>
              <a:rPr lang="en-US" dirty="0" smtClean="0"/>
              <a:t></a:t>
            </a:r>
            <a:endParaRPr lang="en-US" dirty="0"/>
          </a:p>
        </p:txBody>
      </p:sp>
      <p:sp>
        <p:nvSpPr>
          <p:cNvPr id="26" name="Slide Number Placeholder 1"/>
          <p:cNvSpPr>
            <a:spLocks noGrp="1"/>
          </p:cNvSpPr>
          <p:nvPr>
            <p:ph type="sldNum" sz="quarter" idx="55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9644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with one column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5071725" y="0"/>
            <a:ext cx="9310688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830513" y="4946681"/>
            <a:ext cx="11527744" cy="310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Your daily dose of entertainment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699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D37A3499-F6C1-47FF-B432-4E71FB14D6E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9562500" y="1274000"/>
            <a:ext cx="3415999" cy="609398"/>
          </a:xfrm>
          <a:prstGeom prst="rect">
            <a:avLst/>
          </a:prstGeom>
          <a:noFill/>
          <a:ln w="25400">
            <a:noFill/>
          </a:ln>
        </p:spPr>
        <p:txBody>
          <a:bodyPr wrap="none" lIns="0" tIns="0" rIns="0" bIns="0" anchor="t">
            <a:spAutoFit/>
          </a:bodyPr>
          <a:lstStyle>
            <a:lvl1pPr marL="0" indent="0" algn="r">
              <a:lnSpc>
                <a:spcPct val="110000"/>
              </a:lnSpc>
              <a:spcBef>
                <a:spcPts val="0"/>
              </a:spcBef>
              <a:buNone/>
              <a:defRPr sz="3600" cap="all" spc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Headline</a:t>
            </a:r>
            <a:endParaRPr lang="x-none" dirty="0"/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17232313" y="3257550"/>
            <a:ext cx="5040312" cy="576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leo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 </a:t>
            </a:r>
            <a:r>
              <a:rPr lang="en-US" dirty="0" err="1" smtClean="0"/>
              <a:t>nunc</a:t>
            </a:r>
            <a:r>
              <a:rPr lang="en-US" dirty="0" smtClean="0"/>
              <a:t> et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sodales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, </a:t>
            </a:r>
            <a:r>
              <a:rPr lang="en-US" dirty="0" err="1" smtClean="0"/>
              <a:t>elementum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imperdiet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efficitur</a:t>
            </a:r>
            <a:r>
              <a:rPr lang="en-US" dirty="0" smtClean="0"/>
              <a:t> vitae </a:t>
            </a:r>
            <a:r>
              <a:rPr lang="en-US" dirty="0" err="1" smtClean="0"/>
              <a:t>lectus</a:t>
            </a:r>
            <a:r>
              <a:rPr lang="en-US" dirty="0" smtClean="0"/>
              <a:t>. </a:t>
            </a:r>
            <a:r>
              <a:rPr lang="en-US" dirty="0" err="1" smtClean="0"/>
              <a:t>Vestibulum</a:t>
            </a:r>
            <a:r>
              <a:rPr lang="en-US" dirty="0" smtClean="0"/>
              <a:t> ante </a:t>
            </a:r>
            <a:r>
              <a:rPr lang="en-US" dirty="0" err="1" smtClean="0"/>
              <a:t>purus</a:t>
            </a:r>
            <a:r>
              <a:rPr lang="en-US" dirty="0" smtClean="0"/>
              <a:t>, </a:t>
            </a:r>
            <a:r>
              <a:rPr lang="en-US" dirty="0" err="1" smtClean="0"/>
              <a:t>efficitur</a:t>
            </a:r>
            <a:r>
              <a:rPr lang="en-US" dirty="0" smtClean="0"/>
              <a:t> tempus </a:t>
            </a:r>
            <a:r>
              <a:rPr lang="en-US" dirty="0" err="1" smtClean="0"/>
              <a:t>quis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933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with one column layout and backgroun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-1" y="0"/>
            <a:ext cx="24382413" cy="13716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830513" y="4946681"/>
            <a:ext cx="11527744" cy="31454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Start expecting more and more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17232313" y="3988477"/>
            <a:ext cx="5040312" cy="432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 baseline="0">
                <a:solidFill>
                  <a:schemeClr val="tx2"/>
                </a:solidFill>
              </a:defRPr>
            </a:lvl1pPr>
            <a:lvl2pPr marL="914354" indent="0">
              <a:buNone/>
              <a:defRPr sz="3600">
                <a:solidFill>
                  <a:schemeClr val="bg1"/>
                </a:solidFill>
              </a:defRPr>
            </a:lvl2pPr>
            <a:lvl3pPr marL="1828709" indent="0">
              <a:buNone/>
              <a:defRPr sz="3600">
                <a:solidFill>
                  <a:schemeClr val="bg1"/>
                </a:solidFill>
              </a:defRPr>
            </a:lvl3pPr>
            <a:lvl4pPr marL="2743063" indent="0">
              <a:buNone/>
              <a:defRPr sz="3600">
                <a:solidFill>
                  <a:schemeClr val="bg1"/>
                </a:solidFill>
              </a:defRPr>
            </a:lvl4pPr>
            <a:lvl5pPr marL="3657417" indent="0">
              <a:buNone/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 smtClean="0"/>
              <a:t>Duis</a:t>
            </a:r>
            <a:r>
              <a:rPr lang="en-US" dirty="0" smtClean="0"/>
              <a:t> non </a:t>
            </a:r>
            <a:r>
              <a:rPr lang="en-US" dirty="0" err="1" smtClean="0"/>
              <a:t>luctus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,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ac </a:t>
            </a:r>
            <a:r>
              <a:rPr lang="en-US" dirty="0" err="1" smtClean="0"/>
              <a:t>pretium</a:t>
            </a:r>
            <a:r>
              <a:rPr lang="en-US" dirty="0" smtClean="0"/>
              <a:t> mi.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pharetra ligula, non </a:t>
            </a:r>
            <a:r>
              <a:rPr lang="en-US" dirty="0" err="1" smtClean="0"/>
              <a:t>pretium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. Integer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porttitor</a:t>
            </a:r>
            <a:r>
              <a:rPr lang="en-US" dirty="0" smtClean="0"/>
              <a:t> dictum</a:t>
            </a:r>
            <a:r>
              <a:rPr lang="uk-UA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902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with multi column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310688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70375" y="4293538"/>
            <a:ext cx="13681074" cy="31454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The creation tool your brand needs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4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D37A3499-F6C1-47FF-B432-4E71FB14D6E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0264615" y="1274015"/>
            <a:ext cx="2713884" cy="609398"/>
          </a:xfrm>
          <a:prstGeom prst="rect">
            <a:avLst/>
          </a:prstGeom>
          <a:noFill/>
          <a:ln w="25400">
            <a:noFill/>
          </a:ln>
        </p:spPr>
        <p:txBody>
          <a:bodyPr wrap="none" lIns="0" tIns="0" rIns="0" bIns="0" anchor="t">
            <a:spAutoFit/>
          </a:bodyPr>
          <a:lstStyle>
            <a:lvl1pPr marL="0" indent="0" algn="r">
              <a:lnSpc>
                <a:spcPct val="110000"/>
              </a:lnSpc>
              <a:spcBef>
                <a:spcPts val="0"/>
              </a:spcBef>
              <a:buNone/>
              <a:defRPr sz="3600" cap="all" spc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Report</a:t>
            </a:r>
            <a:endParaRPr lang="x-none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0750550" y="7962311"/>
            <a:ext cx="11522075" cy="2781889"/>
          </a:xfrm>
          <a:prstGeom prst="rect">
            <a:avLst/>
          </a:prstGeom>
        </p:spPr>
        <p:txBody>
          <a:bodyPr wrap="square" lIns="0" tIns="0" rIns="0" bIns="0" numCol="2" spcCol="720000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Ut tristique et egestas quis ipsum suspendisse ultrices gravida. Dignism enim sit amet venenatis.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Id cursus metus aliquam eleifend mi in nulla posuere. Quam nec nam aliquam sem et tortor.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318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with multi column layout and backgroun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-1" y="0"/>
            <a:ext cx="24382413" cy="13716000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85000"/>
              </a:schemeClr>
            </a:bgClr>
          </a:pattFill>
        </p:spPr>
        <p:txBody>
          <a:bodyPr lIns="0" tIns="0" rIns="0" bIns="0" anchor="ctr"/>
          <a:lstStyle>
            <a:lvl1pPr marL="0" indent="0" algn="ctr">
              <a:spcBef>
                <a:spcPts val="0"/>
              </a:spcBef>
              <a:buNone/>
              <a:defRPr sz="3600"/>
            </a:lvl1pPr>
          </a:lstStyle>
          <a:p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="" xmlns:a16="http://schemas.microsoft.com/office/drawing/2014/main" id="{B440AA18-6D34-4CAE-AD24-F0C33AD3AC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70375" y="4293538"/>
            <a:ext cx="13681074" cy="31454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Adding creativity </a:t>
            </a:r>
            <a:br>
              <a:rPr lang="en-US" dirty="0" smtClean="0"/>
            </a:br>
            <a:r>
              <a:rPr lang="en-US" dirty="0" smtClean="0"/>
              <a:t>in communications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>
          <a:xfrm>
            <a:off x="22272625" y="12249150"/>
            <a:ext cx="1078707" cy="730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1390650" y="1110712"/>
            <a:ext cx="3585600" cy="936000"/>
          </a:xfrm>
          <a:custGeom>
            <a:avLst/>
            <a:gdLst>
              <a:gd name="connsiteX0" fmla="*/ 0 w 4170025"/>
              <a:gd name="connsiteY0" fmla="*/ 0 h 1042506"/>
              <a:gd name="connsiteX1" fmla="*/ 4170025 w 4170025"/>
              <a:gd name="connsiteY1" fmla="*/ 0 h 1042506"/>
              <a:gd name="connsiteX2" fmla="*/ 4170025 w 4170025"/>
              <a:gd name="connsiteY2" fmla="*/ 1042506 h 1042506"/>
              <a:gd name="connsiteX3" fmla="*/ 0 w 4170025"/>
              <a:gd name="connsiteY3" fmla="*/ 1042506 h 10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0025" h="1042506">
                <a:moveTo>
                  <a:pt x="0" y="0"/>
                </a:moveTo>
                <a:lnTo>
                  <a:pt x="4170025" y="0"/>
                </a:lnTo>
                <a:lnTo>
                  <a:pt x="4170025" y="1042506"/>
                </a:lnTo>
                <a:lnTo>
                  <a:pt x="0" y="104250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0750550" y="7962311"/>
            <a:ext cx="11522075" cy="2781889"/>
          </a:xfrm>
          <a:prstGeom prst="rect">
            <a:avLst/>
          </a:prstGeom>
        </p:spPr>
        <p:txBody>
          <a:bodyPr wrap="square" lIns="0" tIns="0" rIns="0" bIns="0" numCol="2" spcCol="720000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Nunc a lacus ligula. Ut accumsan eros at eros vulputate tempor. Cras quis sapien auctor.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Interdum et malesuada fames ac ante ipsum primis in faucibus. Nullam faucibus feugiat urna.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65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72625" y="11898313"/>
            <a:ext cx="71913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fld id="{E09A60F7-EEC2-4499-844E-8E35AC8BC61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964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</p:sldLayoutIdLst>
  <p:hf hdr="0" ftr="0" dt="0"/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226" userDrawn="1">
          <p15:clr>
            <a:srgbClr val="F26B43"/>
          </p15:clr>
        </p15:guide>
        <p15:guide id="4" pos="6772" userDrawn="1">
          <p15:clr>
            <a:srgbClr val="F26B43"/>
          </p15:clr>
        </p15:guide>
        <p15:guide id="5" pos="6319" userDrawn="1">
          <p15:clr>
            <a:srgbClr val="F26B43"/>
          </p15:clr>
        </p15:guide>
        <p15:guide id="6" pos="5865" userDrawn="1">
          <p15:clr>
            <a:srgbClr val="F26B43"/>
          </p15:clr>
        </p15:guide>
        <p15:guide id="7" pos="5412" userDrawn="1">
          <p15:clr>
            <a:srgbClr val="F26B43"/>
          </p15:clr>
        </p15:guide>
        <p15:guide id="8" pos="4958" userDrawn="1">
          <p15:clr>
            <a:srgbClr val="F26B43"/>
          </p15:clr>
        </p15:guide>
        <p15:guide id="9" pos="4504" userDrawn="1">
          <p15:clr>
            <a:srgbClr val="F26B43"/>
          </p15:clr>
        </p15:guide>
        <p15:guide id="10" pos="4051" userDrawn="1">
          <p15:clr>
            <a:srgbClr val="F26B43"/>
          </p15:clr>
        </p15:guide>
        <p15:guide id="11" pos="3597" userDrawn="1">
          <p15:clr>
            <a:srgbClr val="F26B43"/>
          </p15:clr>
        </p15:guide>
        <p15:guide id="12" pos="3144" userDrawn="1">
          <p15:clr>
            <a:srgbClr val="F26B43"/>
          </p15:clr>
        </p15:guide>
        <p15:guide id="13" pos="2690" userDrawn="1">
          <p15:clr>
            <a:srgbClr val="F26B43"/>
          </p15:clr>
        </p15:guide>
        <p15:guide id="14" pos="2236" userDrawn="1">
          <p15:clr>
            <a:srgbClr val="F26B43"/>
          </p15:clr>
        </p15:guide>
        <p15:guide id="15" pos="1783" userDrawn="1">
          <p15:clr>
            <a:srgbClr val="F26B43"/>
          </p15:clr>
        </p15:guide>
        <p15:guide id="16" pos="1329" userDrawn="1">
          <p15:clr>
            <a:srgbClr val="F26B43"/>
          </p15:clr>
        </p15:guide>
        <p15:guide id="17" pos="876" userDrawn="1">
          <p15:clr>
            <a:srgbClr val="F26B43"/>
          </p15:clr>
        </p15:guide>
        <p15:guide id="18" pos="422" userDrawn="1">
          <p15:clr>
            <a:srgbClr val="F26B43"/>
          </p15:clr>
        </p15:guide>
        <p15:guide id="19" pos="649" userDrawn="1">
          <p15:clr>
            <a:srgbClr val="F26B43"/>
          </p15:clr>
        </p15:guide>
        <p15:guide id="20" pos="8133" userDrawn="1">
          <p15:clr>
            <a:srgbClr val="F26B43"/>
          </p15:clr>
        </p15:guide>
        <p15:guide id="21" pos="8587" userDrawn="1">
          <p15:clr>
            <a:srgbClr val="F26B43"/>
          </p15:clr>
        </p15:guide>
        <p15:guide id="22" pos="9040" userDrawn="1">
          <p15:clr>
            <a:srgbClr val="F26B43"/>
          </p15:clr>
        </p15:guide>
        <p15:guide id="23" pos="9494" userDrawn="1">
          <p15:clr>
            <a:srgbClr val="F26B43"/>
          </p15:clr>
        </p15:guide>
        <p15:guide id="24" pos="9947" userDrawn="1">
          <p15:clr>
            <a:srgbClr val="F26B43"/>
          </p15:clr>
        </p15:guide>
        <p15:guide id="25" pos="10401" userDrawn="1">
          <p15:clr>
            <a:srgbClr val="F26B43"/>
          </p15:clr>
        </p15:guide>
        <p15:guide id="26" pos="10855" userDrawn="1">
          <p15:clr>
            <a:srgbClr val="F26B43"/>
          </p15:clr>
        </p15:guide>
        <p15:guide id="27" pos="11308" userDrawn="1">
          <p15:clr>
            <a:srgbClr val="F26B43"/>
          </p15:clr>
        </p15:guide>
        <p15:guide id="28" pos="11762" userDrawn="1">
          <p15:clr>
            <a:srgbClr val="F26B43"/>
          </p15:clr>
        </p15:guide>
        <p15:guide id="29" pos="12215" userDrawn="1">
          <p15:clr>
            <a:srgbClr val="F26B43"/>
          </p15:clr>
        </p15:guide>
        <p15:guide id="30" pos="12669" userDrawn="1">
          <p15:clr>
            <a:srgbClr val="F26B43"/>
          </p15:clr>
        </p15:guide>
        <p15:guide id="31" pos="13123" userDrawn="1">
          <p15:clr>
            <a:srgbClr val="F26B43"/>
          </p15:clr>
        </p15:guide>
        <p15:guide id="32" pos="13576" userDrawn="1">
          <p15:clr>
            <a:srgbClr val="F26B43"/>
          </p15:clr>
        </p15:guide>
        <p15:guide id="33" pos="14030" userDrawn="1">
          <p15:clr>
            <a:srgbClr val="F26B43"/>
          </p15:clr>
        </p15:guide>
        <p15:guide id="34" pos="14483" userDrawn="1">
          <p15:clr>
            <a:srgbClr val="F26B43"/>
          </p15:clr>
        </p15:guide>
        <p15:guide id="35" pos="14937" userDrawn="1">
          <p15:clr>
            <a:srgbClr val="F26B43"/>
          </p15:clr>
        </p15:guide>
        <p15:guide id="36" pos="14710" userDrawn="1">
          <p15:clr>
            <a:srgbClr val="F26B43"/>
          </p15:clr>
        </p15:guide>
        <p15:guide id="37" orient="horz" pos="3866" userDrawn="1">
          <p15:clr>
            <a:srgbClr val="F26B43"/>
          </p15:clr>
        </p15:guide>
        <p15:guide id="38" orient="horz" pos="3413" userDrawn="1">
          <p15:clr>
            <a:srgbClr val="F26B43"/>
          </p15:clr>
        </p15:guide>
        <p15:guide id="39" orient="horz" pos="2959" userDrawn="1">
          <p15:clr>
            <a:srgbClr val="F26B43"/>
          </p15:clr>
        </p15:guide>
        <p15:guide id="40" orient="horz" pos="2506" userDrawn="1">
          <p15:clr>
            <a:srgbClr val="F26B43"/>
          </p15:clr>
        </p15:guide>
        <p15:guide id="41" orient="horz" pos="2052" userDrawn="1">
          <p15:clr>
            <a:srgbClr val="F26B43"/>
          </p15:clr>
        </p15:guide>
        <p15:guide id="42" orient="horz" pos="1598" userDrawn="1">
          <p15:clr>
            <a:srgbClr val="F26B43"/>
          </p15:clr>
        </p15:guide>
        <p15:guide id="43" orient="horz" pos="1145" userDrawn="1">
          <p15:clr>
            <a:srgbClr val="F26B43"/>
          </p15:clr>
        </p15:guide>
        <p15:guide id="44" orient="horz" pos="691" userDrawn="1">
          <p15:clr>
            <a:srgbClr val="F26B43"/>
          </p15:clr>
        </p15:guide>
        <p15:guide id="45" orient="horz" pos="238" userDrawn="1">
          <p15:clr>
            <a:srgbClr val="F26B43"/>
          </p15:clr>
        </p15:guide>
        <p15:guide id="46" orient="horz" pos="464" userDrawn="1">
          <p15:clr>
            <a:srgbClr val="F26B43"/>
          </p15:clr>
        </p15:guide>
        <p15:guide id="47" orient="horz" pos="4774" userDrawn="1">
          <p15:clr>
            <a:srgbClr val="F26B43"/>
          </p15:clr>
        </p15:guide>
        <p15:guide id="48" orient="horz" pos="5227" userDrawn="1">
          <p15:clr>
            <a:srgbClr val="F26B43"/>
          </p15:clr>
        </p15:guide>
        <p15:guide id="49" orient="horz" pos="5681" userDrawn="1">
          <p15:clr>
            <a:srgbClr val="F26B43"/>
          </p15:clr>
        </p15:guide>
        <p15:guide id="50" orient="horz" pos="6134" userDrawn="1">
          <p15:clr>
            <a:srgbClr val="F26B43"/>
          </p15:clr>
        </p15:guide>
        <p15:guide id="51" orient="horz" pos="6588" userDrawn="1">
          <p15:clr>
            <a:srgbClr val="F26B43"/>
          </p15:clr>
        </p15:guide>
        <p15:guide id="52" orient="horz" pos="7042" userDrawn="1">
          <p15:clr>
            <a:srgbClr val="F26B43"/>
          </p15:clr>
        </p15:guide>
        <p15:guide id="53" orient="horz" pos="7495" userDrawn="1">
          <p15:clr>
            <a:srgbClr val="F26B43"/>
          </p15:clr>
        </p15:guide>
        <p15:guide id="54" orient="horz" pos="7949" userDrawn="1">
          <p15:clr>
            <a:srgbClr val="F26B43"/>
          </p15:clr>
        </p15:guide>
        <p15:guide id="55" orient="horz" pos="8176" userDrawn="1">
          <p15:clr>
            <a:srgbClr val="F26B43"/>
          </p15:clr>
        </p15:guide>
        <p15:guide id="56" orient="horz" pos="84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5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2" name="Oval 11"/>
          <p:cNvSpPr/>
          <p:nvPr/>
        </p:nvSpPr>
        <p:spPr>
          <a:xfrm>
            <a:off x="1922071" y="8025920"/>
            <a:ext cx="3240000" cy="32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5071724" y="8297863"/>
            <a:ext cx="5939275" cy="37801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Creative</a:t>
            </a:r>
            <a:br>
              <a:rPr lang="en-US" dirty="0"/>
            </a:br>
            <a:r>
              <a:rPr lang="en-US" dirty="0" smtClean="0"/>
              <a:t>Magazine</a:t>
            </a:r>
            <a:endParaRPr lang="en-US" dirty="0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Simple </a:t>
            </a:r>
            <a:r>
              <a:rPr lang="en-US" dirty="0" smtClean="0"/>
              <a:t>Minimal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PowerPoint </a:t>
            </a:r>
            <a:r>
              <a:rPr lang="en-US" dirty="0" smtClean="0"/>
              <a:t>Template</a:t>
            </a:r>
            <a:endParaRPr lang="en-US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lvl="0"/>
            <a:r>
              <a:rPr lang="en-US" dirty="0" smtClean="0"/>
              <a:t>Your@name.com</a:t>
            </a:r>
            <a:endParaRPr lang="x-none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n-US" dirty="0"/>
              <a:t>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lvl="0"/>
            <a:r>
              <a:rPr lang="en-US" dirty="0" smtClean="0"/>
              <a:t>Yourwebsite.com</a:t>
            </a:r>
            <a:endParaRPr lang="x-none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n-US" dirty="0"/>
              <a:t></a:t>
            </a: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lvl="0"/>
            <a:r>
              <a:rPr lang="en-US" dirty="0" err="1"/>
              <a:t>Companyname</a:t>
            </a:r>
            <a:endParaRPr lang="x-none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n-US" dirty="0"/>
              <a:t></a:t>
            </a: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18131000" y="2619121"/>
            <a:ext cx="2880000" cy="2880000"/>
            <a:chOff x="3458845" y="1361841"/>
            <a:chExt cx="3286126" cy="3270251"/>
          </a:xfrm>
          <a:solidFill>
            <a:schemeClr val="tx1"/>
          </a:solidFill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4287520" y="1530116"/>
              <a:ext cx="206375" cy="200025"/>
            </a:xfrm>
            <a:custGeom>
              <a:avLst/>
              <a:gdLst>
                <a:gd name="T0" fmla="*/ 78 w 130"/>
                <a:gd name="T1" fmla="*/ 126 h 126"/>
                <a:gd name="T2" fmla="*/ 61 w 130"/>
                <a:gd name="T3" fmla="*/ 86 h 126"/>
                <a:gd name="T4" fmla="*/ 66 w 130"/>
                <a:gd name="T5" fmla="*/ 83 h 126"/>
                <a:gd name="T6" fmla="*/ 42 w 130"/>
                <a:gd name="T7" fmla="*/ 126 h 126"/>
                <a:gd name="T8" fmla="*/ 16 w 130"/>
                <a:gd name="T9" fmla="*/ 109 h 126"/>
                <a:gd name="T10" fmla="*/ 45 w 130"/>
                <a:gd name="T11" fmla="*/ 71 h 126"/>
                <a:gd name="T12" fmla="*/ 47 w 130"/>
                <a:gd name="T13" fmla="*/ 74 h 126"/>
                <a:gd name="T14" fmla="*/ 0 w 130"/>
                <a:gd name="T15" fmla="*/ 76 h 126"/>
                <a:gd name="T16" fmla="*/ 0 w 130"/>
                <a:gd name="T17" fmla="*/ 45 h 126"/>
                <a:gd name="T18" fmla="*/ 50 w 130"/>
                <a:gd name="T19" fmla="*/ 52 h 126"/>
                <a:gd name="T20" fmla="*/ 45 w 130"/>
                <a:gd name="T21" fmla="*/ 55 h 126"/>
                <a:gd name="T22" fmla="*/ 21 w 130"/>
                <a:gd name="T23" fmla="*/ 17 h 126"/>
                <a:gd name="T24" fmla="*/ 52 w 130"/>
                <a:gd name="T25" fmla="*/ 0 h 126"/>
                <a:gd name="T26" fmla="*/ 71 w 130"/>
                <a:gd name="T27" fmla="*/ 45 h 126"/>
                <a:gd name="T28" fmla="*/ 64 w 130"/>
                <a:gd name="T29" fmla="*/ 45 h 126"/>
                <a:gd name="T30" fmla="*/ 85 w 130"/>
                <a:gd name="T31" fmla="*/ 0 h 126"/>
                <a:gd name="T32" fmla="*/ 114 w 130"/>
                <a:gd name="T33" fmla="*/ 19 h 126"/>
                <a:gd name="T34" fmla="*/ 85 w 130"/>
                <a:gd name="T35" fmla="*/ 57 h 126"/>
                <a:gd name="T36" fmla="*/ 83 w 130"/>
                <a:gd name="T37" fmla="*/ 52 h 126"/>
                <a:gd name="T38" fmla="*/ 130 w 130"/>
                <a:gd name="T39" fmla="*/ 50 h 126"/>
                <a:gd name="T40" fmla="*/ 128 w 130"/>
                <a:gd name="T41" fmla="*/ 83 h 126"/>
                <a:gd name="T42" fmla="*/ 80 w 130"/>
                <a:gd name="T43" fmla="*/ 76 h 126"/>
                <a:gd name="T44" fmla="*/ 85 w 130"/>
                <a:gd name="T45" fmla="*/ 74 h 126"/>
                <a:gd name="T46" fmla="*/ 109 w 130"/>
                <a:gd name="T47" fmla="*/ 109 h 126"/>
                <a:gd name="T48" fmla="*/ 78 w 130"/>
                <a:gd name="T4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6">
                  <a:moveTo>
                    <a:pt x="78" y="126"/>
                  </a:moveTo>
                  <a:lnTo>
                    <a:pt x="61" y="86"/>
                  </a:lnTo>
                  <a:lnTo>
                    <a:pt x="66" y="83"/>
                  </a:lnTo>
                  <a:lnTo>
                    <a:pt x="42" y="126"/>
                  </a:lnTo>
                  <a:lnTo>
                    <a:pt x="16" y="109"/>
                  </a:lnTo>
                  <a:lnTo>
                    <a:pt x="45" y="71"/>
                  </a:lnTo>
                  <a:lnTo>
                    <a:pt x="47" y="74"/>
                  </a:lnTo>
                  <a:lnTo>
                    <a:pt x="0" y="76"/>
                  </a:lnTo>
                  <a:lnTo>
                    <a:pt x="0" y="45"/>
                  </a:lnTo>
                  <a:lnTo>
                    <a:pt x="50" y="52"/>
                  </a:lnTo>
                  <a:lnTo>
                    <a:pt x="45" y="55"/>
                  </a:lnTo>
                  <a:lnTo>
                    <a:pt x="21" y="17"/>
                  </a:lnTo>
                  <a:lnTo>
                    <a:pt x="52" y="0"/>
                  </a:lnTo>
                  <a:lnTo>
                    <a:pt x="71" y="45"/>
                  </a:lnTo>
                  <a:lnTo>
                    <a:pt x="64" y="45"/>
                  </a:lnTo>
                  <a:lnTo>
                    <a:pt x="85" y="0"/>
                  </a:lnTo>
                  <a:lnTo>
                    <a:pt x="114" y="19"/>
                  </a:lnTo>
                  <a:lnTo>
                    <a:pt x="85" y="57"/>
                  </a:lnTo>
                  <a:lnTo>
                    <a:pt x="83" y="52"/>
                  </a:lnTo>
                  <a:lnTo>
                    <a:pt x="130" y="50"/>
                  </a:lnTo>
                  <a:lnTo>
                    <a:pt x="128" y="83"/>
                  </a:lnTo>
                  <a:lnTo>
                    <a:pt x="80" y="76"/>
                  </a:lnTo>
                  <a:lnTo>
                    <a:pt x="85" y="74"/>
                  </a:lnTo>
                  <a:lnTo>
                    <a:pt x="109" y="109"/>
                  </a:lnTo>
                  <a:lnTo>
                    <a:pt x="7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013008" y="1361841"/>
              <a:ext cx="207963" cy="198438"/>
            </a:xfrm>
            <a:custGeom>
              <a:avLst/>
              <a:gdLst>
                <a:gd name="T0" fmla="*/ 48 w 131"/>
                <a:gd name="T1" fmla="*/ 123 h 125"/>
                <a:gd name="T2" fmla="*/ 53 w 131"/>
                <a:gd name="T3" fmla="*/ 80 h 125"/>
                <a:gd name="T4" fmla="*/ 57 w 131"/>
                <a:gd name="T5" fmla="*/ 80 h 125"/>
                <a:gd name="T6" fmla="*/ 17 w 131"/>
                <a:gd name="T7" fmla="*/ 106 h 125"/>
                <a:gd name="T8" fmla="*/ 0 w 131"/>
                <a:gd name="T9" fmla="*/ 78 h 125"/>
                <a:gd name="T10" fmla="*/ 45 w 131"/>
                <a:gd name="T11" fmla="*/ 61 h 125"/>
                <a:gd name="T12" fmla="*/ 43 w 131"/>
                <a:gd name="T13" fmla="*/ 64 h 125"/>
                <a:gd name="T14" fmla="*/ 0 w 131"/>
                <a:gd name="T15" fmla="*/ 42 h 125"/>
                <a:gd name="T16" fmla="*/ 17 w 131"/>
                <a:gd name="T17" fmla="*/ 16 h 125"/>
                <a:gd name="T18" fmla="*/ 57 w 131"/>
                <a:gd name="T19" fmla="*/ 45 h 125"/>
                <a:gd name="T20" fmla="*/ 53 w 131"/>
                <a:gd name="T21" fmla="*/ 45 h 125"/>
                <a:gd name="T22" fmla="*/ 50 w 131"/>
                <a:gd name="T23" fmla="*/ 0 h 125"/>
                <a:gd name="T24" fmla="*/ 83 w 131"/>
                <a:gd name="T25" fmla="*/ 0 h 125"/>
                <a:gd name="T26" fmla="*/ 79 w 131"/>
                <a:gd name="T27" fmla="*/ 47 h 125"/>
                <a:gd name="T28" fmla="*/ 74 w 131"/>
                <a:gd name="T29" fmla="*/ 45 h 125"/>
                <a:gd name="T30" fmla="*/ 114 w 131"/>
                <a:gd name="T31" fmla="*/ 16 h 125"/>
                <a:gd name="T32" fmla="*/ 131 w 131"/>
                <a:gd name="T33" fmla="*/ 45 h 125"/>
                <a:gd name="T34" fmla="*/ 86 w 131"/>
                <a:gd name="T35" fmla="*/ 66 h 125"/>
                <a:gd name="T36" fmla="*/ 86 w 131"/>
                <a:gd name="T37" fmla="*/ 61 h 125"/>
                <a:gd name="T38" fmla="*/ 128 w 131"/>
                <a:gd name="T39" fmla="*/ 80 h 125"/>
                <a:gd name="T40" fmla="*/ 112 w 131"/>
                <a:gd name="T41" fmla="*/ 109 h 125"/>
                <a:gd name="T42" fmla="*/ 74 w 131"/>
                <a:gd name="T43" fmla="*/ 80 h 125"/>
                <a:gd name="T44" fmla="*/ 79 w 131"/>
                <a:gd name="T45" fmla="*/ 80 h 125"/>
                <a:gd name="T46" fmla="*/ 83 w 131"/>
                <a:gd name="T47" fmla="*/ 125 h 125"/>
                <a:gd name="T48" fmla="*/ 48 w 131"/>
                <a:gd name="T49" fmla="*/ 1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1" h="125">
                  <a:moveTo>
                    <a:pt x="48" y="123"/>
                  </a:moveTo>
                  <a:lnTo>
                    <a:pt x="53" y="80"/>
                  </a:lnTo>
                  <a:lnTo>
                    <a:pt x="57" y="80"/>
                  </a:lnTo>
                  <a:lnTo>
                    <a:pt x="17" y="106"/>
                  </a:lnTo>
                  <a:lnTo>
                    <a:pt x="0" y="78"/>
                  </a:lnTo>
                  <a:lnTo>
                    <a:pt x="45" y="61"/>
                  </a:lnTo>
                  <a:lnTo>
                    <a:pt x="43" y="64"/>
                  </a:lnTo>
                  <a:lnTo>
                    <a:pt x="0" y="42"/>
                  </a:lnTo>
                  <a:lnTo>
                    <a:pt x="17" y="16"/>
                  </a:lnTo>
                  <a:lnTo>
                    <a:pt x="57" y="45"/>
                  </a:lnTo>
                  <a:lnTo>
                    <a:pt x="53" y="45"/>
                  </a:lnTo>
                  <a:lnTo>
                    <a:pt x="50" y="0"/>
                  </a:lnTo>
                  <a:lnTo>
                    <a:pt x="83" y="0"/>
                  </a:lnTo>
                  <a:lnTo>
                    <a:pt x="79" y="47"/>
                  </a:lnTo>
                  <a:lnTo>
                    <a:pt x="74" y="45"/>
                  </a:lnTo>
                  <a:lnTo>
                    <a:pt x="114" y="16"/>
                  </a:lnTo>
                  <a:lnTo>
                    <a:pt x="131" y="45"/>
                  </a:lnTo>
                  <a:lnTo>
                    <a:pt x="86" y="66"/>
                  </a:lnTo>
                  <a:lnTo>
                    <a:pt x="86" y="61"/>
                  </a:lnTo>
                  <a:lnTo>
                    <a:pt x="128" y="80"/>
                  </a:lnTo>
                  <a:lnTo>
                    <a:pt x="112" y="109"/>
                  </a:lnTo>
                  <a:lnTo>
                    <a:pt x="74" y="80"/>
                  </a:lnTo>
                  <a:lnTo>
                    <a:pt x="79" y="80"/>
                  </a:lnTo>
                  <a:lnTo>
                    <a:pt x="83" y="125"/>
                  </a:lnTo>
                  <a:lnTo>
                    <a:pt x="4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5736908" y="1545991"/>
              <a:ext cx="206375" cy="203200"/>
            </a:xfrm>
            <a:custGeom>
              <a:avLst/>
              <a:gdLst>
                <a:gd name="T0" fmla="*/ 21 w 130"/>
                <a:gd name="T1" fmla="*/ 111 h 128"/>
                <a:gd name="T2" fmla="*/ 45 w 130"/>
                <a:gd name="T3" fmla="*/ 76 h 128"/>
                <a:gd name="T4" fmla="*/ 49 w 130"/>
                <a:gd name="T5" fmla="*/ 78 h 128"/>
                <a:gd name="T6" fmla="*/ 0 w 130"/>
                <a:gd name="T7" fmla="*/ 80 h 128"/>
                <a:gd name="T8" fmla="*/ 0 w 130"/>
                <a:gd name="T9" fmla="*/ 50 h 128"/>
                <a:gd name="T10" fmla="*/ 47 w 130"/>
                <a:gd name="T11" fmla="*/ 54 h 128"/>
                <a:gd name="T12" fmla="*/ 45 w 130"/>
                <a:gd name="T13" fmla="*/ 54 h 128"/>
                <a:gd name="T14" fmla="*/ 16 w 130"/>
                <a:gd name="T15" fmla="*/ 16 h 128"/>
                <a:gd name="T16" fmla="*/ 45 w 130"/>
                <a:gd name="T17" fmla="*/ 0 h 128"/>
                <a:gd name="T18" fmla="*/ 66 w 130"/>
                <a:gd name="T19" fmla="*/ 45 h 128"/>
                <a:gd name="T20" fmla="*/ 61 w 130"/>
                <a:gd name="T21" fmla="*/ 42 h 128"/>
                <a:gd name="T22" fmla="*/ 80 w 130"/>
                <a:gd name="T23" fmla="*/ 2 h 128"/>
                <a:gd name="T24" fmla="*/ 109 w 130"/>
                <a:gd name="T25" fmla="*/ 19 h 128"/>
                <a:gd name="T26" fmla="*/ 83 w 130"/>
                <a:gd name="T27" fmla="*/ 57 h 128"/>
                <a:gd name="T28" fmla="*/ 80 w 130"/>
                <a:gd name="T29" fmla="*/ 54 h 128"/>
                <a:gd name="T30" fmla="*/ 128 w 130"/>
                <a:gd name="T31" fmla="*/ 47 h 128"/>
                <a:gd name="T32" fmla="*/ 130 w 130"/>
                <a:gd name="T33" fmla="*/ 80 h 128"/>
                <a:gd name="T34" fmla="*/ 83 w 130"/>
                <a:gd name="T35" fmla="*/ 76 h 128"/>
                <a:gd name="T36" fmla="*/ 83 w 130"/>
                <a:gd name="T37" fmla="*/ 73 h 128"/>
                <a:gd name="T38" fmla="*/ 113 w 130"/>
                <a:gd name="T39" fmla="*/ 111 h 128"/>
                <a:gd name="T40" fmla="*/ 85 w 130"/>
                <a:gd name="T41" fmla="*/ 128 h 128"/>
                <a:gd name="T42" fmla="*/ 64 w 130"/>
                <a:gd name="T43" fmla="*/ 85 h 128"/>
                <a:gd name="T44" fmla="*/ 68 w 130"/>
                <a:gd name="T45" fmla="*/ 88 h 128"/>
                <a:gd name="T46" fmla="*/ 52 w 130"/>
                <a:gd name="T47" fmla="*/ 128 h 128"/>
                <a:gd name="T48" fmla="*/ 21 w 130"/>
                <a:gd name="T49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8">
                  <a:moveTo>
                    <a:pt x="21" y="111"/>
                  </a:moveTo>
                  <a:lnTo>
                    <a:pt x="45" y="76"/>
                  </a:lnTo>
                  <a:lnTo>
                    <a:pt x="49" y="78"/>
                  </a:lnTo>
                  <a:lnTo>
                    <a:pt x="0" y="80"/>
                  </a:lnTo>
                  <a:lnTo>
                    <a:pt x="0" y="50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16" y="16"/>
                  </a:lnTo>
                  <a:lnTo>
                    <a:pt x="45" y="0"/>
                  </a:lnTo>
                  <a:lnTo>
                    <a:pt x="66" y="45"/>
                  </a:lnTo>
                  <a:lnTo>
                    <a:pt x="61" y="42"/>
                  </a:lnTo>
                  <a:lnTo>
                    <a:pt x="80" y="2"/>
                  </a:lnTo>
                  <a:lnTo>
                    <a:pt x="109" y="19"/>
                  </a:lnTo>
                  <a:lnTo>
                    <a:pt x="83" y="57"/>
                  </a:lnTo>
                  <a:lnTo>
                    <a:pt x="80" y="54"/>
                  </a:lnTo>
                  <a:lnTo>
                    <a:pt x="128" y="47"/>
                  </a:lnTo>
                  <a:lnTo>
                    <a:pt x="130" y="80"/>
                  </a:lnTo>
                  <a:lnTo>
                    <a:pt x="83" y="76"/>
                  </a:lnTo>
                  <a:lnTo>
                    <a:pt x="83" y="73"/>
                  </a:lnTo>
                  <a:lnTo>
                    <a:pt x="113" y="111"/>
                  </a:lnTo>
                  <a:lnTo>
                    <a:pt x="85" y="128"/>
                  </a:lnTo>
                  <a:lnTo>
                    <a:pt x="64" y="85"/>
                  </a:lnTo>
                  <a:lnTo>
                    <a:pt x="68" y="88"/>
                  </a:lnTo>
                  <a:lnTo>
                    <a:pt x="52" y="128"/>
                  </a:lnTo>
                  <a:lnTo>
                    <a:pt x="2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6289358" y="2046054"/>
              <a:ext cx="203200" cy="207963"/>
            </a:xfrm>
            <a:custGeom>
              <a:avLst/>
              <a:gdLst>
                <a:gd name="T0" fmla="*/ 3 w 128"/>
                <a:gd name="T1" fmla="*/ 86 h 131"/>
                <a:gd name="T2" fmla="*/ 43 w 128"/>
                <a:gd name="T3" fmla="*/ 67 h 131"/>
                <a:gd name="T4" fmla="*/ 45 w 128"/>
                <a:gd name="T5" fmla="*/ 69 h 131"/>
                <a:gd name="T6" fmla="*/ 0 w 128"/>
                <a:gd name="T7" fmla="*/ 50 h 131"/>
                <a:gd name="T8" fmla="*/ 14 w 128"/>
                <a:gd name="T9" fmla="*/ 22 h 131"/>
                <a:gd name="T10" fmla="*/ 52 w 128"/>
                <a:gd name="T11" fmla="*/ 48 h 131"/>
                <a:gd name="T12" fmla="*/ 50 w 128"/>
                <a:gd name="T13" fmla="*/ 48 h 131"/>
                <a:gd name="T14" fmla="*/ 43 w 128"/>
                <a:gd name="T15" fmla="*/ 3 h 131"/>
                <a:gd name="T16" fmla="*/ 76 w 128"/>
                <a:gd name="T17" fmla="*/ 0 h 131"/>
                <a:gd name="T18" fmla="*/ 74 w 128"/>
                <a:gd name="T19" fmla="*/ 50 h 131"/>
                <a:gd name="T20" fmla="*/ 71 w 128"/>
                <a:gd name="T21" fmla="*/ 45 h 131"/>
                <a:gd name="T22" fmla="*/ 107 w 128"/>
                <a:gd name="T23" fmla="*/ 17 h 131"/>
                <a:gd name="T24" fmla="*/ 126 w 128"/>
                <a:gd name="T25" fmla="*/ 45 h 131"/>
                <a:gd name="T26" fmla="*/ 83 w 128"/>
                <a:gd name="T27" fmla="*/ 69 h 131"/>
                <a:gd name="T28" fmla="*/ 83 w 128"/>
                <a:gd name="T29" fmla="*/ 64 h 131"/>
                <a:gd name="T30" fmla="*/ 128 w 128"/>
                <a:gd name="T31" fmla="*/ 78 h 131"/>
                <a:gd name="T32" fmla="*/ 114 w 128"/>
                <a:gd name="T33" fmla="*/ 109 h 131"/>
                <a:gd name="T34" fmla="*/ 74 w 128"/>
                <a:gd name="T35" fmla="*/ 83 h 131"/>
                <a:gd name="T36" fmla="*/ 76 w 128"/>
                <a:gd name="T37" fmla="*/ 83 h 131"/>
                <a:gd name="T38" fmla="*/ 86 w 128"/>
                <a:gd name="T39" fmla="*/ 128 h 131"/>
                <a:gd name="T40" fmla="*/ 52 w 128"/>
                <a:gd name="T41" fmla="*/ 131 h 131"/>
                <a:gd name="T42" fmla="*/ 55 w 128"/>
                <a:gd name="T43" fmla="*/ 83 h 131"/>
                <a:gd name="T44" fmla="*/ 57 w 128"/>
                <a:gd name="T45" fmla="*/ 88 h 131"/>
                <a:gd name="T46" fmla="*/ 24 w 128"/>
                <a:gd name="T47" fmla="*/ 116 h 131"/>
                <a:gd name="T48" fmla="*/ 3 w 128"/>
                <a:gd name="T49" fmla="*/ 8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3" y="86"/>
                  </a:moveTo>
                  <a:lnTo>
                    <a:pt x="43" y="67"/>
                  </a:lnTo>
                  <a:lnTo>
                    <a:pt x="45" y="69"/>
                  </a:lnTo>
                  <a:lnTo>
                    <a:pt x="0" y="50"/>
                  </a:lnTo>
                  <a:lnTo>
                    <a:pt x="14" y="22"/>
                  </a:lnTo>
                  <a:lnTo>
                    <a:pt x="52" y="48"/>
                  </a:lnTo>
                  <a:lnTo>
                    <a:pt x="50" y="48"/>
                  </a:lnTo>
                  <a:lnTo>
                    <a:pt x="43" y="3"/>
                  </a:lnTo>
                  <a:lnTo>
                    <a:pt x="76" y="0"/>
                  </a:lnTo>
                  <a:lnTo>
                    <a:pt x="74" y="50"/>
                  </a:lnTo>
                  <a:lnTo>
                    <a:pt x="71" y="45"/>
                  </a:lnTo>
                  <a:lnTo>
                    <a:pt x="107" y="17"/>
                  </a:lnTo>
                  <a:lnTo>
                    <a:pt x="126" y="45"/>
                  </a:lnTo>
                  <a:lnTo>
                    <a:pt x="83" y="69"/>
                  </a:lnTo>
                  <a:lnTo>
                    <a:pt x="83" y="64"/>
                  </a:lnTo>
                  <a:lnTo>
                    <a:pt x="128" y="78"/>
                  </a:lnTo>
                  <a:lnTo>
                    <a:pt x="114" y="109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86" y="128"/>
                  </a:lnTo>
                  <a:lnTo>
                    <a:pt x="52" y="131"/>
                  </a:lnTo>
                  <a:lnTo>
                    <a:pt x="55" y="83"/>
                  </a:lnTo>
                  <a:lnTo>
                    <a:pt x="57" y="88"/>
                  </a:lnTo>
                  <a:lnTo>
                    <a:pt x="24" y="116"/>
                  </a:lnTo>
                  <a:lnTo>
                    <a:pt x="3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6544946" y="2746141"/>
              <a:ext cx="200025" cy="211138"/>
            </a:xfrm>
            <a:custGeom>
              <a:avLst/>
              <a:gdLst>
                <a:gd name="T0" fmla="*/ 0 w 126"/>
                <a:gd name="T1" fmla="*/ 57 h 133"/>
                <a:gd name="T2" fmla="*/ 43 w 126"/>
                <a:gd name="T3" fmla="*/ 57 h 133"/>
                <a:gd name="T4" fmla="*/ 43 w 126"/>
                <a:gd name="T5" fmla="*/ 62 h 133"/>
                <a:gd name="T6" fmla="*/ 12 w 126"/>
                <a:gd name="T7" fmla="*/ 24 h 133"/>
                <a:gd name="T8" fmla="*/ 38 w 126"/>
                <a:gd name="T9" fmla="*/ 5 h 133"/>
                <a:gd name="T10" fmla="*/ 62 w 126"/>
                <a:gd name="T11" fmla="*/ 45 h 133"/>
                <a:gd name="T12" fmla="*/ 60 w 126"/>
                <a:gd name="T13" fmla="*/ 45 h 133"/>
                <a:gd name="T14" fmla="*/ 74 w 126"/>
                <a:gd name="T15" fmla="*/ 0 h 133"/>
                <a:gd name="T16" fmla="*/ 105 w 126"/>
                <a:gd name="T17" fmla="*/ 15 h 133"/>
                <a:gd name="T18" fmla="*/ 79 w 126"/>
                <a:gd name="T19" fmla="*/ 57 h 133"/>
                <a:gd name="T20" fmla="*/ 79 w 126"/>
                <a:gd name="T21" fmla="*/ 52 h 133"/>
                <a:gd name="T22" fmla="*/ 124 w 126"/>
                <a:gd name="T23" fmla="*/ 43 h 133"/>
                <a:gd name="T24" fmla="*/ 126 w 126"/>
                <a:gd name="T25" fmla="*/ 79 h 133"/>
                <a:gd name="T26" fmla="*/ 79 w 126"/>
                <a:gd name="T27" fmla="*/ 79 h 133"/>
                <a:gd name="T28" fmla="*/ 81 w 126"/>
                <a:gd name="T29" fmla="*/ 74 h 133"/>
                <a:gd name="T30" fmla="*/ 114 w 126"/>
                <a:gd name="T31" fmla="*/ 109 h 133"/>
                <a:gd name="T32" fmla="*/ 88 w 126"/>
                <a:gd name="T33" fmla="*/ 128 h 133"/>
                <a:gd name="T34" fmla="*/ 62 w 126"/>
                <a:gd name="T35" fmla="*/ 88 h 133"/>
                <a:gd name="T36" fmla="*/ 67 w 126"/>
                <a:gd name="T37" fmla="*/ 88 h 133"/>
                <a:gd name="T38" fmla="*/ 53 w 126"/>
                <a:gd name="T39" fmla="*/ 133 h 133"/>
                <a:gd name="T40" fmla="*/ 22 w 126"/>
                <a:gd name="T41" fmla="*/ 119 h 133"/>
                <a:gd name="T42" fmla="*/ 45 w 126"/>
                <a:gd name="T43" fmla="*/ 79 h 133"/>
                <a:gd name="T44" fmla="*/ 45 w 126"/>
                <a:gd name="T45" fmla="*/ 83 h 133"/>
                <a:gd name="T46" fmla="*/ 3 w 126"/>
                <a:gd name="T47" fmla="*/ 90 h 133"/>
                <a:gd name="T48" fmla="*/ 0 w 126"/>
                <a:gd name="T4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" h="133">
                  <a:moveTo>
                    <a:pt x="0" y="57"/>
                  </a:moveTo>
                  <a:lnTo>
                    <a:pt x="43" y="57"/>
                  </a:lnTo>
                  <a:lnTo>
                    <a:pt x="43" y="62"/>
                  </a:lnTo>
                  <a:lnTo>
                    <a:pt x="12" y="24"/>
                  </a:lnTo>
                  <a:lnTo>
                    <a:pt x="38" y="5"/>
                  </a:lnTo>
                  <a:lnTo>
                    <a:pt x="62" y="45"/>
                  </a:lnTo>
                  <a:lnTo>
                    <a:pt x="60" y="45"/>
                  </a:lnTo>
                  <a:lnTo>
                    <a:pt x="74" y="0"/>
                  </a:lnTo>
                  <a:lnTo>
                    <a:pt x="105" y="15"/>
                  </a:lnTo>
                  <a:lnTo>
                    <a:pt x="79" y="57"/>
                  </a:lnTo>
                  <a:lnTo>
                    <a:pt x="79" y="52"/>
                  </a:lnTo>
                  <a:lnTo>
                    <a:pt x="124" y="43"/>
                  </a:lnTo>
                  <a:lnTo>
                    <a:pt x="126" y="79"/>
                  </a:lnTo>
                  <a:lnTo>
                    <a:pt x="79" y="79"/>
                  </a:lnTo>
                  <a:lnTo>
                    <a:pt x="81" y="74"/>
                  </a:lnTo>
                  <a:lnTo>
                    <a:pt x="114" y="109"/>
                  </a:lnTo>
                  <a:lnTo>
                    <a:pt x="88" y="128"/>
                  </a:lnTo>
                  <a:lnTo>
                    <a:pt x="62" y="88"/>
                  </a:lnTo>
                  <a:lnTo>
                    <a:pt x="67" y="88"/>
                  </a:lnTo>
                  <a:lnTo>
                    <a:pt x="53" y="133"/>
                  </a:lnTo>
                  <a:lnTo>
                    <a:pt x="22" y="119"/>
                  </a:lnTo>
                  <a:lnTo>
                    <a:pt x="45" y="79"/>
                  </a:lnTo>
                  <a:lnTo>
                    <a:pt x="45" y="83"/>
                  </a:lnTo>
                  <a:lnTo>
                    <a:pt x="3" y="9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6440171" y="3487504"/>
              <a:ext cx="203200" cy="207963"/>
            </a:xfrm>
            <a:custGeom>
              <a:avLst/>
              <a:gdLst>
                <a:gd name="T0" fmla="*/ 14 w 128"/>
                <a:gd name="T1" fmla="*/ 27 h 131"/>
                <a:gd name="T2" fmla="*/ 52 w 128"/>
                <a:gd name="T3" fmla="*/ 48 h 131"/>
                <a:gd name="T4" fmla="*/ 50 w 128"/>
                <a:gd name="T5" fmla="*/ 50 h 131"/>
                <a:gd name="T6" fmla="*/ 40 w 128"/>
                <a:gd name="T7" fmla="*/ 3 h 131"/>
                <a:gd name="T8" fmla="*/ 73 w 128"/>
                <a:gd name="T9" fmla="*/ 0 h 131"/>
                <a:gd name="T10" fmla="*/ 73 w 128"/>
                <a:gd name="T11" fmla="*/ 46 h 131"/>
                <a:gd name="T12" fmla="*/ 71 w 128"/>
                <a:gd name="T13" fmla="*/ 46 h 131"/>
                <a:gd name="T14" fmla="*/ 107 w 128"/>
                <a:gd name="T15" fmla="*/ 12 h 131"/>
                <a:gd name="T16" fmla="*/ 126 w 128"/>
                <a:gd name="T17" fmla="*/ 38 h 131"/>
                <a:gd name="T18" fmla="*/ 83 w 128"/>
                <a:gd name="T19" fmla="*/ 65 h 131"/>
                <a:gd name="T20" fmla="*/ 85 w 128"/>
                <a:gd name="T21" fmla="*/ 60 h 131"/>
                <a:gd name="T22" fmla="*/ 128 w 128"/>
                <a:gd name="T23" fmla="*/ 72 h 131"/>
                <a:gd name="T24" fmla="*/ 116 w 128"/>
                <a:gd name="T25" fmla="*/ 105 h 131"/>
                <a:gd name="T26" fmla="*/ 73 w 128"/>
                <a:gd name="T27" fmla="*/ 83 h 131"/>
                <a:gd name="T28" fmla="*/ 78 w 128"/>
                <a:gd name="T29" fmla="*/ 81 h 131"/>
                <a:gd name="T30" fmla="*/ 90 w 128"/>
                <a:gd name="T31" fmla="*/ 126 h 131"/>
                <a:gd name="T32" fmla="*/ 57 w 128"/>
                <a:gd name="T33" fmla="*/ 131 h 131"/>
                <a:gd name="T34" fmla="*/ 55 w 128"/>
                <a:gd name="T35" fmla="*/ 83 h 131"/>
                <a:gd name="T36" fmla="*/ 59 w 128"/>
                <a:gd name="T37" fmla="*/ 86 h 131"/>
                <a:gd name="T38" fmla="*/ 26 w 128"/>
                <a:gd name="T39" fmla="*/ 119 h 131"/>
                <a:gd name="T40" fmla="*/ 5 w 128"/>
                <a:gd name="T41" fmla="*/ 93 h 131"/>
                <a:gd name="T42" fmla="*/ 45 w 128"/>
                <a:gd name="T43" fmla="*/ 67 h 131"/>
                <a:gd name="T44" fmla="*/ 43 w 128"/>
                <a:gd name="T45" fmla="*/ 72 h 131"/>
                <a:gd name="T46" fmla="*/ 0 w 128"/>
                <a:gd name="T47" fmla="*/ 60 h 131"/>
                <a:gd name="T48" fmla="*/ 14 w 128"/>
                <a:gd name="T49" fmla="*/ 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14" y="27"/>
                  </a:moveTo>
                  <a:lnTo>
                    <a:pt x="52" y="48"/>
                  </a:lnTo>
                  <a:lnTo>
                    <a:pt x="50" y="50"/>
                  </a:lnTo>
                  <a:lnTo>
                    <a:pt x="40" y="3"/>
                  </a:lnTo>
                  <a:lnTo>
                    <a:pt x="73" y="0"/>
                  </a:lnTo>
                  <a:lnTo>
                    <a:pt x="73" y="46"/>
                  </a:lnTo>
                  <a:lnTo>
                    <a:pt x="71" y="46"/>
                  </a:lnTo>
                  <a:lnTo>
                    <a:pt x="107" y="12"/>
                  </a:lnTo>
                  <a:lnTo>
                    <a:pt x="126" y="38"/>
                  </a:lnTo>
                  <a:lnTo>
                    <a:pt x="83" y="65"/>
                  </a:lnTo>
                  <a:lnTo>
                    <a:pt x="85" y="60"/>
                  </a:lnTo>
                  <a:lnTo>
                    <a:pt x="128" y="72"/>
                  </a:lnTo>
                  <a:lnTo>
                    <a:pt x="116" y="105"/>
                  </a:lnTo>
                  <a:lnTo>
                    <a:pt x="73" y="83"/>
                  </a:lnTo>
                  <a:lnTo>
                    <a:pt x="78" y="81"/>
                  </a:lnTo>
                  <a:lnTo>
                    <a:pt x="90" y="126"/>
                  </a:lnTo>
                  <a:lnTo>
                    <a:pt x="57" y="131"/>
                  </a:lnTo>
                  <a:lnTo>
                    <a:pt x="55" y="83"/>
                  </a:lnTo>
                  <a:lnTo>
                    <a:pt x="59" y="86"/>
                  </a:lnTo>
                  <a:lnTo>
                    <a:pt x="26" y="119"/>
                  </a:lnTo>
                  <a:lnTo>
                    <a:pt x="5" y="93"/>
                  </a:lnTo>
                  <a:lnTo>
                    <a:pt x="45" y="67"/>
                  </a:lnTo>
                  <a:lnTo>
                    <a:pt x="43" y="72"/>
                  </a:lnTo>
                  <a:lnTo>
                    <a:pt x="0" y="60"/>
                  </a:lnTo>
                  <a:lnTo>
                    <a:pt x="1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6003608" y="4093929"/>
              <a:ext cx="211138" cy="207963"/>
            </a:xfrm>
            <a:custGeom>
              <a:avLst/>
              <a:gdLst>
                <a:gd name="T0" fmla="*/ 38 w 133"/>
                <a:gd name="T1" fmla="*/ 7 h 131"/>
                <a:gd name="T2" fmla="*/ 64 w 133"/>
                <a:gd name="T3" fmla="*/ 43 h 131"/>
                <a:gd name="T4" fmla="*/ 59 w 133"/>
                <a:gd name="T5" fmla="*/ 45 h 131"/>
                <a:gd name="T6" fmla="*/ 73 w 133"/>
                <a:gd name="T7" fmla="*/ 0 h 131"/>
                <a:gd name="T8" fmla="*/ 104 w 133"/>
                <a:gd name="T9" fmla="*/ 10 h 131"/>
                <a:gd name="T10" fmla="*/ 83 w 133"/>
                <a:gd name="T11" fmla="*/ 52 h 131"/>
                <a:gd name="T12" fmla="*/ 81 w 133"/>
                <a:gd name="T13" fmla="*/ 50 h 131"/>
                <a:gd name="T14" fmla="*/ 128 w 133"/>
                <a:gd name="T15" fmla="*/ 38 h 131"/>
                <a:gd name="T16" fmla="*/ 133 w 133"/>
                <a:gd name="T17" fmla="*/ 69 h 131"/>
                <a:gd name="T18" fmla="*/ 83 w 133"/>
                <a:gd name="T19" fmla="*/ 74 h 131"/>
                <a:gd name="T20" fmla="*/ 88 w 133"/>
                <a:gd name="T21" fmla="*/ 71 h 131"/>
                <a:gd name="T22" fmla="*/ 119 w 133"/>
                <a:gd name="T23" fmla="*/ 102 h 131"/>
                <a:gd name="T24" fmla="*/ 92 w 133"/>
                <a:gd name="T25" fmla="*/ 124 h 131"/>
                <a:gd name="T26" fmla="*/ 66 w 133"/>
                <a:gd name="T27" fmla="*/ 86 h 131"/>
                <a:gd name="T28" fmla="*/ 71 w 133"/>
                <a:gd name="T29" fmla="*/ 83 h 131"/>
                <a:gd name="T30" fmla="*/ 59 w 133"/>
                <a:gd name="T31" fmla="*/ 131 h 131"/>
                <a:gd name="T32" fmla="*/ 28 w 133"/>
                <a:gd name="T33" fmla="*/ 121 h 131"/>
                <a:gd name="T34" fmla="*/ 50 w 133"/>
                <a:gd name="T35" fmla="*/ 76 h 131"/>
                <a:gd name="T36" fmla="*/ 52 w 133"/>
                <a:gd name="T37" fmla="*/ 79 h 131"/>
                <a:gd name="T38" fmla="*/ 7 w 133"/>
                <a:gd name="T39" fmla="*/ 95 h 131"/>
                <a:gd name="T40" fmla="*/ 0 w 133"/>
                <a:gd name="T41" fmla="*/ 62 h 131"/>
                <a:gd name="T42" fmla="*/ 47 w 133"/>
                <a:gd name="T43" fmla="*/ 57 h 131"/>
                <a:gd name="T44" fmla="*/ 43 w 133"/>
                <a:gd name="T45" fmla="*/ 60 h 131"/>
                <a:gd name="T46" fmla="*/ 12 w 133"/>
                <a:gd name="T47" fmla="*/ 31 h 131"/>
                <a:gd name="T48" fmla="*/ 38 w 133"/>
                <a:gd name="T49" fmla="*/ 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38" y="7"/>
                  </a:moveTo>
                  <a:lnTo>
                    <a:pt x="64" y="43"/>
                  </a:lnTo>
                  <a:lnTo>
                    <a:pt x="59" y="45"/>
                  </a:lnTo>
                  <a:lnTo>
                    <a:pt x="73" y="0"/>
                  </a:lnTo>
                  <a:lnTo>
                    <a:pt x="104" y="10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128" y="38"/>
                  </a:lnTo>
                  <a:lnTo>
                    <a:pt x="133" y="69"/>
                  </a:lnTo>
                  <a:lnTo>
                    <a:pt x="83" y="74"/>
                  </a:lnTo>
                  <a:lnTo>
                    <a:pt x="88" y="71"/>
                  </a:lnTo>
                  <a:lnTo>
                    <a:pt x="119" y="102"/>
                  </a:lnTo>
                  <a:lnTo>
                    <a:pt x="92" y="124"/>
                  </a:lnTo>
                  <a:lnTo>
                    <a:pt x="66" y="86"/>
                  </a:lnTo>
                  <a:lnTo>
                    <a:pt x="71" y="83"/>
                  </a:lnTo>
                  <a:lnTo>
                    <a:pt x="59" y="131"/>
                  </a:lnTo>
                  <a:lnTo>
                    <a:pt x="28" y="121"/>
                  </a:lnTo>
                  <a:lnTo>
                    <a:pt x="50" y="76"/>
                  </a:lnTo>
                  <a:lnTo>
                    <a:pt x="52" y="79"/>
                  </a:lnTo>
                  <a:lnTo>
                    <a:pt x="7" y="95"/>
                  </a:lnTo>
                  <a:lnTo>
                    <a:pt x="0" y="62"/>
                  </a:lnTo>
                  <a:lnTo>
                    <a:pt x="47" y="57"/>
                  </a:lnTo>
                  <a:lnTo>
                    <a:pt x="43" y="60"/>
                  </a:lnTo>
                  <a:lnTo>
                    <a:pt x="12" y="31"/>
                  </a:lnTo>
                  <a:lnTo>
                    <a:pt x="3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5336858" y="4428892"/>
              <a:ext cx="211138" cy="203200"/>
            </a:xfrm>
            <a:custGeom>
              <a:avLst/>
              <a:gdLst>
                <a:gd name="T0" fmla="*/ 69 w 133"/>
                <a:gd name="T1" fmla="*/ 0 h 128"/>
                <a:gd name="T2" fmla="*/ 74 w 133"/>
                <a:gd name="T3" fmla="*/ 45 h 128"/>
                <a:gd name="T4" fmla="*/ 69 w 133"/>
                <a:gd name="T5" fmla="*/ 45 h 128"/>
                <a:gd name="T6" fmla="*/ 102 w 133"/>
                <a:gd name="T7" fmla="*/ 10 h 128"/>
                <a:gd name="T8" fmla="*/ 124 w 133"/>
                <a:gd name="T9" fmla="*/ 34 h 128"/>
                <a:gd name="T10" fmla="*/ 86 w 133"/>
                <a:gd name="T11" fmla="*/ 62 h 128"/>
                <a:gd name="T12" fmla="*/ 86 w 133"/>
                <a:gd name="T13" fmla="*/ 60 h 128"/>
                <a:gd name="T14" fmla="*/ 133 w 133"/>
                <a:gd name="T15" fmla="*/ 69 h 128"/>
                <a:gd name="T16" fmla="*/ 124 w 133"/>
                <a:gd name="T17" fmla="*/ 100 h 128"/>
                <a:gd name="T18" fmla="*/ 76 w 133"/>
                <a:gd name="T19" fmla="*/ 81 h 128"/>
                <a:gd name="T20" fmla="*/ 81 w 133"/>
                <a:gd name="T21" fmla="*/ 79 h 128"/>
                <a:gd name="T22" fmla="*/ 95 w 133"/>
                <a:gd name="T23" fmla="*/ 121 h 128"/>
                <a:gd name="T24" fmla="*/ 62 w 133"/>
                <a:gd name="T25" fmla="*/ 128 h 128"/>
                <a:gd name="T26" fmla="*/ 57 w 133"/>
                <a:gd name="T27" fmla="*/ 83 h 128"/>
                <a:gd name="T28" fmla="*/ 62 w 133"/>
                <a:gd name="T29" fmla="*/ 83 h 128"/>
                <a:gd name="T30" fmla="*/ 29 w 133"/>
                <a:gd name="T31" fmla="*/ 121 h 128"/>
                <a:gd name="T32" fmla="*/ 7 w 133"/>
                <a:gd name="T33" fmla="*/ 95 h 128"/>
                <a:gd name="T34" fmla="*/ 45 w 133"/>
                <a:gd name="T35" fmla="*/ 67 h 128"/>
                <a:gd name="T36" fmla="*/ 45 w 133"/>
                <a:gd name="T37" fmla="*/ 71 h 128"/>
                <a:gd name="T38" fmla="*/ 0 w 133"/>
                <a:gd name="T39" fmla="*/ 62 h 128"/>
                <a:gd name="T40" fmla="*/ 10 w 133"/>
                <a:gd name="T41" fmla="*/ 31 h 128"/>
                <a:gd name="T42" fmla="*/ 52 w 133"/>
                <a:gd name="T43" fmla="*/ 50 h 128"/>
                <a:gd name="T44" fmla="*/ 48 w 133"/>
                <a:gd name="T45" fmla="*/ 50 h 128"/>
                <a:gd name="T46" fmla="*/ 33 w 133"/>
                <a:gd name="T47" fmla="*/ 10 h 128"/>
                <a:gd name="T48" fmla="*/ 69 w 133"/>
                <a:gd name="T4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28">
                  <a:moveTo>
                    <a:pt x="69" y="0"/>
                  </a:moveTo>
                  <a:lnTo>
                    <a:pt x="74" y="45"/>
                  </a:lnTo>
                  <a:lnTo>
                    <a:pt x="69" y="45"/>
                  </a:lnTo>
                  <a:lnTo>
                    <a:pt x="102" y="10"/>
                  </a:lnTo>
                  <a:lnTo>
                    <a:pt x="124" y="34"/>
                  </a:lnTo>
                  <a:lnTo>
                    <a:pt x="86" y="62"/>
                  </a:lnTo>
                  <a:lnTo>
                    <a:pt x="86" y="60"/>
                  </a:lnTo>
                  <a:lnTo>
                    <a:pt x="133" y="69"/>
                  </a:lnTo>
                  <a:lnTo>
                    <a:pt x="124" y="100"/>
                  </a:lnTo>
                  <a:lnTo>
                    <a:pt x="76" y="81"/>
                  </a:lnTo>
                  <a:lnTo>
                    <a:pt x="81" y="79"/>
                  </a:lnTo>
                  <a:lnTo>
                    <a:pt x="95" y="121"/>
                  </a:lnTo>
                  <a:lnTo>
                    <a:pt x="62" y="128"/>
                  </a:lnTo>
                  <a:lnTo>
                    <a:pt x="57" y="83"/>
                  </a:lnTo>
                  <a:lnTo>
                    <a:pt x="62" y="83"/>
                  </a:lnTo>
                  <a:lnTo>
                    <a:pt x="29" y="121"/>
                  </a:lnTo>
                  <a:lnTo>
                    <a:pt x="7" y="95"/>
                  </a:lnTo>
                  <a:lnTo>
                    <a:pt x="45" y="67"/>
                  </a:lnTo>
                  <a:lnTo>
                    <a:pt x="45" y="71"/>
                  </a:lnTo>
                  <a:lnTo>
                    <a:pt x="0" y="62"/>
                  </a:lnTo>
                  <a:lnTo>
                    <a:pt x="10" y="31"/>
                  </a:lnTo>
                  <a:lnTo>
                    <a:pt x="52" y="50"/>
                  </a:lnTo>
                  <a:lnTo>
                    <a:pt x="48" y="50"/>
                  </a:lnTo>
                  <a:lnTo>
                    <a:pt x="33" y="10"/>
                  </a:ln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4587558" y="4414604"/>
              <a:ext cx="215900" cy="203200"/>
            </a:xfrm>
            <a:custGeom>
              <a:avLst/>
              <a:gdLst>
                <a:gd name="T0" fmla="*/ 100 w 136"/>
                <a:gd name="T1" fmla="*/ 9 h 128"/>
                <a:gd name="T2" fmla="*/ 86 w 136"/>
                <a:gd name="T3" fmla="*/ 50 h 128"/>
                <a:gd name="T4" fmla="*/ 81 w 136"/>
                <a:gd name="T5" fmla="*/ 47 h 128"/>
                <a:gd name="T6" fmla="*/ 126 w 136"/>
                <a:gd name="T7" fmla="*/ 33 h 128"/>
                <a:gd name="T8" fmla="*/ 136 w 136"/>
                <a:gd name="T9" fmla="*/ 64 h 128"/>
                <a:gd name="T10" fmla="*/ 88 w 136"/>
                <a:gd name="T11" fmla="*/ 71 h 128"/>
                <a:gd name="T12" fmla="*/ 88 w 136"/>
                <a:gd name="T13" fmla="*/ 69 h 128"/>
                <a:gd name="T14" fmla="*/ 126 w 136"/>
                <a:gd name="T15" fmla="*/ 99 h 128"/>
                <a:gd name="T16" fmla="*/ 102 w 136"/>
                <a:gd name="T17" fmla="*/ 121 h 128"/>
                <a:gd name="T18" fmla="*/ 72 w 136"/>
                <a:gd name="T19" fmla="*/ 83 h 128"/>
                <a:gd name="T20" fmla="*/ 76 w 136"/>
                <a:gd name="T21" fmla="*/ 85 h 128"/>
                <a:gd name="T22" fmla="*/ 69 w 136"/>
                <a:gd name="T23" fmla="*/ 128 h 128"/>
                <a:gd name="T24" fmla="*/ 36 w 136"/>
                <a:gd name="T25" fmla="*/ 121 h 128"/>
                <a:gd name="T26" fmla="*/ 50 w 136"/>
                <a:gd name="T27" fmla="*/ 76 h 128"/>
                <a:gd name="T28" fmla="*/ 55 w 136"/>
                <a:gd name="T29" fmla="*/ 78 h 128"/>
                <a:gd name="T30" fmla="*/ 10 w 136"/>
                <a:gd name="T31" fmla="*/ 97 h 128"/>
                <a:gd name="T32" fmla="*/ 0 w 136"/>
                <a:gd name="T33" fmla="*/ 64 h 128"/>
                <a:gd name="T34" fmla="*/ 48 w 136"/>
                <a:gd name="T35" fmla="*/ 57 h 128"/>
                <a:gd name="T36" fmla="*/ 48 w 136"/>
                <a:gd name="T37" fmla="*/ 59 h 128"/>
                <a:gd name="T38" fmla="*/ 10 w 136"/>
                <a:gd name="T39" fmla="*/ 31 h 128"/>
                <a:gd name="T40" fmla="*/ 34 w 136"/>
                <a:gd name="T41" fmla="*/ 9 h 128"/>
                <a:gd name="T42" fmla="*/ 64 w 136"/>
                <a:gd name="T43" fmla="*/ 45 h 128"/>
                <a:gd name="T44" fmla="*/ 60 w 136"/>
                <a:gd name="T45" fmla="*/ 43 h 128"/>
                <a:gd name="T46" fmla="*/ 67 w 136"/>
                <a:gd name="T47" fmla="*/ 0 h 128"/>
                <a:gd name="T48" fmla="*/ 100 w 136"/>
                <a:gd name="T49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128">
                  <a:moveTo>
                    <a:pt x="100" y="9"/>
                  </a:moveTo>
                  <a:lnTo>
                    <a:pt x="86" y="50"/>
                  </a:lnTo>
                  <a:lnTo>
                    <a:pt x="81" y="47"/>
                  </a:lnTo>
                  <a:lnTo>
                    <a:pt x="126" y="33"/>
                  </a:lnTo>
                  <a:lnTo>
                    <a:pt x="136" y="64"/>
                  </a:lnTo>
                  <a:lnTo>
                    <a:pt x="88" y="71"/>
                  </a:lnTo>
                  <a:lnTo>
                    <a:pt x="88" y="69"/>
                  </a:lnTo>
                  <a:lnTo>
                    <a:pt x="126" y="99"/>
                  </a:lnTo>
                  <a:lnTo>
                    <a:pt x="102" y="121"/>
                  </a:lnTo>
                  <a:lnTo>
                    <a:pt x="72" y="83"/>
                  </a:lnTo>
                  <a:lnTo>
                    <a:pt x="76" y="85"/>
                  </a:lnTo>
                  <a:lnTo>
                    <a:pt x="69" y="128"/>
                  </a:lnTo>
                  <a:lnTo>
                    <a:pt x="36" y="121"/>
                  </a:lnTo>
                  <a:lnTo>
                    <a:pt x="50" y="76"/>
                  </a:lnTo>
                  <a:lnTo>
                    <a:pt x="55" y="78"/>
                  </a:lnTo>
                  <a:lnTo>
                    <a:pt x="10" y="97"/>
                  </a:lnTo>
                  <a:lnTo>
                    <a:pt x="0" y="64"/>
                  </a:lnTo>
                  <a:lnTo>
                    <a:pt x="48" y="57"/>
                  </a:lnTo>
                  <a:lnTo>
                    <a:pt x="48" y="59"/>
                  </a:lnTo>
                  <a:lnTo>
                    <a:pt x="10" y="31"/>
                  </a:lnTo>
                  <a:lnTo>
                    <a:pt x="34" y="9"/>
                  </a:lnTo>
                  <a:lnTo>
                    <a:pt x="64" y="45"/>
                  </a:lnTo>
                  <a:lnTo>
                    <a:pt x="60" y="43"/>
                  </a:lnTo>
                  <a:lnTo>
                    <a:pt x="67" y="0"/>
                  </a:lnTo>
                  <a:lnTo>
                    <a:pt x="10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936683" y="4052654"/>
              <a:ext cx="211138" cy="207963"/>
            </a:xfrm>
            <a:custGeom>
              <a:avLst/>
              <a:gdLst>
                <a:gd name="T0" fmla="*/ 121 w 133"/>
                <a:gd name="T1" fmla="*/ 31 h 131"/>
                <a:gd name="T2" fmla="*/ 88 w 133"/>
                <a:gd name="T3" fmla="*/ 59 h 131"/>
                <a:gd name="T4" fmla="*/ 86 w 133"/>
                <a:gd name="T5" fmla="*/ 57 h 131"/>
                <a:gd name="T6" fmla="*/ 133 w 133"/>
                <a:gd name="T7" fmla="*/ 64 h 131"/>
                <a:gd name="T8" fmla="*/ 126 w 133"/>
                <a:gd name="T9" fmla="*/ 95 h 131"/>
                <a:gd name="T10" fmla="*/ 81 w 133"/>
                <a:gd name="T11" fmla="*/ 81 h 131"/>
                <a:gd name="T12" fmla="*/ 83 w 133"/>
                <a:gd name="T13" fmla="*/ 78 h 131"/>
                <a:gd name="T14" fmla="*/ 102 w 133"/>
                <a:gd name="T15" fmla="*/ 124 h 131"/>
                <a:gd name="T16" fmla="*/ 71 w 133"/>
                <a:gd name="T17" fmla="*/ 131 h 131"/>
                <a:gd name="T18" fmla="*/ 60 w 133"/>
                <a:gd name="T19" fmla="*/ 83 h 131"/>
                <a:gd name="T20" fmla="*/ 64 w 133"/>
                <a:gd name="T21" fmla="*/ 86 h 131"/>
                <a:gd name="T22" fmla="*/ 38 w 133"/>
                <a:gd name="T23" fmla="*/ 121 h 131"/>
                <a:gd name="T24" fmla="*/ 12 w 133"/>
                <a:gd name="T25" fmla="*/ 97 h 131"/>
                <a:gd name="T26" fmla="*/ 48 w 133"/>
                <a:gd name="T27" fmla="*/ 67 h 131"/>
                <a:gd name="T28" fmla="*/ 48 w 133"/>
                <a:gd name="T29" fmla="*/ 71 h 131"/>
                <a:gd name="T30" fmla="*/ 0 w 133"/>
                <a:gd name="T31" fmla="*/ 67 h 131"/>
                <a:gd name="T32" fmla="*/ 7 w 133"/>
                <a:gd name="T33" fmla="*/ 33 h 131"/>
                <a:gd name="T34" fmla="*/ 52 w 133"/>
                <a:gd name="T35" fmla="*/ 50 h 131"/>
                <a:gd name="T36" fmla="*/ 50 w 133"/>
                <a:gd name="T37" fmla="*/ 52 h 131"/>
                <a:gd name="T38" fmla="*/ 31 w 133"/>
                <a:gd name="T39" fmla="*/ 10 h 131"/>
                <a:gd name="T40" fmla="*/ 62 w 133"/>
                <a:gd name="T41" fmla="*/ 0 h 131"/>
                <a:gd name="T42" fmla="*/ 71 w 133"/>
                <a:gd name="T43" fmla="*/ 45 h 131"/>
                <a:gd name="T44" fmla="*/ 69 w 133"/>
                <a:gd name="T45" fmla="*/ 43 h 131"/>
                <a:gd name="T46" fmla="*/ 95 w 133"/>
                <a:gd name="T47" fmla="*/ 7 h 131"/>
                <a:gd name="T48" fmla="*/ 121 w 133"/>
                <a:gd name="T49" fmla="*/ 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121" y="31"/>
                  </a:moveTo>
                  <a:lnTo>
                    <a:pt x="88" y="59"/>
                  </a:lnTo>
                  <a:lnTo>
                    <a:pt x="86" y="57"/>
                  </a:lnTo>
                  <a:lnTo>
                    <a:pt x="133" y="64"/>
                  </a:lnTo>
                  <a:lnTo>
                    <a:pt x="126" y="95"/>
                  </a:lnTo>
                  <a:lnTo>
                    <a:pt x="81" y="81"/>
                  </a:lnTo>
                  <a:lnTo>
                    <a:pt x="83" y="78"/>
                  </a:lnTo>
                  <a:lnTo>
                    <a:pt x="102" y="124"/>
                  </a:lnTo>
                  <a:lnTo>
                    <a:pt x="71" y="131"/>
                  </a:lnTo>
                  <a:lnTo>
                    <a:pt x="60" y="83"/>
                  </a:lnTo>
                  <a:lnTo>
                    <a:pt x="64" y="86"/>
                  </a:lnTo>
                  <a:lnTo>
                    <a:pt x="38" y="121"/>
                  </a:lnTo>
                  <a:lnTo>
                    <a:pt x="12" y="97"/>
                  </a:lnTo>
                  <a:lnTo>
                    <a:pt x="48" y="67"/>
                  </a:lnTo>
                  <a:lnTo>
                    <a:pt x="48" y="71"/>
                  </a:lnTo>
                  <a:lnTo>
                    <a:pt x="0" y="67"/>
                  </a:lnTo>
                  <a:lnTo>
                    <a:pt x="7" y="33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31" y="10"/>
                  </a:lnTo>
                  <a:lnTo>
                    <a:pt x="62" y="0"/>
                  </a:lnTo>
                  <a:lnTo>
                    <a:pt x="71" y="45"/>
                  </a:lnTo>
                  <a:lnTo>
                    <a:pt x="69" y="43"/>
                  </a:lnTo>
                  <a:lnTo>
                    <a:pt x="95" y="7"/>
                  </a:lnTo>
                  <a:lnTo>
                    <a:pt x="12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3530283" y="3428767"/>
              <a:ext cx="203200" cy="209550"/>
            </a:xfrm>
            <a:custGeom>
              <a:avLst/>
              <a:gdLst>
                <a:gd name="T0" fmla="*/ 128 w 128"/>
                <a:gd name="T1" fmla="*/ 59 h 132"/>
                <a:gd name="T2" fmla="*/ 86 w 128"/>
                <a:gd name="T3" fmla="*/ 71 h 132"/>
                <a:gd name="T4" fmla="*/ 86 w 128"/>
                <a:gd name="T5" fmla="*/ 66 h 132"/>
                <a:gd name="T6" fmla="*/ 123 w 128"/>
                <a:gd name="T7" fmla="*/ 94 h 132"/>
                <a:gd name="T8" fmla="*/ 102 w 128"/>
                <a:gd name="T9" fmla="*/ 120 h 132"/>
                <a:gd name="T10" fmla="*/ 71 w 128"/>
                <a:gd name="T11" fmla="*/ 85 h 132"/>
                <a:gd name="T12" fmla="*/ 74 w 128"/>
                <a:gd name="T13" fmla="*/ 85 h 132"/>
                <a:gd name="T14" fmla="*/ 69 w 128"/>
                <a:gd name="T15" fmla="*/ 132 h 132"/>
                <a:gd name="T16" fmla="*/ 36 w 128"/>
                <a:gd name="T17" fmla="*/ 125 h 132"/>
                <a:gd name="T18" fmla="*/ 50 w 128"/>
                <a:gd name="T19" fmla="*/ 78 h 132"/>
                <a:gd name="T20" fmla="*/ 52 w 128"/>
                <a:gd name="T21" fmla="*/ 83 h 132"/>
                <a:gd name="T22" fmla="*/ 12 w 128"/>
                <a:gd name="T23" fmla="*/ 102 h 132"/>
                <a:gd name="T24" fmla="*/ 0 w 128"/>
                <a:gd name="T25" fmla="*/ 68 h 132"/>
                <a:gd name="T26" fmla="*/ 45 w 128"/>
                <a:gd name="T27" fmla="*/ 56 h 132"/>
                <a:gd name="T28" fmla="*/ 45 w 128"/>
                <a:gd name="T29" fmla="*/ 61 h 132"/>
                <a:gd name="T30" fmla="*/ 5 w 128"/>
                <a:gd name="T31" fmla="*/ 35 h 132"/>
                <a:gd name="T32" fmla="*/ 26 w 128"/>
                <a:gd name="T33" fmla="*/ 9 h 132"/>
                <a:gd name="T34" fmla="*/ 59 w 128"/>
                <a:gd name="T35" fmla="*/ 45 h 132"/>
                <a:gd name="T36" fmla="*/ 57 w 128"/>
                <a:gd name="T37" fmla="*/ 47 h 132"/>
                <a:gd name="T38" fmla="*/ 59 w 128"/>
                <a:gd name="T39" fmla="*/ 0 h 132"/>
                <a:gd name="T40" fmla="*/ 93 w 128"/>
                <a:gd name="T41" fmla="*/ 4 h 132"/>
                <a:gd name="T42" fmla="*/ 78 w 128"/>
                <a:gd name="T43" fmla="*/ 52 h 132"/>
                <a:gd name="T44" fmla="*/ 78 w 128"/>
                <a:gd name="T45" fmla="*/ 47 h 132"/>
                <a:gd name="T46" fmla="*/ 116 w 128"/>
                <a:gd name="T47" fmla="*/ 28 h 132"/>
                <a:gd name="T48" fmla="*/ 128 w 128"/>
                <a:gd name="T49" fmla="*/ 5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2">
                  <a:moveTo>
                    <a:pt x="128" y="59"/>
                  </a:moveTo>
                  <a:lnTo>
                    <a:pt x="86" y="71"/>
                  </a:lnTo>
                  <a:lnTo>
                    <a:pt x="86" y="66"/>
                  </a:lnTo>
                  <a:lnTo>
                    <a:pt x="123" y="94"/>
                  </a:lnTo>
                  <a:lnTo>
                    <a:pt x="102" y="120"/>
                  </a:lnTo>
                  <a:lnTo>
                    <a:pt x="71" y="85"/>
                  </a:lnTo>
                  <a:lnTo>
                    <a:pt x="74" y="85"/>
                  </a:lnTo>
                  <a:lnTo>
                    <a:pt x="69" y="132"/>
                  </a:lnTo>
                  <a:lnTo>
                    <a:pt x="36" y="125"/>
                  </a:lnTo>
                  <a:lnTo>
                    <a:pt x="50" y="78"/>
                  </a:lnTo>
                  <a:lnTo>
                    <a:pt x="52" y="83"/>
                  </a:lnTo>
                  <a:lnTo>
                    <a:pt x="12" y="102"/>
                  </a:lnTo>
                  <a:lnTo>
                    <a:pt x="0" y="68"/>
                  </a:lnTo>
                  <a:lnTo>
                    <a:pt x="45" y="56"/>
                  </a:lnTo>
                  <a:lnTo>
                    <a:pt x="45" y="61"/>
                  </a:lnTo>
                  <a:lnTo>
                    <a:pt x="5" y="35"/>
                  </a:lnTo>
                  <a:lnTo>
                    <a:pt x="26" y="9"/>
                  </a:lnTo>
                  <a:lnTo>
                    <a:pt x="59" y="45"/>
                  </a:lnTo>
                  <a:lnTo>
                    <a:pt x="57" y="47"/>
                  </a:lnTo>
                  <a:lnTo>
                    <a:pt x="59" y="0"/>
                  </a:lnTo>
                  <a:lnTo>
                    <a:pt x="93" y="4"/>
                  </a:lnTo>
                  <a:lnTo>
                    <a:pt x="78" y="52"/>
                  </a:lnTo>
                  <a:lnTo>
                    <a:pt x="78" y="47"/>
                  </a:lnTo>
                  <a:lnTo>
                    <a:pt x="116" y="28"/>
                  </a:lnTo>
                  <a:lnTo>
                    <a:pt x="12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3458845" y="2682641"/>
              <a:ext cx="203200" cy="211138"/>
            </a:xfrm>
            <a:custGeom>
              <a:avLst/>
              <a:gdLst>
                <a:gd name="T0" fmla="*/ 123 w 128"/>
                <a:gd name="T1" fmla="*/ 92 h 133"/>
                <a:gd name="T2" fmla="*/ 81 w 128"/>
                <a:gd name="T3" fmla="*/ 83 h 133"/>
                <a:gd name="T4" fmla="*/ 81 w 128"/>
                <a:gd name="T5" fmla="*/ 78 h 133"/>
                <a:gd name="T6" fmla="*/ 102 w 128"/>
                <a:gd name="T7" fmla="*/ 121 h 133"/>
                <a:gd name="T8" fmla="*/ 71 w 128"/>
                <a:gd name="T9" fmla="*/ 133 h 133"/>
                <a:gd name="T10" fmla="*/ 59 w 128"/>
                <a:gd name="T11" fmla="*/ 88 h 133"/>
                <a:gd name="T12" fmla="*/ 62 w 128"/>
                <a:gd name="T13" fmla="*/ 88 h 133"/>
                <a:gd name="T14" fmla="*/ 36 w 128"/>
                <a:gd name="T15" fmla="*/ 128 h 133"/>
                <a:gd name="T16" fmla="*/ 12 w 128"/>
                <a:gd name="T17" fmla="*/ 109 h 133"/>
                <a:gd name="T18" fmla="*/ 45 w 128"/>
                <a:gd name="T19" fmla="*/ 71 h 133"/>
                <a:gd name="T20" fmla="*/ 45 w 128"/>
                <a:gd name="T21" fmla="*/ 76 h 133"/>
                <a:gd name="T22" fmla="*/ 0 w 128"/>
                <a:gd name="T23" fmla="*/ 76 h 133"/>
                <a:gd name="T24" fmla="*/ 5 w 128"/>
                <a:gd name="T25" fmla="*/ 40 h 133"/>
                <a:gd name="T26" fmla="*/ 52 w 128"/>
                <a:gd name="T27" fmla="*/ 52 h 133"/>
                <a:gd name="T28" fmla="*/ 48 w 128"/>
                <a:gd name="T29" fmla="*/ 57 h 133"/>
                <a:gd name="T30" fmla="*/ 26 w 128"/>
                <a:gd name="T31" fmla="*/ 14 h 133"/>
                <a:gd name="T32" fmla="*/ 57 w 128"/>
                <a:gd name="T33" fmla="*/ 0 h 133"/>
                <a:gd name="T34" fmla="*/ 69 w 128"/>
                <a:gd name="T35" fmla="*/ 47 h 133"/>
                <a:gd name="T36" fmla="*/ 66 w 128"/>
                <a:gd name="T37" fmla="*/ 47 h 133"/>
                <a:gd name="T38" fmla="*/ 90 w 128"/>
                <a:gd name="T39" fmla="*/ 7 h 133"/>
                <a:gd name="T40" fmla="*/ 116 w 128"/>
                <a:gd name="T41" fmla="*/ 26 h 133"/>
                <a:gd name="T42" fmla="*/ 83 w 128"/>
                <a:gd name="T43" fmla="*/ 62 h 133"/>
                <a:gd name="T44" fmla="*/ 85 w 128"/>
                <a:gd name="T45" fmla="*/ 57 h 133"/>
                <a:gd name="T46" fmla="*/ 128 w 128"/>
                <a:gd name="T47" fmla="*/ 57 h 133"/>
                <a:gd name="T48" fmla="*/ 123 w 128"/>
                <a:gd name="T4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3">
                  <a:moveTo>
                    <a:pt x="123" y="92"/>
                  </a:moveTo>
                  <a:lnTo>
                    <a:pt x="81" y="83"/>
                  </a:lnTo>
                  <a:lnTo>
                    <a:pt x="81" y="78"/>
                  </a:lnTo>
                  <a:lnTo>
                    <a:pt x="102" y="121"/>
                  </a:lnTo>
                  <a:lnTo>
                    <a:pt x="71" y="133"/>
                  </a:lnTo>
                  <a:lnTo>
                    <a:pt x="59" y="88"/>
                  </a:lnTo>
                  <a:lnTo>
                    <a:pt x="62" y="88"/>
                  </a:lnTo>
                  <a:lnTo>
                    <a:pt x="36" y="128"/>
                  </a:lnTo>
                  <a:lnTo>
                    <a:pt x="12" y="109"/>
                  </a:lnTo>
                  <a:lnTo>
                    <a:pt x="45" y="71"/>
                  </a:lnTo>
                  <a:lnTo>
                    <a:pt x="45" y="76"/>
                  </a:lnTo>
                  <a:lnTo>
                    <a:pt x="0" y="76"/>
                  </a:lnTo>
                  <a:lnTo>
                    <a:pt x="5" y="40"/>
                  </a:lnTo>
                  <a:lnTo>
                    <a:pt x="52" y="52"/>
                  </a:lnTo>
                  <a:lnTo>
                    <a:pt x="48" y="57"/>
                  </a:lnTo>
                  <a:lnTo>
                    <a:pt x="26" y="14"/>
                  </a:lnTo>
                  <a:lnTo>
                    <a:pt x="57" y="0"/>
                  </a:lnTo>
                  <a:lnTo>
                    <a:pt x="69" y="47"/>
                  </a:lnTo>
                  <a:lnTo>
                    <a:pt x="66" y="47"/>
                  </a:lnTo>
                  <a:lnTo>
                    <a:pt x="90" y="7"/>
                  </a:lnTo>
                  <a:lnTo>
                    <a:pt x="116" y="26"/>
                  </a:lnTo>
                  <a:lnTo>
                    <a:pt x="83" y="62"/>
                  </a:lnTo>
                  <a:lnTo>
                    <a:pt x="85" y="57"/>
                  </a:lnTo>
                  <a:lnTo>
                    <a:pt x="128" y="57"/>
                  </a:lnTo>
                  <a:lnTo>
                    <a:pt x="12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3738245" y="1993666"/>
              <a:ext cx="209550" cy="211138"/>
            </a:xfrm>
            <a:custGeom>
              <a:avLst/>
              <a:gdLst>
                <a:gd name="T0" fmla="*/ 106 w 132"/>
                <a:gd name="T1" fmla="*/ 116 h 133"/>
                <a:gd name="T2" fmla="*/ 73 w 132"/>
                <a:gd name="T3" fmla="*/ 88 h 133"/>
                <a:gd name="T4" fmla="*/ 78 w 132"/>
                <a:gd name="T5" fmla="*/ 83 h 133"/>
                <a:gd name="T6" fmla="*/ 75 w 132"/>
                <a:gd name="T7" fmla="*/ 133 h 133"/>
                <a:gd name="T8" fmla="*/ 42 w 132"/>
                <a:gd name="T9" fmla="*/ 128 h 133"/>
                <a:gd name="T10" fmla="*/ 54 w 132"/>
                <a:gd name="T11" fmla="*/ 83 h 133"/>
                <a:gd name="T12" fmla="*/ 54 w 132"/>
                <a:gd name="T13" fmla="*/ 83 h 133"/>
                <a:gd name="T14" fmla="*/ 14 w 132"/>
                <a:gd name="T15" fmla="*/ 107 h 133"/>
                <a:gd name="T16" fmla="*/ 0 w 132"/>
                <a:gd name="T17" fmla="*/ 78 h 133"/>
                <a:gd name="T18" fmla="*/ 47 w 132"/>
                <a:gd name="T19" fmla="*/ 62 h 133"/>
                <a:gd name="T20" fmla="*/ 45 w 132"/>
                <a:gd name="T21" fmla="*/ 66 h 133"/>
                <a:gd name="T22" fmla="*/ 7 w 132"/>
                <a:gd name="T23" fmla="*/ 43 h 133"/>
                <a:gd name="T24" fmla="*/ 28 w 132"/>
                <a:gd name="T25" fmla="*/ 14 h 133"/>
                <a:gd name="T26" fmla="*/ 61 w 132"/>
                <a:gd name="T27" fmla="*/ 47 h 133"/>
                <a:gd name="T28" fmla="*/ 59 w 132"/>
                <a:gd name="T29" fmla="*/ 50 h 133"/>
                <a:gd name="T30" fmla="*/ 56 w 132"/>
                <a:gd name="T31" fmla="*/ 0 h 133"/>
                <a:gd name="T32" fmla="*/ 90 w 132"/>
                <a:gd name="T33" fmla="*/ 2 h 133"/>
                <a:gd name="T34" fmla="*/ 80 w 132"/>
                <a:gd name="T35" fmla="*/ 50 h 133"/>
                <a:gd name="T36" fmla="*/ 78 w 132"/>
                <a:gd name="T37" fmla="*/ 50 h 133"/>
                <a:gd name="T38" fmla="*/ 118 w 132"/>
                <a:gd name="T39" fmla="*/ 24 h 133"/>
                <a:gd name="T40" fmla="*/ 132 w 132"/>
                <a:gd name="T41" fmla="*/ 55 h 133"/>
                <a:gd name="T42" fmla="*/ 85 w 132"/>
                <a:gd name="T43" fmla="*/ 69 h 133"/>
                <a:gd name="T44" fmla="*/ 90 w 132"/>
                <a:gd name="T45" fmla="*/ 66 h 133"/>
                <a:gd name="T46" fmla="*/ 128 w 132"/>
                <a:gd name="T47" fmla="*/ 88 h 133"/>
                <a:gd name="T48" fmla="*/ 106 w 132"/>
                <a:gd name="T49" fmla="*/ 1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133">
                  <a:moveTo>
                    <a:pt x="106" y="116"/>
                  </a:moveTo>
                  <a:lnTo>
                    <a:pt x="73" y="88"/>
                  </a:lnTo>
                  <a:lnTo>
                    <a:pt x="78" y="83"/>
                  </a:lnTo>
                  <a:lnTo>
                    <a:pt x="75" y="133"/>
                  </a:lnTo>
                  <a:lnTo>
                    <a:pt x="42" y="128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14" y="107"/>
                  </a:lnTo>
                  <a:lnTo>
                    <a:pt x="0" y="78"/>
                  </a:lnTo>
                  <a:lnTo>
                    <a:pt x="47" y="62"/>
                  </a:lnTo>
                  <a:lnTo>
                    <a:pt x="45" y="66"/>
                  </a:lnTo>
                  <a:lnTo>
                    <a:pt x="7" y="43"/>
                  </a:lnTo>
                  <a:lnTo>
                    <a:pt x="28" y="14"/>
                  </a:lnTo>
                  <a:lnTo>
                    <a:pt x="61" y="47"/>
                  </a:lnTo>
                  <a:lnTo>
                    <a:pt x="59" y="50"/>
                  </a:lnTo>
                  <a:lnTo>
                    <a:pt x="56" y="0"/>
                  </a:lnTo>
                  <a:lnTo>
                    <a:pt x="90" y="2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118" y="24"/>
                  </a:lnTo>
                  <a:lnTo>
                    <a:pt x="132" y="55"/>
                  </a:lnTo>
                  <a:lnTo>
                    <a:pt x="85" y="69"/>
                  </a:lnTo>
                  <a:lnTo>
                    <a:pt x="90" y="66"/>
                  </a:lnTo>
                  <a:lnTo>
                    <a:pt x="128" y="88"/>
                  </a:lnTo>
                  <a:lnTo>
                    <a:pt x="106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18"/>
            <p:cNvSpPr>
              <a:spLocks noChangeShapeType="1"/>
            </p:cNvSpPr>
            <p:nvPr/>
          </p:nvSpPr>
          <p:spPr bwMode="auto">
            <a:xfrm flipH="1">
              <a:off x="4641533" y="2200041"/>
              <a:ext cx="922338" cy="1597025"/>
            </a:xfrm>
            <a:prstGeom prst="line">
              <a:avLst/>
            </a:prstGeom>
            <a:grpFill/>
            <a:ln w="254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Picture Placeholder 4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46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0" grpId="0" animBg="1"/>
      <p:bldP spid="46" grpId="0"/>
      <p:bldP spid="47" grpId="0"/>
      <p:bldP spid="37" grpId="0"/>
      <p:bldP spid="11" grpId="0" animBg="1"/>
      <p:bldP spid="38" grpId="0"/>
      <p:bldP spid="10" grpId="0" animBg="1"/>
      <p:bldP spid="39" grpId="0"/>
      <p:bldP spid="3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/>
      </p:sp>
      <p:pic>
        <p:nvPicPr>
          <p:cNvPr id="27" name="Picture Placeholder 2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Food for your mind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 err="1"/>
              <a:t>Vestibulum</a:t>
            </a:r>
            <a:r>
              <a:rPr lang="en-US" dirty="0"/>
              <a:t> lorem </a:t>
            </a:r>
            <a:r>
              <a:rPr lang="en-US" dirty="0" err="1"/>
              <a:t>purus</a:t>
            </a:r>
            <a:r>
              <a:rPr lang="en-US" dirty="0"/>
              <a:t>, gravida sit </a:t>
            </a:r>
            <a:r>
              <a:rPr lang="en-US" dirty="0" err="1"/>
              <a:t>amet</a:t>
            </a:r>
            <a:r>
              <a:rPr lang="en-US" dirty="0"/>
              <a:t> maximus </a:t>
            </a:r>
            <a:r>
              <a:rPr lang="en-US" dirty="0" err="1"/>
              <a:t>vehicula</a:t>
            </a:r>
            <a:r>
              <a:rPr lang="en-US" dirty="0"/>
              <a:t>, </a:t>
            </a:r>
            <a:r>
              <a:rPr lang="en-US" dirty="0" err="1"/>
              <a:t>molestie</a:t>
            </a:r>
            <a:r>
              <a:rPr lang="en-US" dirty="0"/>
              <a:t> id </a:t>
            </a:r>
            <a:r>
              <a:rPr lang="en-US" dirty="0" err="1"/>
              <a:t>turpis</a:t>
            </a:r>
            <a:r>
              <a:rPr lang="en-US" dirty="0"/>
              <a:t>. Nam </a:t>
            </a:r>
            <a:r>
              <a:rPr lang="en-US" dirty="0" err="1"/>
              <a:t>euismod</a:t>
            </a:r>
            <a:r>
              <a:rPr lang="en-US" dirty="0"/>
              <a:t> ipsum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id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20847475" y="1110712"/>
            <a:ext cx="2880000" cy="2880000"/>
            <a:chOff x="3458845" y="1361841"/>
            <a:chExt cx="3286126" cy="3270251"/>
          </a:xfrm>
          <a:solidFill>
            <a:schemeClr val="tx1"/>
          </a:solidFill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287520" y="1530116"/>
              <a:ext cx="206375" cy="200025"/>
            </a:xfrm>
            <a:custGeom>
              <a:avLst/>
              <a:gdLst>
                <a:gd name="T0" fmla="*/ 78 w 130"/>
                <a:gd name="T1" fmla="*/ 126 h 126"/>
                <a:gd name="T2" fmla="*/ 61 w 130"/>
                <a:gd name="T3" fmla="*/ 86 h 126"/>
                <a:gd name="T4" fmla="*/ 66 w 130"/>
                <a:gd name="T5" fmla="*/ 83 h 126"/>
                <a:gd name="T6" fmla="*/ 42 w 130"/>
                <a:gd name="T7" fmla="*/ 126 h 126"/>
                <a:gd name="T8" fmla="*/ 16 w 130"/>
                <a:gd name="T9" fmla="*/ 109 h 126"/>
                <a:gd name="T10" fmla="*/ 45 w 130"/>
                <a:gd name="T11" fmla="*/ 71 h 126"/>
                <a:gd name="T12" fmla="*/ 47 w 130"/>
                <a:gd name="T13" fmla="*/ 74 h 126"/>
                <a:gd name="T14" fmla="*/ 0 w 130"/>
                <a:gd name="T15" fmla="*/ 76 h 126"/>
                <a:gd name="T16" fmla="*/ 0 w 130"/>
                <a:gd name="T17" fmla="*/ 45 h 126"/>
                <a:gd name="T18" fmla="*/ 50 w 130"/>
                <a:gd name="T19" fmla="*/ 52 h 126"/>
                <a:gd name="T20" fmla="*/ 45 w 130"/>
                <a:gd name="T21" fmla="*/ 55 h 126"/>
                <a:gd name="T22" fmla="*/ 21 w 130"/>
                <a:gd name="T23" fmla="*/ 17 h 126"/>
                <a:gd name="T24" fmla="*/ 52 w 130"/>
                <a:gd name="T25" fmla="*/ 0 h 126"/>
                <a:gd name="T26" fmla="*/ 71 w 130"/>
                <a:gd name="T27" fmla="*/ 45 h 126"/>
                <a:gd name="T28" fmla="*/ 64 w 130"/>
                <a:gd name="T29" fmla="*/ 45 h 126"/>
                <a:gd name="T30" fmla="*/ 85 w 130"/>
                <a:gd name="T31" fmla="*/ 0 h 126"/>
                <a:gd name="T32" fmla="*/ 114 w 130"/>
                <a:gd name="T33" fmla="*/ 19 h 126"/>
                <a:gd name="T34" fmla="*/ 85 w 130"/>
                <a:gd name="T35" fmla="*/ 57 h 126"/>
                <a:gd name="T36" fmla="*/ 83 w 130"/>
                <a:gd name="T37" fmla="*/ 52 h 126"/>
                <a:gd name="T38" fmla="*/ 130 w 130"/>
                <a:gd name="T39" fmla="*/ 50 h 126"/>
                <a:gd name="T40" fmla="*/ 128 w 130"/>
                <a:gd name="T41" fmla="*/ 83 h 126"/>
                <a:gd name="T42" fmla="*/ 80 w 130"/>
                <a:gd name="T43" fmla="*/ 76 h 126"/>
                <a:gd name="T44" fmla="*/ 85 w 130"/>
                <a:gd name="T45" fmla="*/ 74 h 126"/>
                <a:gd name="T46" fmla="*/ 109 w 130"/>
                <a:gd name="T47" fmla="*/ 109 h 126"/>
                <a:gd name="T48" fmla="*/ 78 w 130"/>
                <a:gd name="T4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6">
                  <a:moveTo>
                    <a:pt x="78" y="126"/>
                  </a:moveTo>
                  <a:lnTo>
                    <a:pt x="61" y="86"/>
                  </a:lnTo>
                  <a:lnTo>
                    <a:pt x="66" y="83"/>
                  </a:lnTo>
                  <a:lnTo>
                    <a:pt x="42" y="126"/>
                  </a:lnTo>
                  <a:lnTo>
                    <a:pt x="16" y="109"/>
                  </a:lnTo>
                  <a:lnTo>
                    <a:pt x="45" y="71"/>
                  </a:lnTo>
                  <a:lnTo>
                    <a:pt x="47" y="74"/>
                  </a:lnTo>
                  <a:lnTo>
                    <a:pt x="0" y="76"/>
                  </a:lnTo>
                  <a:lnTo>
                    <a:pt x="0" y="45"/>
                  </a:lnTo>
                  <a:lnTo>
                    <a:pt x="50" y="52"/>
                  </a:lnTo>
                  <a:lnTo>
                    <a:pt x="45" y="55"/>
                  </a:lnTo>
                  <a:lnTo>
                    <a:pt x="21" y="17"/>
                  </a:lnTo>
                  <a:lnTo>
                    <a:pt x="52" y="0"/>
                  </a:lnTo>
                  <a:lnTo>
                    <a:pt x="71" y="45"/>
                  </a:lnTo>
                  <a:lnTo>
                    <a:pt x="64" y="45"/>
                  </a:lnTo>
                  <a:lnTo>
                    <a:pt x="85" y="0"/>
                  </a:lnTo>
                  <a:lnTo>
                    <a:pt x="114" y="19"/>
                  </a:lnTo>
                  <a:lnTo>
                    <a:pt x="85" y="57"/>
                  </a:lnTo>
                  <a:lnTo>
                    <a:pt x="83" y="52"/>
                  </a:lnTo>
                  <a:lnTo>
                    <a:pt x="130" y="50"/>
                  </a:lnTo>
                  <a:lnTo>
                    <a:pt x="128" y="83"/>
                  </a:lnTo>
                  <a:lnTo>
                    <a:pt x="80" y="76"/>
                  </a:lnTo>
                  <a:lnTo>
                    <a:pt x="85" y="74"/>
                  </a:lnTo>
                  <a:lnTo>
                    <a:pt x="109" y="109"/>
                  </a:lnTo>
                  <a:lnTo>
                    <a:pt x="7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013008" y="1361841"/>
              <a:ext cx="207963" cy="198438"/>
            </a:xfrm>
            <a:custGeom>
              <a:avLst/>
              <a:gdLst>
                <a:gd name="T0" fmla="*/ 48 w 131"/>
                <a:gd name="T1" fmla="*/ 123 h 125"/>
                <a:gd name="T2" fmla="*/ 53 w 131"/>
                <a:gd name="T3" fmla="*/ 80 h 125"/>
                <a:gd name="T4" fmla="*/ 57 w 131"/>
                <a:gd name="T5" fmla="*/ 80 h 125"/>
                <a:gd name="T6" fmla="*/ 17 w 131"/>
                <a:gd name="T7" fmla="*/ 106 h 125"/>
                <a:gd name="T8" fmla="*/ 0 w 131"/>
                <a:gd name="T9" fmla="*/ 78 h 125"/>
                <a:gd name="T10" fmla="*/ 45 w 131"/>
                <a:gd name="T11" fmla="*/ 61 h 125"/>
                <a:gd name="T12" fmla="*/ 43 w 131"/>
                <a:gd name="T13" fmla="*/ 64 h 125"/>
                <a:gd name="T14" fmla="*/ 0 w 131"/>
                <a:gd name="T15" fmla="*/ 42 h 125"/>
                <a:gd name="T16" fmla="*/ 17 w 131"/>
                <a:gd name="T17" fmla="*/ 16 h 125"/>
                <a:gd name="T18" fmla="*/ 57 w 131"/>
                <a:gd name="T19" fmla="*/ 45 h 125"/>
                <a:gd name="T20" fmla="*/ 53 w 131"/>
                <a:gd name="T21" fmla="*/ 45 h 125"/>
                <a:gd name="T22" fmla="*/ 50 w 131"/>
                <a:gd name="T23" fmla="*/ 0 h 125"/>
                <a:gd name="T24" fmla="*/ 83 w 131"/>
                <a:gd name="T25" fmla="*/ 0 h 125"/>
                <a:gd name="T26" fmla="*/ 79 w 131"/>
                <a:gd name="T27" fmla="*/ 47 h 125"/>
                <a:gd name="T28" fmla="*/ 74 w 131"/>
                <a:gd name="T29" fmla="*/ 45 h 125"/>
                <a:gd name="T30" fmla="*/ 114 w 131"/>
                <a:gd name="T31" fmla="*/ 16 h 125"/>
                <a:gd name="T32" fmla="*/ 131 w 131"/>
                <a:gd name="T33" fmla="*/ 45 h 125"/>
                <a:gd name="T34" fmla="*/ 86 w 131"/>
                <a:gd name="T35" fmla="*/ 66 h 125"/>
                <a:gd name="T36" fmla="*/ 86 w 131"/>
                <a:gd name="T37" fmla="*/ 61 h 125"/>
                <a:gd name="T38" fmla="*/ 128 w 131"/>
                <a:gd name="T39" fmla="*/ 80 h 125"/>
                <a:gd name="T40" fmla="*/ 112 w 131"/>
                <a:gd name="T41" fmla="*/ 109 h 125"/>
                <a:gd name="T42" fmla="*/ 74 w 131"/>
                <a:gd name="T43" fmla="*/ 80 h 125"/>
                <a:gd name="T44" fmla="*/ 79 w 131"/>
                <a:gd name="T45" fmla="*/ 80 h 125"/>
                <a:gd name="T46" fmla="*/ 83 w 131"/>
                <a:gd name="T47" fmla="*/ 125 h 125"/>
                <a:gd name="T48" fmla="*/ 48 w 131"/>
                <a:gd name="T49" fmla="*/ 1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1" h="125">
                  <a:moveTo>
                    <a:pt x="48" y="123"/>
                  </a:moveTo>
                  <a:lnTo>
                    <a:pt x="53" y="80"/>
                  </a:lnTo>
                  <a:lnTo>
                    <a:pt x="57" y="80"/>
                  </a:lnTo>
                  <a:lnTo>
                    <a:pt x="17" y="106"/>
                  </a:lnTo>
                  <a:lnTo>
                    <a:pt x="0" y="78"/>
                  </a:lnTo>
                  <a:lnTo>
                    <a:pt x="45" y="61"/>
                  </a:lnTo>
                  <a:lnTo>
                    <a:pt x="43" y="64"/>
                  </a:lnTo>
                  <a:lnTo>
                    <a:pt x="0" y="42"/>
                  </a:lnTo>
                  <a:lnTo>
                    <a:pt x="17" y="16"/>
                  </a:lnTo>
                  <a:lnTo>
                    <a:pt x="57" y="45"/>
                  </a:lnTo>
                  <a:lnTo>
                    <a:pt x="53" y="45"/>
                  </a:lnTo>
                  <a:lnTo>
                    <a:pt x="50" y="0"/>
                  </a:lnTo>
                  <a:lnTo>
                    <a:pt x="83" y="0"/>
                  </a:lnTo>
                  <a:lnTo>
                    <a:pt x="79" y="47"/>
                  </a:lnTo>
                  <a:lnTo>
                    <a:pt x="74" y="45"/>
                  </a:lnTo>
                  <a:lnTo>
                    <a:pt x="114" y="16"/>
                  </a:lnTo>
                  <a:lnTo>
                    <a:pt x="131" y="45"/>
                  </a:lnTo>
                  <a:lnTo>
                    <a:pt x="86" y="66"/>
                  </a:lnTo>
                  <a:lnTo>
                    <a:pt x="86" y="61"/>
                  </a:lnTo>
                  <a:lnTo>
                    <a:pt x="128" y="80"/>
                  </a:lnTo>
                  <a:lnTo>
                    <a:pt x="112" y="109"/>
                  </a:lnTo>
                  <a:lnTo>
                    <a:pt x="74" y="80"/>
                  </a:lnTo>
                  <a:lnTo>
                    <a:pt x="79" y="80"/>
                  </a:lnTo>
                  <a:lnTo>
                    <a:pt x="83" y="125"/>
                  </a:lnTo>
                  <a:lnTo>
                    <a:pt x="4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5736908" y="1545991"/>
              <a:ext cx="206375" cy="203200"/>
            </a:xfrm>
            <a:custGeom>
              <a:avLst/>
              <a:gdLst>
                <a:gd name="T0" fmla="*/ 21 w 130"/>
                <a:gd name="T1" fmla="*/ 111 h 128"/>
                <a:gd name="T2" fmla="*/ 45 w 130"/>
                <a:gd name="T3" fmla="*/ 76 h 128"/>
                <a:gd name="T4" fmla="*/ 49 w 130"/>
                <a:gd name="T5" fmla="*/ 78 h 128"/>
                <a:gd name="T6" fmla="*/ 0 w 130"/>
                <a:gd name="T7" fmla="*/ 80 h 128"/>
                <a:gd name="T8" fmla="*/ 0 w 130"/>
                <a:gd name="T9" fmla="*/ 50 h 128"/>
                <a:gd name="T10" fmla="*/ 47 w 130"/>
                <a:gd name="T11" fmla="*/ 54 h 128"/>
                <a:gd name="T12" fmla="*/ 45 w 130"/>
                <a:gd name="T13" fmla="*/ 54 h 128"/>
                <a:gd name="T14" fmla="*/ 16 w 130"/>
                <a:gd name="T15" fmla="*/ 16 h 128"/>
                <a:gd name="T16" fmla="*/ 45 w 130"/>
                <a:gd name="T17" fmla="*/ 0 h 128"/>
                <a:gd name="T18" fmla="*/ 66 w 130"/>
                <a:gd name="T19" fmla="*/ 45 h 128"/>
                <a:gd name="T20" fmla="*/ 61 w 130"/>
                <a:gd name="T21" fmla="*/ 42 h 128"/>
                <a:gd name="T22" fmla="*/ 80 w 130"/>
                <a:gd name="T23" fmla="*/ 2 h 128"/>
                <a:gd name="T24" fmla="*/ 109 w 130"/>
                <a:gd name="T25" fmla="*/ 19 h 128"/>
                <a:gd name="T26" fmla="*/ 83 w 130"/>
                <a:gd name="T27" fmla="*/ 57 h 128"/>
                <a:gd name="T28" fmla="*/ 80 w 130"/>
                <a:gd name="T29" fmla="*/ 54 h 128"/>
                <a:gd name="T30" fmla="*/ 128 w 130"/>
                <a:gd name="T31" fmla="*/ 47 h 128"/>
                <a:gd name="T32" fmla="*/ 130 w 130"/>
                <a:gd name="T33" fmla="*/ 80 h 128"/>
                <a:gd name="T34" fmla="*/ 83 w 130"/>
                <a:gd name="T35" fmla="*/ 76 h 128"/>
                <a:gd name="T36" fmla="*/ 83 w 130"/>
                <a:gd name="T37" fmla="*/ 73 h 128"/>
                <a:gd name="T38" fmla="*/ 113 w 130"/>
                <a:gd name="T39" fmla="*/ 111 h 128"/>
                <a:gd name="T40" fmla="*/ 85 w 130"/>
                <a:gd name="T41" fmla="*/ 128 h 128"/>
                <a:gd name="T42" fmla="*/ 64 w 130"/>
                <a:gd name="T43" fmla="*/ 85 h 128"/>
                <a:gd name="T44" fmla="*/ 68 w 130"/>
                <a:gd name="T45" fmla="*/ 88 h 128"/>
                <a:gd name="T46" fmla="*/ 52 w 130"/>
                <a:gd name="T47" fmla="*/ 128 h 128"/>
                <a:gd name="T48" fmla="*/ 21 w 130"/>
                <a:gd name="T49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8">
                  <a:moveTo>
                    <a:pt x="21" y="111"/>
                  </a:moveTo>
                  <a:lnTo>
                    <a:pt x="45" y="76"/>
                  </a:lnTo>
                  <a:lnTo>
                    <a:pt x="49" y="78"/>
                  </a:lnTo>
                  <a:lnTo>
                    <a:pt x="0" y="80"/>
                  </a:lnTo>
                  <a:lnTo>
                    <a:pt x="0" y="50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16" y="16"/>
                  </a:lnTo>
                  <a:lnTo>
                    <a:pt x="45" y="0"/>
                  </a:lnTo>
                  <a:lnTo>
                    <a:pt x="66" y="45"/>
                  </a:lnTo>
                  <a:lnTo>
                    <a:pt x="61" y="42"/>
                  </a:lnTo>
                  <a:lnTo>
                    <a:pt x="80" y="2"/>
                  </a:lnTo>
                  <a:lnTo>
                    <a:pt x="109" y="19"/>
                  </a:lnTo>
                  <a:lnTo>
                    <a:pt x="83" y="57"/>
                  </a:lnTo>
                  <a:lnTo>
                    <a:pt x="80" y="54"/>
                  </a:lnTo>
                  <a:lnTo>
                    <a:pt x="128" y="47"/>
                  </a:lnTo>
                  <a:lnTo>
                    <a:pt x="130" y="80"/>
                  </a:lnTo>
                  <a:lnTo>
                    <a:pt x="83" y="76"/>
                  </a:lnTo>
                  <a:lnTo>
                    <a:pt x="83" y="73"/>
                  </a:lnTo>
                  <a:lnTo>
                    <a:pt x="113" y="111"/>
                  </a:lnTo>
                  <a:lnTo>
                    <a:pt x="85" y="128"/>
                  </a:lnTo>
                  <a:lnTo>
                    <a:pt x="64" y="85"/>
                  </a:lnTo>
                  <a:lnTo>
                    <a:pt x="68" y="88"/>
                  </a:lnTo>
                  <a:lnTo>
                    <a:pt x="52" y="128"/>
                  </a:lnTo>
                  <a:lnTo>
                    <a:pt x="2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6289358" y="2046054"/>
              <a:ext cx="203200" cy="207963"/>
            </a:xfrm>
            <a:custGeom>
              <a:avLst/>
              <a:gdLst>
                <a:gd name="T0" fmla="*/ 3 w 128"/>
                <a:gd name="T1" fmla="*/ 86 h 131"/>
                <a:gd name="T2" fmla="*/ 43 w 128"/>
                <a:gd name="T3" fmla="*/ 67 h 131"/>
                <a:gd name="T4" fmla="*/ 45 w 128"/>
                <a:gd name="T5" fmla="*/ 69 h 131"/>
                <a:gd name="T6" fmla="*/ 0 w 128"/>
                <a:gd name="T7" fmla="*/ 50 h 131"/>
                <a:gd name="T8" fmla="*/ 14 w 128"/>
                <a:gd name="T9" fmla="*/ 22 h 131"/>
                <a:gd name="T10" fmla="*/ 52 w 128"/>
                <a:gd name="T11" fmla="*/ 48 h 131"/>
                <a:gd name="T12" fmla="*/ 50 w 128"/>
                <a:gd name="T13" fmla="*/ 48 h 131"/>
                <a:gd name="T14" fmla="*/ 43 w 128"/>
                <a:gd name="T15" fmla="*/ 3 h 131"/>
                <a:gd name="T16" fmla="*/ 76 w 128"/>
                <a:gd name="T17" fmla="*/ 0 h 131"/>
                <a:gd name="T18" fmla="*/ 74 w 128"/>
                <a:gd name="T19" fmla="*/ 50 h 131"/>
                <a:gd name="T20" fmla="*/ 71 w 128"/>
                <a:gd name="T21" fmla="*/ 45 h 131"/>
                <a:gd name="T22" fmla="*/ 107 w 128"/>
                <a:gd name="T23" fmla="*/ 17 h 131"/>
                <a:gd name="T24" fmla="*/ 126 w 128"/>
                <a:gd name="T25" fmla="*/ 45 h 131"/>
                <a:gd name="T26" fmla="*/ 83 w 128"/>
                <a:gd name="T27" fmla="*/ 69 h 131"/>
                <a:gd name="T28" fmla="*/ 83 w 128"/>
                <a:gd name="T29" fmla="*/ 64 h 131"/>
                <a:gd name="T30" fmla="*/ 128 w 128"/>
                <a:gd name="T31" fmla="*/ 78 h 131"/>
                <a:gd name="T32" fmla="*/ 114 w 128"/>
                <a:gd name="T33" fmla="*/ 109 h 131"/>
                <a:gd name="T34" fmla="*/ 74 w 128"/>
                <a:gd name="T35" fmla="*/ 83 h 131"/>
                <a:gd name="T36" fmla="*/ 76 w 128"/>
                <a:gd name="T37" fmla="*/ 83 h 131"/>
                <a:gd name="T38" fmla="*/ 86 w 128"/>
                <a:gd name="T39" fmla="*/ 128 h 131"/>
                <a:gd name="T40" fmla="*/ 52 w 128"/>
                <a:gd name="T41" fmla="*/ 131 h 131"/>
                <a:gd name="T42" fmla="*/ 55 w 128"/>
                <a:gd name="T43" fmla="*/ 83 h 131"/>
                <a:gd name="T44" fmla="*/ 57 w 128"/>
                <a:gd name="T45" fmla="*/ 88 h 131"/>
                <a:gd name="T46" fmla="*/ 24 w 128"/>
                <a:gd name="T47" fmla="*/ 116 h 131"/>
                <a:gd name="T48" fmla="*/ 3 w 128"/>
                <a:gd name="T49" fmla="*/ 8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3" y="86"/>
                  </a:moveTo>
                  <a:lnTo>
                    <a:pt x="43" y="67"/>
                  </a:lnTo>
                  <a:lnTo>
                    <a:pt x="45" y="69"/>
                  </a:lnTo>
                  <a:lnTo>
                    <a:pt x="0" y="50"/>
                  </a:lnTo>
                  <a:lnTo>
                    <a:pt x="14" y="22"/>
                  </a:lnTo>
                  <a:lnTo>
                    <a:pt x="52" y="48"/>
                  </a:lnTo>
                  <a:lnTo>
                    <a:pt x="50" y="48"/>
                  </a:lnTo>
                  <a:lnTo>
                    <a:pt x="43" y="3"/>
                  </a:lnTo>
                  <a:lnTo>
                    <a:pt x="76" y="0"/>
                  </a:lnTo>
                  <a:lnTo>
                    <a:pt x="74" y="50"/>
                  </a:lnTo>
                  <a:lnTo>
                    <a:pt x="71" y="45"/>
                  </a:lnTo>
                  <a:lnTo>
                    <a:pt x="107" y="17"/>
                  </a:lnTo>
                  <a:lnTo>
                    <a:pt x="126" y="45"/>
                  </a:lnTo>
                  <a:lnTo>
                    <a:pt x="83" y="69"/>
                  </a:lnTo>
                  <a:lnTo>
                    <a:pt x="83" y="64"/>
                  </a:lnTo>
                  <a:lnTo>
                    <a:pt x="128" y="78"/>
                  </a:lnTo>
                  <a:lnTo>
                    <a:pt x="114" y="109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86" y="128"/>
                  </a:lnTo>
                  <a:lnTo>
                    <a:pt x="52" y="131"/>
                  </a:lnTo>
                  <a:lnTo>
                    <a:pt x="55" y="83"/>
                  </a:lnTo>
                  <a:lnTo>
                    <a:pt x="57" y="88"/>
                  </a:lnTo>
                  <a:lnTo>
                    <a:pt x="24" y="116"/>
                  </a:lnTo>
                  <a:lnTo>
                    <a:pt x="3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6544946" y="2746141"/>
              <a:ext cx="200025" cy="211138"/>
            </a:xfrm>
            <a:custGeom>
              <a:avLst/>
              <a:gdLst>
                <a:gd name="T0" fmla="*/ 0 w 126"/>
                <a:gd name="T1" fmla="*/ 57 h 133"/>
                <a:gd name="T2" fmla="*/ 43 w 126"/>
                <a:gd name="T3" fmla="*/ 57 h 133"/>
                <a:gd name="T4" fmla="*/ 43 w 126"/>
                <a:gd name="T5" fmla="*/ 62 h 133"/>
                <a:gd name="T6" fmla="*/ 12 w 126"/>
                <a:gd name="T7" fmla="*/ 24 h 133"/>
                <a:gd name="T8" fmla="*/ 38 w 126"/>
                <a:gd name="T9" fmla="*/ 5 h 133"/>
                <a:gd name="T10" fmla="*/ 62 w 126"/>
                <a:gd name="T11" fmla="*/ 45 h 133"/>
                <a:gd name="T12" fmla="*/ 60 w 126"/>
                <a:gd name="T13" fmla="*/ 45 h 133"/>
                <a:gd name="T14" fmla="*/ 74 w 126"/>
                <a:gd name="T15" fmla="*/ 0 h 133"/>
                <a:gd name="T16" fmla="*/ 105 w 126"/>
                <a:gd name="T17" fmla="*/ 15 h 133"/>
                <a:gd name="T18" fmla="*/ 79 w 126"/>
                <a:gd name="T19" fmla="*/ 57 h 133"/>
                <a:gd name="T20" fmla="*/ 79 w 126"/>
                <a:gd name="T21" fmla="*/ 52 h 133"/>
                <a:gd name="T22" fmla="*/ 124 w 126"/>
                <a:gd name="T23" fmla="*/ 43 h 133"/>
                <a:gd name="T24" fmla="*/ 126 w 126"/>
                <a:gd name="T25" fmla="*/ 79 h 133"/>
                <a:gd name="T26" fmla="*/ 79 w 126"/>
                <a:gd name="T27" fmla="*/ 79 h 133"/>
                <a:gd name="T28" fmla="*/ 81 w 126"/>
                <a:gd name="T29" fmla="*/ 74 h 133"/>
                <a:gd name="T30" fmla="*/ 114 w 126"/>
                <a:gd name="T31" fmla="*/ 109 h 133"/>
                <a:gd name="T32" fmla="*/ 88 w 126"/>
                <a:gd name="T33" fmla="*/ 128 h 133"/>
                <a:gd name="T34" fmla="*/ 62 w 126"/>
                <a:gd name="T35" fmla="*/ 88 h 133"/>
                <a:gd name="T36" fmla="*/ 67 w 126"/>
                <a:gd name="T37" fmla="*/ 88 h 133"/>
                <a:gd name="T38" fmla="*/ 53 w 126"/>
                <a:gd name="T39" fmla="*/ 133 h 133"/>
                <a:gd name="T40" fmla="*/ 22 w 126"/>
                <a:gd name="T41" fmla="*/ 119 h 133"/>
                <a:gd name="T42" fmla="*/ 45 w 126"/>
                <a:gd name="T43" fmla="*/ 79 h 133"/>
                <a:gd name="T44" fmla="*/ 45 w 126"/>
                <a:gd name="T45" fmla="*/ 83 h 133"/>
                <a:gd name="T46" fmla="*/ 3 w 126"/>
                <a:gd name="T47" fmla="*/ 90 h 133"/>
                <a:gd name="T48" fmla="*/ 0 w 126"/>
                <a:gd name="T4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" h="133">
                  <a:moveTo>
                    <a:pt x="0" y="57"/>
                  </a:moveTo>
                  <a:lnTo>
                    <a:pt x="43" y="57"/>
                  </a:lnTo>
                  <a:lnTo>
                    <a:pt x="43" y="62"/>
                  </a:lnTo>
                  <a:lnTo>
                    <a:pt x="12" y="24"/>
                  </a:lnTo>
                  <a:lnTo>
                    <a:pt x="38" y="5"/>
                  </a:lnTo>
                  <a:lnTo>
                    <a:pt x="62" y="45"/>
                  </a:lnTo>
                  <a:lnTo>
                    <a:pt x="60" y="45"/>
                  </a:lnTo>
                  <a:lnTo>
                    <a:pt x="74" y="0"/>
                  </a:lnTo>
                  <a:lnTo>
                    <a:pt x="105" y="15"/>
                  </a:lnTo>
                  <a:lnTo>
                    <a:pt x="79" y="57"/>
                  </a:lnTo>
                  <a:lnTo>
                    <a:pt x="79" y="52"/>
                  </a:lnTo>
                  <a:lnTo>
                    <a:pt x="124" y="43"/>
                  </a:lnTo>
                  <a:lnTo>
                    <a:pt x="126" y="79"/>
                  </a:lnTo>
                  <a:lnTo>
                    <a:pt x="79" y="79"/>
                  </a:lnTo>
                  <a:lnTo>
                    <a:pt x="81" y="74"/>
                  </a:lnTo>
                  <a:lnTo>
                    <a:pt x="114" y="109"/>
                  </a:lnTo>
                  <a:lnTo>
                    <a:pt x="88" y="128"/>
                  </a:lnTo>
                  <a:lnTo>
                    <a:pt x="62" y="88"/>
                  </a:lnTo>
                  <a:lnTo>
                    <a:pt x="67" y="88"/>
                  </a:lnTo>
                  <a:lnTo>
                    <a:pt x="53" y="133"/>
                  </a:lnTo>
                  <a:lnTo>
                    <a:pt x="22" y="119"/>
                  </a:lnTo>
                  <a:lnTo>
                    <a:pt x="45" y="79"/>
                  </a:lnTo>
                  <a:lnTo>
                    <a:pt x="45" y="83"/>
                  </a:lnTo>
                  <a:lnTo>
                    <a:pt x="3" y="9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6440171" y="3487504"/>
              <a:ext cx="203200" cy="207963"/>
            </a:xfrm>
            <a:custGeom>
              <a:avLst/>
              <a:gdLst>
                <a:gd name="T0" fmla="*/ 14 w 128"/>
                <a:gd name="T1" fmla="*/ 27 h 131"/>
                <a:gd name="T2" fmla="*/ 52 w 128"/>
                <a:gd name="T3" fmla="*/ 48 h 131"/>
                <a:gd name="T4" fmla="*/ 50 w 128"/>
                <a:gd name="T5" fmla="*/ 50 h 131"/>
                <a:gd name="T6" fmla="*/ 40 w 128"/>
                <a:gd name="T7" fmla="*/ 3 h 131"/>
                <a:gd name="T8" fmla="*/ 73 w 128"/>
                <a:gd name="T9" fmla="*/ 0 h 131"/>
                <a:gd name="T10" fmla="*/ 73 w 128"/>
                <a:gd name="T11" fmla="*/ 46 h 131"/>
                <a:gd name="T12" fmla="*/ 71 w 128"/>
                <a:gd name="T13" fmla="*/ 46 h 131"/>
                <a:gd name="T14" fmla="*/ 107 w 128"/>
                <a:gd name="T15" fmla="*/ 12 h 131"/>
                <a:gd name="T16" fmla="*/ 126 w 128"/>
                <a:gd name="T17" fmla="*/ 38 h 131"/>
                <a:gd name="T18" fmla="*/ 83 w 128"/>
                <a:gd name="T19" fmla="*/ 65 h 131"/>
                <a:gd name="T20" fmla="*/ 85 w 128"/>
                <a:gd name="T21" fmla="*/ 60 h 131"/>
                <a:gd name="T22" fmla="*/ 128 w 128"/>
                <a:gd name="T23" fmla="*/ 72 h 131"/>
                <a:gd name="T24" fmla="*/ 116 w 128"/>
                <a:gd name="T25" fmla="*/ 105 h 131"/>
                <a:gd name="T26" fmla="*/ 73 w 128"/>
                <a:gd name="T27" fmla="*/ 83 h 131"/>
                <a:gd name="T28" fmla="*/ 78 w 128"/>
                <a:gd name="T29" fmla="*/ 81 h 131"/>
                <a:gd name="T30" fmla="*/ 90 w 128"/>
                <a:gd name="T31" fmla="*/ 126 h 131"/>
                <a:gd name="T32" fmla="*/ 57 w 128"/>
                <a:gd name="T33" fmla="*/ 131 h 131"/>
                <a:gd name="T34" fmla="*/ 55 w 128"/>
                <a:gd name="T35" fmla="*/ 83 h 131"/>
                <a:gd name="T36" fmla="*/ 59 w 128"/>
                <a:gd name="T37" fmla="*/ 86 h 131"/>
                <a:gd name="T38" fmla="*/ 26 w 128"/>
                <a:gd name="T39" fmla="*/ 119 h 131"/>
                <a:gd name="T40" fmla="*/ 5 w 128"/>
                <a:gd name="T41" fmla="*/ 93 h 131"/>
                <a:gd name="T42" fmla="*/ 45 w 128"/>
                <a:gd name="T43" fmla="*/ 67 h 131"/>
                <a:gd name="T44" fmla="*/ 43 w 128"/>
                <a:gd name="T45" fmla="*/ 72 h 131"/>
                <a:gd name="T46" fmla="*/ 0 w 128"/>
                <a:gd name="T47" fmla="*/ 60 h 131"/>
                <a:gd name="T48" fmla="*/ 14 w 128"/>
                <a:gd name="T49" fmla="*/ 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14" y="27"/>
                  </a:moveTo>
                  <a:lnTo>
                    <a:pt x="52" y="48"/>
                  </a:lnTo>
                  <a:lnTo>
                    <a:pt x="50" y="50"/>
                  </a:lnTo>
                  <a:lnTo>
                    <a:pt x="40" y="3"/>
                  </a:lnTo>
                  <a:lnTo>
                    <a:pt x="73" y="0"/>
                  </a:lnTo>
                  <a:lnTo>
                    <a:pt x="73" y="46"/>
                  </a:lnTo>
                  <a:lnTo>
                    <a:pt x="71" y="46"/>
                  </a:lnTo>
                  <a:lnTo>
                    <a:pt x="107" y="12"/>
                  </a:lnTo>
                  <a:lnTo>
                    <a:pt x="126" y="38"/>
                  </a:lnTo>
                  <a:lnTo>
                    <a:pt x="83" y="65"/>
                  </a:lnTo>
                  <a:lnTo>
                    <a:pt x="85" y="60"/>
                  </a:lnTo>
                  <a:lnTo>
                    <a:pt x="128" y="72"/>
                  </a:lnTo>
                  <a:lnTo>
                    <a:pt x="116" y="105"/>
                  </a:lnTo>
                  <a:lnTo>
                    <a:pt x="73" y="83"/>
                  </a:lnTo>
                  <a:lnTo>
                    <a:pt x="78" y="81"/>
                  </a:lnTo>
                  <a:lnTo>
                    <a:pt x="90" y="126"/>
                  </a:lnTo>
                  <a:lnTo>
                    <a:pt x="57" y="131"/>
                  </a:lnTo>
                  <a:lnTo>
                    <a:pt x="55" y="83"/>
                  </a:lnTo>
                  <a:lnTo>
                    <a:pt x="59" y="86"/>
                  </a:lnTo>
                  <a:lnTo>
                    <a:pt x="26" y="119"/>
                  </a:lnTo>
                  <a:lnTo>
                    <a:pt x="5" y="93"/>
                  </a:lnTo>
                  <a:lnTo>
                    <a:pt x="45" y="67"/>
                  </a:lnTo>
                  <a:lnTo>
                    <a:pt x="43" y="72"/>
                  </a:lnTo>
                  <a:lnTo>
                    <a:pt x="0" y="60"/>
                  </a:lnTo>
                  <a:lnTo>
                    <a:pt x="1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6003608" y="4093929"/>
              <a:ext cx="211138" cy="207963"/>
            </a:xfrm>
            <a:custGeom>
              <a:avLst/>
              <a:gdLst>
                <a:gd name="T0" fmla="*/ 38 w 133"/>
                <a:gd name="T1" fmla="*/ 7 h 131"/>
                <a:gd name="T2" fmla="*/ 64 w 133"/>
                <a:gd name="T3" fmla="*/ 43 h 131"/>
                <a:gd name="T4" fmla="*/ 59 w 133"/>
                <a:gd name="T5" fmla="*/ 45 h 131"/>
                <a:gd name="T6" fmla="*/ 73 w 133"/>
                <a:gd name="T7" fmla="*/ 0 h 131"/>
                <a:gd name="T8" fmla="*/ 104 w 133"/>
                <a:gd name="T9" fmla="*/ 10 h 131"/>
                <a:gd name="T10" fmla="*/ 83 w 133"/>
                <a:gd name="T11" fmla="*/ 52 h 131"/>
                <a:gd name="T12" fmla="*/ 81 w 133"/>
                <a:gd name="T13" fmla="*/ 50 h 131"/>
                <a:gd name="T14" fmla="*/ 128 w 133"/>
                <a:gd name="T15" fmla="*/ 38 h 131"/>
                <a:gd name="T16" fmla="*/ 133 w 133"/>
                <a:gd name="T17" fmla="*/ 69 h 131"/>
                <a:gd name="T18" fmla="*/ 83 w 133"/>
                <a:gd name="T19" fmla="*/ 74 h 131"/>
                <a:gd name="T20" fmla="*/ 88 w 133"/>
                <a:gd name="T21" fmla="*/ 71 h 131"/>
                <a:gd name="T22" fmla="*/ 119 w 133"/>
                <a:gd name="T23" fmla="*/ 102 h 131"/>
                <a:gd name="T24" fmla="*/ 92 w 133"/>
                <a:gd name="T25" fmla="*/ 124 h 131"/>
                <a:gd name="T26" fmla="*/ 66 w 133"/>
                <a:gd name="T27" fmla="*/ 86 h 131"/>
                <a:gd name="T28" fmla="*/ 71 w 133"/>
                <a:gd name="T29" fmla="*/ 83 h 131"/>
                <a:gd name="T30" fmla="*/ 59 w 133"/>
                <a:gd name="T31" fmla="*/ 131 h 131"/>
                <a:gd name="T32" fmla="*/ 28 w 133"/>
                <a:gd name="T33" fmla="*/ 121 h 131"/>
                <a:gd name="T34" fmla="*/ 50 w 133"/>
                <a:gd name="T35" fmla="*/ 76 h 131"/>
                <a:gd name="T36" fmla="*/ 52 w 133"/>
                <a:gd name="T37" fmla="*/ 79 h 131"/>
                <a:gd name="T38" fmla="*/ 7 w 133"/>
                <a:gd name="T39" fmla="*/ 95 h 131"/>
                <a:gd name="T40" fmla="*/ 0 w 133"/>
                <a:gd name="T41" fmla="*/ 62 h 131"/>
                <a:gd name="T42" fmla="*/ 47 w 133"/>
                <a:gd name="T43" fmla="*/ 57 h 131"/>
                <a:gd name="T44" fmla="*/ 43 w 133"/>
                <a:gd name="T45" fmla="*/ 60 h 131"/>
                <a:gd name="T46" fmla="*/ 12 w 133"/>
                <a:gd name="T47" fmla="*/ 31 h 131"/>
                <a:gd name="T48" fmla="*/ 38 w 133"/>
                <a:gd name="T49" fmla="*/ 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38" y="7"/>
                  </a:moveTo>
                  <a:lnTo>
                    <a:pt x="64" y="43"/>
                  </a:lnTo>
                  <a:lnTo>
                    <a:pt x="59" y="45"/>
                  </a:lnTo>
                  <a:lnTo>
                    <a:pt x="73" y="0"/>
                  </a:lnTo>
                  <a:lnTo>
                    <a:pt x="104" y="10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128" y="38"/>
                  </a:lnTo>
                  <a:lnTo>
                    <a:pt x="133" y="69"/>
                  </a:lnTo>
                  <a:lnTo>
                    <a:pt x="83" y="74"/>
                  </a:lnTo>
                  <a:lnTo>
                    <a:pt x="88" y="71"/>
                  </a:lnTo>
                  <a:lnTo>
                    <a:pt x="119" y="102"/>
                  </a:lnTo>
                  <a:lnTo>
                    <a:pt x="92" y="124"/>
                  </a:lnTo>
                  <a:lnTo>
                    <a:pt x="66" y="86"/>
                  </a:lnTo>
                  <a:lnTo>
                    <a:pt x="71" y="83"/>
                  </a:lnTo>
                  <a:lnTo>
                    <a:pt x="59" y="131"/>
                  </a:lnTo>
                  <a:lnTo>
                    <a:pt x="28" y="121"/>
                  </a:lnTo>
                  <a:lnTo>
                    <a:pt x="50" y="76"/>
                  </a:lnTo>
                  <a:lnTo>
                    <a:pt x="52" y="79"/>
                  </a:lnTo>
                  <a:lnTo>
                    <a:pt x="7" y="95"/>
                  </a:lnTo>
                  <a:lnTo>
                    <a:pt x="0" y="62"/>
                  </a:lnTo>
                  <a:lnTo>
                    <a:pt x="47" y="57"/>
                  </a:lnTo>
                  <a:lnTo>
                    <a:pt x="43" y="60"/>
                  </a:lnTo>
                  <a:lnTo>
                    <a:pt x="12" y="31"/>
                  </a:lnTo>
                  <a:lnTo>
                    <a:pt x="3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336858" y="4428892"/>
              <a:ext cx="211138" cy="203200"/>
            </a:xfrm>
            <a:custGeom>
              <a:avLst/>
              <a:gdLst>
                <a:gd name="T0" fmla="*/ 69 w 133"/>
                <a:gd name="T1" fmla="*/ 0 h 128"/>
                <a:gd name="T2" fmla="*/ 74 w 133"/>
                <a:gd name="T3" fmla="*/ 45 h 128"/>
                <a:gd name="T4" fmla="*/ 69 w 133"/>
                <a:gd name="T5" fmla="*/ 45 h 128"/>
                <a:gd name="T6" fmla="*/ 102 w 133"/>
                <a:gd name="T7" fmla="*/ 10 h 128"/>
                <a:gd name="T8" fmla="*/ 124 w 133"/>
                <a:gd name="T9" fmla="*/ 34 h 128"/>
                <a:gd name="T10" fmla="*/ 86 w 133"/>
                <a:gd name="T11" fmla="*/ 62 h 128"/>
                <a:gd name="T12" fmla="*/ 86 w 133"/>
                <a:gd name="T13" fmla="*/ 60 h 128"/>
                <a:gd name="T14" fmla="*/ 133 w 133"/>
                <a:gd name="T15" fmla="*/ 69 h 128"/>
                <a:gd name="T16" fmla="*/ 124 w 133"/>
                <a:gd name="T17" fmla="*/ 100 h 128"/>
                <a:gd name="T18" fmla="*/ 76 w 133"/>
                <a:gd name="T19" fmla="*/ 81 h 128"/>
                <a:gd name="T20" fmla="*/ 81 w 133"/>
                <a:gd name="T21" fmla="*/ 79 h 128"/>
                <a:gd name="T22" fmla="*/ 95 w 133"/>
                <a:gd name="T23" fmla="*/ 121 h 128"/>
                <a:gd name="T24" fmla="*/ 62 w 133"/>
                <a:gd name="T25" fmla="*/ 128 h 128"/>
                <a:gd name="T26" fmla="*/ 57 w 133"/>
                <a:gd name="T27" fmla="*/ 83 h 128"/>
                <a:gd name="T28" fmla="*/ 62 w 133"/>
                <a:gd name="T29" fmla="*/ 83 h 128"/>
                <a:gd name="T30" fmla="*/ 29 w 133"/>
                <a:gd name="T31" fmla="*/ 121 h 128"/>
                <a:gd name="T32" fmla="*/ 7 w 133"/>
                <a:gd name="T33" fmla="*/ 95 h 128"/>
                <a:gd name="T34" fmla="*/ 45 w 133"/>
                <a:gd name="T35" fmla="*/ 67 h 128"/>
                <a:gd name="T36" fmla="*/ 45 w 133"/>
                <a:gd name="T37" fmla="*/ 71 h 128"/>
                <a:gd name="T38" fmla="*/ 0 w 133"/>
                <a:gd name="T39" fmla="*/ 62 h 128"/>
                <a:gd name="T40" fmla="*/ 10 w 133"/>
                <a:gd name="T41" fmla="*/ 31 h 128"/>
                <a:gd name="T42" fmla="*/ 52 w 133"/>
                <a:gd name="T43" fmla="*/ 50 h 128"/>
                <a:gd name="T44" fmla="*/ 48 w 133"/>
                <a:gd name="T45" fmla="*/ 50 h 128"/>
                <a:gd name="T46" fmla="*/ 33 w 133"/>
                <a:gd name="T47" fmla="*/ 10 h 128"/>
                <a:gd name="T48" fmla="*/ 69 w 133"/>
                <a:gd name="T4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28">
                  <a:moveTo>
                    <a:pt x="69" y="0"/>
                  </a:moveTo>
                  <a:lnTo>
                    <a:pt x="74" y="45"/>
                  </a:lnTo>
                  <a:lnTo>
                    <a:pt x="69" y="45"/>
                  </a:lnTo>
                  <a:lnTo>
                    <a:pt x="102" y="10"/>
                  </a:lnTo>
                  <a:lnTo>
                    <a:pt x="124" y="34"/>
                  </a:lnTo>
                  <a:lnTo>
                    <a:pt x="86" y="62"/>
                  </a:lnTo>
                  <a:lnTo>
                    <a:pt x="86" y="60"/>
                  </a:lnTo>
                  <a:lnTo>
                    <a:pt x="133" y="69"/>
                  </a:lnTo>
                  <a:lnTo>
                    <a:pt x="124" y="100"/>
                  </a:lnTo>
                  <a:lnTo>
                    <a:pt x="76" y="81"/>
                  </a:lnTo>
                  <a:lnTo>
                    <a:pt x="81" y="79"/>
                  </a:lnTo>
                  <a:lnTo>
                    <a:pt x="95" y="121"/>
                  </a:lnTo>
                  <a:lnTo>
                    <a:pt x="62" y="128"/>
                  </a:lnTo>
                  <a:lnTo>
                    <a:pt x="57" y="83"/>
                  </a:lnTo>
                  <a:lnTo>
                    <a:pt x="62" y="83"/>
                  </a:lnTo>
                  <a:lnTo>
                    <a:pt x="29" y="121"/>
                  </a:lnTo>
                  <a:lnTo>
                    <a:pt x="7" y="95"/>
                  </a:lnTo>
                  <a:lnTo>
                    <a:pt x="45" y="67"/>
                  </a:lnTo>
                  <a:lnTo>
                    <a:pt x="45" y="71"/>
                  </a:lnTo>
                  <a:lnTo>
                    <a:pt x="0" y="62"/>
                  </a:lnTo>
                  <a:lnTo>
                    <a:pt x="10" y="31"/>
                  </a:lnTo>
                  <a:lnTo>
                    <a:pt x="52" y="50"/>
                  </a:lnTo>
                  <a:lnTo>
                    <a:pt x="48" y="50"/>
                  </a:lnTo>
                  <a:lnTo>
                    <a:pt x="33" y="10"/>
                  </a:ln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4587558" y="4414604"/>
              <a:ext cx="215900" cy="203200"/>
            </a:xfrm>
            <a:custGeom>
              <a:avLst/>
              <a:gdLst>
                <a:gd name="T0" fmla="*/ 100 w 136"/>
                <a:gd name="T1" fmla="*/ 9 h 128"/>
                <a:gd name="T2" fmla="*/ 86 w 136"/>
                <a:gd name="T3" fmla="*/ 50 h 128"/>
                <a:gd name="T4" fmla="*/ 81 w 136"/>
                <a:gd name="T5" fmla="*/ 47 h 128"/>
                <a:gd name="T6" fmla="*/ 126 w 136"/>
                <a:gd name="T7" fmla="*/ 33 h 128"/>
                <a:gd name="T8" fmla="*/ 136 w 136"/>
                <a:gd name="T9" fmla="*/ 64 h 128"/>
                <a:gd name="T10" fmla="*/ 88 w 136"/>
                <a:gd name="T11" fmla="*/ 71 h 128"/>
                <a:gd name="T12" fmla="*/ 88 w 136"/>
                <a:gd name="T13" fmla="*/ 69 h 128"/>
                <a:gd name="T14" fmla="*/ 126 w 136"/>
                <a:gd name="T15" fmla="*/ 99 h 128"/>
                <a:gd name="T16" fmla="*/ 102 w 136"/>
                <a:gd name="T17" fmla="*/ 121 h 128"/>
                <a:gd name="T18" fmla="*/ 72 w 136"/>
                <a:gd name="T19" fmla="*/ 83 h 128"/>
                <a:gd name="T20" fmla="*/ 76 w 136"/>
                <a:gd name="T21" fmla="*/ 85 h 128"/>
                <a:gd name="T22" fmla="*/ 69 w 136"/>
                <a:gd name="T23" fmla="*/ 128 h 128"/>
                <a:gd name="T24" fmla="*/ 36 w 136"/>
                <a:gd name="T25" fmla="*/ 121 h 128"/>
                <a:gd name="T26" fmla="*/ 50 w 136"/>
                <a:gd name="T27" fmla="*/ 76 h 128"/>
                <a:gd name="T28" fmla="*/ 55 w 136"/>
                <a:gd name="T29" fmla="*/ 78 h 128"/>
                <a:gd name="T30" fmla="*/ 10 w 136"/>
                <a:gd name="T31" fmla="*/ 97 h 128"/>
                <a:gd name="T32" fmla="*/ 0 w 136"/>
                <a:gd name="T33" fmla="*/ 64 h 128"/>
                <a:gd name="T34" fmla="*/ 48 w 136"/>
                <a:gd name="T35" fmla="*/ 57 h 128"/>
                <a:gd name="T36" fmla="*/ 48 w 136"/>
                <a:gd name="T37" fmla="*/ 59 h 128"/>
                <a:gd name="T38" fmla="*/ 10 w 136"/>
                <a:gd name="T39" fmla="*/ 31 h 128"/>
                <a:gd name="T40" fmla="*/ 34 w 136"/>
                <a:gd name="T41" fmla="*/ 9 h 128"/>
                <a:gd name="T42" fmla="*/ 64 w 136"/>
                <a:gd name="T43" fmla="*/ 45 h 128"/>
                <a:gd name="T44" fmla="*/ 60 w 136"/>
                <a:gd name="T45" fmla="*/ 43 h 128"/>
                <a:gd name="T46" fmla="*/ 67 w 136"/>
                <a:gd name="T47" fmla="*/ 0 h 128"/>
                <a:gd name="T48" fmla="*/ 100 w 136"/>
                <a:gd name="T49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128">
                  <a:moveTo>
                    <a:pt x="100" y="9"/>
                  </a:moveTo>
                  <a:lnTo>
                    <a:pt x="86" y="50"/>
                  </a:lnTo>
                  <a:lnTo>
                    <a:pt x="81" y="47"/>
                  </a:lnTo>
                  <a:lnTo>
                    <a:pt x="126" y="33"/>
                  </a:lnTo>
                  <a:lnTo>
                    <a:pt x="136" y="64"/>
                  </a:lnTo>
                  <a:lnTo>
                    <a:pt x="88" y="71"/>
                  </a:lnTo>
                  <a:lnTo>
                    <a:pt x="88" y="69"/>
                  </a:lnTo>
                  <a:lnTo>
                    <a:pt x="126" y="99"/>
                  </a:lnTo>
                  <a:lnTo>
                    <a:pt x="102" y="121"/>
                  </a:lnTo>
                  <a:lnTo>
                    <a:pt x="72" y="83"/>
                  </a:lnTo>
                  <a:lnTo>
                    <a:pt x="76" y="85"/>
                  </a:lnTo>
                  <a:lnTo>
                    <a:pt x="69" y="128"/>
                  </a:lnTo>
                  <a:lnTo>
                    <a:pt x="36" y="121"/>
                  </a:lnTo>
                  <a:lnTo>
                    <a:pt x="50" y="76"/>
                  </a:lnTo>
                  <a:lnTo>
                    <a:pt x="55" y="78"/>
                  </a:lnTo>
                  <a:lnTo>
                    <a:pt x="10" y="97"/>
                  </a:lnTo>
                  <a:lnTo>
                    <a:pt x="0" y="64"/>
                  </a:lnTo>
                  <a:lnTo>
                    <a:pt x="48" y="57"/>
                  </a:lnTo>
                  <a:lnTo>
                    <a:pt x="48" y="59"/>
                  </a:lnTo>
                  <a:lnTo>
                    <a:pt x="10" y="31"/>
                  </a:lnTo>
                  <a:lnTo>
                    <a:pt x="34" y="9"/>
                  </a:lnTo>
                  <a:lnTo>
                    <a:pt x="64" y="45"/>
                  </a:lnTo>
                  <a:lnTo>
                    <a:pt x="60" y="43"/>
                  </a:lnTo>
                  <a:lnTo>
                    <a:pt x="67" y="0"/>
                  </a:lnTo>
                  <a:lnTo>
                    <a:pt x="10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936683" y="4052654"/>
              <a:ext cx="211138" cy="207963"/>
            </a:xfrm>
            <a:custGeom>
              <a:avLst/>
              <a:gdLst>
                <a:gd name="T0" fmla="*/ 121 w 133"/>
                <a:gd name="T1" fmla="*/ 31 h 131"/>
                <a:gd name="T2" fmla="*/ 88 w 133"/>
                <a:gd name="T3" fmla="*/ 59 h 131"/>
                <a:gd name="T4" fmla="*/ 86 w 133"/>
                <a:gd name="T5" fmla="*/ 57 h 131"/>
                <a:gd name="T6" fmla="*/ 133 w 133"/>
                <a:gd name="T7" fmla="*/ 64 h 131"/>
                <a:gd name="T8" fmla="*/ 126 w 133"/>
                <a:gd name="T9" fmla="*/ 95 h 131"/>
                <a:gd name="T10" fmla="*/ 81 w 133"/>
                <a:gd name="T11" fmla="*/ 81 h 131"/>
                <a:gd name="T12" fmla="*/ 83 w 133"/>
                <a:gd name="T13" fmla="*/ 78 h 131"/>
                <a:gd name="T14" fmla="*/ 102 w 133"/>
                <a:gd name="T15" fmla="*/ 124 h 131"/>
                <a:gd name="T16" fmla="*/ 71 w 133"/>
                <a:gd name="T17" fmla="*/ 131 h 131"/>
                <a:gd name="T18" fmla="*/ 60 w 133"/>
                <a:gd name="T19" fmla="*/ 83 h 131"/>
                <a:gd name="T20" fmla="*/ 64 w 133"/>
                <a:gd name="T21" fmla="*/ 86 h 131"/>
                <a:gd name="T22" fmla="*/ 38 w 133"/>
                <a:gd name="T23" fmla="*/ 121 h 131"/>
                <a:gd name="T24" fmla="*/ 12 w 133"/>
                <a:gd name="T25" fmla="*/ 97 h 131"/>
                <a:gd name="T26" fmla="*/ 48 w 133"/>
                <a:gd name="T27" fmla="*/ 67 h 131"/>
                <a:gd name="T28" fmla="*/ 48 w 133"/>
                <a:gd name="T29" fmla="*/ 71 h 131"/>
                <a:gd name="T30" fmla="*/ 0 w 133"/>
                <a:gd name="T31" fmla="*/ 67 h 131"/>
                <a:gd name="T32" fmla="*/ 7 w 133"/>
                <a:gd name="T33" fmla="*/ 33 h 131"/>
                <a:gd name="T34" fmla="*/ 52 w 133"/>
                <a:gd name="T35" fmla="*/ 50 h 131"/>
                <a:gd name="T36" fmla="*/ 50 w 133"/>
                <a:gd name="T37" fmla="*/ 52 h 131"/>
                <a:gd name="T38" fmla="*/ 31 w 133"/>
                <a:gd name="T39" fmla="*/ 10 h 131"/>
                <a:gd name="T40" fmla="*/ 62 w 133"/>
                <a:gd name="T41" fmla="*/ 0 h 131"/>
                <a:gd name="T42" fmla="*/ 71 w 133"/>
                <a:gd name="T43" fmla="*/ 45 h 131"/>
                <a:gd name="T44" fmla="*/ 69 w 133"/>
                <a:gd name="T45" fmla="*/ 43 h 131"/>
                <a:gd name="T46" fmla="*/ 95 w 133"/>
                <a:gd name="T47" fmla="*/ 7 h 131"/>
                <a:gd name="T48" fmla="*/ 121 w 133"/>
                <a:gd name="T49" fmla="*/ 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121" y="31"/>
                  </a:moveTo>
                  <a:lnTo>
                    <a:pt x="88" y="59"/>
                  </a:lnTo>
                  <a:lnTo>
                    <a:pt x="86" y="57"/>
                  </a:lnTo>
                  <a:lnTo>
                    <a:pt x="133" y="64"/>
                  </a:lnTo>
                  <a:lnTo>
                    <a:pt x="126" y="95"/>
                  </a:lnTo>
                  <a:lnTo>
                    <a:pt x="81" y="81"/>
                  </a:lnTo>
                  <a:lnTo>
                    <a:pt x="83" y="78"/>
                  </a:lnTo>
                  <a:lnTo>
                    <a:pt x="102" y="124"/>
                  </a:lnTo>
                  <a:lnTo>
                    <a:pt x="71" y="131"/>
                  </a:lnTo>
                  <a:lnTo>
                    <a:pt x="60" y="83"/>
                  </a:lnTo>
                  <a:lnTo>
                    <a:pt x="64" y="86"/>
                  </a:lnTo>
                  <a:lnTo>
                    <a:pt x="38" y="121"/>
                  </a:lnTo>
                  <a:lnTo>
                    <a:pt x="12" y="97"/>
                  </a:lnTo>
                  <a:lnTo>
                    <a:pt x="48" y="67"/>
                  </a:lnTo>
                  <a:lnTo>
                    <a:pt x="48" y="71"/>
                  </a:lnTo>
                  <a:lnTo>
                    <a:pt x="0" y="67"/>
                  </a:lnTo>
                  <a:lnTo>
                    <a:pt x="7" y="33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31" y="10"/>
                  </a:lnTo>
                  <a:lnTo>
                    <a:pt x="62" y="0"/>
                  </a:lnTo>
                  <a:lnTo>
                    <a:pt x="71" y="45"/>
                  </a:lnTo>
                  <a:lnTo>
                    <a:pt x="69" y="43"/>
                  </a:lnTo>
                  <a:lnTo>
                    <a:pt x="95" y="7"/>
                  </a:lnTo>
                  <a:lnTo>
                    <a:pt x="12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530283" y="3428767"/>
              <a:ext cx="203200" cy="209550"/>
            </a:xfrm>
            <a:custGeom>
              <a:avLst/>
              <a:gdLst>
                <a:gd name="T0" fmla="*/ 128 w 128"/>
                <a:gd name="T1" fmla="*/ 59 h 132"/>
                <a:gd name="T2" fmla="*/ 86 w 128"/>
                <a:gd name="T3" fmla="*/ 71 h 132"/>
                <a:gd name="T4" fmla="*/ 86 w 128"/>
                <a:gd name="T5" fmla="*/ 66 h 132"/>
                <a:gd name="T6" fmla="*/ 123 w 128"/>
                <a:gd name="T7" fmla="*/ 94 h 132"/>
                <a:gd name="T8" fmla="*/ 102 w 128"/>
                <a:gd name="T9" fmla="*/ 120 h 132"/>
                <a:gd name="T10" fmla="*/ 71 w 128"/>
                <a:gd name="T11" fmla="*/ 85 h 132"/>
                <a:gd name="T12" fmla="*/ 74 w 128"/>
                <a:gd name="T13" fmla="*/ 85 h 132"/>
                <a:gd name="T14" fmla="*/ 69 w 128"/>
                <a:gd name="T15" fmla="*/ 132 h 132"/>
                <a:gd name="T16" fmla="*/ 36 w 128"/>
                <a:gd name="T17" fmla="*/ 125 h 132"/>
                <a:gd name="T18" fmla="*/ 50 w 128"/>
                <a:gd name="T19" fmla="*/ 78 h 132"/>
                <a:gd name="T20" fmla="*/ 52 w 128"/>
                <a:gd name="T21" fmla="*/ 83 h 132"/>
                <a:gd name="T22" fmla="*/ 12 w 128"/>
                <a:gd name="T23" fmla="*/ 102 h 132"/>
                <a:gd name="T24" fmla="*/ 0 w 128"/>
                <a:gd name="T25" fmla="*/ 68 h 132"/>
                <a:gd name="T26" fmla="*/ 45 w 128"/>
                <a:gd name="T27" fmla="*/ 56 h 132"/>
                <a:gd name="T28" fmla="*/ 45 w 128"/>
                <a:gd name="T29" fmla="*/ 61 h 132"/>
                <a:gd name="T30" fmla="*/ 5 w 128"/>
                <a:gd name="T31" fmla="*/ 35 h 132"/>
                <a:gd name="T32" fmla="*/ 26 w 128"/>
                <a:gd name="T33" fmla="*/ 9 h 132"/>
                <a:gd name="T34" fmla="*/ 59 w 128"/>
                <a:gd name="T35" fmla="*/ 45 h 132"/>
                <a:gd name="T36" fmla="*/ 57 w 128"/>
                <a:gd name="T37" fmla="*/ 47 h 132"/>
                <a:gd name="T38" fmla="*/ 59 w 128"/>
                <a:gd name="T39" fmla="*/ 0 h 132"/>
                <a:gd name="T40" fmla="*/ 93 w 128"/>
                <a:gd name="T41" fmla="*/ 4 h 132"/>
                <a:gd name="T42" fmla="*/ 78 w 128"/>
                <a:gd name="T43" fmla="*/ 52 h 132"/>
                <a:gd name="T44" fmla="*/ 78 w 128"/>
                <a:gd name="T45" fmla="*/ 47 h 132"/>
                <a:gd name="T46" fmla="*/ 116 w 128"/>
                <a:gd name="T47" fmla="*/ 28 h 132"/>
                <a:gd name="T48" fmla="*/ 128 w 128"/>
                <a:gd name="T49" fmla="*/ 5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2">
                  <a:moveTo>
                    <a:pt x="128" y="59"/>
                  </a:moveTo>
                  <a:lnTo>
                    <a:pt x="86" y="71"/>
                  </a:lnTo>
                  <a:lnTo>
                    <a:pt x="86" y="66"/>
                  </a:lnTo>
                  <a:lnTo>
                    <a:pt x="123" y="94"/>
                  </a:lnTo>
                  <a:lnTo>
                    <a:pt x="102" y="120"/>
                  </a:lnTo>
                  <a:lnTo>
                    <a:pt x="71" y="85"/>
                  </a:lnTo>
                  <a:lnTo>
                    <a:pt x="74" y="85"/>
                  </a:lnTo>
                  <a:lnTo>
                    <a:pt x="69" y="132"/>
                  </a:lnTo>
                  <a:lnTo>
                    <a:pt x="36" y="125"/>
                  </a:lnTo>
                  <a:lnTo>
                    <a:pt x="50" y="78"/>
                  </a:lnTo>
                  <a:lnTo>
                    <a:pt x="52" y="83"/>
                  </a:lnTo>
                  <a:lnTo>
                    <a:pt x="12" y="102"/>
                  </a:lnTo>
                  <a:lnTo>
                    <a:pt x="0" y="68"/>
                  </a:lnTo>
                  <a:lnTo>
                    <a:pt x="45" y="56"/>
                  </a:lnTo>
                  <a:lnTo>
                    <a:pt x="45" y="61"/>
                  </a:lnTo>
                  <a:lnTo>
                    <a:pt x="5" y="35"/>
                  </a:lnTo>
                  <a:lnTo>
                    <a:pt x="26" y="9"/>
                  </a:lnTo>
                  <a:lnTo>
                    <a:pt x="59" y="45"/>
                  </a:lnTo>
                  <a:lnTo>
                    <a:pt x="57" y="47"/>
                  </a:lnTo>
                  <a:lnTo>
                    <a:pt x="59" y="0"/>
                  </a:lnTo>
                  <a:lnTo>
                    <a:pt x="93" y="4"/>
                  </a:lnTo>
                  <a:lnTo>
                    <a:pt x="78" y="52"/>
                  </a:lnTo>
                  <a:lnTo>
                    <a:pt x="78" y="47"/>
                  </a:lnTo>
                  <a:lnTo>
                    <a:pt x="116" y="28"/>
                  </a:lnTo>
                  <a:lnTo>
                    <a:pt x="12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458845" y="2682641"/>
              <a:ext cx="203200" cy="211138"/>
            </a:xfrm>
            <a:custGeom>
              <a:avLst/>
              <a:gdLst>
                <a:gd name="T0" fmla="*/ 123 w 128"/>
                <a:gd name="T1" fmla="*/ 92 h 133"/>
                <a:gd name="T2" fmla="*/ 81 w 128"/>
                <a:gd name="T3" fmla="*/ 83 h 133"/>
                <a:gd name="T4" fmla="*/ 81 w 128"/>
                <a:gd name="T5" fmla="*/ 78 h 133"/>
                <a:gd name="T6" fmla="*/ 102 w 128"/>
                <a:gd name="T7" fmla="*/ 121 h 133"/>
                <a:gd name="T8" fmla="*/ 71 w 128"/>
                <a:gd name="T9" fmla="*/ 133 h 133"/>
                <a:gd name="T10" fmla="*/ 59 w 128"/>
                <a:gd name="T11" fmla="*/ 88 h 133"/>
                <a:gd name="T12" fmla="*/ 62 w 128"/>
                <a:gd name="T13" fmla="*/ 88 h 133"/>
                <a:gd name="T14" fmla="*/ 36 w 128"/>
                <a:gd name="T15" fmla="*/ 128 h 133"/>
                <a:gd name="T16" fmla="*/ 12 w 128"/>
                <a:gd name="T17" fmla="*/ 109 h 133"/>
                <a:gd name="T18" fmla="*/ 45 w 128"/>
                <a:gd name="T19" fmla="*/ 71 h 133"/>
                <a:gd name="T20" fmla="*/ 45 w 128"/>
                <a:gd name="T21" fmla="*/ 76 h 133"/>
                <a:gd name="T22" fmla="*/ 0 w 128"/>
                <a:gd name="T23" fmla="*/ 76 h 133"/>
                <a:gd name="T24" fmla="*/ 5 w 128"/>
                <a:gd name="T25" fmla="*/ 40 h 133"/>
                <a:gd name="T26" fmla="*/ 52 w 128"/>
                <a:gd name="T27" fmla="*/ 52 h 133"/>
                <a:gd name="T28" fmla="*/ 48 w 128"/>
                <a:gd name="T29" fmla="*/ 57 h 133"/>
                <a:gd name="T30" fmla="*/ 26 w 128"/>
                <a:gd name="T31" fmla="*/ 14 h 133"/>
                <a:gd name="T32" fmla="*/ 57 w 128"/>
                <a:gd name="T33" fmla="*/ 0 h 133"/>
                <a:gd name="T34" fmla="*/ 69 w 128"/>
                <a:gd name="T35" fmla="*/ 47 h 133"/>
                <a:gd name="T36" fmla="*/ 66 w 128"/>
                <a:gd name="T37" fmla="*/ 47 h 133"/>
                <a:gd name="T38" fmla="*/ 90 w 128"/>
                <a:gd name="T39" fmla="*/ 7 h 133"/>
                <a:gd name="T40" fmla="*/ 116 w 128"/>
                <a:gd name="T41" fmla="*/ 26 h 133"/>
                <a:gd name="T42" fmla="*/ 83 w 128"/>
                <a:gd name="T43" fmla="*/ 62 h 133"/>
                <a:gd name="T44" fmla="*/ 85 w 128"/>
                <a:gd name="T45" fmla="*/ 57 h 133"/>
                <a:gd name="T46" fmla="*/ 128 w 128"/>
                <a:gd name="T47" fmla="*/ 57 h 133"/>
                <a:gd name="T48" fmla="*/ 123 w 128"/>
                <a:gd name="T4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3">
                  <a:moveTo>
                    <a:pt x="123" y="92"/>
                  </a:moveTo>
                  <a:lnTo>
                    <a:pt x="81" y="83"/>
                  </a:lnTo>
                  <a:lnTo>
                    <a:pt x="81" y="78"/>
                  </a:lnTo>
                  <a:lnTo>
                    <a:pt x="102" y="121"/>
                  </a:lnTo>
                  <a:lnTo>
                    <a:pt x="71" y="133"/>
                  </a:lnTo>
                  <a:lnTo>
                    <a:pt x="59" y="88"/>
                  </a:lnTo>
                  <a:lnTo>
                    <a:pt x="62" y="88"/>
                  </a:lnTo>
                  <a:lnTo>
                    <a:pt x="36" y="128"/>
                  </a:lnTo>
                  <a:lnTo>
                    <a:pt x="12" y="109"/>
                  </a:lnTo>
                  <a:lnTo>
                    <a:pt x="45" y="71"/>
                  </a:lnTo>
                  <a:lnTo>
                    <a:pt x="45" y="76"/>
                  </a:lnTo>
                  <a:lnTo>
                    <a:pt x="0" y="76"/>
                  </a:lnTo>
                  <a:lnTo>
                    <a:pt x="5" y="40"/>
                  </a:lnTo>
                  <a:lnTo>
                    <a:pt x="52" y="52"/>
                  </a:lnTo>
                  <a:lnTo>
                    <a:pt x="48" y="57"/>
                  </a:lnTo>
                  <a:lnTo>
                    <a:pt x="26" y="14"/>
                  </a:lnTo>
                  <a:lnTo>
                    <a:pt x="57" y="0"/>
                  </a:lnTo>
                  <a:lnTo>
                    <a:pt x="69" y="47"/>
                  </a:lnTo>
                  <a:lnTo>
                    <a:pt x="66" y="47"/>
                  </a:lnTo>
                  <a:lnTo>
                    <a:pt x="90" y="7"/>
                  </a:lnTo>
                  <a:lnTo>
                    <a:pt x="116" y="26"/>
                  </a:lnTo>
                  <a:lnTo>
                    <a:pt x="83" y="62"/>
                  </a:lnTo>
                  <a:lnTo>
                    <a:pt x="85" y="57"/>
                  </a:lnTo>
                  <a:lnTo>
                    <a:pt x="128" y="57"/>
                  </a:lnTo>
                  <a:lnTo>
                    <a:pt x="12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3738245" y="1993666"/>
              <a:ext cx="209550" cy="211138"/>
            </a:xfrm>
            <a:custGeom>
              <a:avLst/>
              <a:gdLst>
                <a:gd name="T0" fmla="*/ 106 w 132"/>
                <a:gd name="T1" fmla="*/ 116 h 133"/>
                <a:gd name="T2" fmla="*/ 73 w 132"/>
                <a:gd name="T3" fmla="*/ 88 h 133"/>
                <a:gd name="T4" fmla="*/ 78 w 132"/>
                <a:gd name="T5" fmla="*/ 83 h 133"/>
                <a:gd name="T6" fmla="*/ 75 w 132"/>
                <a:gd name="T7" fmla="*/ 133 h 133"/>
                <a:gd name="T8" fmla="*/ 42 w 132"/>
                <a:gd name="T9" fmla="*/ 128 h 133"/>
                <a:gd name="T10" fmla="*/ 54 w 132"/>
                <a:gd name="T11" fmla="*/ 83 h 133"/>
                <a:gd name="T12" fmla="*/ 54 w 132"/>
                <a:gd name="T13" fmla="*/ 83 h 133"/>
                <a:gd name="T14" fmla="*/ 14 w 132"/>
                <a:gd name="T15" fmla="*/ 107 h 133"/>
                <a:gd name="T16" fmla="*/ 0 w 132"/>
                <a:gd name="T17" fmla="*/ 78 h 133"/>
                <a:gd name="T18" fmla="*/ 47 w 132"/>
                <a:gd name="T19" fmla="*/ 62 h 133"/>
                <a:gd name="T20" fmla="*/ 45 w 132"/>
                <a:gd name="T21" fmla="*/ 66 h 133"/>
                <a:gd name="T22" fmla="*/ 7 w 132"/>
                <a:gd name="T23" fmla="*/ 43 h 133"/>
                <a:gd name="T24" fmla="*/ 28 w 132"/>
                <a:gd name="T25" fmla="*/ 14 h 133"/>
                <a:gd name="T26" fmla="*/ 61 w 132"/>
                <a:gd name="T27" fmla="*/ 47 h 133"/>
                <a:gd name="T28" fmla="*/ 59 w 132"/>
                <a:gd name="T29" fmla="*/ 50 h 133"/>
                <a:gd name="T30" fmla="*/ 56 w 132"/>
                <a:gd name="T31" fmla="*/ 0 h 133"/>
                <a:gd name="T32" fmla="*/ 90 w 132"/>
                <a:gd name="T33" fmla="*/ 2 h 133"/>
                <a:gd name="T34" fmla="*/ 80 w 132"/>
                <a:gd name="T35" fmla="*/ 50 h 133"/>
                <a:gd name="T36" fmla="*/ 78 w 132"/>
                <a:gd name="T37" fmla="*/ 50 h 133"/>
                <a:gd name="T38" fmla="*/ 118 w 132"/>
                <a:gd name="T39" fmla="*/ 24 h 133"/>
                <a:gd name="T40" fmla="*/ 132 w 132"/>
                <a:gd name="T41" fmla="*/ 55 h 133"/>
                <a:gd name="T42" fmla="*/ 85 w 132"/>
                <a:gd name="T43" fmla="*/ 69 h 133"/>
                <a:gd name="T44" fmla="*/ 90 w 132"/>
                <a:gd name="T45" fmla="*/ 66 h 133"/>
                <a:gd name="T46" fmla="*/ 128 w 132"/>
                <a:gd name="T47" fmla="*/ 88 h 133"/>
                <a:gd name="T48" fmla="*/ 106 w 132"/>
                <a:gd name="T49" fmla="*/ 1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133">
                  <a:moveTo>
                    <a:pt x="106" y="116"/>
                  </a:moveTo>
                  <a:lnTo>
                    <a:pt x="73" y="88"/>
                  </a:lnTo>
                  <a:lnTo>
                    <a:pt x="78" y="83"/>
                  </a:lnTo>
                  <a:lnTo>
                    <a:pt x="75" y="133"/>
                  </a:lnTo>
                  <a:lnTo>
                    <a:pt x="42" y="128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14" y="107"/>
                  </a:lnTo>
                  <a:lnTo>
                    <a:pt x="0" y="78"/>
                  </a:lnTo>
                  <a:lnTo>
                    <a:pt x="47" y="62"/>
                  </a:lnTo>
                  <a:lnTo>
                    <a:pt x="45" y="66"/>
                  </a:lnTo>
                  <a:lnTo>
                    <a:pt x="7" y="43"/>
                  </a:lnTo>
                  <a:lnTo>
                    <a:pt x="28" y="14"/>
                  </a:lnTo>
                  <a:lnTo>
                    <a:pt x="61" y="47"/>
                  </a:lnTo>
                  <a:lnTo>
                    <a:pt x="59" y="50"/>
                  </a:lnTo>
                  <a:lnTo>
                    <a:pt x="56" y="0"/>
                  </a:lnTo>
                  <a:lnTo>
                    <a:pt x="90" y="2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118" y="24"/>
                  </a:lnTo>
                  <a:lnTo>
                    <a:pt x="132" y="55"/>
                  </a:lnTo>
                  <a:lnTo>
                    <a:pt x="85" y="69"/>
                  </a:lnTo>
                  <a:lnTo>
                    <a:pt x="90" y="66"/>
                  </a:lnTo>
                  <a:lnTo>
                    <a:pt x="128" y="88"/>
                  </a:lnTo>
                  <a:lnTo>
                    <a:pt x="106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8"/>
            <p:cNvSpPr>
              <a:spLocks noChangeShapeType="1"/>
            </p:cNvSpPr>
            <p:nvPr/>
          </p:nvSpPr>
          <p:spPr bwMode="auto">
            <a:xfrm flipH="1">
              <a:off x="4641533" y="2200041"/>
              <a:ext cx="922338" cy="1597025"/>
            </a:xfrm>
            <a:prstGeom prst="line">
              <a:avLst/>
            </a:prstGeom>
            <a:grpFill/>
            <a:ln w="254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10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1346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Beyond </a:t>
            </a:r>
            <a:r>
              <a:rPr lang="en-US" dirty="0" smtClean="0"/>
              <a:t>beautiful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/>
              <a:t>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dolor </a:t>
            </a:r>
            <a:r>
              <a:rPr lang="en-US" dirty="0" err="1"/>
              <a:t>volutpat</a:t>
            </a:r>
            <a:r>
              <a:rPr lang="en-US" dirty="0"/>
              <a:t>, semper </a:t>
            </a:r>
            <a:r>
              <a:rPr lang="en-US" dirty="0" err="1"/>
              <a:t>velit</a:t>
            </a:r>
            <a:r>
              <a:rPr lang="en-US" dirty="0"/>
              <a:t> vitae </a:t>
            </a:r>
            <a:r>
              <a:rPr lang="en-US" dirty="0" err="1"/>
              <a:t>turpis</a:t>
            </a:r>
            <a:r>
              <a:rPr lang="en-US" dirty="0"/>
              <a:t>.</a:t>
            </a:r>
          </a:p>
        </p:txBody>
      </p:sp>
      <p:pic>
        <p:nvPicPr>
          <p:cNvPr id="30" name="Picture Placeholder 29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11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0797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  <p:pic>
        <p:nvPicPr>
          <p:cNvPr id="6" name="Picture Placeholder 5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Making you visible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/>
              <a:t>Nunc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at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mi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ante.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12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3733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  <p:pic>
        <p:nvPicPr>
          <p:cNvPr id="6" name="Picture Placeholder 5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Grow </a:t>
            </a:r>
            <a:br>
              <a:rPr lang="en-US" dirty="0"/>
            </a:br>
            <a:r>
              <a:rPr lang="en-US" dirty="0"/>
              <a:t>with trend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ante ipsum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et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cubilia</a:t>
            </a:r>
            <a:r>
              <a:rPr lang="en-US" dirty="0"/>
              <a:t> </a:t>
            </a:r>
            <a:r>
              <a:rPr lang="en-US" dirty="0" err="1"/>
              <a:t>curae</a:t>
            </a:r>
            <a:r>
              <a:rPr lang="en-US" dirty="0"/>
              <a:t>, non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13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5290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  <p:pic>
        <p:nvPicPr>
          <p:cNvPr id="6" name="Picture Placeholder 5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Keeping you updated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 err="1"/>
              <a:t>Vestibulum</a:t>
            </a:r>
            <a:r>
              <a:rPr lang="en-US" dirty="0"/>
              <a:t> in </a:t>
            </a:r>
            <a:r>
              <a:rPr lang="en-US" dirty="0" err="1"/>
              <a:t>aliquet</a:t>
            </a:r>
            <a:r>
              <a:rPr lang="en-US" dirty="0"/>
              <a:t> libero. </a:t>
            </a:r>
            <a:r>
              <a:rPr lang="en-US" dirty="0" err="1"/>
              <a:t>Fusce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magna,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porta pharetra.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dictum, cursus lacus.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14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7300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  <p:pic>
        <p:nvPicPr>
          <p:cNvPr id="6" name="Picture Placeholder 5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Style beyond time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 err="1"/>
              <a:t>Morbi</a:t>
            </a:r>
            <a:r>
              <a:rPr lang="en-US" dirty="0"/>
              <a:t> dictum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ac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non. </a:t>
            </a:r>
            <a:r>
              <a:rPr lang="en-US" dirty="0" err="1"/>
              <a:t>Nulla</a:t>
            </a:r>
            <a:r>
              <a:rPr lang="en-US" dirty="0"/>
              <a:t> porta convallis </a:t>
            </a:r>
            <a:r>
              <a:rPr lang="en-US" dirty="0" err="1"/>
              <a:t>condimentum</a:t>
            </a:r>
            <a:r>
              <a:rPr lang="en-US" dirty="0"/>
              <a:t>. Integer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ac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15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77882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>
          <a:xfrm>
            <a:off x="5710238" y="1110485"/>
            <a:ext cx="12961937" cy="1594283"/>
          </a:xfrm>
        </p:spPr>
        <p:txBody>
          <a:bodyPr/>
          <a:lstStyle/>
          <a:p>
            <a:pPr lvl="0"/>
            <a:r>
              <a:rPr lang="en-US" dirty="0"/>
              <a:t>What we do</a:t>
            </a:r>
            <a:endParaRPr 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16</a:t>
            </a:fld>
            <a:endParaRPr lang="x-none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</a:t>
            </a:r>
            <a:endParaRPr lang="x-non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pPr lvl="0"/>
            <a:r>
              <a:rPr lang="en-US" dirty="0"/>
              <a:t></a:t>
            </a:r>
            <a:endParaRPr lang="x-non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Maecenas id diam vestibulum, fringilla velit non malesuada.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 lvl="0"/>
            <a:r>
              <a:rPr lang="en-US" dirty="0"/>
              <a:t>Consulting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pt-BR" dirty="0"/>
              <a:t>Vestibulum eu augue facilisis, iaculis sem viverra, dignissim.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/>
              <a:t>Marketing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en-US" dirty="0"/>
              <a:t></a:t>
            </a:r>
            <a:endParaRPr lang="x-none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lvl="0"/>
            <a:r>
              <a:rPr lang="pt-BR" dirty="0"/>
              <a:t>Etiam elementum tortor eu nisi varius, ut rutrum massa.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pPr lvl="0"/>
            <a:r>
              <a:rPr lang="en-US" dirty="0"/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1443" y="3257550"/>
            <a:ext cx="216011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13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109788" y="3978275"/>
            <a:ext cx="20162837" cy="6480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>
          <a:xfrm>
            <a:off x="5710238" y="1110485"/>
            <a:ext cx="12961937" cy="1594283"/>
          </a:xfrm>
        </p:spPr>
        <p:txBody>
          <a:bodyPr/>
          <a:lstStyle/>
          <a:p>
            <a:pPr lvl="0"/>
            <a:r>
              <a:rPr lang="en-US" dirty="0"/>
              <a:t>Our goals</a:t>
            </a:r>
            <a:endParaRPr 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17</a:t>
            </a:fld>
            <a:endParaRPr lang="x-none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Donec tristique id sapien vitae elementum. 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 lvl="0"/>
            <a:r>
              <a:rPr lang="en-US" dirty="0"/>
              <a:t>Customer </a:t>
            </a:r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pt-BR" dirty="0"/>
              <a:t>Quisque sed neque vitae mi aliquet sagittis vitae non ex. 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/>
              <a:t>Team </a:t>
            </a:r>
            <a:r>
              <a:rPr lang="en-US" dirty="0" smtClean="0"/>
              <a:t>building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pPr lvl="0"/>
            <a:r>
              <a:rPr lang="pt-BR" dirty="0"/>
              <a:t>Cras sed ipsum nisl. Sed gravida leo semper fermentum.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en-US" dirty="0"/>
              <a:t>Maintain </a:t>
            </a:r>
            <a:r>
              <a:rPr lang="en-US" dirty="0" smtClean="0"/>
              <a:t>profits</a:t>
            </a:r>
            <a:endParaRPr lang="en-US" dirty="0"/>
          </a:p>
        </p:txBody>
      </p:sp>
      <p:sp>
        <p:nvSpPr>
          <p:cNvPr id="12" name="Line 18"/>
          <p:cNvSpPr>
            <a:spLocks noChangeAspect="1" noChangeShapeType="1"/>
          </p:cNvSpPr>
          <p:nvPr/>
        </p:nvSpPr>
        <p:spPr bwMode="auto">
          <a:xfrm flipH="1">
            <a:off x="8536509" y="5418138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8"/>
          <p:cNvSpPr>
            <a:spLocks noChangeAspect="1" noChangeShapeType="1"/>
          </p:cNvSpPr>
          <p:nvPr/>
        </p:nvSpPr>
        <p:spPr bwMode="auto">
          <a:xfrm flipH="1">
            <a:off x="15018271" y="5418138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1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5" grpId="0"/>
      <p:bldP spid="6" grpId="0"/>
      <p:bldP spid="7" grpId="0"/>
      <p:bldP spid="8" grpId="0"/>
      <p:bldP spid="9" grpId="0"/>
      <p:bldP spid="10" grpId="0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>
          <a:xfrm>
            <a:off x="5710238" y="1110485"/>
            <a:ext cx="12961937" cy="1594283"/>
          </a:xfrm>
        </p:spPr>
        <p:txBody>
          <a:bodyPr/>
          <a:lstStyle/>
          <a:p>
            <a:pPr lvl="0"/>
            <a:r>
              <a:rPr lang="en-US" dirty="0" smtClean="0"/>
              <a:t>Our </a:t>
            </a:r>
            <a:r>
              <a:rPr lang="en-US" dirty="0"/>
              <a:t>v</a:t>
            </a:r>
            <a:r>
              <a:rPr lang="en-US" dirty="0" smtClean="0"/>
              <a:t>alues</a:t>
            </a:r>
            <a:endParaRPr 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18</a:t>
            </a:fld>
            <a:endParaRPr lang="x-none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 lvl="0"/>
            <a:r>
              <a:rPr lang="en-US" dirty="0"/>
              <a:t>We embrace</a:t>
            </a:r>
            <a:br>
              <a:rPr lang="en-US" dirty="0"/>
            </a:br>
            <a:r>
              <a:rPr lang="en-US" dirty="0"/>
              <a:t>and </a:t>
            </a:r>
            <a:r>
              <a:rPr lang="en-US" dirty="0" smtClean="0"/>
              <a:t>drive</a:t>
            </a:r>
            <a:r>
              <a:rPr lang="uk-UA" dirty="0" smtClean="0"/>
              <a:t> </a:t>
            </a:r>
            <a:r>
              <a:rPr lang="en-US" dirty="0" smtClean="0"/>
              <a:t>change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/>
              <a:t>We pursue growth and learning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en-US" dirty="0"/>
              <a:t>We are passionate and determined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5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391443" y="3257550"/>
            <a:ext cx="216011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37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5710238" y="3257550"/>
            <a:ext cx="18672175" cy="104584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19</a:t>
            </a:fld>
            <a:endParaRPr lang="x-none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5" name="Picture Placeholder 4"/>
          <p:cNvSpPr>
            <a:spLocks noGrp="1"/>
          </p:cNvSpPr>
          <p:nvPr>
            <p:ph type="pic" sz="quarter" idx="58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57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56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Our team</a:t>
            </a:r>
            <a:endParaRPr lang="x-non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pPr lvl="0"/>
            <a:r>
              <a:rPr lang="en-US" dirty="0"/>
              <a:t>John Doe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CEO and Founder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lvl="0"/>
            <a:r>
              <a:rPr lang="en-US" dirty="0"/>
              <a:t>Jane Doe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pPr lvl="0"/>
            <a:r>
              <a:rPr lang="pt-BR" dirty="0"/>
              <a:t>Executive Manager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pPr lvl="0"/>
            <a:r>
              <a:rPr lang="en-US" dirty="0"/>
              <a:t>John Smith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pPr lvl="0"/>
            <a:r>
              <a:rPr lang="pt-BR" dirty="0"/>
              <a:t>Developer</a:t>
            </a:r>
            <a:endParaRPr lang="ru-R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pPr lvl="0"/>
            <a:r>
              <a:rPr lang="en-US" dirty="0"/>
              <a:t>Jane Smith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pPr lvl="0"/>
            <a:r>
              <a:rPr lang="pt-BR" dirty="0"/>
              <a:t>Manager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22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/>
          <p:cNvSpPr/>
          <p:nvPr/>
        </p:nvSpPr>
        <p:spPr>
          <a:xfrm>
            <a:off x="19571250" y="6315045"/>
            <a:ext cx="3240000" cy="32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0567350" y="6315045"/>
            <a:ext cx="3240000" cy="32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5069300" y="8488809"/>
            <a:ext cx="3240000" cy="32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6065400" y="8488809"/>
            <a:ext cx="3240000" cy="32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563450" y="6315045"/>
            <a:ext cx="3240000" cy="32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390650" y="7590007"/>
            <a:ext cx="3585600" cy="789411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 smtClean="0"/>
              <a:t>Contents</a:t>
            </a:r>
            <a:endParaRPr lang="x-non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/>
              <a:t>04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/>
              <a:t>48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/>
              <a:t>51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en-US" dirty="0" smtClean="0"/>
              <a:t>Stories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 smtClean="0"/>
              <a:t>Infographics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46"/>
          </p:nvPr>
        </p:nvSpPr>
        <p:spPr>
          <a:xfrm>
            <a:off x="19398449" y="7590007"/>
            <a:ext cx="3585603" cy="789411"/>
          </a:xfrm>
        </p:spPr>
        <p:txBody>
          <a:bodyPr/>
          <a:lstStyle/>
          <a:p>
            <a:pPr lvl="0"/>
            <a:r>
              <a:rPr lang="en-US" dirty="0" smtClean="0"/>
              <a:t>Contacts</a:t>
            </a:r>
            <a:endParaRPr lang="en-US" dirty="0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</a:t>
            </a:fld>
            <a:endParaRPr lang="x-none"/>
          </a:p>
        </p:txBody>
      </p:sp>
      <p:cxnSp>
        <p:nvCxnSpPr>
          <p:cNvPr id="7" name="Straight Connector 6"/>
          <p:cNvCxnSpPr/>
          <p:nvPr/>
        </p:nvCxnSpPr>
        <p:spPr>
          <a:xfrm>
            <a:off x="1391443" y="3257550"/>
            <a:ext cx="216011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ine 18"/>
          <p:cNvSpPr>
            <a:spLocks noChangeAspect="1" noChangeShapeType="1"/>
          </p:cNvSpPr>
          <p:nvPr/>
        </p:nvSpPr>
        <p:spPr bwMode="auto">
          <a:xfrm flipH="1">
            <a:off x="4971882" y="6132365"/>
            <a:ext cx="2069082" cy="360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18"/>
          <p:cNvSpPr>
            <a:spLocks noChangeAspect="1" noChangeShapeType="1"/>
          </p:cNvSpPr>
          <p:nvPr/>
        </p:nvSpPr>
        <p:spPr bwMode="auto">
          <a:xfrm flipH="1">
            <a:off x="9532201" y="7578725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18"/>
          <p:cNvSpPr>
            <a:spLocks noChangeAspect="1" noChangeShapeType="1"/>
          </p:cNvSpPr>
          <p:nvPr/>
        </p:nvSpPr>
        <p:spPr bwMode="auto">
          <a:xfrm flipH="1">
            <a:off x="14035643" y="6132365"/>
            <a:ext cx="2069082" cy="360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18"/>
          <p:cNvSpPr>
            <a:spLocks noChangeAspect="1" noChangeShapeType="1"/>
          </p:cNvSpPr>
          <p:nvPr/>
        </p:nvSpPr>
        <p:spPr bwMode="auto">
          <a:xfrm flipH="1">
            <a:off x="18536101" y="7578725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" name="Picture Placeholder 17"/>
          <p:cNvPicPr>
            <a:picLocks noGrp="1" noChangeAspect="1"/>
          </p:cNvPicPr>
          <p:nvPr>
            <p:ph type="pic" sz="quarter" idx="3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7217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2" grpId="0" animBg="1"/>
      <p:bldP spid="41" grpId="0" animBg="1"/>
      <p:bldP spid="40" grpId="0" animBg="1"/>
      <p:bldP spid="39" grpId="0" animBg="1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9" grpId="0" animBg="1"/>
      <p:bldP spid="35" grpId="0" animBg="1"/>
      <p:bldP spid="37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Testimonials</a:t>
            </a:r>
            <a:endParaRPr 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20</a:t>
            </a:fld>
            <a:endParaRPr lang="x-none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pPr lvl="0"/>
            <a:r>
              <a:rPr lang="en-US" dirty="0"/>
              <a:t>John Doe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lvl="0"/>
            <a:r>
              <a:rPr lang="en-US" dirty="0"/>
              <a:t>Jane Smith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pPr lvl="0"/>
            <a:r>
              <a:rPr lang="en-US" dirty="0"/>
              <a:t>Joana Doe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ante.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id.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, dolor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, </a:t>
            </a:r>
            <a:r>
              <a:rPr lang="en-US" dirty="0" err="1"/>
              <a:t>mauris</a:t>
            </a:r>
            <a:r>
              <a:rPr lang="en-US" dirty="0"/>
              <a:t> mi.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pPr lvl="0"/>
            <a:r>
              <a:rPr lang="en-US" dirty="0"/>
              <a:t>In </a:t>
            </a:r>
            <a:r>
              <a:rPr lang="en-US" dirty="0" err="1"/>
              <a:t>placerat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ex.</a:t>
            </a: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9626632" y="10545400"/>
            <a:ext cx="5228191" cy="309874"/>
          </a:xfrm>
          <a:custGeom>
            <a:avLst/>
            <a:gdLst>
              <a:gd name="T0" fmla="*/ 7553 w 7669"/>
              <a:gd name="T1" fmla="*/ 205 h 205"/>
              <a:gd name="T2" fmla="*/ 7669 w 7669"/>
              <a:gd name="T3" fmla="*/ 0 h 205"/>
              <a:gd name="T4" fmla="*/ 0 w 7669"/>
              <a:gd name="T5" fmla="*/ 0 h 205"/>
              <a:gd name="connsiteX0" fmla="*/ 11051 w 11202"/>
              <a:gd name="connsiteY0" fmla="*/ 10000 h 10000"/>
              <a:gd name="connsiteX1" fmla="*/ 11202 w 11202"/>
              <a:gd name="connsiteY1" fmla="*/ 0 h 10000"/>
              <a:gd name="connsiteX2" fmla="*/ 0 w 11202"/>
              <a:gd name="connsiteY2" fmla="*/ 0 h 10000"/>
              <a:gd name="connsiteX0" fmla="*/ 3623 w 3774"/>
              <a:gd name="connsiteY0" fmla="*/ 10000 h 10000"/>
              <a:gd name="connsiteX1" fmla="*/ 3774 w 3774"/>
              <a:gd name="connsiteY1" fmla="*/ 0 h 10000"/>
              <a:gd name="connsiteX2" fmla="*/ 0 w 3774"/>
              <a:gd name="connsiteY2" fmla="*/ 281 h 10000"/>
              <a:gd name="connsiteX0" fmla="*/ 10595 w 10995"/>
              <a:gd name="connsiteY0" fmla="*/ 10000 h 10000"/>
              <a:gd name="connsiteX1" fmla="*/ 10995 w 10995"/>
              <a:gd name="connsiteY1" fmla="*/ 0 h 10000"/>
              <a:gd name="connsiteX2" fmla="*/ 0 w 10995"/>
              <a:gd name="connsiteY2" fmla="*/ 281 h 10000"/>
              <a:gd name="connsiteX0" fmla="*/ 11223 w 11245"/>
              <a:gd name="connsiteY0" fmla="*/ 578 h 6794"/>
              <a:gd name="connsiteX1" fmla="*/ 10995 w 11245"/>
              <a:gd name="connsiteY1" fmla="*/ 6216 h 6794"/>
              <a:gd name="connsiteX2" fmla="*/ 0 w 11245"/>
              <a:gd name="connsiteY2" fmla="*/ 6497 h 6794"/>
              <a:gd name="connsiteX0" fmla="*/ 10054 w 10071"/>
              <a:gd name="connsiteY0" fmla="*/ 713 h 13786"/>
              <a:gd name="connsiteX1" fmla="*/ 9778 w 10071"/>
              <a:gd name="connsiteY1" fmla="*/ 13073 h 13786"/>
              <a:gd name="connsiteX2" fmla="*/ 0 w 10071"/>
              <a:gd name="connsiteY2" fmla="*/ 13487 h 13786"/>
              <a:gd name="connsiteX0" fmla="*/ 10091 w 10107"/>
              <a:gd name="connsiteY0" fmla="*/ 713 h 13786"/>
              <a:gd name="connsiteX1" fmla="*/ 9778 w 10107"/>
              <a:gd name="connsiteY1" fmla="*/ 13073 h 13786"/>
              <a:gd name="connsiteX2" fmla="*/ 0 w 10107"/>
              <a:gd name="connsiteY2" fmla="*/ 13487 h 13786"/>
              <a:gd name="connsiteX0" fmla="*/ 10091 w 10110"/>
              <a:gd name="connsiteY0" fmla="*/ 868 h 13642"/>
              <a:gd name="connsiteX1" fmla="*/ 9778 w 10110"/>
              <a:gd name="connsiteY1" fmla="*/ 13228 h 13642"/>
              <a:gd name="connsiteX2" fmla="*/ 0 w 10110"/>
              <a:gd name="connsiteY2" fmla="*/ 13642 h 13642"/>
              <a:gd name="connsiteX0" fmla="*/ 10091 w 10119"/>
              <a:gd name="connsiteY0" fmla="*/ 1241 h 14015"/>
              <a:gd name="connsiteX1" fmla="*/ 9778 w 10119"/>
              <a:gd name="connsiteY1" fmla="*/ 13601 h 14015"/>
              <a:gd name="connsiteX2" fmla="*/ 0 w 10119"/>
              <a:gd name="connsiteY2" fmla="*/ 14015 h 14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19" h="14015">
                <a:moveTo>
                  <a:pt x="10091" y="1241"/>
                </a:moveTo>
                <a:cubicBezTo>
                  <a:pt x="10209" y="-3665"/>
                  <a:pt x="9939" y="7122"/>
                  <a:pt x="9778" y="13601"/>
                </a:cubicBezTo>
                <a:cubicBezTo>
                  <a:pt x="979" y="13601"/>
                  <a:pt x="8799" y="14015"/>
                  <a:pt x="0" y="14015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2097947" y="9744129"/>
            <a:ext cx="5051840" cy="325438"/>
          </a:xfrm>
          <a:custGeom>
            <a:avLst/>
            <a:gdLst>
              <a:gd name="T0" fmla="*/ 7553 w 7669"/>
              <a:gd name="T1" fmla="*/ 205 h 205"/>
              <a:gd name="T2" fmla="*/ 7669 w 7669"/>
              <a:gd name="T3" fmla="*/ 0 h 205"/>
              <a:gd name="T4" fmla="*/ 0 w 7669"/>
              <a:gd name="T5" fmla="*/ 0 h 205"/>
              <a:gd name="connsiteX0" fmla="*/ 11051 w 11202"/>
              <a:gd name="connsiteY0" fmla="*/ 10000 h 10000"/>
              <a:gd name="connsiteX1" fmla="*/ 11202 w 11202"/>
              <a:gd name="connsiteY1" fmla="*/ 0 h 10000"/>
              <a:gd name="connsiteX2" fmla="*/ 0 w 11202"/>
              <a:gd name="connsiteY2" fmla="*/ 0 h 10000"/>
              <a:gd name="connsiteX0" fmla="*/ 3623 w 3774"/>
              <a:gd name="connsiteY0" fmla="*/ 10000 h 10000"/>
              <a:gd name="connsiteX1" fmla="*/ 3774 w 3774"/>
              <a:gd name="connsiteY1" fmla="*/ 0 h 10000"/>
              <a:gd name="connsiteX2" fmla="*/ 0 w 3774"/>
              <a:gd name="connsiteY2" fmla="*/ 281 h 10000"/>
              <a:gd name="connsiteX0" fmla="*/ 10595 w 10995"/>
              <a:gd name="connsiteY0" fmla="*/ 10000 h 10000"/>
              <a:gd name="connsiteX1" fmla="*/ 10995 w 10995"/>
              <a:gd name="connsiteY1" fmla="*/ 0 h 10000"/>
              <a:gd name="connsiteX2" fmla="*/ 0 w 10995"/>
              <a:gd name="connsiteY2" fmla="*/ 28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5" h="10000">
                <a:moveTo>
                  <a:pt x="10595" y="10000"/>
                </a:moveTo>
                <a:cubicBezTo>
                  <a:pt x="10727" y="6667"/>
                  <a:pt x="10863" y="3333"/>
                  <a:pt x="10995" y="0"/>
                </a:cubicBezTo>
                <a:cubicBezTo>
                  <a:pt x="1101" y="0"/>
                  <a:pt x="9894" y="281"/>
                  <a:pt x="0" y="281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17232313" y="9744129"/>
            <a:ext cx="5051840" cy="325438"/>
          </a:xfrm>
          <a:custGeom>
            <a:avLst/>
            <a:gdLst>
              <a:gd name="T0" fmla="*/ 7553 w 7669"/>
              <a:gd name="T1" fmla="*/ 205 h 205"/>
              <a:gd name="T2" fmla="*/ 7669 w 7669"/>
              <a:gd name="T3" fmla="*/ 0 h 205"/>
              <a:gd name="T4" fmla="*/ 0 w 7669"/>
              <a:gd name="T5" fmla="*/ 0 h 205"/>
              <a:gd name="connsiteX0" fmla="*/ 11051 w 11202"/>
              <a:gd name="connsiteY0" fmla="*/ 10000 h 10000"/>
              <a:gd name="connsiteX1" fmla="*/ 11202 w 11202"/>
              <a:gd name="connsiteY1" fmla="*/ 0 h 10000"/>
              <a:gd name="connsiteX2" fmla="*/ 0 w 11202"/>
              <a:gd name="connsiteY2" fmla="*/ 0 h 10000"/>
              <a:gd name="connsiteX0" fmla="*/ 3623 w 3774"/>
              <a:gd name="connsiteY0" fmla="*/ 10000 h 10000"/>
              <a:gd name="connsiteX1" fmla="*/ 3774 w 3774"/>
              <a:gd name="connsiteY1" fmla="*/ 0 h 10000"/>
              <a:gd name="connsiteX2" fmla="*/ 0 w 3774"/>
              <a:gd name="connsiteY2" fmla="*/ 281 h 10000"/>
              <a:gd name="connsiteX0" fmla="*/ 10595 w 10995"/>
              <a:gd name="connsiteY0" fmla="*/ 10000 h 10000"/>
              <a:gd name="connsiteX1" fmla="*/ 10995 w 10995"/>
              <a:gd name="connsiteY1" fmla="*/ 0 h 10000"/>
              <a:gd name="connsiteX2" fmla="*/ 0 w 10995"/>
              <a:gd name="connsiteY2" fmla="*/ 28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5" h="10000">
                <a:moveTo>
                  <a:pt x="10595" y="10000"/>
                </a:moveTo>
                <a:cubicBezTo>
                  <a:pt x="10727" y="6667"/>
                  <a:pt x="10863" y="3333"/>
                  <a:pt x="10995" y="0"/>
                </a:cubicBezTo>
                <a:cubicBezTo>
                  <a:pt x="1101" y="0"/>
                  <a:pt x="9894" y="281"/>
                  <a:pt x="0" y="281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58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60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61"/>
          </p:nvPr>
        </p:nvSpPr>
        <p:spPr/>
      </p:sp>
    </p:spTree>
    <p:extLst>
      <p:ext uri="{BB962C8B-B14F-4D97-AF65-F5344CB8AC3E}">
        <p14:creationId xmlns:p14="http://schemas.microsoft.com/office/powerpoint/2010/main" val="100066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11" grpId="0"/>
      <p:bldP spid="12" grpId="0"/>
      <p:bldP spid="13" grpId="0"/>
      <p:bldP spid="17" grpId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>
          <a:xfrm>
            <a:off x="5710238" y="1110485"/>
            <a:ext cx="12961937" cy="1594283"/>
          </a:xfrm>
        </p:spPr>
        <p:txBody>
          <a:bodyPr/>
          <a:lstStyle/>
          <a:p>
            <a:pPr lvl="0"/>
            <a:r>
              <a:rPr lang="en-US" dirty="0"/>
              <a:t>Our partners</a:t>
            </a:r>
            <a:endParaRPr 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21</a:t>
            </a:fld>
            <a:endParaRPr lang="x-none"/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cxnSp>
        <p:nvCxnSpPr>
          <p:cNvPr id="21" name="Straight Connector 20"/>
          <p:cNvCxnSpPr/>
          <p:nvPr/>
        </p:nvCxnSpPr>
        <p:spPr>
          <a:xfrm>
            <a:off x="1391443" y="3257550"/>
            <a:ext cx="216011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icture Placeholder 21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39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5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5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29" name="Picture Placeholder 28"/>
          <p:cNvSpPr>
            <a:spLocks noGrp="1"/>
          </p:cNvSpPr>
          <p:nvPr>
            <p:ph type="pic" sz="quarter" idx="40"/>
          </p:nvPr>
        </p:nvSpPr>
        <p:spPr/>
      </p:sp>
    </p:spTree>
    <p:extLst>
      <p:ext uri="{BB962C8B-B14F-4D97-AF65-F5344CB8AC3E}">
        <p14:creationId xmlns:p14="http://schemas.microsoft.com/office/powerpoint/2010/main" val="323902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735637" y="3978274"/>
            <a:ext cx="18672175" cy="72009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Quotation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22</a:t>
            </a:fld>
            <a:endParaRPr lang="x-none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en-US" dirty="0"/>
              <a:t></a:t>
            </a:r>
            <a:endParaRPr lang="x-non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en-US" dirty="0"/>
              <a:t>Success seems to be connected with action. Successful people keep moving. They make mistakes but they don’t quit.</a:t>
            </a:r>
            <a:endParaRPr lang="uk-UA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61"/>
          </p:nvPr>
        </p:nvSpPr>
        <p:spPr/>
      </p:sp>
    </p:spTree>
    <p:extLst>
      <p:ext uri="{BB962C8B-B14F-4D97-AF65-F5344CB8AC3E}">
        <p14:creationId xmlns:p14="http://schemas.microsoft.com/office/powerpoint/2010/main" val="59472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5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031469" y="0"/>
            <a:ext cx="9359844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23</a:t>
            </a:fld>
            <a:endParaRPr lang="x-none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12" name="Line 18"/>
          <p:cNvSpPr>
            <a:spLocks noChangeAspect="1" noChangeShapeType="1"/>
          </p:cNvSpPr>
          <p:nvPr/>
        </p:nvSpPr>
        <p:spPr bwMode="auto">
          <a:xfrm flipH="1">
            <a:off x="2355817" y="7977263"/>
            <a:ext cx="1655265" cy="288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5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Maecenas nec aliquam odio. Nunc congue id sem eu sollicitudin. Donec maximus porttitor dui, ut ultricies.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en-US" dirty="0"/>
              <a:t>Ideal for sale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0162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37275"/>
            <a:ext cx="18672175" cy="75787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24</a:t>
            </a:fld>
            <a:endParaRPr lang="x-none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3" name="Picture Placeholder 2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5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53"/>
          </p:nvPr>
        </p:nvSpPr>
        <p:spPr/>
      </p:sp>
      <p:sp>
        <p:nvSpPr>
          <p:cNvPr id="10" name="Text Placeholder 9"/>
          <p:cNvSpPr>
            <a:spLocks noGrp="1"/>
          </p:cNvSpPr>
          <p:nvPr>
            <p:ph type="body" sz="quarter" idx="43"/>
          </p:nvPr>
        </p:nvSpPr>
        <p:spPr>
          <a:xfrm>
            <a:off x="8591550" y="1110712"/>
            <a:ext cx="13681075" cy="2563843"/>
          </a:xfrm>
        </p:spPr>
        <p:txBody>
          <a:bodyPr/>
          <a:lstStyle/>
          <a:p>
            <a:r>
              <a:rPr lang="en-US" dirty="0"/>
              <a:t>We deal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brilliant </a:t>
            </a:r>
            <a:r>
              <a:rPr lang="en-US" dirty="0"/>
              <a:t>creativity</a:t>
            </a:r>
          </a:p>
        </p:txBody>
      </p:sp>
    </p:spTree>
    <p:extLst>
      <p:ext uri="{BB962C8B-B14F-4D97-AF65-F5344CB8AC3E}">
        <p14:creationId xmlns:p14="http://schemas.microsoft.com/office/powerpoint/2010/main" val="119727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25</a:t>
            </a:fld>
            <a:endParaRPr lang="x-none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3" name="Picture Placeholder 2"/>
          <p:cNvSpPr>
            <a:spLocks noGrp="1"/>
          </p:cNvSpPr>
          <p:nvPr>
            <p:ph type="pic" sz="quarter" idx="56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5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5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53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43"/>
          </p:nvPr>
        </p:nvSpPr>
        <p:spPr>
          <a:xfrm>
            <a:off x="12911139" y="1110712"/>
            <a:ext cx="5040312" cy="2566857"/>
          </a:xfrm>
        </p:spPr>
        <p:txBody>
          <a:bodyPr/>
          <a:lstStyle/>
          <a:p>
            <a:pPr lvl="0"/>
            <a:r>
              <a:rPr lang="en-US" dirty="0"/>
              <a:t>Keep it moving</a:t>
            </a:r>
            <a:endParaRPr lang="uk-UA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Cras ante metus, mollis nec aliquet feugiat, luctus id velit. Fusce eget elit quis erat moles mattis aliquam.</a:t>
            </a:r>
            <a:endParaRPr lang="ru-RU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20112038" y="8486636"/>
            <a:ext cx="2880000" cy="2880000"/>
            <a:chOff x="3458845" y="1361841"/>
            <a:chExt cx="3286126" cy="3270251"/>
          </a:xfrm>
          <a:solidFill>
            <a:schemeClr val="tx1"/>
          </a:solidFill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287520" y="1530116"/>
              <a:ext cx="206375" cy="200025"/>
            </a:xfrm>
            <a:custGeom>
              <a:avLst/>
              <a:gdLst>
                <a:gd name="T0" fmla="*/ 78 w 130"/>
                <a:gd name="T1" fmla="*/ 126 h 126"/>
                <a:gd name="T2" fmla="*/ 61 w 130"/>
                <a:gd name="T3" fmla="*/ 86 h 126"/>
                <a:gd name="T4" fmla="*/ 66 w 130"/>
                <a:gd name="T5" fmla="*/ 83 h 126"/>
                <a:gd name="T6" fmla="*/ 42 w 130"/>
                <a:gd name="T7" fmla="*/ 126 h 126"/>
                <a:gd name="T8" fmla="*/ 16 w 130"/>
                <a:gd name="T9" fmla="*/ 109 h 126"/>
                <a:gd name="T10" fmla="*/ 45 w 130"/>
                <a:gd name="T11" fmla="*/ 71 h 126"/>
                <a:gd name="T12" fmla="*/ 47 w 130"/>
                <a:gd name="T13" fmla="*/ 74 h 126"/>
                <a:gd name="T14" fmla="*/ 0 w 130"/>
                <a:gd name="T15" fmla="*/ 76 h 126"/>
                <a:gd name="T16" fmla="*/ 0 w 130"/>
                <a:gd name="T17" fmla="*/ 45 h 126"/>
                <a:gd name="T18" fmla="*/ 50 w 130"/>
                <a:gd name="T19" fmla="*/ 52 h 126"/>
                <a:gd name="T20" fmla="*/ 45 w 130"/>
                <a:gd name="T21" fmla="*/ 55 h 126"/>
                <a:gd name="T22" fmla="*/ 21 w 130"/>
                <a:gd name="T23" fmla="*/ 17 h 126"/>
                <a:gd name="T24" fmla="*/ 52 w 130"/>
                <a:gd name="T25" fmla="*/ 0 h 126"/>
                <a:gd name="T26" fmla="*/ 71 w 130"/>
                <a:gd name="T27" fmla="*/ 45 h 126"/>
                <a:gd name="T28" fmla="*/ 64 w 130"/>
                <a:gd name="T29" fmla="*/ 45 h 126"/>
                <a:gd name="T30" fmla="*/ 85 w 130"/>
                <a:gd name="T31" fmla="*/ 0 h 126"/>
                <a:gd name="T32" fmla="*/ 114 w 130"/>
                <a:gd name="T33" fmla="*/ 19 h 126"/>
                <a:gd name="T34" fmla="*/ 85 w 130"/>
                <a:gd name="T35" fmla="*/ 57 h 126"/>
                <a:gd name="T36" fmla="*/ 83 w 130"/>
                <a:gd name="T37" fmla="*/ 52 h 126"/>
                <a:gd name="T38" fmla="*/ 130 w 130"/>
                <a:gd name="T39" fmla="*/ 50 h 126"/>
                <a:gd name="T40" fmla="*/ 128 w 130"/>
                <a:gd name="T41" fmla="*/ 83 h 126"/>
                <a:gd name="T42" fmla="*/ 80 w 130"/>
                <a:gd name="T43" fmla="*/ 76 h 126"/>
                <a:gd name="T44" fmla="*/ 85 w 130"/>
                <a:gd name="T45" fmla="*/ 74 h 126"/>
                <a:gd name="T46" fmla="*/ 109 w 130"/>
                <a:gd name="T47" fmla="*/ 109 h 126"/>
                <a:gd name="T48" fmla="*/ 78 w 130"/>
                <a:gd name="T4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6">
                  <a:moveTo>
                    <a:pt x="78" y="126"/>
                  </a:moveTo>
                  <a:lnTo>
                    <a:pt x="61" y="86"/>
                  </a:lnTo>
                  <a:lnTo>
                    <a:pt x="66" y="83"/>
                  </a:lnTo>
                  <a:lnTo>
                    <a:pt x="42" y="126"/>
                  </a:lnTo>
                  <a:lnTo>
                    <a:pt x="16" y="109"/>
                  </a:lnTo>
                  <a:lnTo>
                    <a:pt x="45" y="71"/>
                  </a:lnTo>
                  <a:lnTo>
                    <a:pt x="47" y="74"/>
                  </a:lnTo>
                  <a:lnTo>
                    <a:pt x="0" y="76"/>
                  </a:lnTo>
                  <a:lnTo>
                    <a:pt x="0" y="45"/>
                  </a:lnTo>
                  <a:lnTo>
                    <a:pt x="50" y="52"/>
                  </a:lnTo>
                  <a:lnTo>
                    <a:pt x="45" y="55"/>
                  </a:lnTo>
                  <a:lnTo>
                    <a:pt x="21" y="17"/>
                  </a:lnTo>
                  <a:lnTo>
                    <a:pt x="52" y="0"/>
                  </a:lnTo>
                  <a:lnTo>
                    <a:pt x="71" y="45"/>
                  </a:lnTo>
                  <a:lnTo>
                    <a:pt x="64" y="45"/>
                  </a:lnTo>
                  <a:lnTo>
                    <a:pt x="85" y="0"/>
                  </a:lnTo>
                  <a:lnTo>
                    <a:pt x="114" y="19"/>
                  </a:lnTo>
                  <a:lnTo>
                    <a:pt x="85" y="57"/>
                  </a:lnTo>
                  <a:lnTo>
                    <a:pt x="83" y="52"/>
                  </a:lnTo>
                  <a:lnTo>
                    <a:pt x="130" y="50"/>
                  </a:lnTo>
                  <a:lnTo>
                    <a:pt x="128" y="83"/>
                  </a:lnTo>
                  <a:lnTo>
                    <a:pt x="80" y="76"/>
                  </a:lnTo>
                  <a:lnTo>
                    <a:pt x="85" y="74"/>
                  </a:lnTo>
                  <a:lnTo>
                    <a:pt x="109" y="109"/>
                  </a:lnTo>
                  <a:lnTo>
                    <a:pt x="7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013008" y="1361841"/>
              <a:ext cx="207963" cy="198438"/>
            </a:xfrm>
            <a:custGeom>
              <a:avLst/>
              <a:gdLst>
                <a:gd name="T0" fmla="*/ 48 w 131"/>
                <a:gd name="T1" fmla="*/ 123 h 125"/>
                <a:gd name="T2" fmla="*/ 53 w 131"/>
                <a:gd name="T3" fmla="*/ 80 h 125"/>
                <a:gd name="T4" fmla="*/ 57 w 131"/>
                <a:gd name="T5" fmla="*/ 80 h 125"/>
                <a:gd name="T6" fmla="*/ 17 w 131"/>
                <a:gd name="T7" fmla="*/ 106 h 125"/>
                <a:gd name="T8" fmla="*/ 0 w 131"/>
                <a:gd name="T9" fmla="*/ 78 h 125"/>
                <a:gd name="T10" fmla="*/ 45 w 131"/>
                <a:gd name="T11" fmla="*/ 61 h 125"/>
                <a:gd name="T12" fmla="*/ 43 w 131"/>
                <a:gd name="T13" fmla="*/ 64 h 125"/>
                <a:gd name="T14" fmla="*/ 0 w 131"/>
                <a:gd name="T15" fmla="*/ 42 h 125"/>
                <a:gd name="T16" fmla="*/ 17 w 131"/>
                <a:gd name="T17" fmla="*/ 16 h 125"/>
                <a:gd name="T18" fmla="*/ 57 w 131"/>
                <a:gd name="T19" fmla="*/ 45 h 125"/>
                <a:gd name="T20" fmla="*/ 53 w 131"/>
                <a:gd name="T21" fmla="*/ 45 h 125"/>
                <a:gd name="T22" fmla="*/ 50 w 131"/>
                <a:gd name="T23" fmla="*/ 0 h 125"/>
                <a:gd name="T24" fmla="*/ 83 w 131"/>
                <a:gd name="T25" fmla="*/ 0 h 125"/>
                <a:gd name="T26" fmla="*/ 79 w 131"/>
                <a:gd name="T27" fmla="*/ 47 h 125"/>
                <a:gd name="T28" fmla="*/ 74 w 131"/>
                <a:gd name="T29" fmla="*/ 45 h 125"/>
                <a:gd name="T30" fmla="*/ 114 w 131"/>
                <a:gd name="T31" fmla="*/ 16 h 125"/>
                <a:gd name="T32" fmla="*/ 131 w 131"/>
                <a:gd name="T33" fmla="*/ 45 h 125"/>
                <a:gd name="T34" fmla="*/ 86 w 131"/>
                <a:gd name="T35" fmla="*/ 66 h 125"/>
                <a:gd name="T36" fmla="*/ 86 w 131"/>
                <a:gd name="T37" fmla="*/ 61 h 125"/>
                <a:gd name="T38" fmla="*/ 128 w 131"/>
                <a:gd name="T39" fmla="*/ 80 h 125"/>
                <a:gd name="T40" fmla="*/ 112 w 131"/>
                <a:gd name="T41" fmla="*/ 109 h 125"/>
                <a:gd name="T42" fmla="*/ 74 w 131"/>
                <a:gd name="T43" fmla="*/ 80 h 125"/>
                <a:gd name="T44" fmla="*/ 79 w 131"/>
                <a:gd name="T45" fmla="*/ 80 h 125"/>
                <a:gd name="T46" fmla="*/ 83 w 131"/>
                <a:gd name="T47" fmla="*/ 125 h 125"/>
                <a:gd name="T48" fmla="*/ 48 w 131"/>
                <a:gd name="T49" fmla="*/ 1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1" h="125">
                  <a:moveTo>
                    <a:pt x="48" y="123"/>
                  </a:moveTo>
                  <a:lnTo>
                    <a:pt x="53" y="80"/>
                  </a:lnTo>
                  <a:lnTo>
                    <a:pt x="57" y="80"/>
                  </a:lnTo>
                  <a:lnTo>
                    <a:pt x="17" y="106"/>
                  </a:lnTo>
                  <a:lnTo>
                    <a:pt x="0" y="78"/>
                  </a:lnTo>
                  <a:lnTo>
                    <a:pt x="45" y="61"/>
                  </a:lnTo>
                  <a:lnTo>
                    <a:pt x="43" y="64"/>
                  </a:lnTo>
                  <a:lnTo>
                    <a:pt x="0" y="42"/>
                  </a:lnTo>
                  <a:lnTo>
                    <a:pt x="17" y="16"/>
                  </a:lnTo>
                  <a:lnTo>
                    <a:pt x="57" y="45"/>
                  </a:lnTo>
                  <a:lnTo>
                    <a:pt x="53" y="45"/>
                  </a:lnTo>
                  <a:lnTo>
                    <a:pt x="50" y="0"/>
                  </a:lnTo>
                  <a:lnTo>
                    <a:pt x="83" y="0"/>
                  </a:lnTo>
                  <a:lnTo>
                    <a:pt x="79" y="47"/>
                  </a:lnTo>
                  <a:lnTo>
                    <a:pt x="74" y="45"/>
                  </a:lnTo>
                  <a:lnTo>
                    <a:pt x="114" y="16"/>
                  </a:lnTo>
                  <a:lnTo>
                    <a:pt x="131" y="45"/>
                  </a:lnTo>
                  <a:lnTo>
                    <a:pt x="86" y="66"/>
                  </a:lnTo>
                  <a:lnTo>
                    <a:pt x="86" y="61"/>
                  </a:lnTo>
                  <a:lnTo>
                    <a:pt x="128" y="80"/>
                  </a:lnTo>
                  <a:lnTo>
                    <a:pt x="112" y="109"/>
                  </a:lnTo>
                  <a:lnTo>
                    <a:pt x="74" y="80"/>
                  </a:lnTo>
                  <a:lnTo>
                    <a:pt x="79" y="80"/>
                  </a:lnTo>
                  <a:lnTo>
                    <a:pt x="83" y="125"/>
                  </a:lnTo>
                  <a:lnTo>
                    <a:pt x="4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5736908" y="1545991"/>
              <a:ext cx="206375" cy="203200"/>
            </a:xfrm>
            <a:custGeom>
              <a:avLst/>
              <a:gdLst>
                <a:gd name="T0" fmla="*/ 21 w 130"/>
                <a:gd name="T1" fmla="*/ 111 h 128"/>
                <a:gd name="T2" fmla="*/ 45 w 130"/>
                <a:gd name="T3" fmla="*/ 76 h 128"/>
                <a:gd name="T4" fmla="*/ 49 w 130"/>
                <a:gd name="T5" fmla="*/ 78 h 128"/>
                <a:gd name="T6" fmla="*/ 0 w 130"/>
                <a:gd name="T7" fmla="*/ 80 h 128"/>
                <a:gd name="T8" fmla="*/ 0 w 130"/>
                <a:gd name="T9" fmla="*/ 50 h 128"/>
                <a:gd name="T10" fmla="*/ 47 w 130"/>
                <a:gd name="T11" fmla="*/ 54 h 128"/>
                <a:gd name="T12" fmla="*/ 45 w 130"/>
                <a:gd name="T13" fmla="*/ 54 h 128"/>
                <a:gd name="T14" fmla="*/ 16 w 130"/>
                <a:gd name="T15" fmla="*/ 16 h 128"/>
                <a:gd name="T16" fmla="*/ 45 w 130"/>
                <a:gd name="T17" fmla="*/ 0 h 128"/>
                <a:gd name="T18" fmla="*/ 66 w 130"/>
                <a:gd name="T19" fmla="*/ 45 h 128"/>
                <a:gd name="T20" fmla="*/ 61 w 130"/>
                <a:gd name="T21" fmla="*/ 42 h 128"/>
                <a:gd name="T22" fmla="*/ 80 w 130"/>
                <a:gd name="T23" fmla="*/ 2 h 128"/>
                <a:gd name="T24" fmla="*/ 109 w 130"/>
                <a:gd name="T25" fmla="*/ 19 h 128"/>
                <a:gd name="T26" fmla="*/ 83 w 130"/>
                <a:gd name="T27" fmla="*/ 57 h 128"/>
                <a:gd name="T28" fmla="*/ 80 w 130"/>
                <a:gd name="T29" fmla="*/ 54 h 128"/>
                <a:gd name="T30" fmla="*/ 128 w 130"/>
                <a:gd name="T31" fmla="*/ 47 h 128"/>
                <a:gd name="T32" fmla="*/ 130 w 130"/>
                <a:gd name="T33" fmla="*/ 80 h 128"/>
                <a:gd name="T34" fmla="*/ 83 w 130"/>
                <a:gd name="T35" fmla="*/ 76 h 128"/>
                <a:gd name="T36" fmla="*/ 83 w 130"/>
                <a:gd name="T37" fmla="*/ 73 h 128"/>
                <a:gd name="T38" fmla="*/ 113 w 130"/>
                <a:gd name="T39" fmla="*/ 111 h 128"/>
                <a:gd name="T40" fmla="*/ 85 w 130"/>
                <a:gd name="T41" fmla="*/ 128 h 128"/>
                <a:gd name="T42" fmla="*/ 64 w 130"/>
                <a:gd name="T43" fmla="*/ 85 h 128"/>
                <a:gd name="T44" fmla="*/ 68 w 130"/>
                <a:gd name="T45" fmla="*/ 88 h 128"/>
                <a:gd name="T46" fmla="*/ 52 w 130"/>
                <a:gd name="T47" fmla="*/ 128 h 128"/>
                <a:gd name="T48" fmla="*/ 21 w 130"/>
                <a:gd name="T49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8">
                  <a:moveTo>
                    <a:pt x="21" y="111"/>
                  </a:moveTo>
                  <a:lnTo>
                    <a:pt x="45" y="76"/>
                  </a:lnTo>
                  <a:lnTo>
                    <a:pt x="49" y="78"/>
                  </a:lnTo>
                  <a:lnTo>
                    <a:pt x="0" y="80"/>
                  </a:lnTo>
                  <a:lnTo>
                    <a:pt x="0" y="50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16" y="16"/>
                  </a:lnTo>
                  <a:lnTo>
                    <a:pt x="45" y="0"/>
                  </a:lnTo>
                  <a:lnTo>
                    <a:pt x="66" y="45"/>
                  </a:lnTo>
                  <a:lnTo>
                    <a:pt x="61" y="42"/>
                  </a:lnTo>
                  <a:lnTo>
                    <a:pt x="80" y="2"/>
                  </a:lnTo>
                  <a:lnTo>
                    <a:pt x="109" y="19"/>
                  </a:lnTo>
                  <a:lnTo>
                    <a:pt x="83" y="57"/>
                  </a:lnTo>
                  <a:lnTo>
                    <a:pt x="80" y="54"/>
                  </a:lnTo>
                  <a:lnTo>
                    <a:pt x="128" y="47"/>
                  </a:lnTo>
                  <a:lnTo>
                    <a:pt x="130" y="80"/>
                  </a:lnTo>
                  <a:lnTo>
                    <a:pt x="83" y="76"/>
                  </a:lnTo>
                  <a:lnTo>
                    <a:pt x="83" y="73"/>
                  </a:lnTo>
                  <a:lnTo>
                    <a:pt x="113" y="111"/>
                  </a:lnTo>
                  <a:lnTo>
                    <a:pt x="85" y="128"/>
                  </a:lnTo>
                  <a:lnTo>
                    <a:pt x="64" y="85"/>
                  </a:lnTo>
                  <a:lnTo>
                    <a:pt x="68" y="88"/>
                  </a:lnTo>
                  <a:lnTo>
                    <a:pt x="52" y="128"/>
                  </a:lnTo>
                  <a:lnTo>
                    <a:pt x="2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6289358" y="2046054"/>
              <a:ext cx="203200" cy="207963"/>
            </a:xfrm>
            <a:custGeom>
              <a:avLst/>
              <a:gdLst>
                <a:gd name="T0" fmla="*/ 3 w 128"/>
                <a:gd name="T1" fmla="*/ 86 h 131"/>
                <a:gd name="T2" fmla="*/ 43 w 128"/>
                <a:gd name="T3" fmla="*/ 67 h 131"/>
                <a:gd name="T4" fmla="*/ 45 w 128"/>
                <a:gd name="T5" fmla="*/ 69 h 131"/>
                <a:gd name="T6" fmla="*/ 0 w 128"/>
                <a:gd name="T7" fmla="*/ 50 h 131"/>
                <a:gd name="T8" fmla="*/ 14 w 128"/>
                <a:gd name="T9" fmla="*/ 22 h 131"/>
                <a:gd name="T10" fmla="*/ 52 w 128"/>
                <a:gd name="T11" fmla="*/ 48 h 131"/>
                <a:gd name="T12" fmla="*/ 50 w 128"/>
                <a:gd name="T13" fmla="*/ 48 h 131"/>
                <a:gd name="T14" fmla="*/ 43 w 128"/>
                <a:gd name="T15" fmla="*/ 3 h 131"/>
                <a:gd name="T16" fmla="*/ 76 w 128"/>
                <a:gd name="T17" fmla="*/ 0 h 131"/>
                <a:gd name="T18" fmla="*/ 74 w 128"/>
                <a:gd name="T19" fmla="*/ 50 h 131"/>
                <a:gd name="T20" fmla="*/ 71 w 128"/>
                <a:gd name="T21" fmla="*/ 45 h 131"/>
                <a:gd name="T22" fmla="*/ 107 w 128"/>
                <a:gd name="T23" fmla="*/ 17 h 131"/>
                <a:gd name="T24" fmla="*/ 126 w 128"/>
                <a:gd name="T25" fmla="*/ 45 h 131"/>
                <a:gd name="T26" fmla="*/ 83 w 128"/>
                <a:gd name="T27" fmla="*/ 69 h 131"/>
                <a:gd name="T28" fmla="*/ 83 w 128"/>
                <a:gd name="T29" fmla="*/ 64 h 131"/>
                <a:gd name="T30" fmla="*/ 128 w 128"/>
                <a:gd name="T31" fmla="*/ 78 h 131"/>
                <a:gd name="T32" fmla="*/ 114 w 128"/>
                <a:gd name="T33" fmla="*/ 109 h 131"/>
                <a:gd name="T34" fmla="*/ 74 w 128"/>
                <a:gd name="T35" fmla="*/ 83 h 131"/>
                <a:gd name="T36" fmla="*/ 76 w 128"/>
                <a:gd name="T37" fmla="*/ 83 h 131"/>
                <a:gd name="T38" fmla="*/ 86 w 128"/>
                <a:gd name="T39" fmla="*/ 128 h 131"/>
                <a:gd name="T40" fmla="*/ 52 w 128"/>
                <a:gd name="T41" fmla="*/ 131 h 131"/>
                <a:gd name="T42" fmla="*/ 55 w 128"/>
                <a:gd name="T43" fmla="*/ 83 h 131"/>
                <a:gd name="T44" fmla="*/ 57 w 128"/>
                <a:gd name="T45" fmla="*/ 88 h 131"/>
                <a:gd name="T46" fmla="*/ 24 w 128"/>
                <a:gd name="T47" fmla="*/ 116 h 131"/>
                <a:gd name="T48" fmla="*/ 3 w 128"/>
                <a:gd name="T49" fmla="*/ 8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3" y="86"/>
                  </a:moveTo>
                  <a:lnTo>
                    <a:pt x="43" y="67"/>
                  </a:lnTo>
                  <a:lnTo>
                    <a:pt x="45" y="69"/>
                  </a:lnTo>
                  <a:lnTo>
                    <a:pt x="0" y="50"/>
                  </a:lnTo>
                  <a:lnTo>
                    <a:pt x="14" y="22"/>
                  </a:lnTo>
                  <a:lnTo>
                    <a:pt x="52" y="48"/>
                  </a:lnTo>
                  <a:lnTo>
                    <a:pt x="50" y="48"/>
                  </a:lnTo>
                  <a:lnTo>
                    <a:pt x="43" y="3"/>
                  </a:lnTo>
                  <a:lnTo>
                    <a:pt x="76" y="0"/>
                  </a:lnTo>
                  <a:lnTo>
                    <a:pt x="74" y="50"/>
                  </a:lnTo>
                  <a:lnTo>
                    <a:pt x="71" y="45"/>
                  </a:lnTo>
                  <a:lnTo>
                    <a:pt x="107" y="17"/>
                  </a:lnTo>
                  <a:lnTo>
                    <a:pt x="126" y="45"/>
                  </a:lnTo>
                  <a:lnTo>
                    <a:pt x="83" y="69"/>
                  </a:lnTo>
                  <a:lnTo>
                    <a:pt x="83" y="64"/>
                  </a:lnTo>
                  <a:lnTo>
                    <a:pt x="128" y="78"/>
                  </a:lnTo>
                  <a:lnTo>
                    <a:pt x="114" y="109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86" y="128"/>
                  </a:lnTo>
                  <a:lnTo>
                    <a:pt x="52" y="131"/>
                  </a:lnTo>
                  <a:lnTo>
                    <a:pt x="55" y="83"/>
                  </a:lnTo>
                  <a:lnTo>
                    <a:pt x="57" y="88"/>
                  </a:lnTo>
                  <a:lnTo>
                    <a:pt x="24" y="116"/>
                  </a:lnTo>
                  <a:lnTo>
                    <a:pt x="3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6544946" y="2746141"/>
              <a:ext cx="200025" cy="211138"/>
            </a:xfrm>
            <a:custGeom>
              <a:avLst/>
              <a:gdLst>
                <a:gd name="T0" fmla="*/ 0 w 126"/>
                <a:gd name="T1" fmla="*/ 57 h 133"/>
                <a:gd name="T2" fmla="*/ 43 w 126"/>
                <a:gd name="T3" fmla="*/ 57 h 133"/>
                <a:gd name="T4" fmla="*/ 43 w 126"/>
                <a:gd name="T5" fmla="*/ 62 h 133"/>
                <a:gd name="T6" fmla="*/ 12 w 126"/>
                <a:gd name="T7" fmla="*/ 24 h 133"/>
                <a:gd name="T8" fmla="*/ 38 w 126"/>
                <a:gd name="T9" fmla="*/ 5 h 133"/>
                <a:gd name="T10" fmla="*/ 62 w 126"/>
                <a:gd name="T11" fmla="*/ 45 h 133"/>
                <a:gd name="T12" fmla="*/ 60 w 126"/>
                <a:gd name="T13" fmla="*/ 45 h 133"/>
                <a:gd name="T14" fmla="*/ 74 w 126"/>
                <a:gd name="T15" fmla="*/ 0 h 133"/>
                <a:gd name="T16" fmla="*/ 105 w 126"/>
                <a:gd name="T17" fmla="*/ 15 h 133"/>
                <a:gd name="T18" fmla="*/ 79 w 126"/>
                <a:gd name="T19" fmla="*/ 57 h 133"/>
                <a:gd name="T20" fmla="*/ 79 w 126"/>
                <a:gd name="T21" fmla="*/ 52 h 133"/>
                <a:gd name="T22" fmla="*/ 124 w 126"/>
                <a:gd name="T23" fmla="*/ 43 h 133"/>
                <a:gd name="T24" fmla="*/ 126 w 126"/>
                <a:gd name="T25" fmla="*/ 79 h 133"/>
                <a:gd name="T26" fmla="*/ 79 w 126"/>
                <a:gd name="T27" fmla="*/ 79 h 133"/>
                <a:gd name="T28" fmla="*/ 81 w 126"/>
                <a:gd name="T29" fmla="*/ 74 h 133"/>
                <a:gd name="T30" fmla="*/ 114 w 126"/>
                <a:gd name="T31" fmla="*/ 109 h 133"/>
                <a:gd name="T32" fmla="*/ 88 w 126"/>
                <a:gd name="T33" fmla="*/ 128 h 133"/>
                <a:gd name="T34" fmla="*/ 62 w 126"/>
                <a:gd name="T35" fmla="*/ 88 h 133"/>
                <a:gd name="T36" fmla="*/ 67 w 126"/>
                <a:gd name="T37" fmla="*/ 88 h 133"/>
                <a:gd name="T38" fmla="*/ 53 w 126"/>
                <a:gd name="T39" fmla="*/ 133 h 133"/>
                <a:gd name="T40" fmla="*/ 22 w 126"/>
                <a:gd name="T41" fmla="*/ 119 h 133"/>
                <a:gd name="T42" fmla="*/ 45 w 126"/>
                <a:gd name="T43" fmla="*/ 79 h 133"/>
                <a:gd name="T44" fmla="*/ 45 w 126"/>
                <a:gd name="T45" fmla="*/ 83 h 133"/>
                <a:gd name="T46" fmla="*/ 3 w 126"/>
                <a:gd name="T47" fmla="*/ 90 h 133"/>
                <a:gd name="T48" fmla="*/ 0 w 126"/>
                <a:gd name="T4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" h="133">
                  <a:moveTo>
                    <a:pt x="0" y="57"/>
                  </a:moveTo>
                  <a:lnTo>
                    <a:pt x="43" y="57"/>
                  </a:lnTo>
                  <a:lnTo>
                    <a:pt x="43" y="62"/>
                  </a:lnTo>
                  <a:lnTo>
                    <a:pt x="12" y="24"/>
                  </a:lnTo>
                  <a:lnTo>
                    <a:pt x="38" y="5"/>
                  </a:lnTo>
                  <a:lnTo>
                    <a:pt x="62" y="45"/>
                  </a:lnTo>
                  <a:lnTo>
                    <a:pt x="60" y="45"/>
                  </a:lnTo>
                  <a:lnTo>
                    <a:pt x="74" y="0"/>
                  </a:lnTo>
                  <a:lnTo>
                    <a:pt x="105" y="15"/>
                  </a:lnTo>
                  <a:lnTo>
                    <a:pt x="79" y="57"/>
                  </a:lnTo>
                  <a:lnTo>
                    <a:pt x="79" y="52"/>
                  </a:lnTo>
                  <a:lnTo>
                    <a:pt x="124" y="43"/>
                  </a:lnTo>
                  <a:lnTo>
                    <a:pt x="126" y="79"/>
                  </a:lnTo>
                  <a:lnTo>
                    <a:pt x="79" y="79"/>
                  </a:lnTo>
                  <a:lnTo>
                    <a:pt x="81" y="74"/>
                  </a:lnTo>
                  <a:lnTo>
                    <a:pt x="114" y="109"/>
                  </a:lnTo>
                  <a:lnTo>
                    <a:pt x="88" y="128"/>
                  </a:lnTo>
                  <a:lnTo>
                    <a:pt x="62" y="88"/>
                  </a:lnTo>
                  <a:lnTo>
                    <a:pt x="67" y="88"/>
                  </a:lnTo>
                  <a:lnTo>
                    <a:pt x="53" y="133"/>
                  </a:lnTo>
                  <a:lnTo>
                    <a:pt x="22" y="119"/>
                  </a:lnTo>
                  <a:lnTo>
                    <a:pt x="45" y="79"/>
                  </a:lnTo>
                  <a:lnTo>
                    <a:pt x="45" y="83"/>
                  </a:lnTo>
                  <a:lnTo>
                    <a:pt x="3" y="9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6440171" y="3487504"/>
              <a:ext cx="203200" cy="207963"/>
            </a:xfrm>
            <a:custGeom>
              <a:avLst/>
              <a:gdLst>
                <a:gd name="T0" fmla="*/ 14 w 128"/>
                <a:gd name="T1" fmla="*/ 27 h 131"/>
                <a:gd name="T2" fmla="*/ 52 w 128"/>
                <a:gd name="T3" fmla="*/ 48 h 131"/>
                <a:gd name="T4" fmla="*/ 50 w 128"/>
                <a:gd name="T5" fmla="*/ 50 h 131"/>
                <a:gd name="T6" fmla="*/ 40 w 128"/>
                <a:gd name="T7" fmla="*/ 3 h 131"/>
                <a:gd name="T8" fmla="*/ 73 w 128"/>
                <a:gd name="T9" fmla="*/ 0 h 131"/>
                <a:gd name="T10" fmla="*/ 73 w 128"/>
                <a:gd name="T11" fmla="*/ 46 h 131"/>
                <a:gd name="T12" fmla="*/ 71 w 128"/>
                <a:gd name="T13" fmla="*/ 46 h 131"/>
                <a:gd name="T14" fmla="*/ 107 w 128"/>
                <a:gd name="T15" fmla="*/ 12 h 131"/>
                <a:gd name="T16" fmla="*/ 126 w 128"/>
                <a:gd name="T17" fmla="*/ 38 h 131"/>
                <a:gd name="T18" fmla="*/ 83 w 128"/>
                <a:gd name="T19" fmla="*/ 65 h 131"/>
                <a:gd name="T20" fmla="*/ 85 w 128"/>
                <a:gd name="T21" fmla="*/ 60 h 131"/>
                <a:gd name="T22" fmla="*/ 128 w 128"/>
                <a:gd name="T23" fmla="*/ 72 h 131"/>
                <a:gd name="T24" fmla="*/ 116 w 128"/>
                <a:gd name="T25" fmla="*/ 105 h 131"/>
                <a:gd name="T26" fmla="*/ 73 w 128"/>
                <a:gd name="T27" fmla="*/ 83 h 131"/>
                <a:gd name="T28" fmla="*/ 78 w 128"/>
                <a:gd name="T29" fmla="*/ 81 h 131"/>
                <a:gd name="T30" fmla="*/ 90 w 128"/>
                <a:gd name="T31" fmla="*/ 126 h 131"/>
                <a:gd name="T32" fmla="*/ 57 w 128"/>
                <a:gd name="T33" fmla="*/ 131 h 131"/>
                <a:gd name="T34" fmla="*/ 55 w 128"/>
                <a:gd name="T35" fmla="*/ 83 h 131"/>
                <a:gd name="T36" fmla="*/ 59 w 128"/>
                <a:gd name="T37" fmla="*/ 86 h 131"/>
                <a:gd name="T38" fmla="*/ 26 w 128"/>
                <a:gd name="T39" fmla="*/ 119 h 131"/>
                <a:gd name="T40" fmla="*/ 5 w 128"/>
                <a:gd name="T41" fmla="*/ 93 h 131"/>
                <a:gd name="T42" fmla="*/ 45 w 128"/>
                <a:gd name="T43" fmla="*/ 67 h 131"/>
                <a:gd name="T44" fmla="*/ 43 w 128"/>
                <a:gd name="T45" fmla="*/ 72 h 131"/>
                <a:gd name="T46" fmla="*/ 0 w 128"/>
                <a:gd name="T47" fmla="*/ 60 h 131"/>
                <a:gd name="T48" fmla="*/ 14 w 128"/>
                <a:gd name="T49" fmla="*/ 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14" y="27"/>
                  </a:moveTo>
                  <a:lnTo>
                    <a:pt x="52" y="48"/>
                  </a:lnTo>
                  <a:lnTo>
                    <a:pt x="50" y="50"/>
                  </a:lnTo>
                  <a:lnTo>
                    <a:pt x="40" y="3"/>
                  </a:lnTo>
                  <a:lnTo>
                    <a:pt x="73" y="0"/>
                  </a:lnTo>
                  <a:lnTo>
                    <a:pt x="73" y="46"/>
                  </a:lnTo>
                  <a:lnTo>
                    <a:pt x="71" y="46"/>
                  </a:lnTo>
                  <a:lnTo>
                    <a:pt x="107" y="12"/>
                  </a:lnTo>
                  <a:lnTo>
                    <a:pt x="126" y="38"/>
                  </a:lnTo>
                  <a:lnTo>
                    <a:pt x="83" y="65"/>
                  </a:lnTo>
                  <a:lnTo>
                    <a:pt x="85" y="60"/>
                  </a:lnTo>
                  <a:lnTo>
                    <a:pt x="128" y="72"/>
                  </a:lnTo>
                  <a:lnTo>
                    <a:pt x="116" y="105"/>
                  </a:lnTo>
                  <a:lnTo>
                    <a:pt x="73" y="83"/>
                  </a:lnTo>
                  <a:lnTo>
                    <a:pt x="78" y="81"/>
                  </a:lnTo>
                  <a:lnTo>
                    <a:pt x="90" y="126"/>
                  </a:lnTo>
                  <a:lnTo>
                    <a:pt x="57" y="131"/>
                  </a:lnTo>
                  <a:lnTo>
                    <a:pt x="55" y="83"/>
                  </a:lnTo>
                  <a:lnTo>
                    <a:pt x="59" y="86"/>
                  </a:lnTo>
                  <a:lnTo>
                    <a:pt x="26" y="119"/>
                  </a:lnTo>
                  <a:lnTo>
                    <a:pt x="5" y="93"/>
                  </a:lnTo>
                  <a:lnTo>
                    <a:pt x="45" y="67"/>
                  </a:lnTo>
                  <a:lnTo>
                    <a:pt x="43" y="72"/>
                  </a:lnTo>
                  <a:lnTo>
                    <a:pt x="0" y="60"/>
                  </a:lnTo>
                  <a:lnTo>
                    <a:pt x="1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6003608" y="4093929"/>
              <a:ext cx="211138" cy="207963"/>
            </a:xfrm>
            <a:custGeom>
              <a:avLst/>
              <a:gdLst>
                <a:gd name="T0" fmla="*/ 38 w 133"/>
                <a:gd name="T1" fmla="*/ 7 h 131"/>
                <a:gd name="T2" fmla="*/ 64 w 133"/>
                <a:gd name="T3" fmla="*/ 43 h 131"/>
                <a:gd name="T4" fmla="*/ 59 w 133"/>
                <a:gd name="T5" fmla="*/ 45 h 131"/>
                <a:gd name="T6" fmla="*/ 73 w 133"/>
                <a:gd name="T7" fmla="*/ 0 h 131"/>
                <a:gd name="T8" fmla="*/ 104 w 133"/>
                <a:gd name="T9" fmla="*/ 10 h 131"/>
                <a:gd name="T10" fmla="*/ 83 w 133"/>
                <a:gd name="T11" fmla="*/ 52 h 131"/>
                <a:gd name="T12" fmla="*/ 81 w 133"/>
                <a:gd name="T13" fmla="*/ 50 h 131"/>
                <a:gd name="T14" fmla="*/ 128 w 133"/>
                <a:gd name="T15" fmla="*/ 38 h 131"/>
                <a:gd name="T16" fmla="*/ 133 w 133"/>
                <a:gd name="T17" fmla="*/ 69 h 131"/>
                <a:gd name="T18" fmla="*/ 83 w 133"/>
                <a:gd name="T19" fmla="*/ 74 h 131"/>
                <a:gd name="T20" fmla="*/ 88 w 133"/>
                <a:gd name="T21" fmla="*/ 71 h 131"/>
                <a:gd name="T22" fmla="*/ 119 w 133"/>
                <a:gd name="T23" fmla="*/ 102 h 131"/>
                <a:gd name="T24" fmla="*/ 92 w 133"/>
                <a:gd name="T25" fmla="*/ 124 h 131"/>
                <a:gd name="T26" fmla="*/ 66 w 133"/>
                <a:gd name="T27" fmla="*/ 86 h 131"/>
                <a:gd name="T28" fmla="*/ 71 w 133"/>
                <a:gd name="T29" fmla="*/ 83 h 131"/>
                <a:gd name="T30" fmla="*/ 59 w 133"/>
                <a:gd name="T31" fmla="*/ 131 h 131"/>
                <a:gd name="T32" fmla="*/ 28 w 133"/>
                <a:gd name="T33" fmla="*/ 121 h 131"/>
                <a:gd name="T34" fmla="*/ 50 w 133"/>
                <a:gd name="T35" fmla="*/ 76 h 131"/>
                <a:gd name="T36" fmla="*/ 52 w 133"/>
                <a:gd name="T37" fmla="*/ 79 h 131"/>
                <a:gd name="T38" fmla="*/ 7 w 133"/>
                <a:gd name="T39" fmla="*/ 95 h 131"/>
                <a:gd name="T40" fmla="*/ 0 w 133"/>
                <a:gd name="T41" fmla="*/ 62 h 131"/>
                <a:gd name="T42" fmla="*/ 47 w 133"/>
                <a:gd name="T43" fmla="*/ 57 h 131"/>
                <a:gd name="T44" fmla="*/ 43 w 133"/>
                <a:gd name="T45" fmla="*/ 60 h 131"/>
                <a:gd name="T46" fmla="*/ 12 w 133"/>
                <a:gd name="T47" fmla="*/ 31 h 131"/>
                <a:gd name="T48" fmla="*/ 38 w 133"/>
                <a:gd name="T49" fmla="*/ 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38" y="7"/>
                  </a:moveTo>
                  <a:lnTo>
                    <a:pt x="64" y="43"/>
                  </a:lnTo>
                  <a:lnTo>
                    <a:pt x="59" y="45"/>
                  </a:lnTo>
                  <a:lnTo>
                    <a:pt x="73" y="0"/>
                  </a:lnTo>
                  <a:lnTo>
                    <a:pt x="104" y="10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128" y="38"/>
                  </a:lnTo>
                  <a:lnTo>
                    <a:pt x="133" y="69"/>
                  </a:lnTo>
                  <a:lnTo>
                    <a:pt x="83" y="74"/>
                  </a:lnTo>
                  <a:lnTo>
                    <a:pt x="88" y="71"/>
                  </a:lnTo>
                  <a:lnTo>
                    <a:pt x="119" y="102"/>
                  </a:lnTo>
                  <a:lnTo>
                    <a:pt x="92" y="124"/>
                  </a:lnTo>
                  <a:lnTo>
                    <a:pt x="66" y="86"/>
                  </a:lnTo>
                  <a:lnTo>
                    <a:pt x="71" y="83"/>
                  </a:lnTo>
                  <a:lnTo>
                    <a:pt x="59" y="131"/>
                  </a:lnTo>
                  <a:lnTo>
                    <a:pt x="28" y="121"/>
                  </a:lnTo>
                  <a:lnTo>
                    <a:pt x="50" y="76"/>
                  </a:lnTo>
                  <a:lnTo>
                    <a:pt x="52" y="79"/>
                  </a:lnTo>
                  <a:lnTo>
                    <a:pt x="7" y="95"/>
                  </a:lnTo>
                  <a:lnTo>
                    <a:pt x="0" y="62"/>
                  </a:lnTo>
                  <a:lnTo>
                    <a:pt x="47" y="57"/>
                  </a:lnTo>
                  <a:lnTo>
                    <a:pt x="43" y="60"/>
                  </a:lnTo>
                  <a:lnTo>
                    <a:pt x="12" y="31"/>
                  </a:lnTo>
                  <a:lnTo>
                    <a:pt x="3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336858" y="4428892"/>
              <a:ext cx="211138" cy="203200"/>
            </a:xfrm>
            <a:custGeom>
              <a:avLst/>
              <a:gdLst>
                <a:gd name="T0" fmla="*/ 69 w 133"/>
                <a:gd name="T1" fmla="*/ 0 h 128"/>
                <a:gd name="T2" fmla="*/ 74 w 133"/>
                <a:gd name="T3" fmla="*/ 45 h 128"/>
                <a:gd name="T4" fmla="*/ 69 w 133"/>
                <a:gd name="T5" fmla="*/ 45 h 128"/>
                <a:gd name="T6" fmla="*/ 102 w 133"/>
                <a:gd name="T7" fmla="*/ 10 h 128"/>
                <a:gd name="T8" fmla="*/ 124 w 133"/>
                <a:gd name="T9" fmla="*/ 34 h 128"/>
                <a:gd name="T10" fmla="*/ 86 w 133"/>
                <a:gd name="T11" fmla="*/ 62 h 128"/>
                <a:gd name="T12" fmla="*/ 86 w 133"/>
                <a:gd name="T13" fmla="*/ 60 h 128"/>
                <a:gd name="T14" fmla="*/ 133 w 133"/>
                <a:gd name="T15" fmla="*/ 69 h 128"/>
                <a:gd name="T16" fmla="*/ 124 w 133"/>
                <a:gd name="T17" fmla="*/ 100 h 128"/>
                <a:gd name="T18" fmla="*/ 76 w 133"/>
                <a:gd name="T19" fmla="*/ 81 h 128"/>
                <a:gd name="T20" fmla="*/ 81 w 133"/>
                <a:gd name="T21" fmla="*/ 79 h 128"/>
                <a:gd name="T22" fmla="*/ 95 w 133"/>
                <a:gd name="T23" fmla="*/ 121 h 128"/>
                <a:gd name="T24" fmla="*/ 62 w 133"/>
                <a:gd name="T25" fmla="*/ 128 h 128"/>
                <a:gd name="T26" fmla="*/ 57 w 133"/>
                <a:gd name="T27" fmla="*/ 83 h 128"/>
                <a:gd name="T28" fmla="*/ 62 w 133"/>
                <a:gd name="T29" fmla="*/ 83 h 128"/>
                <a:gd name="T30" fmla="*/ 29 w 133"/>
                <a:gd name="T31" fmla="*/ 121 h 128"/>
                <a:gd name="T32" fmla="*/ 7 w 133"/>
                <a:gd name="T33" fmla="*/ 95 h 128"/>
                <a:gd name="T34" fmla="*/ 45 w 133"/>
                <a:gd name="T35" fmla="*/ 67 h 128"/>
                <a:gd name="T36" fmla="*/ 45 w 133"/>
                <a:gd name="T37" fmla="*/ 71 h 128"/>
                <a:gd name="T38" fmla="*/ 0 w 133"/>
                <a:gd name="T39" fmla="*/ 62 h 128"/>
                <a:gd name="T40" fmla="*/ 10 w 133"/>
                <a:gd name="T41" fmla="*/ 31 h 128"/>
                <a:gd name="T42" fmla="*/ 52 w 133"/>
                <a:gd name="T43" fmla="*/ 50 h 128"/>
                <a:gd name="T44" fmla="*/ 48 w 133"/>
                <a:gd name="T45" fmla="*/ 50 h 128"/>
                <a:gd name="T46" fmla="*/ 33 w 133"/>
                <a:gd name="T47" fmla="*/ 10 h 128"/>
                <a:gd name="T48" fmla="*/ 69 w 133"/>
                <a:gd name="T4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28">
                  <a:moveTo>
                    <a:pt x="69" y="0"/>
                  </a:moveTo>
                  <a:lnTo>
                    <a:pt x="74" y="45"/>
                  </a:lnTo>
                  <a:lnTo>
                    <a:pt x="69" y="45"/>
                  </a:lnTo>
                  <a:lnTo>
                    <a:pt x="102" y="10"/>
                  </a:lnTo>
                  <a:lnTo>
                    <a:pt x="124" y="34"/>
                  </a:lnTo>
                  <a:lnTo>
                    <a:pt x="86" y="62"/>
                  </a:lnTo>
                  <a:lnTo>
                    <a:pt x="86" y="60"/>
                  </a:lnTo>
                  <a:lnTo>
                    <a:pt x="133" y="69"/>
                  </a:lnTo>
                  <a:lnTo>
                    <a:pt x="124" y="100"/>
                  </a:lnTo>
                  <a:lnTo>
                    <a:pt x="76" y="81"/>
                  </a:lnTo>
                  <a:lnTo>
                    <a:pt x="81" y="79"/>
                  </a:lnTo>
                  <a:lnTo>
                    <a:pt x="95" y="121"/>
                  </a:lnTo>
                  <a:lnTo>
                    <a:pt x="62" y="128"/>
                  </a:lnTo>
                  <a:lnTo>
                    <a:pt x="57" y="83"/>
                  </a:lnTo>
                  <a:lnTo>
                    <a:pt x="62" y="83"/>
                  </a:lnTo>
                  <a:lnTo>
                    <a:pt x="29" y="121"/>
                  </a:lnTo>
                  <a:lnTo>
                    <a:pt x="7" y="95"/>
                  </a:lnTo>
                  <a:lnTo>
                    <a:pt x="45" y="67"/>
                  </a:lnTo>
                  <a:lnTo>
                    <a:pt x="45" y="71"/>
                  </a:lnTo>
                  <a:lnTo>
                    <a:pt x="0" y="62"/>
                  </a:lnTo>
                  <a:lnTo>
                    <a:pt x="10" y="31"/>
                  </a:lnTo>
                  <a:lnTo>
                    <a:pt x="52" y="50"/>
                  </a:lnTo>
                  <a:lnTo>
                    <a:pt x="48" y="50"/>
                  </a:lnTo>
                  <a:lnTo>
                    <a:pt x="33" y="10"/>
                  </a:ln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4587558" y="4414604"/>
              <a:ext cx="215900" cy="203200"/>
            </a:xfrm>
            <a:custGeom>
              <a:avLst/>
              <a:gdLst>
                <a:gd name="T0" fmla="*/ 100 w 136"/>
                <a:gd name="T1" fmla="*/ 9 h 128"/>
                <a:gd name="T2" fmla="*/ 86 w 136"/>
                <a:gd name="T3" fmla="*/ 50 h 128"/>
                <a:gd name="T4" fmla="*/ 81 w 136"/>
                <a:gd name="T5" fmla="*/ 47 h 128"/>
                <a:gd name="T6" fmla="*/ 126 w 136"/>
                <a:gd name="T7" fmla="*/ 33 h 128"/>
                <a:gd name="T8" fmla="*/ 136 w 136"/>
                <a:gd name="T9" fmla="*/ 64 h 128"/>
                <a:gd name="T10" fmla="*/ 88 w 136"/>
                <a:gd name="T11" fmla="*/ 71 h 128"/>
                <a:gd name="T12" fmla="*/ 88 w 136"/>
                <a:gd name="T13" fmla="*/ 69 h 128"/>
                <a:gd name="T14" fmla="*/ 126 w 136"/>
                <a:gd name="T15" fmla="*/ 99 h 128"/>
                <a:gd name="T16" fmla="*/ 102 w 136"/>
                <a:gd name="T17" fmla="*/ 121 h 128"/>
                <a:gd name="T18" fmla="*/ 72 w 136"/>
                <a:gd name="T19" fmla="*/ 83 h 128"/>
                <a:gd name="T20" fmla="*/ 76 w 136"/>
                <a:gd name="T21" fmla="*/ 85 h 128"/>
                <a:gd name="T22" fmla="*/ 69 w 136"/>
                <a:gd name="T23" fmla="*/ 128 h 128"/>
                <a:gd name="T24" fmla="*/ 36 w 136"/>
                <a:gd name="T25" fmla="*/ 121 h 128"/>
                <a:gd name="T26" fmla="*/ 50 w 136"/>
                <a:gd name="T27" fmla="*/ 76 h 128"/>
                <a:gd name="T28" fmla="*/ 55 w 136"/>
                <a:gd name="T29" fmla="*/ 78 h 128"/>
                <a:gd name="T30" fmla="*/ 10 w 136"/>
                <a:gd name="T31" fmla="*/ 97 h 128"/>
                <a:gd name="T32" fmla="*/ 0 w 136"/>
                <a:gd name="T33" fmla="*/ 64 h 128"/>
                <a:gd name="T34" fmla="*/ 48 w 136"/>
                <a:gd name="T35" fmla="*/ 57 h 128"/>
                <a:gd name="T36" fmla="*/ 48 w 136"/>
                <a:gd name="T37" fmla="*/ 59 h 128"/>
                <a:gd name="T38" fmla="*/ 10 w 136"/>
                <a:gd name="T39" fmla="*/ 31 h 128"/>
                <a:gd name="T40" fmla="*/ 34 w 136"/>
                <a:gd name="T41" fmla="*/ 9 h 128"/>
                <a:gd name="T42" fmla="*/ 64 w 136"/>
                <a:gd name="T43" fmla="*/ 45 h 128"/>
                <a:gd name="T44" fmla="*/ 60 w 136"/>
                <a:gd name="T45" fmla="*/ 43 h 128"/>
                <a:gd name="T46" fmla="*/ 67 w 136"/>
                <a:gd name="T47" fmla="*/ 0 h 128"/>
                <a:gd name="T48" fmla="*/ 100 w 136"/>
                <a:gd name="T49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128">
                  <a:moveTo>
                    <a:pt x="100" y="9"/>
                  </a:moveTo>
                  <a:lnTo>
                    <a:pt x="86" y="50"/>
                  </a:lnTo>
                  <a:lnTo>
                    <a:pt x="81" y="47"/>
                  </a:lnTo>
                  <a:lnTo>
                    <a:pt x="126" y="33"/>
                  </a:lnTo>
                  <a:lnTo>
                    <a:pt x="136" y="64"/>
                  </a:lnTo>
                  <a:lnTo>
                    <a:pt x="88" y="71"/>
                  </a:lnTo>
                  <a:lnTo>
                    <a:pt x="88" y="69"/>
                  </a:lnTo>
                  <a:lnTo>
                    <a:pt x="126" y="99"/>
                  </a:lnTo>
                  <a:lnTo>
                    <a:pt x="102" y="121"/>
                  </a:lnTo>
                  <a:lnTo>
                    <a:pt x="72" y="83"/>
                  </a:lnTo>
                  <a:lnTo>
                    <a:pt x="76" y="85"/>
                  </a:lnTo>
                  <a:lnTo>
                    <a:pt x="69" y="128"/>
                  </a:lnTo>
                  <a:lnTo>
                    <a:pt x="36" y="121"/>
                  </a:lnTo>
                  <a:lnTo>
                    <a:pt x="50" y="76"/>
                  </a:lnTo>
                  <a:lnTo>
                    <a:pt x="55" y="78"/>
                  </a:lnTo>
                  <a:lnTo>
                    <a:pt x="10" y="97"/>
                  </a:lnTo>
                  <a:lnTo>
                    <a:pt x="0" y="64"/>
                  </a:lnTo>
                  <a:lnTo>
                    <a:pt x="48" y="57"/>
                  </a:lnTo>
                  <a:lnTo>
                    <a:pt x="48" y="59"/>
                  </a:lnTo>
                  <a:lnTo>
                    <a:pt x="10" y="31"/>
                  </a:lnTo>
                  <a:lnTo>
                    <a:pt x="34" y="9"/>
                  </a:lnTo>
                  <a:lnTo>
                    <a:pt x="64" y="45"/>
                  </a:lnTo>
                  <a:lnTo>
                    <a:pt x="60" y="43"/>
                  </a:lnTo>
                  <a:lnTo>
                    <a:pt x="67" y="0"/>
                  </a:lnTo>
                  <a:lnTo>
                    <a:pt x="10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936683" y="4052654"/>
              <a:ext cx="211138" cy="207963"/>
            </a:xfrm>
            <a:custGeom>
              <a:avLst/>
              <a:gdLst>
                <a:gd name="T0" fmla="*/ 121 w 133"/>
                <a:gd name="T1" fmla="*/ 31 h 131"/>
                <a:gd name="T2" fmla="*/ 88 w 133"/>
                <a:gd name="T3" fmla="*/ 59 h 131"/>
                <a:gd name="T4" fmla="*/ 86 w 133"/>
                <a:gd name="T5" fmla="*/ 57 h 131"/>
                <a:gd name="T6" fmla="*/ 133 w 133"/>
                <a:gd name="T7" fmla="*/ 64 h 131"/>
                <a:gd name="T8" fmla="*/ 126 w 133"/>
                <a:gd name="T9" fmla="*/ 95 h 131"/>
                <a:gd name="T10" fmla="*/ 81 w 133"/>
                <a:gd name="T11" fmla="*/ 81 h 131"/>
                <a:gd name="T12" fmla="*/ 83 w 133"/>
                <a:gd name="T13" fmla="*/ 78 h 131"/>
                <a:gd name="T14" fmla="*/ 102 w 133"/>
                <a:gd name="T15" fmla="*/ 124 h 131"/>
                <a:gd name="T16" fmla="*/ 71 w 133"/>
                <a:gd name="T17" fmla="*/ 131 h 131"/>
                <a:gd name="T18" fmla="*/ 60 w 133"/>
                <a:gd name="T19" fmla="*/ 83 h 131"/>
                <a:gd name="T20" fmla="*/ 64 w 133"/>
                <a:gd name="T21" fmla="*/ 86 h 131"/>
                <a:gd name="T22" fmla="*/ 38 w 133"/>
                <a:gd name="T23" fmla="*/ 121 h 131"/>
                <a:gd name="T24" fmla="*/ 12 w 133"/>
                <a:gd name="T25" fmla="*/ 97 h 131"/>
                <a:gd name="T26" fmla="*/ 48 w 133"/>
                <a:gd name="T27" fmla="*/ 67 h 131"/>
                <a:gd name="T28" fmla="*/ 48 w 133"/>
                <a:gd name="T29" fmla="*/ 71 h 131"/>
                <a:gd name="T30" fmla="*/ 0 w 133"/>
                <a:gd name="T31" fmla="*/ 67 h 131"/>
                <a:gd name="T32" fmla="*/ 7 w 133"/>
                <a:gd name="T33" fmla="*/ 33 h 131"/>
                <a:gd name="T34" fmla="*/ 52 w 133"/>
                <a:gd name="T35" fmla="*/ 50 h 131"/>
                <a:gd name="T36" fmla="*/ 50 w 133"/>
                <a:gd name="T37" fmla="*/ 52 h 131"/>
                <a:gd name="T38" fmla="*/ 31 w 133"/>
                <a:gd name="T39" fmla="*/ 10 h 131"/>
                <a:gd name="T40" fmla="*/ 62 w 133"/>
                <a:gd name="T41" fmla="*/ 0 h 131"/>
                <a:gd name="T42" fmla="*/ 71 w 133"/>
                <a:gd name="T43" fmla="*/ 45 h 131"/>
                <a:gd name="T44" fmla="*/ 69 w 133"/>
                <a:gd name="T45" fmla="*/ 43 h 131"/>
                <a:gd name="T46" fmla="*/ 95 w 133"/>
                <a:gd name="T47" fmla="*/ 7 h 131"/>
                <a:gd name="T48" fmla="*/ 121 w 133"/>
                <a:gd name="T49" fmla="*/ 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121" y="31"/>
                  </a:moveTo>
                  <a:lnTo>
                    <a:pt x="88" y="59"/>
                  </a:lnTo>
                  <a:lnTo>
                    <a:pt x="86" y="57"/>
                  </a:lnTo>
                  <a:lnTo>
                    <a:pt x="133" y="64"/>
                  </a:lnTo>
                  <a:lnTo>
                    <a:pt x="126" y="95"/>
                  </a:lnTo>
                  <a:lnTo>
                    <a:pt x="81" y="81"/>
                  </a:lnTo>
                  <a:lnTo>
                    <a:pt x="83" y="78"/>
                  </a:lnTo>
                  <a:lnTo>
                    <a:pt x="102" y="124"/>
                  </a:lnTo>
                  <a:lnTo>
                    <a:pt x="71" y="131"/>
                  </a:lnTo>
                  <a:lnTo>
                    <a:pt x="60" y="83"/>
                  </a:lnTo>
                  <a:lnTo>
                    <a:pt x="64" y="86"/>
                  </a:lnTo>
                  <a:lnTo>
                    <a:pt x="38" y="121"/>
                  </a:lnTo>
                  <a:lnTo>
                    <a:pt x="12" y="97"/>
                  </a:lnTo>
                  <a:lnTo>
                    <a:pt x="48" y="67"/>
                  </a:lnTo>
                  <a:lnTo>
                    <a:pt x="48" y="71"/>
                  </a:lnTo>
                  <a:lnTo>
                    <a:pt x="0" y="67"/>
                  </a:lnTo>
                  <a:lnTo>
                    <a:pt x="7" y="33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31" y="10"/>
                  </a:lnTo>
                  <a:lnTo>
                    <a:pt x="62" y="0"/>
                  </a:lnTo>
                  <a:lnTo>
                    <a:pt x="71" y="45"/>
                  </a:lnTo>
                  <a:lnTo>
                    <a:pt x="69" y="43"/>
                  </a:lnTo>
                  <a:lnTo>
                    <a:pt x="95" y="7"/>
                  </a:lnTo>
                  <a:lnTo>
                    <a:pt x="12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530283" y="3428767"/>
              <a:ext cx="203200" cy="209550"/>
            </a:xfrm>
            <a:custGeom>
              <a:avLst/>
              <a:gdLst>
                <a:gd name="T0" fmla="*/ 128 w 128"/>
                <a:gd name="T1" fmla="*/ 59 h 132"/>
                <a:gd name="T2" fmla="*/ 86 w 128"/>
                <a:gd name="T3" fmla="*/ 71 h 132"/>
                <a:gd name="T4" fmla="*/ 86 w 128"/>
                <a:gd name="T5" fmla="*/ 66 h 132"/>
                <a:gd name="T6" fmla="*/ 123 w 128"/>
                <a:gd name="T7" fmla="*/ 94 h 132"/>
                <a:gd name="T8" fmla="*/ 102 w 128"/>
                <a:gd name="T9" fmla="*/ 120 h 132"/>
                <a:gd name="T10" fmla="*/ 71 w 128"/>
                <a:gd name="T11" fmla="*/ 85 h 132"/>
                <a:gd name="T12" fmla="*/ 74 w 128"/>
                <a:gd name="T13" fmla="*/ 85 h 132"/>
                <a:gd name="T14" fmla="*/ 69 w 128"/>
                <a:gd name="T15" fmla="*/ 132 h 132"/>
                <a:gd name="T16" fmla="*/ 36 w 128"/>
                <a:gd name="T17" fmla="*/ 125 h 132"/>
                <a:gd name="T18" fmla="*/ 50 w 128"/>
                <a:gd name="T19" fmla="*/ 78 h 132"/>
                <a:gd name="T20" fmla="*/ 52 w 128"/>
                <a:gd name="T21" fmla="*/ 83 h 132"/>
                <a:gd name="T22" fmla="*/ 12 w 128"/>
                <a:gd name="T23" fmla="*/ 102 h 132"/>
                <a:gd name="T24" fmla="*/ 0 w 128"/>
                <a:gd name="T25" fmla="*/ 68 h 132"/>
                <a:gd name="T26" fmla="*/ 45 w 128"/>
                <a:gd name="T27" fmla="*/ 56 h 132"/>
                <a:gd name="T28" fmla="*/ 45 w 128"/>
                <a:gd name="T29" fmla="*/ 61 h 132"/>
                <a:gd name="T30" fmla="*/ 5 w 128"/>
                <a:gd name="T31" fmla="*/ 35 h 132"/>
                <a:gd name="T32" fmla="*/ 26 w 128"/>
                <a:gd name="T33" fmla="*/ 9 h 132"/>
                <a:gd name="T34" fmla="*/ 59 w 128"/>
                <a:gd name="T35" fmla="*/ 45 h 132"/>
                <a:gd name="T36" fmla="*/ 57 w 128"/>
                <a:gd name="T37" fmla="*/ 47 h 132"/>
                <a:gd name="T38" fmla="*/ 59 w 128"/>
                <a:gd name="T39" fmla="*/ 0 h 132"/>
                <a:gd name="T40" fmla="*/ 93 w 128"/>
                <a:gd name="T41" fmla="*/ 4 h 132"/>
                <a:gd name="T42" fmla="*/ 78 w 128"/>
                <a:gd name="T43" fmla="*/ 52 h 132"/>
                <a:gd name="T44" fmla="*/ 78 w 128"/>
                <a:gd name="T45" fmla="*/ 47 h 132"/>
                <a:gd name="T46" fmla="*/ 116 w 128"/>
                <a:gd name="T47" fmla="*/ 28 h 132"/>
                <a:gd name="T48" fmla="*/ 128 w 128"/>
                <a:gd name="T49" fmla="*/ 5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2">
                  <a:moveTo>
                    <a:pt x="128" y="59"/>
                  </a:moveTo>
                  <a:lnTo>
                    <a:pt x="86" y="71"/>
                  </a:lnTo>
                  <a:lnTo>
                    <a:pt x="86" y="66"/>
                  </a:lnTo>
                  <a:lnTo>
                    <a:pt x="123" y="94"/>
                  </a:lnTo>
                  <a:lnTo>
                    <a:pt x="102" y="120"/>
                  </a:lnTo>
                  <a:lnTo>
                    <a:pt x="71" y="85"/>
                  </a:lnTo>
                  <a:lnTo>
                    <a:pt x="74" y="85"/>
                  </a:lnTo>
                  <a:lnTo>
                    <a:pt x="69" y="132"/>
                  </a:lnTo>
                  <a:lnTo>
                    <a:pt x="36" y="125"/>
                  </a:lnTo>
                  <a:lnTo>
                    <a:pt x="50" y="78"/>
                  </a:lnTo>
                  <a:lnTo>
                    <a:pt x="52" y="83"/>
                  </a:lnTo>
                  <a:lnTo>
                    <a:pt x="12" y="102"/>
                  </a:lnTo>
                  <a:lnTo>
                    <a:pt x="0" y="68"/>
                  </a:lnTo>
                  <a:lnTo>
                    <a:pt x="45" y="56"/>
                  </a:lnTo>
                  <a:lnTo>
                    <a:pt x="45" y="61"/>
                  </a:lnTo>
                  <a:lnTo>
                    <a:pt x="5" y="35"/>
                  </a:lnTo>
                  <a:lnTo>
                    <a:pt x="26" y="9"/>
                  </a:lnTo>
                  <a:lnTo>
                    <a:pt x="59" y="45"/>
                  </a:lnTo>
                  <a:lnTo>
                    <a:pt x="57" y="47"/>
                  </a:lnTo>
                  <a:lnTo>
                    <a:pt x="59" y="0"/>
                  </a:lnTo>
                  <a:lnTo>
                    <a:pt x="93" y="4"/>
                  </a:lnTo>
                  <a:lnTo>
                    <a:pt x="78" y="52"/>
                  </a:lnTo>
                  <a:lnTo>
                    <a:pt x="78" y="47"/>
                  </a:lnTo>
                  <a:lnTo>
                    <a:pt x="116" y="28"/>
                  </a:lnTo>
                  <a:lnTo>
                    <a:pt x="12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458845" y="2682641"/>
              <a:ext cx="203200" cy="211138"/>
            </a:xfrm>
            <a:custGeom>
              <a:avLst/>
              <a:gdLst>
                <a:gd name="T0" fmla="*/ 123 w 128"/>
                <a:gd name="T1" fmla="*/ 92 h 133"/>
                <a:gd name="T2" fmla="*/ 81 w 128"/>
                <a:gd name="T3" fmla="*/ 83 h 133"/>
                <a:gd name="T4" fmla="*/ 81 w 128"/>
                <a:gd name="T5" fmla="*/ 78 h 133"/>
                <a:gd name="T6" fmla="*/ 102 w 128"/>
                <a:gd name="T7" fmla="*/ 121 h 133"/>
                <a:gd name="T8" fmla="*/ 71 w 128"/>
                <a:gd name="T9" fmla="*/ 133 h 133"/>
                <a:gd name="T10" fmla="*/ 59 w 128"/>
                <a:gd name="T11" fmla="*/ 88 h 133"/>
                <a:gd name="T12" fmla="*/ 62 w 128"/>
                <a:gd name="T13" fmla="*/ 88 h 133"/>
                <a:gd name="T14" fmla="*/ 36 w 128"/>
                <a:gd name="T15" fmla="*/ 128 h 133"/>
                <a:gd name="T16" fmla="*/ 12 w 128"/>
                <a:gd name="T17" fmla="*/ 109 h 133"/>
                <a:gd name="T18" fmla="*/ 45 w 128"/>
                <a:gd name="T19" fmla="*/ 71 h 133"/>
                <a:gd name="T20" fmla="*/ 45 w 128"/>
                <a:gd name="T21" fmla="*/ 76 h 133"/>
                <a:gd name="T22" fmla="*/ 0 w 128"/>
                <a:gd name="T23" fmla="*/ 76 h 133"/>
                <a:gd name="T24" fmla="*/ 5 w 128"/>
                <a:gd name="T25" fmla="*/ 40 h 133"/>
                <a:gd name="T26" fmla="*/ 52 w 128"/>
                <a:gd name="T27" fmla="*/ 52 h 133"/>
                <a:gd name="T28" fmla="*/ 48 w 128"/>
                <a:gd name="T29" fmla="*/ 57 h 133"/>
                <a:gd name="T30" fmla="*/ 26 w 128"/>
                <a:gd name="T31" fmla="*/ 14 h 133"/>
                <a:gd name="T32" fmla="*/ 57 w 128"/>
                <a:gd name="T33" fmla="*/ 0 h 133"/>
                <a:gd name="T34" fmla="*/ 69 w 128"/>
                <a:gd name="T35" fmla="*/ 47 h 133"/>
                <a:gd name="T36" fmla="*/ 66 w 128"/>
                <a:gd name="T37" fmla="*/ 47 h 133"/>
                <a:gd name="T38" fmla="*/ 90 w 128"/>
                <a:gd name="T39" fmla="*/ 7 h 133"/>
                <a:gd name="T40" fmla="*/ 116 w 128"/>
                <a:gd name="T41" fmla="*/ 26 h 133"/>
                <a:gd name="T42" fmla="*/ 83 w 128"/>
                <a:gd name="T43" fmla="*/ 62 h 133"/>
                <a:gd name="T44" fmla="*/ 85 w 128"/>
                <a:gd name="T45" fmla="*/ 57 h 133"/>
                <a:gd name="T46" fmla="*/ 128 w 128"/>
                <a:gd name="T47" fmla="*/ 57 h 133"/>
                <a:gd name="T48" fmla="*/ 123 w 128"/>
                <a:gd name="T4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3">
                  <a:moveTo>
                    <a:pt x="123" y="92"/>
                  </a:moveTo>
                  <a:lnTo>
                    <a:pt x="81" y="83"/>
                  </a:lnTo>
                  <a:lnTo>
                    <a:pt x="81" y="78"/>
                  </a:lnTo>
                  <a:lnTo>
                    <a:pt x="102" y="121"/>
                  </a:lnTo>
                  <a:lnTo>
                    <a:pt x="71" y="133"/>
                  </a:lnTo>
                  <a:lnTo>
                    <a:pt x="59" y="88"/>
                  </a:lnTo>
                  <a:lnTo>
                    <a:pt x="62" y="88"/>
                  </a:lnTo>
                  <a:lnTo>
                    <a:pt x="36" y="128"/>
                  </a:lnTo>
                  <a:lnTo>
                    <a:pt x="12" y="109"/>
                  </a:lnTo>
                  <a:lnTo>
                    <a:pt x="45" y="71"/>
                  </a:lnTo>
                  <a:lnTo>
                    <a:pt x="45" y="76"/>
                  </a:lnTo>
                  <a:lnTo>
                    <a:pt x="0" y="76"/>
                  </a:lnTo>
                  <a:lnTo>
                    <a:pt x="5" y="40"/>
                  </a:lnTo>
                  <a:lnTo>
                    <a:pt x="52" y="52"/>
                  </a:lnTo>
                  <a:lnTo>
                    <a:pt x="48" y="57"/>
                  </a:lnTo>
                  <a:lnTo>
                    <a:pt x="26" y="14"/>
                  </a:lnTo>
                  <a:lnTo>
                    <a:pt x="57" y="0"/>
                  </a:lnTo>
                  <a:lnTo>
                    <a:pt x="69" y="47"/>
                  </a:lnTo>
                  <a:lnTo>
                    <a:pt x="66" y="47"/>
                  </a:lnTo>
                  <a:lnTo>
                    <a:pt x="90" y="7"/>
                  </a:lnTo>
                  <a:lnTo>
                    <a:pt x="116" y="26"/>
                  </a:lnTo>
                  <a:lnTo>
                    <a:pt x="83" y="62"/>
                  </a:lnTo>
                  <a:lnTo>
                    <a:pt x="85" y="57"/>
                  </a:lnTo>
                  <a:lnTo>
                    <a:pt x="128" y="57"/>
                  </a:lnTo>
                  <a:lnTo>
                    <a:pt x="12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3738245" y="1993666"/>
              <a:ext cx="209550" cy="211138"/>
            </a:xfrm>
            <a:custGeom>
              <a:avLst/>
              <a:gdLst>
                <a:gd name="T0" fmla="*/ 106 w 132"/>
                <a:gd name="T1" fmla="*/ 116 h 133"/>
                <a:gd name="T2" fmla="*/ 73 w 132"/>
                <a:gd name="T3" fmla="*/ 88 h 133"/>
                <a:gd name="T4" fmla="*/ 78 w 132"/>
                <a:gd name="T5" fmla="*/ 83 h 133"/>
                <a:gd name="T6" fmla="*/ 75 w 132"/>
                <a:gd name="T7" fmla="*/ 133 h 133"/>
                <a:gd name="T8" fmla="*/ 42 w 132"/>
                <a:gd name="T9" fmla="*/ 128 h 133"/>
                <a:gd name="T10" fmla="*/ 54 w 132"/>
                <a:gd name="T11" fmla="*/ 83 h 133"/>
                <a:gd name="T12" fmla="*/ 54 w 132"/>
                <a:gd name="T13" fmla="*/ 83 h 133"/>
                <a:gd name="T14" fmla="*/ 14 w 132"/>
                <a:gd name="T15" fmla="*/ 107 h 133"/>
                <a:gd name="T16" fmla="*/ 0 w 132"/>
                <a:gd name="T17" fmla="*/ 78 h 133"/>
                <a:gd name="T18" fmla="*/ 47 w 132"/>
                <a:gd name="T19" fmla="*/ 62 h 133"/>
                <a:gd name="T20" fmla="*/ 45 w 132"/>
                <a:gd name="T21" fmla="*/ 66 h 133"/>
                <a:gd name="T22" fmla="*/ 7 w 132"/>
                <a:gd name="T23" fmla="*/ 43 h 133"/>
                <a:gd name="T24" fmla="*/ 28 w 132"/>
                <a:gd name="T25" fmla="*/ 14 h 133"/>
                <a:gd name="T26" fmla="*/ 61 w 132"/>
                <a:gd name="T27" fmla="*/ 47 h 133"/>
                <a:gd name="T28" fmla="*/ 59 w 132"/>
                <a:gd name="T29" fmla="*/ 50 h 133"/>
                <a:gd name="T30" fmla="*/ 56 w 132"/>
                <a:gd name="T31" fmla="*/ 0 h 133"/>
                <a:gd name="T32" fmla="*/ 90 w 132"/>
                <a:gd name="T33" fmla="*/ 2 h 133"/>
                <a:gd name="T34" fmla="*/ 80 w 132"/>
                <a:gd name="T35" fmla="*/ 50 h 133"/>
                <a:gd name="T36" fmla="*/ 78 w 132"/>
                <a:gd name="T37" fmla="*/ 50 h 133"/>
                <a:gd name="T38" fmla="*/ 118 w 132"/>
                <a:gd name="T39" fmla="*/ 24 h 133"/>
                <a:gd name="T40" fmla="*/ 132 w 132"/>
                <a:gd name="T41" fmla="*/ 55 h 133"/>
                <a:gd name="T42" fmla="*/ 85 w 132"/>
                <a:gd name="T43" fmla="*/ 69 h 133"/>
                <a:gd name="T44" fmla="*/ 90 w 132"/>
                <a:gd name="T45" fmla="*/ 66 h 133"/>
                <a:gd name="T46" fmla="*/ 128 w 132"/>
                <a:gd name="T47" fmla="*/ 88 h 133"/>
                <a:gd name="T48" fmla="*/ 106 w 132"/>
                <a:gd name="T49" fmla="*/ 1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133">
                  <a:moveTo>
                    <a:pt x="106" y="116"/>
                  </a:moveTo>
                  <a:lnTo>
                    <a:pt x="73" y="88"/>
                  </a:lnTo>
                  <a:lnTo>
                    <a:pt x="78" y="83"/>
                  </a:lnTo>
                  <a:lnTo>
                    <a:pt x="75" y="133"/>
                  </a:lnTo>
                  <a:lnTo>
                    <a:pt x="42" y="128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14" y="107"/>
                  </a:lnTo>
                  <a:lnTo>
                    <a:pt x="0" y="78"/>
                  </a:lnTo>
                  <a:lnTo>
                    <a:pt x="47" y="62"/>
                  </a:lnTo>
                  <a:lnTo>
                    <a:pt x="45" y="66"/>
                  </a:lnTo>
                  <a:lnTo>
                    <a:pt x="7" y="43"/>
                  </a:lnTo>
                  <a:lnTo>
                    <a:pt x="28" y="14"/>
                  </a:lnTo>
                  <a:lnTo>
                    <a:pt x="61" y="47"/>
                  </a:lnTo>
                  <a:lnTo>
                    <a:pt x="59" y="50"/>
                  </a:lnTo>
                  <a:lnTo>
                    <a:pt x="56" y="0"/>
                  </a:lnTo>
                  <a:lnTo>
                    <a:pt x="90" y="2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118" y="24"/>
                  </a:lnTo>
                  <a:lnTo>
                    <a:pt x="132" y="55"/>
                  </a:lnTo>
                  <a:lnTo>
                    <a:pt x="85" y="69"/>
                  </a:lnTo>
                  <a:lnTo>
                    <a:pt x="90" y="66"/>
                  </a:lnTo>
                  <a:lnTo>
                    <a:pt x="128" y="88"/>
                  </a:lnTo>
                  <a:lnTo>
                    <a:pt x="106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8"/>
            <p:cNvSpPr>
              <a:spLocks noChangeShapeType="1"/>
            </p:cNvSpPr>
            <p:nvPr/>
          </p:nvSpPr>
          <p:spPr bwMode="auto">
            <a:xfrm flipH="1">
              <a:off x="4641533" y="2200041"/>
              <a:ext cx="922338" cy="1597025"/>
            </a:xfrm>
            <a:prstGeom prst="line">
              <a:avLst/>
            </a:prstGeom>
            <a:grpFill/>
            <a:ln w="254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33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6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5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5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5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7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26</a:t>
            </a:fld>
            <a:endParaRPr lang="x-none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Praesent nec sollicitudin lacus, at ultricies nunc. Maecenas sed pharetra tortor.</a:t>
            </a:r>
            <a:endParaRPr lang="ru-R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en-US" dirty="0"/>
              <a:t>Grow with trend</a:t>
            </a:r>
            <a:endParaRPr lang="uk-UA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pPr lvl="0"/>
            <a:r>
              <a:rPr lang="pt-BR" dirty="0"/>
              <a:t>Donec vulputate ipsum velit. Curabitur urna nisi, rutrum vitae varius ac rutrum.</a:t>
            </a:r>
            <a:endParaRPr lang="ru-RU" dirty="0"/>
          </a:p>
        </p:txBody>
      </p:sp>
      <p:sp>
        <p:nvSpPr>
          <p:cNvPr id="19" name="Line 18"/>
          <p:cNvSpPr>
            <a:spLocks noChangeAspect="1" noChangeShapeType="1"/>
          </p:cNvSpPr>
          <p:nvPr/>
        </p:nvSpPr>
        <p:spPr bwMode="auto">
          <a:xfrm flipH="1">
            <a:off x="21336498" y="1817688"/>
            <a:ext cx="1655265" cy="288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3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4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8" grpId="0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30512" y="4338450"/>
            <a:ext cx="18721387" cy="61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27</a:t>
            </a:fld>
            <a:endParaRPr lang="x-none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710238" y="1110712"/>
            <a:ext cx="12961937" cy="1594283"/>
          </a:xfrm>
        </p:spPr>
        <p:txBody>
          <a:bodyPr/>
          <a:lstStyle/>
          <a:p>
            <a:pPr lvl="0"/>
            <a:r>
              <a:rPr lang="en-US" dirty="0"/>
              <a:t>Our progress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/>
          </p:nvPr>
        </p:nvSpPr>
        <p:spPr>
          <a:xfrm>
            <a:off x="3549650" y="8328025"/>
            <a:ext cx="17283113" cy="1371145"/>
          </a:xfrm>
        </p:spPr>
        <p:txBody>
          <a:bodyPr/>
          <a:lstStyle/>
          <a:p>
            <a:pPr lvl="0"/>
            <a:r>
              <a:rPr lang="pt-BR" dirty="0"/>
              <a:t>Nam eros ligula, aliquam sit amet ullamcorper ac, dignissim vel neque. Vestibulum porttitor elementum sapien, at porttitor enim commodo varius.</a:t>
            </a:r>
            <a:endParaRPr lang="ru-RU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39"/>
          </p:nvPr>
        </p:nvSpPr>
        <p:spPr/>
      </p:sp>
      <p:cxnSp>
        <p:nvCxnSpPr>
          <p:cNvPr id="9" name="Straight Connector 8"/>
          <p:cNvCxnSpPr/>
          <p:nvPr/>
        </p:nvCxnSpPr>
        <p:spPr>
          <a:xfrm>
            <a:off x="1391443" y="3257550"/>
            <a:ext cx="216011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Progress bar"/>
          <p:cNvGraphicFramePr/>
          <p:nvPr>
            <p:extLst>
              <p:ext uri="{D42A27DB-BD31-4B8C-83A1-F6EECF244321}">
                <p14:modId xmlns:p14="http://schemas.microsoft.com/office/powerpoint/2010/main" val="1984934462"/>
              </p:ext>
            </p:extLst>
          </p:nvPr>
        </p:nvGraphicFramePr>
        <p:xfrm>
          <a:off x="3549650" y="5154835"/>
          <a:ext cx="17283113" cy="2715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2896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5" grpId="0"/>
      <p:bldGraphic spid="10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0031413" y="0"/>
            <a:ext cx="143510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90650" y="3978274"/>
            <a:ext cx="10801351" cy="75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28</a:t>
            </a:fld>
            <a:endParaRPr lang="x-none"/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Ratio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Praesent pretium nisl vel eros finibus, sit amet lacinia massa ultricies. 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libero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et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lang="uk-UA" dirty="0" smtClean="0"/>
              <a:t>30%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uk-UA" dirty="0" smtClean="0"/>
              <a:t>70%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6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5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30514" y="3257550"/>
            <a:ext cx="21551900" cy="79216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29</a:t>
            </a:fld>
            <a:endParaRPr lang="x-none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52"/>
          </p:nvPr>
        </p:nvSpPr>
        <p:spPr>
          <a:xfrm>
            <a:off x="17762327" y="1294788"/>
            <a:ext cx="5216172" cy="567848"/>
          </a:xfrm>
        </p:spPr>
        <p:txBody>
          <a:bodyPr/>
          <a:lstStyle/>
          <a:p>
            <a:pPr lvl="0"/>
            <a:r>
              <a:rPr lang="en-US" dirty="0"/>
              <a:t>Numeric data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/>
          </p:nvPr>
        </p:nvSpPr>
        <p:spPr>
          <a:xfrm>
            <a:off x="5021149" y="8721967"/>
            <a:ext cx="15810820" cy="1371145"/>
          </a:xfrm>
        </p:spPr>
        <p:txBody>
          <a:bodyPr/>
          <a:lstStyle/>
          <a:p>
            <a:pPr lvl="0"/>
            <a:r>
              <a:rPr lang="pt-BR" dirty="0"/>
              <a:t>Vestibulum pulvinar egestas nunc a lacinia. Proin bibendum eros a justo suscipit, ac tempor mi feugiat. Vivamus ullamcorper rutrum eros.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/>
              <a:t>$</a:t>
            </a:r>
            <a:r>
              <a:rPr lang="pt-BR" dirty="0" smtClean="0"/>
              <a:t>250M</a:t>
            </a:r>
            <a:endParaRPr lang="en-US" dirty="0"/>
          </a:p>
        </p:txBody>
      </p:sp>
      <p:sp>
        <p:nvSpPr>
          <p:cNvPr id="8" name="Line 18"/>
          <p:cNvSpPr>
            <a:spLocks noChangeAspect="1" noChangeShapeType="1"/>
          </p:cNvSpPr>
          <p:nvPr/>
        </p:nvSpPr>
        <p:spPr bwMode="auto">
          <a:xfrm flipH="1">
            <a:off x="17025404" y="1218712"/>
            <a:ext cx="413817" cy="72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1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/>
      <p:bldP spid="5" grpId="0"/>
      <p:bldP spid="6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Agenda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n-US" dirty="0"/>
              <a:t>10:00 </a:t>
            </a:r>
            <a:r>
              <a:rPr lang="en-US" dirty="0" smtClean="0"/>
              <a:t>AM</a:t>
            </a:r>
            <a:endParaRPr lang="x-non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ante.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id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ac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5"/>
          </p:nvPr>
        </p:nvSpPr>
        <p:spPr>
          <a:xfrm>
            <a:off x="9310687" y="6865115"/>
            <a:ext cx="5761037" cy="1354217"/>
          </a:xfrm>
        </p:spPr>
        <p:txBody>
          <a:bodyPr/>
          <a:lstStyle/>
          <a:p>
            <a:pPr lvl="0"/>
            <a:r>
              <a:rPr lang="en-US" dirty="0"/>
              <a:t>11:00 </a:t>
            </a:r>
            <a:r>
              <a:rPr lang="en-US" dirty="0" smtClean="0"/>
              <a:t>AM</a:t>
            </a:r>
            <a:endParaRPr lang="x-non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, dolor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, </a:t>
            </a:r>
            <a:r>
              <a:rPr lang="en-US" dirty="0" err="1"/>
              <a:t>mauris</a:t>
            </a:r>
            <a:r>
              <a:rPr lang="en-US" dirty="0"/>
              <a:t> mi </a:t>
            </a:r>
            <a:r>
              <a:rPr lang="en-US" dirty="0" err="1"/>
              <a:t>ornare</a:t>
            </a:r>
            <a:r>
              <a:rPr lang="en-US" dirty="0"/>
              <a:t> quam, vitae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a </a:t>
            </a:r>
            <a:r>
              <a:rPr lang="en-US" dirty="0" err="1"/>
              <a:t>arcu</a:t>
            </a:r>
            <a:r>
              <a:rPr lang="en-US" dirty="0"/>
              <a:t>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lvl="0"/>
            <a:r>
              <a:rPr lang="en-US" dirty="0" smtClean="0"/>
              <a:t>2:00 </a:t>
            </a:r>
            <a:r>
              <a:rPr lang="en-US" dirty="0"/>
              <a:t>PM</a:t>
            </a:r>
            <a:endParaRPr lang="x-none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50"/>
          </p:nvPr>
        </p:nvSpPr>
        <p:spPr>
          <a:xfrm>
            <a:off x="17230725" y="8519985"/>
            <a:ext cx="5761038" cy="2603790"/>
          </a:xfrm>
        </p:spPr>
        <p:txBody>
          <a:bodyPr/>
          <a:lstStyle/>
          <a:p>
            <a:pPr lvl="0"/>
            <a:r>
              <a:rPr lang="en-US" dirty="0"/>
              <a:t>In </a:t>
            </a:r>
            <a:r>
              <a:rPr lang="en-US" dirty="0" err="1"/>
              <a:t>placerat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ex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</a:t>
            </a:fld>
            <a:endParaRPr lang="x-none"/>
          </a:p>
        </p:txBody>
      </p:sp>
      <p:cxnSp>
        <p:nvCxnSpPr>
          <p:cNvPr id="19" name="Straight Connector 18"/>
          <p:cNvCxnSpPr/>
          <p:nvPr/>
        </p:nvCxnSpPr>
        <p:spPr>
          <a:xfrm>
            <a:off x="1391443" y="3257550"/>
            <a:ext cx="216011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ine 18"/>
          <p:cNvSpPr>
            <a:spLocks noChangeAspect="1" noChangeShapeType="1"/>
          </p:cNvSpPr>
          <p:nvPr/>
        </p:nvSpPr>
        <p:spPr bwMode="auto">
          <a:xfrm flipH="1">
            <a:off x="7827013" y="6693660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18"/>
          <p:cNvSpPr>
            <a:spLocks noChangeAspect="1" noChangeShapeType="1"/>
          </p:cNvSpPr>
          <p:nvPr/>
        </p:nvSpPr>
        <p:spPr bwMode="auto">
          <a:xfrm flipH="1">
            <a:off x="15747050" y="6693660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0136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2" grpId="0"/>
      <p:bldP spid="20" grpId="0" animBg="1"/>
      <p:bldP spid="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232313" y="0"/>
            <a:ext cx="71501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192000" y="2536825"/>
            <a:ext cx="10080625" cy="8642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30</a:t>
            </a:fld>
            <a:endParaRPr lang="x-none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Cras at metus nec lectus vehicula convallis pharetra vitae elit. Vestibulum quis ex quis mi gravida vehicula. Aliquam </a:t>
            </a:r>
            <a:r>
              <a:rPr lang="pt-BR" dirty="0" smtClean="0"/>
              <a:t>condimentum.</a:t>
            </a:r>
            <a:endParaRPr lang="ru-RU" dirty="0"/>
          </a:p>
        </p:txBody>
      </p:sp>
      <p:sp>
        <p:nvSpPr>
          <p:cNvPr id="11" name="Chart Placeholder 10"/>
          <p:cNvSpPr>
            <a:spLocks noGrp="1"/>
          </p:cNvSpPr>
          <p:nvPr>
            <p:ph type="chart" sz="quarter" idx="39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 smtClean="0"/>
              <a:t>Annual income</a:t>
            </a:r>
            <a:endParaRPr lang="en-US" dirty="0"/>
          </a:p>
        </p:txBody>
      </p:sp>
      <p:graphicFrame>
        <p:nvGraphicFramePr>
          <p:cNvPr id="8" name="Column char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068851"/>
              </p:ext>
            </p:extLst>
          </p:nvPr>
        </p:nvGraphicFramePr>
        <p:xfrm>
          <a:off x="2109788" y="2536825"/>
          <a:ext cx="9720263" cy="86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8746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/>
      <p:bldP spid="6" grpId="0"/>
      <p:bldGraphic spid="8" grpId="0">
        <p:bldSub>
          <a:bldChart bld="category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71501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399042" y="2536825"/>
            <a:ext cx="10080625" cy="8642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31</a:t>
            </a:fld>
            <a:endParaRPr lang="x-none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Donec ultricies dapibus mollis. Phasellus at sodales elit. Nulla at lectus ex. Donec vel turpis erat. </a:t>
            </a:r>
            <a:r>
              <a:rPr lang="ru-RU" dirty="0"/>
              <a:t/>
            </a:r>
            <a:br>
              <a:rPr lang="ru-RU" dirty="0"/>
            </a:br>
            <a:r>
              <a:rPr lang="pt-BR" dirty="0"/>
              <a:t>Etiam bibendum, sapien </a:t>
            </a:r>
            <a:r>
              <a:rPr lang="pt-BR" dirty="0" smtClean="0"/>
              <a:t>dapibus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/>
              <a:t>Data</a:t>
            </a:r>
            <a:br>
              <a:rPr lang="en-US" dirty="0"/>
            </a:br>
            <a:r>
              <a:rPr lang="en-US" dirty="0"/>
              <a:t>analytics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39"/>
          </p:nvPr>
        </p:nvSpPr>
        <p:spPr/>
      </p:sp>
      <p:graphicFrame>
        <p:nvGraphicFramePr>
          <p:cNvPr id="8" name="Bar chart"/>
          <p:cNvGraphicFramePr/>
          <p:nvPr>
            <p:extLst>
              <p:ext uri="{D42A27DB-BD31-4B8C-83A1-F6EECF244321}">
                <p14:modId xmlns:p14="http://schemas.microsoft.com/office/powerpoint/2010/main" val="1143719580"/>
              </p:ext>
            </p:extLst>
          </p:nvPr>
        </p:nvGraphicFramePr>
        <p:xfrm>
          <a:off x="12223998" y="2536825"/>
          <a:ext cx="10404000" cy="86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8317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8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8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8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8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/>
      <p:bldP spid="5" grpId="0"/>
      <p:bldGraphic spid="8" grpId="0">
        <p:bldSub>
          <a:bldChart bld="category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232313" y="0"/>
            <a:ext cx="71501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192000" y="2536825"/>
            <a:ext cx="10080625" cy="8642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32</a:t>
            </a:fld>
            <a:endParaRPr lang="x-none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Phasellus odio magna, volutpat id sagittis et, egestas vitae neque. Pellentesque consequat, metus auctor lobortis tincidunt arcu tellus.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/>
              <a:t>Total</a:t>
            </a:r>
            <a:br>
              <a:rPr lang="en-US" dirty="0"/>
            </a:br>
            <a:r>
              <a:rPr lang="en-US" dirty="0"/>
              <a:t>statistics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39"/>
          </p:nvPr>
        </p:nvSpPr>
        <p:spPr/>
      </p:sp>
      <p:graphicFrame>
        <p:nvGraphicFramePr>
          <p:cNvPr id="10" name="Line chart"/>
          <p:cNvGraphicFramePr/>
          <p:nvPr>
            <p:extLst>
              <p:ext uri="{D42A27DB-BD31-4B8C-83A1-F6EECF244321}">
                <p14:modId xmlns:p14="http://schemas.microsoft.com/office/powerpoint/2010/main" val="4060661676"/>
              </p:ext>
            </p:extLst>
          </p:nvPr>
        </p:nvGraphicFramePr>
        <p:xfrm>
          <a:off x="2327638" y="2561779"/>
          <a:ext cx="9504000" cy="864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2779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5" grpId="0"/>
      <p:bldGraphic spid="10" grpId="0">
        <p:bldSub>
          <a:bldChart bld="series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7150100" cy="137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99042" y="2536825"/>
            <a:ext cx="10080625" cy="8642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33</a:t>
            </a:fld>
            <a:endParaRPr lang="x-none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Etiam feugiat fringilla arcu sit amet congue. In suscipit augue non leo mattis, a lacinia lacus convallis. Vestibulum viverra rutrum tincidunt.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829719" y="3459478"/>
            <a:ext cx="7920831" cy="3145476"/>
          </a:xfrm>
        </p:spPr>
        <p:txBody>
          <a:bodyPr/>
          <a:lstStyle/>
          <a:p>
            <a:pPr lvl="0"/>
            <a:r>
              <a:rPr lang="en-US" dirty="0" smtClean="0"/>
              <a:t>By the numbers</a:t>
            </a:r>
            <a:endParaRPr lang="en-US" dirty="0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39"/>
          </p:nvPr>
        </p:nvSpPr>
        <p:spPr/>
      </p:sp>
      <p:graphicFrame>
        <p:nvGraphicFramePr>
          <p:cNvPr id="12" name="Area chart"/>
          <p:cNvGraphicFramePr/>
          <p:nvPr>
            <p:extLst>
              <p:ext uri="{D42A27DB-BD31-4B8C-83A1-F6EECF244321}">
                <p14:modId xmlns:p14="http://schemas.microsoft.com/office/powerpoint/2010/main" val="4294662842"/>
              </p:ext>
            </p:extLst>
          </p:nvPr>
        </p:nvGraphicFramePr>
        <p:xfrm>
          <a:off x="12934455" y="2539175"/>
          <a:ext cx="10064611" cy="86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77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5" grpId="0"/>
      <p:bldGraphic spid="12" grpId="0">
        <p:bldSub>
          <a:bldChart bld="series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34</a:t>
            </a:fld>
            <a:endParaRPr lang="x-none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Chart Placeholder 3"/>
          <p:cNvSpPr>
            <a:spLocks noGrp="1"/>
          </p:cNvSpPr>
          <p:nvPr>
            <p:ph type="chart" sz="quarter" idx="39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/>
              <a:t>Sales summary</a:t>
            </a:r>
          </a:p>
        </p:txBody>
      </p:sp>
      <p:graphicFrame>
        <p:nvGraphicFramePr>
          <p:cNvPr id="7" name="Doughnut chart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830324"/>
              </p:ext>
            </p:extLst>
          </p:nvPr>
        </p:nvGraphicFramePr>
        <p:xfrm>
          <a:off x="7150100" y="3967925"/>
          <a:ext cx="10801350" cy="86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1391443" y="3257550"/>
            <a:ext cx="216011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7" grpId="0">
        <p:bldSub>
          <a:bldChart bld="category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35</a:t>
            </a:fld>
            <a:endParaRPr lang="x-none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Market share</a:t>
            </a:r>
            <a:endParaRPr lang="en-US" dirty="0"/>
          </a:p>
        </p:txBody>
      </p:sp>
      <p:sp>
        <p:nvSpPr>
          <p:cNvPr id="15" name="Chart Placeholder 14"/>
          <p:cNvSpPr>
            <a:spLocks noGrp="1"/>
          </p:cNvSpPr>
          <p:nvPr>
            <p:ph type="chart" sz="quarter" idx="39"/>
          </p:nvPr>
        </p:nvSpPr>
        <p:spPr/>
      </p:sp>
      <p:sp>
        <p:nvSpPr>
          <p:cNvPr id="16" name="Chart Placeholder 15"/>
          <p:cNvSpPr>
            <a:spLocks noGrp="1"/>
          </p:cNvSpPr>
          <p:nvPr>
            <p:ph type="chart" sz="quarter" idx="40"/>
          </p:nvPr>
        </p:nvSpPr>
        <p:spPr/>
      </p:sp>
      <p:sp>
        <p:nvSpPr>
          <p:cNvPr id="17" name="Chart Placeholder 16"/>
          <p:cNvSpPr>
            <a:spLocks noGrp="1"/>
          </p:cNvSpPr>
          <p:nvPr>
            <p:ph type="chart" sz="quarter" idx="41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pPr lvl="0"/>
            <a:r>
              <a:rPr lang="pt-BR" dirty="0"/>
              <a:t>Nulla sit amet lorem ac lacus molestie lobortis.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lvl="0"/>
            <a:r>
              <a:rPr lang="pt-BR" dirty="0"/>
              <a:t>Vestibulum ante ipsum primis in faucibus orci.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pPr lvl="0"/>
            <a:r>
              <a:rPr lang="pt-BR" dirty="0"/>
              <a:t>Fusce tempor quam vitae odio viverra, vel mattis.</a:t>
            </a:r>
            <a:endParaRPr lang="ru-RU" dirty="0"/>
          </a:p>
        </p:txBody>
      </p:sp>
      <p:graphicFrame>
        <p:nvGraphicFramePr>
          <p:cNvPr id="12" name="Doughnut chart 1"/>
          <p:cNvGraphicFramePr/>
          <p:nvPr>
            <p:extLst>
              <p:ext uri="{D42A27DB-BD31-4B8C-83A1-F6EECF244321}">
                <p14:modId xmlns:p14="http://schemas.microsoft.com/office/powerpoint/2010/main" val="1477039788"/>
              </p:ext>
            </p:extLst>
          </p:nvPr>
        </p:nvGraphicFramePr>
        <p:xfrm>
          <a:off x="2107067" y="3630611"/>
          <a:ext cx="6480175" cy="6467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Doughnut chart 1"/>
          <p:cNvGraphicFramePr/>
          <p:nvPr>
            <p:extLst>
              <p:ext uri="{D42A27DB-BD31-4B8C-83A1-F6EECF244321}">
                <p14:modId xmlns:p14="http://schemas.microsoft.com/office/powerpoint/2010/main" val="687004536"/>
              </p:ext>
            </p:extLst>
          </p:nvPr>
        </p:nvGraphicFramePr>
        <p:xfrm>
          <a:off x="8951912" y="4697413"/>
          <a:ext cx="6480175" cy="6467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Doughnut chart 1"/>
          <p:cNvGraphicFramePr/>
          <p:nvPr>
            <p:extLst>
              <p:ext uri="{D42A27DB-BD31-4B8C-83A1-F6EECF244321}">
                <p14:modId xmlns:p14="http://schemas.microsoft.com/office/powerpoint/2010/main" val="3592398866"/>
              </p:ext>
            </p:extLst>
          </p:nvPr>
        </p:nvGraphicFramePr>
        <p:xfrm>
          <a:off x="15796757" y="3630611"/>
          <a:ext cx="6480175" cy="6467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1391443" y="3257550"/>
            <a:ext cx="216011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56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Graphic spid="12" grpId="0">
        <p:bldAsOne/>
      </p:bldGraphic>
      <p:bldGraphic spid="13" grpId="0">
        <p:bldAsOne/>
      </p:bldGraphic>
      <p:bldGraphic spid="14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109788" y="3257550"/>
            <a:ext cx="20162837" cy="86394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36</a:t>
            </a:fld>
            <a:endParaRPr lang="x-none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/>
              <a:t>List of items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Maecenas id diam vestibulum, fringilla velit non malesuada.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 lvl="0"/>
            <a:r>
              <a:rPr lang="en-US" dirty="0"/>
              <a:t>Consulting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7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</a:t>
            </a:r>
            <a:endParaRPr lang="x-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52"/>
          </p:nvPr>
        </p:nvSpPr>
        <p:spPr>
          <a:xfrm>
            <a:off x="9677287" y="8778341"/>
            <a:ext cx="5029426" cy="2091342"/>
          </a:xfrm>
        </p:spPr>
        <p:txBody>
          <a:bodyPr/>
          <a:lstStyle/>
          <a:p>
            <a:pPr lvl="0"/>
            <a:r>
              <a:rPr lang="pt-BR" dirty="0"/>
              <a:t>Maecenas id diam vestibulum, fringilla velit non malesuada.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pPr lvl="0"/>
            <a:r>
              <a:rPr lang="en-US" dirty="0"/>
              <a:t>Design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</a:t>
            </a:r>
            <a:endParaRPr lang="x-none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pPr lvl="0"/>
            <a:r>
              <a:rPr lang="pt-BR" dirty="0"/>
              <a:t>Maecenas id diam vestibulum, fringilla velit non malesuada.</a:t>
            </a:r>
            <a:endParaRPr lang="ru-R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pPr lvl="0"/>
            <a:r>
              <a:rPr lang="en-US" dirty="0"/>
              <a:t>Experience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57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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6333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5" grpId="0"/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8"/>
          </p:nvPr>
        </p:nvSpPr>
        <p:spPr/>
      </p:sp>
      <p:sp>
        <p:nvSpPr>
          <p:cNvPr id="13" name="Rectangle 12"/>
          <p:cNvSpPr/>
          <p:nvPr/>
        </p:nvSpPr>
        <p:spPr>
          <a:xfrm>
            <a:off x="3549649" y="2536826"/>
            <a:ext cx="12961939" cy="93614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37</a:t>
            </a:fld>
            <a:endParaRPr lang="x-none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Phasellus odio magna, volutpat id sagittis et, egestas vitae neque. Pellentesque consequat metus.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pPr lvl="0"/>
            <a:r>
              <a:rPr lang="en-US" dirty="0"/>
              <a:t></a:t>
            </a:r>
            <a:endParaRPr lang="x-non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pPr lvl="0"/>
            <a:r>
              <a:rPr lang="pt-BR" dirty="0"/>
              <a:t>Proin quis ultricies neque. Suspendisse sagittis, risus eget condimentum lacinia vitae dolor.</a:t>
            </a:r>
            <a:endParaRPr lang="ru-R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pPr lvl="0"/>
            <a:r>
              <a:rPr lang="en-US" dirty="0"/>
              <a:t></a:t>
            </a:r>
            <a:endParaRPr lang="x-none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pPr lvl="0"/>
            <a:r>
              <a:rPr lang="pt-BR" dirty="0"/>
              <a:t>Suspendisse nisl urna, elementum porttitor orci ut, pulvinar eleifend lectus. Mauris vehicula cursus veli.</a:t>
            </a:r>
            <a:endParaRPr lang="ru-R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pPr lvl="0"/>
            <a:r>
              <a:rPr lang="en-US" dirty="0"/>
              <a:t>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6429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/>
      <p:bldP spid="7" grpId="0"/>
      <p:bldP spid="9" grpId="0"/>
      <p:bldP spid="14" grpId="0"/>
      <p:bldP spid="15" grpId="0"/>
      <p:bldP spid="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6858000"/>
            <a:ext cx="2438241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38</a:t>
            </a:fld>
            <a:endParaRPr lang="x-none"/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 lvl="0"/>
            <a:r>
              <a:rPr lang="pt-BR" dirty="0"/>
              <a:t>Duis sagittis dui vel blandit suscipit. Nam nec nuncor.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pPr lvl="0"/>
            <a:r>
              <a:rPr lang="pt-BR" dirty="0"/>
              <a:t>Nunc posuere vestibulum est id vestibulum.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pPr lvl="0"/>
            <a:r>
              <a:rPr lang="pt-BR" dirty="0"/>
              <a:t>Praesent ac massa volutpat leo dictum finibus dignissim.</a:t>
            </a:r>
            <a:endParaRPr lang="ru-R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pPr lvl="0"/>
            <a:r>
              <a:rPr lang="pt-BR" dirty="0"/>
              <a:t>Sed hendrerit turpis ut quam facilisis, et vulputate orci.</a:t>
            </a:r>
            <a:endParaRPr lang="ru-RU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5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53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List of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24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/>
      <p:bldP spid="9" grpId="0"/>
      <p:bldP spid="10" grpId="0"/>
      <p:bldP spid="12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390650" y="3257550"/>
            <a:ext cx="22991763" cy="86386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39</a:t>
            </a:fld>
            <a:endParaRPr lang="x-none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en-US" dirty="0"/>
              <a:t></a:t>
            </a:r>
            <a:endParaRPr lang="x-non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pPr lvl="0"/>
            <a:r>
              <a:rPr lang="en-US" dirty="0"/>
              <a:t></a:t>
            </a:r>
            <a:endParaRPr lang="x-non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lvl="0"/>
            <a:r>
              <a:rPr lang="pt-BR" dirty="0"/>
              <a:t>Branding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Proin placerat nisi nec tellus volutpat, ac ultricies.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53"/>
          </p:nvPr>
        </p:nvSpPr>
        <p:spPr>
          <a:xfrm>
            <a:off x="5710235" y="8112807"/>
            <a:ext cx="5761041" cy="854080"/>
          </a:xfrm>
        </p:spPr>
        <p:txBody>
          <a:bodyPr/>
          <a:lstStyle/>
          <a:p>
            <a:pPr lvl="0"/>
            <a:r>
              <a:rPr lang="pt-BR" dirty="0"/>
              <a:t>Social </a:t>
            </a:r>
            <a:r>
              <a:rPr lang="pt-BR" dirty="0" smtClean="0"/>
              <a:t>media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pPr lvl="0"/>
            <a:r>
              <a:rPr lang="pt-BR" dirty="0"/>
              <a:t>Morbi nibh ex, lobortis ac bibendum ut, vestibulum.</a:t>
            </a:r>
            <a:endParaRPr lang="ru-RU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pPr lvl="0"/>
            <a:r>
              <a:rPr lang="en-US" dirty="0"/>
              <a:t></a:t>
            </a:r>
            <a:endParaRPr lang="x-none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pPr lvl="0"/>
            <a:r>
              <a:rPr lang="en-US" dirty="0"/>
              <a:t></a:t>
            </a:r>
            <a:endParaRPr lang="x-none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pPr lvl="0"/>
            <a:r>
              <a:rPr lang="pt-BR" dirty="0"/>
              <a:t>Content</a:t>
            </a:r>
            <a:endParaRPr lang="ru-R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pPr lvl="0"/>
            <a:r>
              <a:rPr lang="pt-BR" dirty="0"/>
              <a:t>Donec ultricies dapibus mollis. Phasellus at sodale.</a:t>
            </a:r>
            <a:endParaRPr lang="ru-RU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pPr lvl="0"/>
            <a:r>
              <a:rPr lang="pt-BR" dirty="0"/>
              <a:t>Case </a:t>
            </a:r>
            <a:r>
              <a:rPr lang="pt-BR" dirty="0" smtClean="0"/>
              <a:t>studies</a:t>
            </a:r>
            <a:endParaRPr lang="ru-R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pPr lvl="0"/>
            <a:r>
              <a:rPr lang="pt-BR" dirty="0"/>
              <a:t>Phasellus odio magna, volutpat id sagittis et vitae</a:t>
            </a:r>
            <a:r>
              <a:rPr lang="uk-UA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66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" grpId="0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Creative solutions deliver profits to your door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</a:t>
            </a:fld>
            <a:endParaRPr lang="x-none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dirty="0" smtClean="0"/>
              <a:t>Message</a:t>
            </a:r>
            <a:endParaRPr lang="en-US" dirty="0"/>
          </a:p>
        </p:txBody>
      </p:sp>
      <p:sp>
        <p:nvSpPr>
          <p:cNvPr id="9" name="Line 18"/>
          <p:cNvSpPr>
            <a:spLocks noChangeAspect="1" noChangeShapeType="1"/>
          </p:cNvSpPr>
          <p:nvPr/>
        </p:nvSpPr>
        <p:spPr bwMode="auto">
          <a:xfrm flipH="1">
            <a:off x="19206176" y="1218712"/>
            <a:ext cx="413817" cy="72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7194846" y="8297863"/>
            <a:ext cx="13637917" cy="325438"/>
          </a:xfrm>
          <a:custGeom>
            <a:avLst/>
            <a:gdLst>
              <a:gd name="T0" fmla="*/ 7553 w 7669"/>
              <a:gd name="T1" fmla="*/ 205 h 205"/>
              <a:gd name="T2" fmla="*/ 7669 w 7669"/>
              <a:gd name="T3" fmla="*/ 0 h 205"/>
              <a:gd name="T4" fmla="*/ 0 w 7669"/>
              <a:gd name="T5" fmla="*/ 0 h 205"/>
              <a:gd name="connsiteX0" fmla="*/ 11051 w 11202"/>
              <a:gd name="connsiteY0" fmla="*/ 10000 h 10000"/>
              <a:gd name="connsiteX1" fmla="*/ 11202 w 11202"/>
              <a:gd name="connsiteY1" fmla="*/ 0 h 10000"/>
              <a:gd name="connsiteX2" fmla="*/ 0 w 11202"/>
              <a:gd name="connsiteY2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02" h="10000">
                <a:moveTo>
                  <a:pt x="11051" y="10000"/>
                </a:moveTo>
                <a:cubicBezTo>
                  <a:pt x="11101" y="6667"/>
                  <a:pt x="11152" y="3333"/>
                  <a:pt x="11202" y="0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" name="Picture Placeholder 21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880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  <p:bldP spid="9" grpId="0" animBg="1"/>
      <p:bldP spid="1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390650" y="3618313"/>
            <a:ext cx="21601113" cy="82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40</a:t>
            </a:fld>
            <a:endParaRPr lang="x-none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/>
              <a:t>Price table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Aenean et metus ligula. Praesent tempus eget nisl eu consequat.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 lvl="0"/>
            <a:r>
              <a:rPr lang="pt-BR" dirty="0"/>
              <a:t>Suspendisse elit augue, maximus iaculis eu, condimentum.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lvl="0"/>
            <a:r>
              <a:rPr lang="pt-BR" dirty="0"/>
              <a:t>Duis tincidunt massa eget nisi finibus, pulvinar tempor quam.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 lvl="0"/>
            <a:r>
              <a:rPr lang="en-US" dirty="0"/>
              <a:t>$250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pPr lvl="0"/>
            <a:r>
              <a:rPr lang="en-US" dirty="0"/>
              <a:t>$500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en-US" dirty="0"/>
              <a:t>$750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4"/>
          </p:nvPr>
        </p:nvSpPr>
        <p:spPr>
          <a:xfrm>
            <a:off x="2481037" y="4780117"/>
            <a:ext cx="5029426" cy="1024896"/>
          </a:xfrm>
        </p:spPr>
        <p:txBody>
          <a:bodyPr/>
          <a:lstStyle/>
          <a:p>
            <a:pPr lvl="0"/>
            <a:r>
              <a:rPr lang="en-US" dirty="0"/>
              <a:t>Basic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5"/>
          </p:nvPr>
        </p:nvSpPr>
        <p:spPr>
          <a:xfrm>
            <a:off x="9673798" y="4780117"/>
            <a:ext cx="5036403" cy="1024896"/>
          </a:xfrm>
        </p:spPr>
        <p:txBody>
          <a:bodyPr/>
          <a:lstStyle/>
          <a:p>
            <a:pPr lvl="0"/>
            <a:r>
              <a:rPr lang="en-US" dirty="0"/>
              <a:t>Business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6"/>
          </p:nvPr>
        </p:nvSpPr>
        <p:spPr>
          <a:xfrm>
            <a:off x="16871950" y="4780117"/>
            <a:ext cx="5040312" cy="1024896"/>
          </a:xfrm>
        </p:spPr>
        <p:txBody>
          <a:bodyPr/>
          <a:lstStyle/>
          <a:p>
            <a:pPr lvl="0"/>
            <a:r>
              <a:rPr lang="en-US" dirty="0"/>
              <a:t>Premium</a:t>
            </a:r>
          </a:p>
        </p:txBody>
      </p:sp>
      <p:sp>
        <p:nvSpPr>
          <p:cNvPr id="16" name="Line 18"/>
          <p:cNvSpPr>
            <a:spLocks noChangeAspect="1" noChangeShapeType="1"/>
          </p:cNvSpPr>
          <p:nvPr/>
        </p:nvSpPr>
        <p:spPr bwMode="auto">
          <a:xfrm flipH="1">
            <a:off x="8184813" y="6858725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18"/>
          <p:cNvSpPr>
            <a:spLocks noChangeAspect="1" noChangeShapeType="1"/>
          </p:cNvSpPr>
          <p:nvPr/>
        </p:nvSpPr>
        <p:spPr bwMode="auto">
          <a:xfrm flipH="1">
            <a:off x="15377046" y="6858725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32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6" grpId="0" animBg="1"/>
      <p:bldP spid="1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41</a:t>
            </a:fld>
            <a:endParaRPr lang="x-none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able Placeholder 3"/>
          <p:cNvSpPr>
            <a:spLocks noGrp="1"/>
          </p:cNvSpPr>
          <p:nvPr>
            <p:ph type="tbl" sz="quarter" idx="52"/>
          </p:nvPr>
        </p:nvSpPr>
        <p:spPr/>
      </p:sp>
      <p:graphicFrame>
        <p:nvGraphicFramePr>
          <p:cNvPr id="6" name="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301426"/>
              </p:ext>
            </p:extLst>
          </p:nvPr>
        </p:nvGraphicFramePr>
        <p:xfrm>
          <a:off x="3549649" y="3257550"/>
          <a:ext cx="17283114" cy="7921625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{7E9639D4-E3E2-4D34-9284-5A2195B3D0D7}</a:tableStyleId>
              </a:tblPr>
              <a:tblGrid>
                <a:gridCol w="4323334">
                  <a:extLst>
                    <a:ext uri="{9D8B030D-6E8A-4147-A177-3AD203B41FA5}">
                      <a16:colId xmlns:a16="http://schemas.microsoft.com/office/drawing/2014/main" xmlns="" val="1322037272"/>
                    </a:ext>
                  </a:extLst>
                </a:gridCol>
                <a:gridCol w="8631936">
                  <a:extLst>
                    <a:ext uri="{9D8B030D-6E8A-4147-A177-3AD203B41FA5}">
                      <a16:colId xmlns:a16="http://schemas.microsoft.com/office/drawing/2014/main" xmlns="" val="2341631284"/>
                    </a:ext>
                  </a:extLst>
                </a:gridCol>
                <a:gridCol w="4327844">
                  <a:extLst>
                    <a:ext uri="{9D8B030D-6E8A-4147-A177-3AD203B41FA5}">
                      <a16:colId xmlns:a16="http://schemas.microsoft.com/office/drawing/2014/main" xmlns="" val="553386704"/>
                    </a:ext>
                  </a:extLst>
                </a:gridCol>
              </a:tblGrid>
              <a:tr h="1136225">
                <a:tc>
                  <a:txBody>
                    <a:bodyPr/>
                    <a:lstStyle/>
                    <a:p>
                      <a:pPr algn="l"/>
                      <a:r>
                        <a:rPr lang="en-US" sz="4400" b="0" cap="none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Name</a:t>
                      </a:r>
                      <a:endParaRPr lang="en-US" sz="4400" b="0" cap="none" baseline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4400" b="0" cap="none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Property</a:t>
                      </a:r>
                      <a:endParaRPr lang="en-US" sz="4400" b="0" cap="none" baseline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4400" b="0" cap="none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Price</a:t>
                      </a:r>
                      <a:endParaRPr lang="en-US" sz="4400" b="0" cap="none" baseline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31921381"/>
                  </a:ext>
                </a:extLst>
              </a:tr>
              <a:tr h="11309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Lorem ipsum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Integer in ex </a:t>
                      </a:r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varius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1000.00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4441170"/>
                  </a:ext>
                </a:extLst>
              </a:tr>
              <a:tr h="11309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Dolor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Consectetur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lorem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1500.00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76748724"/>
                  </a:ext>
                </a:extLst>
              </a:tr>
              <a:tr h="1130900"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Consectetur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Duis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sit </a:t>
                      </a:r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amet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porta nisi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3000.00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3755151"/>
                  </a:ext>
                </a:extLst>
              </a:tr>
              <a:tr h="1130900"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Adipiscing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Mauris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non </a:t>
                      </a:r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ultrices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velit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4500.00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8938506"/>
                  </a:ext>
                </a:extLst>
              </a:tr>
              <a:tr h="1130900"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Praesent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Aliquam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mattis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aliquam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4750.00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11944880"/>
                  </a:ext>
                </a:extLst>
              </a:tr>
              <a:tr h="1130900"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Tristique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Praesent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vitae </a:t>
                      </a:r>
                      <a:r>
                        <a:rPr lang="en-US" sz="3600" dirty="0" err="1" smtClean="0">
                          <a:solidFill>
                            <a:schemeClr val="tx1"/>
                          </a:solidFill>
                        </a:rPr>
                        <a:t>tincidunt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5000.00</a:t>
                      </a:r>
                      <a:endParaRPr lang="en-US" sz="3600" dirty="0">
                        <a:solidFill>
                          <a:schemeClr val="tx1"/>
                        </a:solidFill>
                        <a:latin typeface="Josefin Sans" panose="00000500000000000000" pitchFamily="2" charset="0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9446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10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42</a:t>
            </a:fld>
            <a:endParaRPr lang="x-none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able Placeholder 3"/>
          <p:cNvSpPr>
            <a:spLocks noGrp="1"/>
          </p:cNvSpPr>
          <p:nvPr>
            <p:ph type="tbl" sz="quarter" idx="52"/>
          </p:nvPr>
        </p:nvSpPr>
        <p:spPr/>
      </p:sp>
      <p:graphicFrame>
        <p:nvGraphicFramePr>
          <p:cNvPr id="6" name="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34582"/>
              </p:ext>
            </p:extLst>
          </p:nvPr>
        </p:nvGraphicFramePr>
        <p:xfrm>
          <a:off x="3550444" y="3260726"/>
          <a:ext cx="17283112" cy="7197726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{7E9639D4-E3E2-4D34-9284-5A2195B3D0D7}</a:tableStyleId>
              </a:tblPr>
              <a:tblGrid>
                <a:gridCol w="4323333">
                  <a:extLst>
                    <a:ext uri="{9D8B030D-6E8A-4147-A177-3AD203B41FA5}">
                      <a16:colId xmlns:a16="http://schemas.microsoft.com/office/drawing/2014/main" xmlns="" val="1322037272"/>
                    </a:ext>
                  </a:extLst>
                </a:gridCol>
                <a:gridCol w="9729216">
                  <a:extLst>
                    <a:ext uri="{9D8B030D-6E8A-4147-A177-3AD203B41FA5}">
                      <a16:colId xmlns:a16="http://schemas.microsoft.com/office/drawing/2014/main" xmlns="" val="2341631284"/>
                    </a:ext>
                  </a:extLst>
                </a:gridCol>
                <a:gridCol w="3230563">
                  <a:extLst>
                    <a:ext uri="{9D8B030D-6E8A-4147-A177-3AD203B41FA5}">
                      <a16:colId xmlns:a16="http://schemas.microsoft.com/office/drawing/2014/main" xmlns="" val="553386704"/>
                    </a:ext>
                  </a:extLst>
                </a:gridCol>
              </a:tblGrid>
              <a:tr h="1199621">
                <a:tc>
                  <a:txBody>
                    <a:bodyPr/>
                    <a:lstStyle/>
                    <a:p>
                      <a:pPr algn="l"/>
                      <a:r>
                        <a:rPr lang="en-US" sz="4400" b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March</a:t>
                      </a:r>
                      <a:endParaRPr lang="en-US" sz="44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Integer in ex </a:t>
                      </a:r>
                      <a:r>
                        <a:rPr lang="en-US" sz="36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varius</a:t>
                      </a:r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, </a:t>
                      </a:r>
                      <a:r>
                        <a:rPr lang="en-US" sz="36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congue</a:t>
                      </a:r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ligula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1000.00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31921381"/>
                  </a:ext>
                </a:extLst>
              </a:tr>
              <a:tr h="11996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b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April</a:t>
                      </a: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6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Duis</a:t>
                      </a:r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sit </a:t>
                      </a:r>
                      <a:r>
                        <a:rPr lang="en-US" sz="36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amet</a:t>
                      </a:r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porta nisi </a:t>
                      </a:r>
                      <a:r>
                        <a:rPr lang="en-US" sz="36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mauris</a:t>
                      </a:r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non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1500.00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4441170"/>
                  </a:ext>
                </a:extLst>
              </a:tr>
              <a:tr h="1199621">
                <a:tc>
                  <a:txBody>
                    <a:bodyPr/>
                    <a:lstStyle/>
                    <a:p>
                      <a:pPr algn="l"/>
                      <a:r>
                        <a:rPr lang="en-US" sz="4400" b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May</a:t>
                      </a:r>
                      <a:endParaRPr lang="en-US" sz="44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Aliquam mattis aliquam nibh praesent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3000.00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76748724"/>
                  </a:ext>
                </a:extLst>
              </a:tr>
              <a:tr h="1199621">
                <a:tc>
                  <a:txBody>
                    <a:bodyPr/>
                    <a:lstStyle/>
                    <a:p>
                      <a:pPr algn="l"/>
                      <a:r>
                        <a:rPr lang="en-US" sz="4400" b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June</a:t>
                      </a:r>
                      <a:endParaRPr lang="en-US" sz="44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Donec eros nisi, sagittis non nulla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4500.00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3755151"/>
                  </a:ext>
                </a:extLst>
              </a:tr>
              <a:tr h="1199621">
                <a:tc>
                  <a:txBody>
                    <a:bodyPr/>
                    <a:lstStyle/>
                    <a:p>
                      <a:pPr algn="l"/>
                      <a:r>
                        <a:rPr lang="en-US" sz="4400" b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July</a:t>
                      </a:r>
                      <a:endParaRPr lang="en-US" sz="44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Praesent placerat elit id erat rutrum 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4750.00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8938506"/>
                  </a:ext>
                </a:extLst>
              </a:tr>
              <a:tr h="1199621">
                <a:tc>
                  <a:txBody>
                    <a:bodyPr/>
                    <a:lstStyle/>
                    <a:p>
                      <a:pPr algn="l"/>
                      <a:r>
                        <a:rPr lang="en-US" sz="4400" b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August</a:t>
                      </a:r>
                      <a:endParaRPr lang="en-US" sz="44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6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Vestibulum</a:t>
                      </a:r>
                      <a:r>
                        <a:rPr lang="en-US" sz="3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convallis </a:t>
                      </a:r>
                      <a:r>
                        <a:rPr lang="en-US" sz="36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vehicula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3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5000.00</a:t>
                      </a:r>
                      <a:endParaRPr lang="en-US" sz="3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0" marR="360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11944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97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0750550" y="1103837"/>
            <a:ext cx="11522075" cy="11508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12101863" y="5327573"/>
            <a:ext cx="3060000" cy="306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12101863" y="8868055"/>
            <a:ext cx="3060000" cy="306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12101863" y="1787090"/>
            <a:ext cx="3060000" cy="306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43</a:t>
            </a:fld>
            <a:endParaRPr lang="x-none"/>
          </a:p>
        </p:txBody>
      </p:sp>
      <p:pic>
        <p:nvPicPr>
          <p:cNvPr id="15" name="Picture Placeholder 14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 lvl="0"/>
            <a:r>
              <a:rPr lang="fr-FR" dirty="0" err="1"/>
              <a:t>Quisque</a:t>
            </a:r>
            <a:r>
              <a:rPr lang="fr-FR" dirty="0"/>
              <a:t> </a:t>
            </a:r>
            <a:r>
              <a:rPr lang="fr-FR" dirty="0" err="1"/>
              <a:t>pellentesque</a:t>
            </a:r>
            <a:r>
              <a:rPr lang="fr-FR" dirty="0"/>
              <a:t>, </a:t>
            </a:r>
            <a:r>
              <a:rPr lang="fr-FR" dirty="0" err="1"/>
              <a:t>dolor</a:t>
            </a:r>
            <a:r>
              <a:rPr lang="fr-FR" dirty="0"/>
              <a:t> et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, </a:t>
            </a:r>
            <a:r>
              <a:rPr lang="fr-FR" dirty="0" err="1"/>
              <a:t>tellus</a:t>
            </a:r>
            <a:r>
              <a:rPr lang="fr-FR" dirty="0"/>
              <a:t> est.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lvl="0"/>
            <a:r>
              <a:rPr lang="pt-BR" dirty="0"/>
              <a:t>Nulla ornare magna a enim euismod, et pretium urna pulvinar.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sv-SE" dirty="0"/>
              <a:t>Vestibulum eget ligula </a:t>
            </a:r>
            <a:br>
              <a:rPr lang="sv-SE" dirty="0"/>
            </a:br>
            <a:r>
              <a:rPr lang="sv-SE" dirty="0"/>
              <a:t>in tellus sagittis gravida nec vitae mauris.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Duis gravida, diam ut pulvinar pulvinar, metus elit vehicula ex, vel ultrices odio urna in ipsum. Sed ultrices consequat dui ut porttitor.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/>
              <a:t>Timeline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8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24" grpId="0" animBg="1"/>
      <p:bldP spid="22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8"/>
          </p:nvPr>
        </p:nvSpPr>
        <p:spPr/>
      </p:sp>
      <p:sp>
        <p:nvSpPr>
          <p:cNvPr id="24" name="Rectangle 23"/>
          <p:cNvSpPr/>
          <p:nvPr/>
        </p:nvSpPr>
        <p:spPr>
          <a:xfrm>
            <a:off x="10750550" y="1103837"/>
            <a:ext cx="11522075" cy="11508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12101863" y="5327573"/>
            <a:ext cx="3060000" cy="306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12101863" y="8868055"/>
            <a:ext cx="3060000" cy="306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12101863" y="1787090"/>
            <a:ext cx="3060000" cy="306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44</a:t>
            </a:fld>
            <a:endParaRPr lang="x-none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 lvl="0"/>
            <a:r>
              <a:rPr lang="fr-FR" dirty="0" err="1"/>
              <a:t>Maecenas</a:t>
            </a:r>
            <a:r>
              <a:rPr lang="fr-FR" dirty="0"/>
              <a:t> a </a:t>
            </a:r>
            <a:r>
              <a:rPr lang="fr-FR" dirty="0" err="1"/>
              <a:t>enim</a:t>
            </a:r>
            <a:r>
              <a:rPr lang="fr-FR" dirty="0"/>
              <a:t> id </a:t>
            </a:r>
            <a:r>
              <a:rPr lang="fr-FR" dirty="0" err="1"/>
              <a:t>neque</a:t>
            </a:r>
            <a:r>
              <a:rPr lang="fr-FR" dirty="0"/>
              <a:t> </a:t>
            </a:r>
            <a:r>
              <a:rPr lang="fr-FR" dirty="0" err="1"/>
              <a:t>ornare</a:t>
            </a:r>
            <a:r>
              <a:rPr lang="fr-FR" dirty="0"/>
              <a:t> </a:t>
            </a:r>
            <a:r>
              <a:rPr lang="fr-FR" dirty="0" err="1"/>
              <a:t>ultricies</a:t>
            </a:r>
            <a:r>
              <a:rPr lang="fr-FR" dirty="0"/>
              <a:t> </a:t>
            </a:r>
            <a:r>
              <a:rPr lang="fr-FR" dirty="0" err="1"/>
              <a:t>ultricies</a:t>
            </a:r>
            <a:r>
              <a:rPr lang="fr-FR" dirty="0"/>
              <a:t> eu </a:t>
            </a:r>
            <a:r>
              <a:rPr lang="fr-FR" dirty="0" err="1" smtClean="0"/>
              <a:t>mauris</a:t>
            </a:r>
            <a:r>
              <a:rPr lang="fr-FR" dirty="0" smtClean="0"/>
              <a:t>.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lvl="0"/>
            <a:r>
              <a:rPr lang="pt-BR" dirty="0"/>
              <a:t>Integer ornare ipsum arcu, in laoreet quam </a:t>
            </a:r>
            <a:r>
              <a:rPr lang="sv-SE" dirty="0"/>
              <a:t>tempus in libero </a:t>
            </a:r>
            <a:r>
              <a:rPr lang="pt-BR" dirty="0" smtClean="0"/>
              <a:t>amet</a:t>
            </a:r>
            <a:r>
              <a:rPr lang="pt-BR" dirty="0"/>
              <a:t>.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sv-SE" dirty="0"/>
              <a:t>Ut vel cursus orci, eu porttitor ante. Duis erat ex, accumsan et id.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3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29" grpId="0" animBg="1"/>
      <p:bldP spid="30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390650" y="3613279"/>
            <a:ext cx="21601113" cy="75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3738211" y="4524700"/>
            <a:ext cx="3240000" cy="32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7386345" y="4524700"/>
            <a:ext cx="3240000" cy="32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0562278" y="4524700"/>
            <a:ext cx="3240000" cy="32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45</a:t>
            </a:fld>
            <a:endParaRPr lang="x-none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 lvl="0"/>
            <a:r>
              <a:rPr lang="fr-FR" dirty="0"/>
              <a:t>Sed non erat </a:t>
            </a:r>
            <a:r>
              <a:rPr lang="fr-FR" dirty="0" err="1"/>
              <a:t>aliquam</a:t>
            </a:r>
            <a:r>
              <a:rPr lang="fr-FR" dirty="0"/>
              <a:t>, </a:t>
            </a:r>
            <a:r>
              <a:rPr lang="fr-FR" dirty="0" err="1"/>
              <a:t>sodales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lvl="0"/>
            <a:r>
              <a:rPr lang="pt-BR" dirty="0"/>
              <a:t>Phasellus vestibulum eget sapien at vestibulum.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sv-SE" dirty="0"/>
              <a:t>Suspendisse nisl urna, elementum porttitor orci ut, pulvinar eleifen.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/>
              <a:t>Chronology</a:t>
            </a:r>
          </a:p>
        </p:txBody>
      </p:sp>
      <p:sp>
        <p:nvSpPr>
          <p:cNvPr id="22" name="Line 18"/>
          <p:cNvSpPr>
            <a:spLocks noChangeAspect="1" noChangeShapeType="1"/>
          </p:cNvSpPr>
          <p:nvPr/>
        </p:nvSpPr>
        <p:spPr bwMode="auto">
          <a:xfrm flipH="1">
            <a:off x="8184813" y="7944700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18"/>
          <p:cNvSpPr>
            <a:spLocks noChangeAspect="1" noChangeShapeType="1"/>
          </p:cNvSpPr>
          <p:nvPr/>
        </p:nvSpPr>
        <p:spPr bwMode="auto">
          <a:xfrm flipH="1">
            <a:off x="15377046" y="7944700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7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4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4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2" grpId="0" animBg="1"/>
      <p:bldP spid="2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4"/>
          </p:nvPr>
        </p:nvSpPr>
        <p:spPr/>
      </p:sp>
      <p:sp>
        <p:nvSpPr>
          <p:cNvPr id="25" name="Rectangle 24"/>
          <p:cNvSpPr/>
          <p:nvPr/>
        </p:nvSpPr>
        <p:spPr>
          <a:xfrm>
            <a:off x="1390650" y="4338313"/>
            <a:ext cx="21601113" cy="75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738211" y="5244402"/>
            <a:ext cx="3240000" cy="32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46</a:t>
            </a:fld>
            <a:endParaRPr lang="x-none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40"/>
          </p:nvPr>
        </p:nvSpPr>
        <p:spPr>
          <a:xfrm>
            <a:off x="2830513" y="8663838"/>
            <a:ext cx="5055396" cy="2160591"/>
          </a:xfrm>
        </p:spPr>
        <p:txBody>
          <a:bodyPr/>
          <a:lstStyle/>
          <a:p>
            <a:pPr lvl="0"/>
            <a:r>
              <a:rPr lang="fr-FR" dirty="0" err="1"/>
              <a:t>Etiam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, </a:t>
            </a:r>
            <a:r>
              <a:rPr lang="fr-FR" dirty="0" err="1"/>
              <a:t>pellentesque</a:t>
            </a:r>
            <a:r>
              <a:rPr lang="fr-FR" dirty="0"/>
              <a:t> vitae </a:t>
            </a:r>
            <a:r>
              <a:rPr lang="fr-FR" dirty="0" err="1"/>
              <a:t>fringilla</a:t>
            </a:r>
            <a:r>
              <a:rPr lang="fr-FR" dirty="0"/>
              <a:t> nec, </a:t>
            </a:r>
            <a:r>
              <a:rPr lang="fr-FR" dirty="0" err="1"/>
              <a:t>aliquet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.</a:t>
            </a:r>
            <a:endParaRPr lang="ru-RU" dirty="0"/>
          </a:p>
        </p:txBody>
      </p:sp>
      <p:sp>
        <p:nvSpPr>
          <p:cNvPr id="23" name="Oval 22"/>
          <p:cNvSpPr/>
          <p:nvPr/>
        </p:nvSpPr>
        <p:spPr>
          <a:xfrm>
            <a:off x="17386345" y="5244402"/>
            <a:ext cx="3240000" cy="32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0562278" y="5244402"/>
            <a:ext cx="3240000" cy="32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lvl="0"/>
            <a:r>
              <a:rPr lang="pt-BR" dirty="0"/>
              <a:t>Vestibulum tellus massa, laoreet non elit sit amet, placera</a:t>
            </a:r>
            <a:r>
              <a:rPr lang="uk-UA" dirty="0"/>
              <a:t> </a:t>
            </a:r>
            <a:r>
              <a:rPr lang="pt-BR" dirty="0"/>
              <a:t>quam.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pt-BR" dirty="0"/>
              <a:t>Cras dapibus nisl eros, sed porta quam pulvinar ac.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pPr lvl="0"/>
            <a:r>
              <a:rPr lang="pt-BR" dirty="0"/>
              <a:t>January</a:t>
            </a:r>
            <a:endParaRPr lang="ru-RU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endParaRPr lang="en-US" dirty="0"/>
          </a:p>
        </p:txBody>
      </p:sp>
      <p:sp>
        <p:nvSpPr>
          <p:cNvPr id="18" name="Line 18"/>
          <p:cNvSpPr>
            <a:spLocks noChangeAspect="1" noChangeShapeType="1"/>
          </p:cNvSpPr>
          <p:nvPr/>
        </p:nvSpPr>
        <p:spPr bwMode="auto">
          <a:xfrm flipH="1">
            <a:off x="8184813" y="6858725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18"/>
          <p:cNvSpPr>
            <a:spLocks noChangeAspect="1" noChangeShapeType="1"/>
          </p:cNvSpPr>
          <p:nvPr/>
        </p:nvSpPr>
        <p:spPr bwMode="auto">
          <a:xfrm flipH="1">
            <a:off x="15377046" y="6858725"/>
            <a:ext cx="827633" cy="144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8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4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4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1" grpId="0" animBg="1"/>
      <p:bldP spid="5" grpId="0"/>
      <p:bldP spid="23" grpId="0" animBg="1"/>
      <p:bldP spid="22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8" grpId="0" animBg="1"/>
      <p:bldP spid="1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>
            <a:spLocks noChangeAspect="1"/>
          </p:cNvSpPr>
          <p:nvPr/>
        </p:nvSpPr>
        <p:spPr>
          <a:xfrm>
            <a:off x="1390650" y="6858000"/>
            <a:ext cx="5040000" cy="50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35"/>
          </p:nvPr>
        </p:nvSpPr>
        <p:spPr>
          <a:xfrm>
            <a:off x="2830513" y="4728697"/>
            <a:ext cx="9361487" cy="2021323"/>
          </a:xfrm>
        </p:spPr>
        <p:txBody>
          <a:bodyPr/>
          <a:lstStyle/>
          <a:p>
            <a:pPr lvl="0"/>
            <a:r>
              <a:rPr lang="en-US" dirty="0"/>
              <a:t>Summary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We are an agency that offers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a </a:t>
            </a:r>
            <a:r>
              <a:rPr lang="en-US" dirty="0"/>
              <a:t>variety of services that fall under the umbrella of marketing and advertising.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47</a:t>
            </a:fld>
            <a:endParaRPr lang="x-none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</p:spTree>
    <p:extLst>
      <p:ext uri="{BB962C8B-B14F-4D97-AF65-F5344CB8AC3E}">
        <p14:creationId xmlns:p14="http://schemas.microsoft.com/office/powerpoint/2010/main" val="75340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8"/>
          </p:nvPr>
        </p:nvSpPr>
        <p:spPr/>
      </p:sp>
      <p:pic>
        <p:nvPicPr>
          <p:cNvPr id="7" name="Picture Placeholder 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11" name="Rectangle 10"/>
          <p:cNvSpPr/>
          <p:nvPr/>
        </p:nvSpPr>
        <p:spPr>
          <a:xfrm>
            <a:off x="8591550" y="3257550"/>
            <a:ext cx="13681075" cy="57610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/>
              <a:t>Discover us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n-US" dirty="0"/>
              <a:t>We make the world a more 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curious place to explore.</a:t>
            </a:r>
            <a:endParaRPr 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48</a:t>
            </a:fld>
            <a:endParaRPr lang="x-none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20832763" y="1828423"/>
            <a:ext cx="2880000" cy="2880000"/>
            <a:chOff x="3458845" y="1361841"/>
            <a:chExt cx="3286126" cy="3270251"/>
          </a:xfrm>
          <a:solidFill>
            <a:schemeClr val="tx1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4287520" y="1530116"/>
              <a:ext cx="206375" cy="200025"/>
            </a:xfrm>
            <a:custGeom>
              <a:avLst/>
              <a:gdLst>
                <a:gd name="T0" fmla="*/ 78 w 130"/>
                <a:gd name="T1" fmla="*/ 126 h 126"/>
                <a:gd name="T2" fmla="*/ 61 w 130"/>
                <a:gd name="T3" fmla="*/ 86 h 126"/>
                <a:gd name="T4" fmla="*/ 66 w 130"/>
                <a:gd name="T5" fmla="*/ 83 h 126"/>
                <a:gd name="T6" fmla="*/ 42 w 130"/>
                <a:gd name="T7" fmla="*/ 126 h 126"/>
                <a:gd name="T8" fmla="*/ 16 w 130"/>
                <a:gd name="T9" fmla="*/ 109 h 126"/>
                <a:gd name="T10" fmla="*/ 45 w 130"/>
                <a:gd name="T11" fmla="*/ 71 h 126"/>
                <a:gd name="T12" fmla="*/ 47 w 130"/>
                <a:gd name="T13" fmla="*/ 74 h 126"/>
                <a:gd name="T14" fmla="*/ 0 w 130"/>
                <a:gd name="T15" fmla="*/ 76 h 126"/>
                <a:gd name="T16" fmla="*/ 0 w 130"/>
                <a:gd name="T17" fmla="*/ 45 h 126"/>
                <a:gd name="T18" fmla="*/ 50 w 130"/>
                <a:gd name="T19" fmla="*/ 52 h 126"/>
                <a:gd name="T20" fmla="*/ 45 w 130"/>
                <a:gd name="T21" fmla="*/ 55 h 126"/>
                <a:gd name="T22" fmla="*/ 21 w 130"/>
                <a:gd name="T23" fmla="*/ 17 h 126"/>
                <a:gd name="T24" fmla="*/ 52 w 130"/>
                <a:gd name="T25" fmla="*/ 0 h 126"/>
                <a:gd name="T26" fmla="*/ 71 w 130"/>
                <a:gd name="T27" fmla="*/ 45 h 126"/>
                <a:gd name="T28" fmla="*/ 64 w 130"/>
                <a:gd name="T29" fmla="*/ 45 h 126"/>
                <a:gd name="T30" fmla="*/ 85 w 130"/>
                <a:gd name="T31" fmla="*/ 0 h 126"/>
                <a:gd name="T32" fmla="*/ 114 w 130"/>
                <a:gd name="T33" fmla="*/ 19 h 126"/>
                <a:gd name="T34" fmla="*/ 85 w 130"/>
                <a:gd name="T35" fmla="*/ 57 h 126"/>
                <a:gd name="T36" fmla="*/ 83 w 130"/>
                <a:gd name="T37" fmla="*/ 52 h 126"/>
                <a:gd name="T38" fmla="*/ 130 w 130"/>
                <a:gd name="T39" fmla="*/ 50 h 126"/>
                <a:gd name="T40" fmla="*/ 128 w 130"/>
                <a:gd name="T41" fmla="*/ 83 h 126"/>
                <a:gd name="T42" fmla="*/ 80 w 130"/>
                <a:gd name="T43" fmla="*/ 76 h 126"/>
                <a:gd name="T44" fmla="*/ 85 w 130"/>
                <a:gd name="T45" fmla="*/ 74 h 126"/>
                <a:gd name="T46" fmla="*/ 109 w 130"/>
                <a:gd name="T47" fmla="*/ 109 h 126"/>
                <a:gd name="T48" fmla="*/ 78 w 130"/>
                <a:gd name="T4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6">
                  <a:moveTo>
                    <a:pt x="78" y="126"/>
                  </a:moveTo>
                  <a:lnTo>
                    <a:pt x="61" y="86"/>
                  </a:lnTo>
                  <a:lnTo>
                    <a:pt x="66" y="83"/>
                  </a:lnTo>
                  <a:lnTo>
                    <a:pt x="42" y="126"/>
                  </a:lnTo>
                  <a:lnTo>
                    <a:pt x="16" y="109"/>
                  </a:lnTo>
                  <a:lnTo>
                    <a:pt x="45" y="71"/>
                  </a:lnTo>
                  <a:lnTo>
                    <a:pt x="47" y="74"/>
                  </a:lnTo>
                  <a:lnTo>
                    <a:pt x="0" y="76"/>
                  </a:lnTo>
                  <a:lnTo>
                    <a:pt x="0" y="45"/>
                  </a:lnTo>
                  <a:lnTo>
                    <a:pt x="50" y="52"/>
                  </a:lnTo>
                  <a:lnTo>
                    <a:pt x="45" y="55"/>
                  </a:lnTo>
                  <a:lnTo>
                    <a:pt x="21" y="17"/>
                  </a:lnTo>
                  <a:lnTo>
                    <a:pt x="52" y="0"/>
                  </a:lnTo>
                  <a:lnTo>
                    <a:pt x="71" y="45"/>
                  </a:lnTo>
                  <a:lnTo>
                    <a:pt x="64" y="45"/>
                  </a:lnTo>
                  <a:lnTo>
                    <a:pt x="85" y="0"/>
                  </a:lnTo>
                  <a:lnTo>
                    <a:pt x="114" y="19"/>
                  </a:lnTo>
                  <a:lnTo>
                    <a:pt x="85" y="57"/>
                  </a:lnTo>
                  <a:lnTo>
                    <a:pt x="83" y="52"/>
                  </a:lnTo>
                  <a:lnTo>
                    <a:pt x="130" y="50"/>
                  </a:lnTo>
                  <a:lnTo>
                    <a:pt x="128" y="83"/>
                  </a:lnTo>
                  <a:lnTo>
                    <a:pt x="80" y="76"/>
                  </a:lnTo>
                  <a:lnTo>
                    <a:pt x="85" y="74"/>
                  </a:lnTo>
                  <a:lnTo>
                    <a:pt x="109" y="109"/>
                  </a:lnTo>
                  <a:lnTo>
                    <a:pt x="7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013008" y="1361841"/>
              <a:ext cx="207963" cy="198438"/>
            </a:xfrm>
            <a:custGeom>
              <a:avLst/>
              <a:gdLst>
                <a:gd name="T0" fmla="*/ 48 w 131"/>
                <a:gd name="T1" fmla="*/ 123 h 125"/>
                <a:gd name="T2" fmla="*/ 53 w 131"/>
                <a:gd name="T3" fmla="*/ 80 h 125"/>
                <a:gd name="T4" fmla="*/ 57 w 131"/>
                <a:gd name="T5" fmla="*/ 80 h 125"/>
                <a:gd name="T6" fmla="*/ 17 w 131"/>
                <a:gd name="T7" fmla="*/ 106 h 125"/>
                <a:gd name="T8" fmla="*/ 0 w 131"/>
                <a:gd name="T9" fmla="*/ 78 h 125"/>
                <a:gd name="T10" fmla="*/ 45 w 131"/>
                <a:gd name="T11" fmla="*/ 61 h 125"/>
                <a:gd name="T12" fmla="*/ 43 w 131"/>
                <a:gd name="T13" fmla="*/ 64 h 125"/>
                <a:gd name="T14" fmla="*/ 0 w 131"/>
                <a:gd name="T15" fmla="*/ 42 h 125"/>
                <a:gd name="T16" fmla="*/ 17 w 131"/>
                <a:gd name="T17" fmla="*/ 16 h 125"/>
                <a:gd name="T18" fmla="*/ 57 w 131"/>
                <a:gd name="T19" fmla="*/ 45 h 125"/>
                <a:gd name="T20" fmla="*/ 53 w 131"/>
                <a:gd name="T21" fmla="*/ 45 h 125"/>
                <a:gd name="T22" fmla="*/ 50 w 131"/>
                <a:gd name="T23" fmla="*/ 0 h 125"/>
                <a:gd name="T24" fmla="*/ 83 w 131"/>
                <a:gd name="T25" fmla="*/ 0 h 125"/>
                <a:gd name="T26" fmla="*/ 79 w 131"/>
                <a:gd name="T27" fmla="*/ 47 h 125"/>
                <a:gd name="T28" fmla="*/ 74 w 131"/>
                <a:gd name="T29" fmla="*/ 45 h 125"/>
                <a:gd name="T30" fmla="*/ 114 w 131"/>
                <a:gd name="T31" fmla="*/ 16 h 125"/>
                <a:gd name="T32" fmla="*/ 131 w 131"/>
                <a:gd name="T33" fmla="*/ 45 h 125"/>
                <a:gd name="T34" fmla="*/ 86 w 131"/>
                <a:gd name="T35" fmla="*/ 66 h 125"/>
                <a:gd name="T36" fmla="*/ 86 w 131"/>
                <a:gd name="T37" fmla="*/ 61 h 125"/>
                <a:gd name="T38" fmla="*/ 128 w 131"/>
                <a:gd name="T39" fmla="*/ 80 h 125"/>
                <a:gd name="T40" fmla="*/ 112 w 131"/>
                <a:gd name="T41" fmla="*/ 109 h 125"/>
                <a:gd name="T42" fmla="*/ 74 w 131"/>
                <a:gd name="T43" fmla="*/ 80 h 125"/>
                <a:gd name="T44" fmla="*/ 79 w 131"/>
                <a:gd name="T45" fmla="*/ 80 h 125"/>
                <a:gd name="T46" fmla="*/ 83 w 131"/>
                <a:gd name="T47" fmla="*/ 125 h 125"/>
                <a:gd name="T48" fmla="*/ 48 w 131"/>
                <a:gd name="T49" fmla="*/ 1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1" h="125">
                  <a:moveTo>
                    <a:pt x="48" y="123"/>
                  </a:moveTo>
                  <a:lnTo>
                    <a:pt x="53" y="80"/>
                  </a:lnTo>
                  <a:lnTo>
                    <a:pt x="57" y="80"/>
                  </a:lnTo>
                  <a:lnTo>
                    <a:pt x="17" y="106"/>
                  </a:lnTo>
                  <a:lnTo>
                    <a:pt x="0" y="78"/>
                  </a:lnTo>
                  <a:lnTo>
                    <a:pt x="45" y="61"/>
                  </a:lnTo>
                  <a:lnTo>
                    <a:pt x="43" y="64"/>
                  </a:lnTo>
                  <a:lnTo>
                    <a:pt x="0" y="42"/>
                  </a:lnTo>
                  <a:lnTo>
                    <a:pt x="17" y="16"/>
                  </a:lnTo>
                  <a:lnTo>
                    <a:pt x="57" y="45"/>
                  </a:lnTo>
                  <a:lnTo>
                    <a:pt x="53" y="45"/>
                  </a:lnTo>
                  <a:lnTo>
                    <a:pt x="50" y="0"/>
                  </a:lnTo>
                  <a:lnTo>
                    <a:pt x="83" y="0"/>
                  </a:lnTo>
                  <a:lnTo>
                    <a:pt x="79" y="47"/>
                  </a:lnTo>
                  <a:lnTo>
                    <a:pt x="74" y="45"/>
                  </a:lnTo>
                  <a:lnTo>
                    <a:pt x="114" y="16"/>
                  </a:lnTo>
                  <a:lnTo>
                    <a:pt x="131" y="45"/>
                  </a:lnTo>
                  <a:lnTo>
                    <a:pt x="86" y="66"/>
                  </a:lnTo>
                  <a:lnTo>
                    <a:pt x="86" y="61"/>
                  </a:lnTo>
                  <a:lnTo>
                    <a:pt x="128" y="80"/>
                  </a:lnTo>
                  <a:lnTo>
                    <a:pt x="112" y="109"/>
                  </a:lnTo>
                  <a:lnTo>
                    <a:pt x="74" y="80"/>
                  </a:lnTo>
                  <a:lnTo>
                    <a:pt x="79" y="80"/>
                  </a:lnTo>
                  <a:lnTo>
                    <a:pt x="83" y="125"/>
                  </a:lnTo>
                  <a:lnTo>
                    <a:pt x="4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5736908" y="1545991"/>
              <a:ext cx="206375" cy="203200"/>
            </a:xfrm>
            <a:custGeom>
              <a:avLst/>
              <a:gdLst>
                <a:gd name="T0" fmla="*/ 21 w 130"/>
                <a:gd name="T1" fmla="*/ 111 h 128"/>
                <a:gd name="T2" fmla="*/ 45 w 130"/>
                <a:gd name="T3" fmla="*/ 76 h 128"/>
                <a:gd name="T4" fmla="*/ 49 w 130"/>
                <a:gd name="T5" fmla="*/ 78 h 128"/>
                <a:gd name="T6" fmla="*/ 0 w 130"/>
                <a:gd name="T7" fmla="*/ 80 h 128"/>
                <a:gd name="T8" fmla="*/ 0 w 130"/>
                <a:gd name="T9" fmla="*/ 50 h 128"/>
                <a:gd name="T10" fmla="*/ 47 w 130"/>
                <a:gd name="T11" fmla="*/ 54 h 128"/>
                <a:gd name="T12" fmla="*/ 45 w 130"/>
                <a:gd name="T13" fmla="*/ 54 h 128"/>
                <a:gd name="T14" fmla="*/ 16 w 130"/>
                <a:gd name="T15" fmla="*/ 16 h 128"/>
                <a:gd name="T16" fmla="*/ 45 w 130"/>
                <a:gd name="T17" fmla="*/ 0 h 128"/>
                <a:gd name="T18" fmla="*/ 66 w 130"/>
                <a:gd name="T19" fmla="*/ 45 h 128"/>
                <a:gd name="T20" fmla="*/ 61 w 130"/>
                <a:gd name="T21" fmla="*/ 42 h 128"/>
                <a:gd name="T22" fmla="*/ 80 w 130"/>
                <a:gd name="T23" fmla="*/ 2 h 128"/>
                <a:gd name="T24" fmla="*/ 109 w 130"/>
                <a:gd name="T25" fmla="*/ 19 h 128"/>
                <a:gd name="T26" fmla="*/ 83 w 130"/>
                <a:gd name="T27" fmla="*/ 57 h 128"/>
                <a:gd name="T28" fmla="*/ 80 w 130"/>
                <a:gd name="T29" fmla="*/ 54 h 128"/>
                <a:gd name="T30" fmla="*/ 128 w 130"/>
                <a:gd name="T31" fmla="*/ 47 h 128"/>
                <a:gd name="T32" fmla="*/ 130 w 130"/>
                <a:gd name="T33" fmla="*/ 80 h 128"/>
                <a:gd name="T34" fmla="*/ 83 w 130"/>
                <a:gd name="T35" fmla="*/ 76 h 128"/>
                <a:gd name="T36" fmla="*/ 83 w 130"/>
                <a:gd name="T37" fmla="*/ 73 h 128"/>
                <a:gd name="T38" fmla="*/ 113 w 130"/>
                <a:gd name="T39" fmla="*/ 111 h 128"/>
                <a:gd name="T40" fmla="*/ 85 w 130"/>
                <a:gd name="T41" fmla="*/ 128 h 128"/>
                <a:gd name="T42" fmla="*/ 64 w 130"/>
                <a:gd name="T43" fmla="*/ 85 h 128"/>
                <a:gd name="T44" fmla="*/ 68 w 130"/>
                <a:gd name="T45" fmla="*/ 88 h 128"/>
                <a:gd name="T46" fmla="*/ 52 w 130"/>
                <a:gd name="T47" fmla="*/ 128 h 128"/>
                <a:gd name="T48" fmla="*/ 21 w 130"/>
                <a:gd name="T49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8">
                  <a:moveTo>
                    <a:pt x="21" y="111"/>
                  </a:moveTo>
                  <a:lnTo>
                    <a:pt x="45" y="76"/>
                  </a:lnTo>
                  <a:lnTo>
                    <a:pt x="49" y="78"/>
                  </a:lnTo>
                  <a:lnTo>
                    <a:pt x="0" y="80"/>
                  </a:lnTo>
                  <a:lnTo>
                    <a:pt x="0" y="50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16" y="16"/>
                  </a:lnTo>
                  <a:lnTo>
                    <a:pt x="45" y="0"/>
                  </a:lnTo>
                  <a:lnTo>
                    <a:pt x="66" y="45"/>
                  </a:lnTo>
                  <a:lnTo>
                    <a:pt x="61" y="42"/>
                  </a:lnTo>
                  <a:lnTo>
                    <a:pt x="80" y="2"/>
                  </a:lnTo>
                  <a:lnTo>
                    <a:pt x="109" y="19"/>
                  </a:lnTo>
                  <a:lnTo>
                    <a:pt x="83" y="57"/>
                  </a:lnTo>
                  <a:lnTo>
                    <a:pt x="80" y="54"/>
                  </a:lnTo>
                  <a:lnTo>
                    <a:pt x="128" y="47"/>
                  </a:lnTo>
                  <a:lnTo>
                    <a:pt x="130" y="80"/>
                  </a:lnTo>
                  <a:lnTo>
                    <a:pt x="83" y="76"/>
                  </a:lnTo>
                  <a:lnTo>
                    <a:pt x="83" y="73"/>
                  </a:lnTo>
                  <a:lnTo>
                    <a:pt x="113" y="111"/>
                  </a:lnTo>
                  <a:lnTo>
                    <a:pt x="85" y="128"/>
                  </a:lnTo>
                  <a:lnTo>
                    <a:pt x="64" y="85"/>
                  </a:lnTo>
                  <a:lnTo>
                    <a:pt x="68" y="88"/>
                  </a:lnTo>
                  <a:lnTo>
                    <a:pt x="52" y="128"/>
                  </a:lnTo>
                  <a:lnTo>
                    <a:pt x="2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6289358" y="2046054"/>
              <a:ext cx="203200" cy="207963"/>
            </a:xfrm>
            <a:custGeom>
              <a:avLst/>
              <a:gdLst>
                <a:gd name="T0" fmla="*/ 3 w 128"/>
                <a:gd name="T1" fmla="*/ 86 h 131"/>
                <a:gd name="T2" fmla="*/ 43 w 128"/>
                <a:gd name="T3" fmla="*/ 67 h 131"/>
                <a:gd name="T4" fmla="*/ 45 w 128"/>
                <a:gd name="T5" fmla="*/ 69 h 131"/>
                <a:gd name="T6" fmla="*/ 0 w 128"/>
                <a:gd name="T7" fmla="*/ 50 h 131"/>
                <a:gd name="T8" fmla="*/ 14 w 128"/>
                <a:gd name="T9" fmla="*/ 22 h 131"/>
                <a:gd name="T10" fmla="*/ 52 w 128"/>
                <a:gd name="T11" fmla="*/ 48 h 131"/>
                <a:gd name="T12" fmla="*/ 50 w 128"/>
                <a:gd name="T13" fmla="*/ 48 h 131"/>
                <a:gd name="T14" fmla="*/ 43 w 128"/>
                <a:gd name="T15" fmla="*/ 3 h 131"/>
                <a:gd name="T16" fmla="*/ 76 w 128"/>
                <a:gd name="T17" fmla="*/ 0 h 131"/>
                <a:gd name="T18" fmla="*/ 74 w 128"/>
                <a:gd name="T19" fmla="*/ 50 h 131"/>
                <a:gd name="T20" fmla="*/ 71 w 128"/>
                <a:gd name="T21" fmla="*/ 45 h 131"/>
                <a:gd name="T22" fmla="*/ 107 w 128"/>
                <a:gd name="T23" fmla="*/ 17 h 131"/>
                <a:gd name="T24" fmla="*/ 126 w 128"/>
                <a:gd name="T25" fmla="*/ 45 h 131"/>
                <a:gd name="T26" fmla="*/ 83 w 128"/>
                <a:gd name="T27" fmla="*/ 69 h 131"/>
                <a:gd name="T28" fmla="*/ 83 w 128"/>
                <a:gd name="T29" fmla="*/ 64 h 131"/>
                <a:gd name="T30" fmla="*/ 128 w 128"/>
                <a:gd name="T31" fmla="*/ 78 h 131"/>
                <a:gd name="T32" fmla="*/ 114 w 128"/>
                <a:gd name="T33" fmla="*/ 109 h 131"/>
                <a:gd name="T34" fmla="*/ 74 w 128"/>
                <a:gd name="T35" fmla="*/ 83 h 131"/>
                <a:gd name="T36" fmla="*/ 76 w 128"/>
                <a:gd name="T37" fmla="*/ 83 h 131"/>
                <a:gd name="T38" fmla="*/ 86 w 128"/>
                <a:gd name="T39" fmla="*/ 128 h 131"/>
                <a:gd name="T40" fmla="*/ 52 w 128"/>
                <a:gd name="T41" fmla="*/ 131 h 131"/>
                <a:gd name="T42" fmla="*/ 55 w 128"/>
                <a:gd name="T43" fmla="*/ 83 h 131"/>
                <a:gd name="T44" fmla="*/ 57 w 128"/>
                <a:gd name="T45" fmla="*/ 88 h 131"/>
                <a:gd name="T46" fmla="*/ 24 w 128"/>
                <a:gd name="T47" fmla="*/ 116 h 131"/>
                <a:gd name="T48" fmla="*/ 3 w 128"/>
                <a:gd name="T49" fmla="*/ 8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3" y="86"/>
                  </a:moveTo>
                  <a:lnTo>
                    <a:pt x="43" y="67"/>
                  </a:lnTo>
                  <a:lnTo>
                    <a:pt x="45" y="69"/>
                  </a:lnTo>
                  <a:lnTo>
                    <a:pt x="0" y="50"/>
                  </a:lnTo>
                  <a:lnTo>
                    <a:pt x="14" y="22"/>
                  </a:lnTo>
                  <a:lnTo>
                    <a:pt x="52" y="48"/>
                  </a:lnTo>
                  <a:lnTo>
                    <a:pt x="50" y="48"/>
                  </a:lnTo>
                  <a:lnTo>
                    <a:pt x="43" y="3"/>
                  </a:lnTo>
                  <a:lnTo>
                    <a:pt x="76" y="0"/>
                  </a:lnTo>
                  <a:lnTo>
                    <a:pt x="74" y="50"/>
                  </a:lnTo>
                  <a:lnTo>
                    <a:pt x="71" y="45"/>
                  </a:lnTo>
                  <a:lnTo>
                    <a:pt x="107" y="17"/>
                  </a:lnTo>
                  <a:lnTo>
                    <a:pt x="126" y="45"/>
                  </a:lnTo>
                  <a:lnTo>
                    <a:pt x="83" y="69"/>
                  </a:lnTo>
                  <a:lnTo>
                    <a:pt x="83" y="64"/>
                  </a:lnTo>
                  <a:lnTo>
                    <a:pt x="128" y="78"/>
                  </a:lnTo>
                  <a:lnTo>
                    <a:pt x="114" y="109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86" y="128"/>
                  </a:lnTo>
                  <a:lnTo>
                    <a:pt x="52" y="131"/>
                  </a:lnTo>
                  <a:lnTo>
                    <a:pt x="55" y="83"/>
                  </a:lnTo>
                  <a:lnTo>
                    <a:pt x="57" y="88"/>
                  </a:lnTo>
                  <a:lnTo>
                    <a:pt x="24" y="116"/>
                  </a:lnTo>
                  <a:lnTo>
                    <a:pt x="3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6544946" y="2746141"/>
              <a:ext cx="200025" cy="211138"/>
            </a:xfrm>
            <a:custGeom>
              <a:avLst/>
              <a:gdLst>
                <a:gd name="T0" fmla="*/ 0 w 126"/>
                <a:gd name="T1" fmla="*/ 57 h 133"/>
                <a:gd name="T2" fmla="*/ 43 w 126"/>
                <a:gd name="T3" fmla="*/ 57 h 133"/>
                <a:gd name="T4" fmla="*/ 43 w 126"/>
                <a:gd name="T5" fmla="*/ 62 h 133"/>
                <a:gd name="T6" fmla="*/ 12 w 126"/>
                <a:gd name="T7" fmla="*/ 24 h 133"/>
                <a:gd name="T8" fmla="*/ 38 w 126"/>
                <a:gd name="T9" fmla="*/ 5 h 133"/>
                <a:gd name="T10" fmla="*/ 62 w 126"/>
                <a:gd name="T11" fmla="*/ 45 h 133"/>
                <a:gd name="T12" fmla="*/ 60 w 126"/>
                <a:gd name="T13" fmla="*/ 45 h 133"/>
                <a:gd name="T14" fmla="*/ 74 w 126"/>
                <a:gd name="T15" fmla="*/ 0 h 133"/>
                <a:gd name="T16" fmla="*/ 105 w 126"/>
                <a:gd name="T17" fmla="*/ 15 h 133"/>
                <a:gd name="T18" fmla="*/ 79 w 126"/>
                <a:gd name="T19" fmla="*/ 57 h 133"/>
                <a:gd name="T20" fmla="*/ 79 w 126"/>
                <a:gd name="T21" fmla="*/ 52 h 133"/>
                <a:gd name="T22" fmla="*/ 124 w 126"/>
                <a:gd name="T23" fmla="*/ 43 h 133"/>
                <a:gd name="T24" fmla="*/ 126 w 126"/>
                <a:gd name="T25" fmla="*/ 79 h 133"/>
                <a:gd name="T26" fmla="*/ 79 w 126"/>
                <a:gd name="T27" fmla="*/ 79 h 133"/>
                <a:gd name="T28" fmla="*/ 81 w 126"/>
                <a:gd name="T29" fmla="*/ 74 h 133"/>
                <a:gd name="T30" fmla="*/ 114 w 126"/>
                <a:gd name="T31" fmla="*/ 109 h 133"/>
                <a:gd name="T32" fmla="*/ 88 w 126"/>
                <a:gd name="T33" fmla="*/ 128 h 133"/>
                <a:gd name="T34" fmla="*/ 62 w 126"/>
                <a:gd name="T35" fmla="*/ 88 h 133"/>
                <a:gd name="T36" fmla="*/ 67 w 126"/>
                <a:gd name="T37" fmla="*/ 88 h 133"/>
                <a:gd name="T38" fmla="*/ 53 w 126"/>
                <a:gd name="T39" fmla="*/ 133 h 133"/>
                <a:gd name="T40" fmla="*/ 22 w 126"/>
                <a:gd name="T41" fmla="*/ 119 h 133"/>
                <a:gd name="T42" fmla="*/ 45 w 126"/>
                <a:gd name="T43" fmla="*/ 79 h 133"/>
                <a:gd name="T44" fmla="*/ 45 w 126"/>
                <a:gd name="T45" fmla="*/ 83 h 133"/>
                <a:gd name="T46" fmla="*/ 3 w 126"/>
                <a:gd name="T47" fmla="*/ 90 h 133"/>
                <a:gd name="T48" fmla="*/ 0 w 126"/>
                <a:gd name="T4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" h="133">
                  <a:moveTo>
                    <a:pt x="0" y="57"/>
                  </a:moveTo>
                  <a:lnTo>
                    <a:pt x="43" y="57"/>
                  </a:lnTo>
                  <a:lnTo>
                    <a:pt x="43" y="62"/>
                  </a:lnTo>
                  <a:lnTo>
                    <a:pt x="12" y="24"/>
                  </a:lnTo>
                  <a:lnTo>
                    <a:pt x="38" y="5"/>
                  </a:lnTo>
                  <a:lnTo>
                    <a:pt x="62" y="45"/>
                  </a:lnTo>
                  <a:lnTo>
                    <a:pt x="60" y="45"/>
                  </a:lnTo>
                  <a:lnTo>
                    <a:pt x="74" y="0"/>
                  </a:lnTo>
                  <a:lnTo>
                    <a:pt x="105" y="15"/>
                  </a:lnTo>
                  <a:lnTo>
                    <a:pt x="79" y="57"/>
                  </a:lnTo>
                  <a:lnTo>
                    <a:pt x="79" y="52"/>
                  </a:lnTo>
                  <a:lnTo>
                    <a:pt x="124" y="43"/>
                  </a:lnTo>
                  <a:lnTo>
                    <a:pt x="126" y="79"/>
                  </a:lnTo>
                  <a:lnTo>
                    <a:pt x="79" y="79"/>
                  </a:lnTo>
                  <a:lnTo>
                    <a:pt x="81" y="74"/>
                  </a:lnTo>
                  <a:lnTo>
                    <a:pt x="114" y="109"/>
                  </a:lnTo>
                  <a:lnTo>
                    <a:pt x="88" y="128"/>
                  </a:lnTo>
                  <a:lnTo>
                    <a:pt x="62" y="88"/>
                  </a:lnTo>
                  <a:lnTo>
                    <a:pt x="67" y="88"/>
                  </a:lnTo>
                  <a:lnTo>
                    <a:pt x="53" y="133"/>
                  </a:lnTo>
                  <a:lnTo>
                    <a:pt x="22" y="119"/>
                  </a:lnTo>
                  <a:lnTo>
                    <a:pt x="45" y="79"/>
                  </a:lnTo>
                  <a:lnTo>
                    <a:pt x="45" y="83"/>
                  </a:lnTo>
                  <a:lnTo>
                    <a:pt x="3" y="9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6440171" y="3487504"/>
              <a:ext cx="203200" cy="207963"/>
            </a:xfrm>
            <a:custGeom>
              <a:avLst/>
              <a:gdLst>
                <a:gd name="T0" fmla="*/ 14 w 128"/>
                <a:gd name="T1" fmla="*/ 27 h 131"/>
                <a:gd name="T2" fmla="*/ 52 w 128"/>
                <a:gd name="T3" fmla="*/ 48 h 131"/>
                <a:gd name="T4" fmla="*/ 50 w 128"/>
                <a:gd name="T5" fmla="*/ 50 h 131"/>
                <a:gd name="T6" fmla="*/ 40 w 128"/>
                <a:gd name="T7" fmla="*/ 3 h 131"/>
                <a:gd name="T8" fmla="*/ 73 w 128"/>
                <a:gd name="T9" fmla="*/ 0 h 131"/>
                <a:gd name="T10" fmla="*/ 73 w 128"/>
                <a:gd name="T11" fmla="*/ 46 h 131"/>
                <a:gd name="T12" fmla="*/ 71 w 128"/>
                <a:gd name="T13" fmla="*/ 46 h 131"/>
                <a:gd name="T14" fmla="*/ 107 w 128"/>
                <a:gd name="T15" fmla="*/ 12 h 131"/>
                <a:gd name="T16" fmla="*/ 126 w 128"/>
                <a:gd name="T17" fmla="*/ 38 h 131"/>
                <a:gd name="T18" fmla="*/ 83 w 128"/>
                <a:gd name="T19" fmla="*/ 65 h 131"/>
                <a:gd name="T20" fmla="*/ 85 w 128"/>
                <a:gd name="T21" fmla="*/ 60 h 131"/>
                <a:gd name="T22" fmla="*/ 128 w 128"/>
                <a:gd name="T23" fmla="*/ 72 h 131"/>
                <a:gd name="T24" fmla="*/ 116 w 128"/>
                <a:gd name="T25" fmla="*/ 105 h 131"/>
                <a:gd name="T26" fmla="*/ 73 w 128"/>
                <a:gd name="T27" fmla="*/ 83 h 131"/>
                <a:gd name="T28" fmla="*/ 78 w 128"/>
                <a:gd name="T29" fmla="*/ 81 h 131"/>
                <a:gd name="T30" fmla="*/ 90 w 128"/>
                <a:gd name="T31" fmla="*/ 126 h 131"/>
                <a:gd name="T32" fmla="*/ 57 w 128"/>
                <a:gd name="T33" fmla="*/ 131 h 131"/>
                <a:gd name="T34" fmla="*/ 55 w 128"/>
                <a:gd name="T35" fmla="*/ 83 h 131"/>
                <a:gd name="T36" fmla="*/ 59 w 128"/>
                <a:gd name="T37" fmla="*/ 86 h 131"/>
                <a:gd name="T38" fmla="*/ 26 w 128"/>
                <a:gd name="T39" fmla="*/ 119 h 131"/>
                <a:gd name="T40" fmla="*/ 5 w 128"/>
                <a:gd name="T41" fmla="*/ 93 h 131"/>
                <a:gd name="T42" fmla="*/ 45 w 128"/>
                <a:gd name="T43" fmla="*/ 67 h 131"/>
                <a:gd name="T44" fmla="*/ 43 w 128"/>
                <a:gd name="T45" fmla="*/ 72 h 131"/>
                <a:gd name="T46" fmla="*/ 0 w 128"/>
                <a:gd name="T47" fmla="*/ 60 h 131"/>
                <a:gd name="T48" fmla="*/ 14 w 128"/>
                <a:gd name="T49" fmla="*/ 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14" y="27"/>
                  </a:moveTo>
                  <a:lnTo>
                    <a:pt x="52" y="48"/>
                  </a:lnTo>
                  <a:lnTo>
                    <a:pt x="50" y="50"/>
                  </a:lnTo>
                  <a:lnTo>
                    <a:pt x="40" y="3"/>
                  </a:lnTo>
                  <a:lnTo>
                    <a:pt x="73" y="0"/>
                  </a:lnTo>
                  <a:lnTo>
                    <a:pt x="73" y="46"/>
                  </a:lnTo>
                  <a:lnTo>
                    <a:pt x="71" y="46"/>
                  </a:lnTo>
                  <a:lnTo>
                    <a:pt x="107" y="12"/>
                  </a:lnTo>
                  <a:lnTo>
                    <a:pt x="126" y="38"/>
                  </a:lnTo>
                  <a:lnTo>
                    <a:pt x="83" y="65"/>
                  </a:lnTo>
                  <a:lnTo>
                    <a:pt x="85" y="60"/>
                  </a:lnTo>
                  <a:lnTo>
                    <a:pt x="128" y="72"/>
                  </a:lnTo>
                  <a:lnTo>
                    <a:pt x="116" y="105"/>
                  </a:lnTo>
                  <a:lnTo>
                    <a:pt x="73" y="83"/>
                  </a:lnTo>
                  <a:lnTo>
                    <a:pt x="78" y="81"/>
                  </a:lnTo>
                  <a:lnTo>
                    <a:pt x="90" y="126"/>
                  </a:lnTo>
                  <a:lnTo>
                    <a:pt x="57" y="131"/>
                  </a:lnTo>
                  <a:lnTo>
                    <a:pt x="55" y="83"/>
                  </a:lnTo>
                  <a:lnTo>
                    <a:pt x="59" y="86"/>
                  </a:lnTo>
                  <a:lnTo>
                    <a:pt x="26" y="119"/>
                  </a:lnTo>
                  <a:lnTo>
                    <a:pt x="5" y="93"/>
                  </a:lnTo>
                  <a:lnTo>
                    <a:pt x="45" y="67"/>
                  </a:lnTo>
                  <a:lnTo>
                    <a:pt x="43" y="72"/>
                  </a:lnTo>
                  <a:lnTo>
                    <a:pt x="0" y="60"/>
                  </a:lnTo>
                  <a:lnTo>
                    <a:pt x="1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6003608" y="4093929"/>
              <a:ext cx="211138" cy="207963"/>
            </a:xfrm>
            <a:custGeom>
              <a:avLst/>
              <a:gdLst>
                <a:gd name="T0" fmla="*/ 38 w 133"/>
                <a:gd name="T1" fmla="*/ 7 h 131"/>
                <a:gd name="T2" fmla="*/ 64 w 133"/>
                <a:gd name="T3" fmla="*/ 43 h 131"/>
                <a:gd name="T4" fmla="*/ 59 w 133"/>
                <a:gd name="T5" fmla="*/ 45 h 131"/>
                <a:gd name="T6" fmla="*/ 73 w 133"/>
                <a:gd name="T7" fmla="*/ 0 h 131"/>
                <a:gd name="T8" fmla="*/ 104 w 133"/>
                <a:gd name="T9" fmla="*/ 10 h 131"/>
                <a:gd name="T10" fmla="*/ 83 w 133"/>
                <a:gd name="T11" fmla="*/ 52 h 131"/>
                <a:gd name="T12" fmla="*/ 81 w 133"/>
                <a:gd name="T13" fmla="*/ 50 h 131"/>
                <a:gd name="T14" fmla="*/ 128 w 133"/>
                <a:gd name="T15" fmla="*/ 38 h 131"/>
                <a:gd name="T16" fmla="*/ 133 w 133"/>
                <a:gd name="T17" fmla="*/ 69 h 131"/>
                <a:gd name="T18" fmla="*/ 83 w 133"/>
                <a:gd name="T19" fmla="*/ 74 h 131"/>
                <a:gd name="T20" fmla="*/ 88 w 133"/>
                <a:gd name="T21" fmla="*/ 71 h 131"/>
                <a:gd name="T22" fmla="*/ 119 w 133"/>
                <a:gd name="T23" fmla="*/ 102 h 131"/>
                <a:gd name="T24" fmla="*/ 92 w 133"/>
                <a:gd name="T25" fmla="*/ 124 h 131"/>
                <a:gd name="T26" fmla="*/ 66 w 133"/>
                <a:gd name="T27" fmla="*/ 86 h 131"/>
                <a:gd name="T28" fmla="*/ 71 w 133"/>
                <a:gd name="T29" fmla="*/ 83 h 131"/>
                <a:gd name="T30" fmla="*/ 59 w 133"/>
                <a:gd name="T31" fmla="*/ 131 h 131"/>
                <a:gd name="T32" fmla="*/ 28 w 133"/>
                <a:gd name="T33" fmla="*/ 121 h 131"/>
                <a:gd name="T34" fmla="*/ 50 w 133"/>
                <a:gd name="T35" fmla="*/ 76 h 131"/>
                <a:gd name="T36" fmla="*/ 52 w 133"/>
                <a:gd name="T37" fmla="*/ 79 h 131"/>
                <a:gd name="T38" fmla="*/ 7 w 133"/>
                <a:gd name="T39" fmla="*/ 95 h 131"/>
                <a:gd name="T40" fmla="*/ 0 w 133"/>
                <a:gd name="T41" fmla="*/ 62 h 131"/>
                <a:gd name="T42" fmla="*/ 47 w 133"/>
                <a:gd name="T43" fmla="*/ 57 h 131"/>
                <a:gd name="T44" fmla="*/ 43 w 133"/>
                <a:gd name="T45" fmla="*/ 60 h 131"/>
                <a:gd name="T46" fmla="*/ 12 w 133"/>
                <a:gd name="T47" fmla="*/ 31 h 131"/>
                <a:gd name="T48" fmla="*/ 38 w 133"/>
                <a:gd name="T49" fmla="*/ 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38" y="7"/>
                  </a:moveTo>
                  <a:lnTo>
                    <a:pt x="64" y="43"/>
                  </a:lnTo>
                  <a:lnTo>
                    <a:pt x="59" y="45"/>
                  </a:lnTo>
                  <a:lnTo>
                    <a:pt x="73" y="0"/>
                  </a:lnTo>
                  <a:lnTo>
                    <a:pt x="104" y="10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128" y="38"/>
                  </a:lnTo>
                  <a:lnTo>
                    <a:pt x="133" y="69"/>
                  </a:lnTo>
                  <a:lnTo>
                    <a:pt x="83" y="74"/>
                  </a:lnTo>
                  <a:lnTo>
                    <a:pt x="88" y="71"/>
                  </a:lnTo>
                  <a:lnTo>
                    <a:pt x="119" y="102"/>
                  </a:lnTo>
                  <a:lnTo>
                    <a:pt x="92" y="124"/>
                  </a:lnTo>
                  <a:lnTo>
                    <a:pt x="66" y="86"/>
                  </a:lnTo>
                  <a:lnTo>
                    <a:pt x="71" y="83"/>
                  </a:lnTo>
                  <a:lnTo>
                    <a:pt x="59" y="131"/>
                  </a:lnTo>
                  <a:lnTo>
                    <a:pt x="28" y="121"/>
                  </a:lnTo>
                  <a:lnTo>
                    <a:pt x="50" y="76"/>
                  </a:lnTo>
                  <a:lnTo>
                    <a:pt x="52" y="79"/>
                  </a:lnTo>
                  <a:lnTo>
                    <a:pt x="7" y="95"/>
                  </a:lnTo>
                  <a:lnTo>
                    <a:pt x="0" y="62"/>
                  </a:lnTo>
                  <a:lnTo>
                    <a:pt x="47" y="57"/>
                  </a:lnTo>
                  <a:lnTo>
                    <a:pt x="43" y="60"/>
                  </a:lnTo>
                  <a:lnTo>
                    <a:pt x="12" y="31"/>
                  </a:lnTo>
                  <a:lnTo>
                    <a:pt x="3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5336858" y="4428892"/>
              <a:ext cx="211138" cy="203200"/>
            </a:xfrm>
            <a:custGeom>
              <a:avLst/>
              <a:gdLst>
                <a:gd name="T0" fmla="*/ 69 w 133"/>
                <a:gd name="T1" fmla="*/ 0 h 128"/>
                <a:gd name="T2" fmla="*/ 74 w 133"/>
                <a:gd name="T3" fmla="*/ 45 h 128"/>
                <a:gd name="T4" fmla="*/ 69 w 133"/>
                <a:gd name="T5" fmla="*/ 45 h 128"/>
                <a:gd name="T6" fmla="*/ 102 w 133"/>
                <a:gd name="T7" fmla="*/ 10 h 128"/>
                <a:gd name="T8" fmla="*/ 124 w 133"/>
                <a:gd name="T9" fmla="*/ 34 h 128"/>
                <a:gd name="T10" fmla="*/ 86 w 133"/>
                <a:gd name="T11" fmla="*/ 62 h 128"/>
                <a:gd name="T12" fmla="*/ 86 w 133"/>
                <a:gd name="T13" fmla="*/ 60 h 128"/>
                <a:gd name="T14" fmla="*/ 133 w 133"/>
                <a:gd name="T15" fmla="*/ 69 h 128"/>
                <a:gd name="T16" fmla="*/ 124 w 133"/>
                <a:gd name="T17" fmla="*/ 100 h 128"/>
                <a:gd name="T18" fmla="*/ 76 w 133"/>
                <a:gd name="T19" fmla="*/ 81 h 128"/>
                <a:gd name="T20" fmla="*/ 81 w 133"/>
                <a:gd name="T21" fmla="*/ 79 h 128"/>
                <a:gd name="T22" fmla="*/ 95 w 133"/>
                <a:gd name="T23" fmla="*/ 121 h 128"/>
                <a:gd name="T24" fmla="*/ 62 w 133"/>
                <a:gd name="T25" fmla="*/ 128 h 128"/>
                <a:gd name="T26" fmla="*/ 57 w 133"/>
                <a:gd name="T27" fmla="*/ 83 h 128"/>
                <a:gd name="T28" fmla="*/ 62 w 133"/>
                <a:gd name="T29" fmla="*/ 83 h 128"/>
                <a:gd name="T30" fmla="*/ 29 w 133"/>
                <a:gd name="T31" fmla="*/ 121 h 128"/>
                <a:gd name="T32" fmla="*/ 7 w 133"/>
                <a:gd name="T33" fmla="*/ 95 h 128"/>
                <a:gd name="T34" fmla="*/ 45 w 133"/>
                <a:gd name="T35" fmla="*/ 67 h 128"/>
                <a:gd name="T36" fmla="*/ 45 w 133"/>
                <a:gd name="T37" fmla="*/ 71 h 128"/>
                <a:gd name="T38" fmla="*/ 0 w 133"/>
                <a:gd name="T39" fmla="*/ 62 h 128"/>
                <a:gd name="T40" fmla="*/ 10 w 133"/>
                <a:gd name="T41" fmla="*/ 31 h 128"/>
                <a:gd name="T42" fmla="*/ 52 w 133"/>
                <a:gd name="T43" fmla="*/ 50 h 128"/>
                <a:gd name="T44" fmla="*/ 48 w 133"/>
                <a:gd name="T45" fmla="*/ 50 h 128"/>
                <a:gd name="T46" fmla="*/ 33 w 133"/>
                <a:gd name="T47" fmla="*/ 10 h 128"/>
                <a:gd name="T48" fmla="*/ 69 w 133"/>
                <a:gd name="T4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28">
                  <a:moveTo>
                    <a:pt x="69" y="0"/>
                  </a:moveTo>
                  <a:lnTo>
                    <a:pt x="74" y="45"/>
                  </a:lnTo>
                  <a:lnTo>
                    <a:pt x="69" y="45"/>
                  </a:lnTo>
                  <a:lnTo>
                    <a:pt x="102" y="10"/>
                  </a:lnTo>
                  <a:lnTo>
                    <a:pt x="124" y="34"/>
                  </a:lnTo>
                  <a:lnTo>
                    <a:pt x="86" y="62"/>
                  </a:lnTo>
                  <a:lnTo>
                    <a:pt x="86" y="60"/>
                  </a:lnTo>
                  <a:lnTo>
                    <a:pt x="133" y="69"/>
                  </a:lnTo>
                  <a:lnTo>
                    <a:pt x="124" y="100"/>
                  </a:lnTo>
                  <a:lnTo>
                    <a:pt x="76" y="81"/>
                  </a:lnTo>
                  <a:lnTo>
                    <a:pt x="81" y="79"/>
                  </a:lnTo>
                  <a:lnTo>
                    <a:pt x="95" y="121"/>
                  </a:lnTo>
                  <a:lnTo>
                    <a:pt x="62" y="128"/>
                  </a:lnTo>
                  <a:lnTo>
                    <a:pt x="57" y="83"/>
                  </a:lnTo>
                  <a:lnTo>
                    <a:pt x="62" y="83"/>
                  </a:lnTo>
                  <a:lnTo>
                    <a:pt x="29" y="121"/>
                  </a:lnTo>
                  <a:lnTo>
                    <a:pt x="7" y="95"/>
                  </a:lnTo>
                  <a:lnTo>
                    <a:pt x="45" y="67"/>
                  </a:lnTo>
                  <a:lnTo>
                    <a:pt x="45" y="71"/>
                  </a:lnTo>
                  <a:lnTo>
                    <a:pt x="0" y="62"/>
                  </a:lnTo>
                  <a:lnTo>
                    <a:pt x="10" y="31"/>
                  </a:lnTo>
                  <a:lnTo>
                    <a:pt x="52" y="50"/>
                  </a:lnTo>
                  <a:lnTo>
                    <a:pt x="48" y="50"/>
                  </a:lnTo>
                  <a:lnTo>
                    <a:pt x="33" y="10"/>
                  </a:ln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4587558" y="4414604"/>
              <a:ext cx="215900" cy="203200"/>
            </a:xfrm>
            <a:custGeom>
              <a:avLst/>
              <a:gdLst>
                <a:gd name="T0" fmla="*/ 100 w 136"/>
                <a:gd name="T1" fmla="*/ 9 h 128"/>
                <a:gd name="T2" fmla="*/ 86 w 136"/>
                <a:gd name="T3" fmla="*/ 50 h 128"/>
                <a:gd name="T4" fmla="*/ 81 w 136"/>
                <a:gd name="T5" fmla="*/ 47 h 128"/>
                <a:gd name="T6" fmla="*/ 126 w 136"/>
                <a:gd name="T7" fmla="*/ 33 h 128"/>
                <a:gd name="T8" fmla="*/ 136 w 136"/>
                <a:gd name="T9" fmla="*/ 64 h 128"/>
                <a:gd name="T10" fmla="*/ 88 w 136"/>
                <a:gd name="T11" fmla="*/ 71 h 128"/>
                <a:gd name="T12" fmla="*/ 88 w 136"/>
                <a:gd name="T13" fmla="*/ 69 h 128"/>
                <a:gd name="T14" fmla="*/ 126 w 136"/>
                <a:gd name="T15" fmla="*/ 99 h 128"/>
                <a:gd name="T16" fmla="*/ 102 w 136"/>
                <a:gd name="T17" fmla="*/ 121 h 128"/>
                <a:gd name="T18" fmla="*/ 72 w 136"/>
                <a:gd name="T19" fmla="*/ 83 h 128"/>
                <a:gd name="T20" fmla="*/ 76 w 136"/>
                <a:gd name="T21" fmla="*/ 85 h 128"/>
                <a:gd name="T22" fmla="*/ 69 w 136"/>
                <a:gd name="T23" fmla="*/ 128 h 128"/>
                <a:gd name="T24" fmla="*/ 36 w 136"/>
                <a:gd name="T25" fmla="*/ 121 h 128"/>
                <a:gd name="T26" fmla="*/ 50 w 136"/>
                <a:gd name="T27" fmla="*/ 76 h 128"/>
                <a:gd name="T28" fmla="*/ 55 w 136"/>
                <a:gd name="T29" fmla="*/ 78 h 128"/>
                <a:gd name="T30" fmla="*/ 10 w 136"/>
                <a:gd name="T31" fmla="*/ 97 h 128"/>
                <a:gd name="T32" fmla="*/ 0 w 136"/>
                <a:gd name="T33" fmla="*/ 64 h 128"/>
                <a:gd name="T34" fmla="*/ 48 w 136"/>
                <a:gd name="T35" fmla="*/ 57 h 128"/>
                <a:gd name="T36" fmla="*/ 48 w 136"/>
                <a:gd name="T37" fmla="*/ 59 h 128"/>
                <a:gd name="T38" fmla="*/ 10 w 136"/>
                <a:gd name="T39" fmla="*/ 31 h 128"/>
                <a:gd name="T40" fmla="*/ 34 w 136"/>
                <a:gd name="T41" fmla="*/ 9 h 128"/>
                <a:gd name="T42" fmla="*/ 64 w 136"/>
                <a:gd name="T43" fmla="*/ 45 h 128"/>
                <a:gd name="T44" fmla="*/ 60 w 136"/>
                <a:gd name="T45" fmla="*/ 43 h 128"/>
                <a:gd name="T46" fmla="*/ 67 w 136"/>
                <a:gd name="T47" fmla="*/ 0 h 128"/>
                <a:gd name="T48" fmla="*/ 100 w 136"/>
                <a:gd name="T49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128">
                  <a:moveTo>
                    <a:pt x="100" y="9"/>
                  </a:moveTo>
                  <a:lnTo>
                    <a:pt x="86" y="50"/>
                  </a:lnTo>
                  <a:lnTo>
                    <a:pt x="81" y="47"/>
                  </a:lnTo>
                  <a:lnTo>
                    <a:pt x="126" y="33"/>
                  </a:lnTo>
                  <a:lnTo>
                    <a:pt x="136" y="64"/>
                  </a:lnTo>
                  <a:lnTo>
                    <a:pt x="88" y="71"/>
                  </a:lnTo>
                  <a:lnTo>
                    <a:pt x="88" y="69"/>
                  </a:lnTo>
                  <a:lnTo>
                    <a:pt x="126" y="99"/>
                  </a:lnTo>
                  <a:lnTo>
                    <a:pt x="102" y="121"/>
                  </a:lnTo>
                  <a:lnTo>
                    <a:pt x="72" y="83"/>
                  </a:lnTo>
                  <a:lnTo>
                    <a:pt x="76" y="85"/>
                  </a:lnTo>
                  <a:lnTo>
                    <a:pt x="69" y="128"/>
                  </a:lnTo>
                  <a:lnTo>
                    <a:pt x="36" y="121"/>
                  </a:lnTo>
                  <a:lnTo>
                    <a:pt x="50" y="76"/>
                  </a:lnTo>
                  <a:lnTo>
                    <a:pt x="55" y="78"/>
                  </a:lnTo>
                  <a:lnTo>
                    <a:pt x="10" y="97"/>
                  </a:lnTo>
                  <a:lnTo>
                    <a:pt x="0" y="64"/>
                  </a:lnTo>
                  <a:lnTo>
                    <a:pt x="48" y="57"/>
                  </a:lnTo>
                  <a:lnTo>
                    <a:pt x="48" y="59"/>
                  </a:lnTo>
                  <a:lnTo>
                    <a:pt x="10" y="31"/>
                  </a:lnTo>
                  <a:lnTo>
                    <a:pt x="34" y="9"/>
                  </a:lnTo>
                  <a:lnTo>
                    <a:pt x="64" y="45"/>
                  </a:lnTo>
                  <a:lnTo>
                    <a:pt x="60" y="43"/>
                  </a:lnTo>
                  <a:lnTo>
                    <a:pt x="67" y="0"/>
                  </a:lnTo>
                  <a:lnTo>
                    <a:pt x="10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3936683" y="4052654"/>
              <a:ext cx="211138" cy="207963"/>
            </a:xfrm>
            <a:custGeom>
              <a:avLst/>
              <a:gdLst>
                <a:gd name="T0" fmla="*/ 121 w 133"/>
                <a:gd name="T1" fmla="*/ 31 h 131"/>
                <a:gd name="T2" fmla="*/ 88 w 133"/>
                <a:gd name="T3" fmla="*/ 59 h 131"/>
                <a:gd name="T4" fmla="*/ 86 w 133"/>
                <a:gd name="T5" fmla="*/ 57 h 131"/>
                <a:gd name="T6" fmla="*/ 133 w 133"/>
                <a:gd name="T7" fmla="*/ 64 h 131"/>
                <a:gd name="T8" fmla="*/ 126 w 133"/>
                <a:gd name="T9" fmla="*/ 95 h 131"/>
                <a:gd name="T10" fmla="*/ 81 w 133"/>
                <a:gd name="T11" fmla="*/ 81 h 131"/>
                <a:gd name="T12" fmla="*/ 83 w 133"/>
                <a:gd name="T13" fmla="*/ 78 h 131"/>
                <a:gd name="T14" fmla="*/ 102 w 133"/>
                <a:gd name="T15" fmla="*/ 124 h 131"/>
                <a:gd name="T16" fmla="*/ 71 w 133"/>
                <a:gd name="T17" fmla="*/ 131 h 131"/>
                <a:gd name="T18" fmla="*/ 60 w 133"/>
                <a:gd name="T19" fmla="*/ 83 h 131"/>
                <a:gd name="T20" fmla="*/ 64 w 133"/>
                <a:gd name="T21" fmla="*/ 86 h 131"/>
                <a:gd name="T22" fmla="*/ 38 w 133"/>
                <a:gd name="T23" fmla="*/ 121 h 131"/>
                <a:gd name="T24" fmla="*/ 12 w 133"/>
                <a:gd name="T25" fmla="*/ 97 h 131"/>
                <a:gd name="T26" fmla="*/ 48 w 133"/>
                <a:gd name="T27" fmla="*/ 67 h 131"/>
                <a:gd name="T28" fmla="*/ 48 w 133"/>
                <a:gd name="T29" fmla="*/ 71 h 131"/>
                <a:gd name="T30" fmla="*/ 0 w 133"/>
                <a:gd name="T31" fmla="*/ 67 h 131"/>
                <a:gd name="T32" fmla="*/ 7 w 133"/>
                <a:gd name="T33" fmla="*/ 33 h 131"/>
                <a:gd name="T34" fmla="*/ 52 w 133"/>
                <a:gd name="T35" fmla="*/ 50 h 131"/>
                <a:gd name="T36" fmla="*/ 50 w 133"/>
                <a:gd name="T37" fmla="*/ 52 h 131"/>
                <a:gd name="T38" fmla="*/ 31 w 133"/>
                <a:gd name="T39" fmla="*/ 10 h 131"/>
                <a:gd name="T40" fmla="*/ 62 w 133"/>
                <a:gd name="T41" fmla="*/ 0 h 131"/>
                <a:gd name="T42" fmla="*/ 71 w 133"/>
                <a:gd name="T43" fmla="*/ 45 h 131"/>
                <a:gd name="T44" fmla="*/ 69 w 133"/>
                <a:gd name="T45" fmla="*/ 43 h 131"/>
                <a:gd name="T46" fmla="*/ 95 w 133"/>
                <a:gd name="T47" fmla="*/ 7 h 131"/>
                <a:gd name="T48" fmla="*/ 121 w 133"/>
                <a:gd name="T49" fmla="*/ 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121" y="31"/>
                  </a:moveTo>
                  <a:lnTo>
                    <a:pt x="88" y="59"/>
                  </a:lnTo>
                  <a:lnTo>
                    <a:pt x="86" y="57"/>
                  </a:lnTo>
                  <a:lnTo>
                    <a:pt x="133" y="64"/>
                  </a:lnTo>
                  <a:lnTo>
                    <a:pt x="126" y="95"/>
                  </a:lnTo>
                  <a:lnTo>
                    <a:pt x="81" y="81"/>
                  </a:lnTo>
                  <a:lnTo>
                    <a:pt x="83" y="78"/>
                  </a:lnTo>
                  <a:lnTo>
                    <a:pt x="102" y="124"/>
                  </a:lnTo>
                  <a:lnTo>
                    <a:pt x="71" y="131"/>
                  </a:lnTo>
                  <a:lnTo>
                    <a:pt x="60" y="83"/>
                  </a:lnTo>
                  <a:lnTo>
                    <a:pt x="64" y="86"/>
                  </a:lnTo>
                  <a:lnTo>
                    <a:pt x="38" y="121"/>
                  </a:lnTo>
                  <a:lnTo>
                    <a:pt x="12" y="97"/>
                  </a:lnTo>
                  <a:lnTo>
                    <a:pt x="48" y="67"/>
                  </a:lnTo>
                  <a:lnTo>
                    <a:pt x="48" y="71"/>
                  </a:lnTo>
                  <a:lnTo>
                    <a:pt x="0" y="67"/>
                  </a:lnTo>
                  <a:lnTo>
                    <a:pt x="7" y="33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31" y="10"/>
                  </a:lnTo>
                  <a:lnTo>
                    <a:pt x="62" y="0"/>
                  </a:lnTo>
                  <a:lnTo>
                    <a:pt x="71" y="45"/>
                  </a:lnTo>
                  <a:lnTo>
                    <a:pt x="69" y="43"/>
                  </a:lnTo>
                  <a:lnTo>
                    <a:pt x="95" y="7"/>
                  </a:lnTo>
                  <a:lnTo>
                    <a:pt x="12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3530283" y="3428767"/>
              <a:ext cx="203200" cy="209550"/>
            </a:xfrm>
            <a:custGeom>
              <a:avLst/>
              <a:gdLst>
                <a:gd name="T0" fmla="*/ 128 w 128"/>
                <a:gd name="T1" fmla="*/ 59 h 132"/>
                <a:gd name="T2" fmla="*/ 86 w 128"/>
                <a:gd name="T3" fmla="*/ 71 h 132"/>
                <a:gd name="T4" fmla="*/ 86 w 128"/>
                <a:gd name="T5" fmla="*/ 66 h 132"/>
                <a:gd name="T6" fmla="*/ 123 w 128"/>
                <a:gd name="T7" fmla="*/ 94 h 132"/>
                <a:gd name="T8" fmla="*/ 102 w 128"/>
                <a:gd name="T9" fmla="*/ 120 h 132"/>
                <a:gd name="T10" fmla="*/ 71 w 128"/>
                <a:gd name="T11" fmla="*/ 85 h 132"/>
                <a:gd name="T12" fmla="*/ 74 w 128"/>
                <a:gd name="T13" fmla="*/ 85 h 132"/>
                <a:gd name="T14" fmla="*/ 69 w 128"/>
                <a:gd name="T15" fmla="*/ 132 h 132"/>
                <a:gd name="T16" fmla="*/ 36 w 128"/>
                <a:gd name="T17" fmla="*/ 125 h 132"/>
                <a:gd name="T18" fmla="*/ 50 w 128"/>
                <a:gd name="T19" fmla="*/ 78 h 132"/>
                <a:gd name="T20" fmla="*/ 52 w 128"/>
                <a:gd name="T21" fmla="*/ 83 h 132"/>
                <a:gd name="T22" fmla="*/ 12 w 128"/>
                <a:gd name="T23" fmla="*/ 102 h 132"/>
                <a:gd name="T24" fmla="*/ 0 w 128"/>
                <a:gd name="T25" fmla="*/ 68 h 132"/>
                <a:gd name="T26" fmla="*/ 45 w 128"/>
                <a:gd name="T27" fmla="*/ 56 h 132"/>
                <a:gd name="T28" fmla="*/ 45 w 128"/>
                <a:gd name="T29" fmla="*/ 61 h 132"/>
                <a:gd name="T30" fmla="*/ 5 w 128"/>
                <a:gd name="T31" fmla="*/ 35 h 132"/>
                <a:gd name="T32" fmla="*/ 26 w 128"/>
                <a:gd name="T33" fmla="*/ 9 h 132"/>
                <a:gd name="T34" fmla="*/ 59 w 128"/>
                <a:gd name="T35" fmla="*/ 45 h 132"/>
                <a:gd name="T36" fmla="*/ 57 w 128"/>
                <a:gd name="T37" fmla="*/ 47 h 132"/>
                <a:gd name="T38" fmla="*/ 59 w 128"/>
                <a:gd name="T39" fmla="*/ 0 h 132"/>
                <a:gd name="T40" fmla="*/ 93 w 128"/>
                <a:gd name="T41" fmla="*/ 4 h 132"/>
                <a:gd name="T42" fmla="*/ 78 w 128"/>
                <a:gd name="T43" fmla="*/ 52 h 132"/>
                <a:gd name="T44" fmla="*/ 78 w 128"/>
                <a:gd name="T45" fmla="*/ 47 h 132"/>
                <a:gd name="T46" fmla="*/ 116 w 128"/>
                <a:gd name="T47" fmla="*/ 28 h 132"/>
                <a:gd name="T48" fmla="*/ 128 w 128"/>
                <a:gd name="T49" fmla="*/ 5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2">
                  <a:moveTo>
                    <a:pt x="128" y="59"/>
                  </a:moveTo>
                  <a:lnTo>
                    <a:pt x="86" y="71"/>
                  </a:lnTo>
                  <a:lnTo>
                    <a:pt x="86" y="66"/>
                  </a:lnTo>
                  <a:lnTo>
                    <a:pt x="123" y="94"/>
                  </a:lnTo>
                  <a:lnTo>
                    <a:pt x="102" y="120"/>
                  </a:lnTo>
                  <a:lnTo>
                    <a:pt x="71" y="85"/>
                  </a:lnTo>
                  <a:lnTo>
                    <a:pt x="74" y="85"/>
                  </a:lnTo>
                  <a:lnTo>
                    <a:pt x="69" y="132"/>
                  </a:lnTo>
                  <a:lnTo>
                    <a:pt x="36" y="125"/>
                  </a:lnTo>
                  <a:lnTo>
                    <a:pt x="50" y="78"/>
                  </a:lnTo>
                  <a:lnTo>
                    <a:pt x="52" y="83"/>
                  </a:lnTo>
                  <a:lnTo>
                    <a:pt x="12" y="102"/>
                  </a:lnTo>
                  <a:lnTo>
                    <a:pt x="0" y="68"/>
                  </a:lnTo>
                  <a:lnTo>
                    <a:pt x="45" y="56"/>
                  </a:lnTo>
                  <a:lnTo>
                    <a:pt x="45" y="61"/>
                  </a:lnTo>
                  <a:lnTo>
                    <a:pt x="5" y="35"/>
                  </a:lnTo>
                  <a:lnTo>
                    <a:pt x="26" y="9"/>
                  </a:lnTo>
                  <a:lnTo>
                    <a:pt x="59" y="45"/>
                  </a:lnTo>
                  <a:lnTo>
                    <a:pt x="57" y="47"/>
                  </a:lnTo>
                  <a:lnTo>
                    <a:pt x="59" y="0"/>
                  </a:lnTo>
                  <a:lnTo>
                    <a:pt x="93" y="4"/>
                  </a:lnTo>
                  <a:lnTo>
                    <a:pt x="78" y="52"/>
                  </a:lnTo>
                  <a:lnTo>
                    <a:pt x="78" y="47"/>
                  </a:lnTo>
                  <a:lnTo>
                    <a:pt x="116" y="28"/>
                  </a:lnTo>
                  <a:lnTo>
                    <a:pt x="12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/>
            <p:cNvSpPr>
              <a:spLocks/>
            </p:cNvSpPr>
            <p:nvPr/>
          </p:nvSpPr>
          <p:spPr bwMode="auto">
            <a:xfrm>
              <a:off x="3458845" y="2682641"/>
              <a:ext cx="203200" cy="211138"/>
            </a:xfrm>
            <a:custGeom>
              <a:avLst/>
              <a:gdLst>
                <a:gd name="T0" fmla="*/ 123 w 128"/>
                <a:gd name="T1" fmla="*/ 92 h 133"/>
                <a:gd name="T2" fmla="*/ 81 w 128"/>
                <a:gd name="T3" fmla="*/ 83 h 133"/>
                <a:gd name="T4" fmla="*/ 81 w 128"/>
                <a:gd name="T5" fmla="*/ 78 h 133"/>
                <a:gd name="T6" fmla="*/ 102 w 128"/>
                <a:gd name="T7" fmla="*/ 121 h 133"/>
                <a:gd name="T8" fmla="*/ 71 w 128"/>
                <a:gd name="T9" fmla="*/ 133 h 133"/>
                <a:gd name="T10" fmla="*/ 59 w 128"/>
                <a:gd name="T11" fmla="*/ 88 h 133"/>
                <a:gd name="T12" fmla="*/ 62 w 128"/>
                <a:gd name="T13" fmla="*/ 88 h 133"/>
                <a:gd name="T14" fmla="*/ 36 w 128"/>
                <a:gd name="T15" fmla="*/ 128 h 133"/>
                <a:gd name="T16" fmla="*/ 12 w 128"/>
                <a:gd name="T17" fmla="*/ 109 h 133"/>
                <a:gd name="T18" fmla="*/ 45 w 128"/>
                <a:gd name="T19" fmla="*/ 71 h 133"/>
                <a:gd name="T20" fmla="*/ 45 w 128"/>
                <a:gd name="T21" fmla="*/ 76 h 133"/>
                <a:gd name="T22" fmla="*/ 0 w 128"/>
                <a:gd name="T23" fmla="*/ 76 h 133"/>
                <a:gd name="T24" fmla="*/ 5 w 128"/>
                <a:gd name="T25" fmla="*/ 40 h 133"/>
                <a:gd name="T26" fmla="*/ 52 w 128"/>
                <a:gd name="T27" fmla="*/ 52 h 133"/>
                <a:gd name="T28" fmla="*/ 48 w 128"/>
                <a:gd name="T29" fmla="*/ 57 h 133"/>
                <a:gd name="T30" fmla="*/ 26 w 128"/>
                <a:gd name="T31" fmla="*/ 14 h 133"/>
                <a:gd name="T32" fmla="*/ 57 w 128"/>
                <a:gd name="T33" fmla="*/ 0 h 133"/>
                <a:gd name="T34" fmla="*/ 69 w 128"/>
                <a:gd name="T35" fmla="*/ 47 h 133"/>
                <a:gd name="T36" fmla="*/ 66 w 128"/>
                <a:gd name="T37" fmla="*/ 47 h 133"/>
                <a:gd name="T38" fmla="*/ 90 w 128"/>
                <a:gd name="T39" fmla="*/ 7 h 133"/>
                <a:gd name="T40" fmla="*/ 116 w 128"/>
                <a:gd name="T41" fmla="*/ 26 h 133"/>
                <a:gd name="T42" fmla="*/ 83 w 128"/>
                <a:gd name="T43" fmla="*/ 62 h 133"/>
                <a:gd name="T44" fmla="*/ 85 w 128"/>
                <a:gd name="T45" fmla="*/ 57 h 133"/>
                <a:gd name="T46" fmla="*/ 128 w 128"/>
                <a:gd name="T47" fmla="*/ 57 h 133"/>
                <a:gd name="T48" fmla="*/ 123 w 128"/>
                <a:gd name="T4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3">
                  <a:moveTo>
                    <a:pt x="123" y="92"/>
                  </a:moveTo>
                  <a:lnTo>
                    <a:pt x="81" y="83"/>
                  </a:lnTo>
                  <a:lnTo>
                    <a:pt x="81" y="78"/>
                  </a:lnTo>
                  <a:lnTo>
                    <a:pt x="102" y="121"/>
                  </a:lnTo>
                  <a:lnTo>
                    <a:pt x="71" y="133"/>
                  </a:lnTo>
                  <a:lnTo>
                    <a:pt x="59" y="88"/>
                  </a:lnTo>
                  <a:lnTo>
                    <a:pt x="62" y="88"/>
                  </a:lnTo>
                  <a:lnTo>
                    <a:pt x="36" y="128"/>
                  </a:lnTo>
                  <a:lnTo>
                    <a:pt x="12" y="109"/>
                  </a:lnTo>
                  <a:lnTo>
                    <a:pt x="45" y="71"/>
                  </a:lnTo>
                  <a:lnTo>
                    <a:pt x="45" y="76"/>
                  </a:lnTo>
                  <a:lnTo>
                    <a:pt x="0" y="76"/>
                  </a:lnTo>
                  <a:lnTo>
                    <a:pt x="5" y="40"/>
                  </a:lnTo>
                  <a:lnTo>
                    <a:pt x="52" y="52"/>
                  </a:lnTo>
                  <a:lnTo>
                    <a:pt x="48" y="57"/>
                  </a:lnTo>
                  <a:lnTo>
                    <a:pt x="26" y="14"/>
                  </a:lnTo>
                  <a:lnTo>
                    <a:pt x="57" y="0"/>
                  </a:lnTo>
                  <a:lnTo>
                    <a:pt x="69" y="47"/>
                  </a:lnTo>
                  <a:lnTo>
                    <a:pt x="66" y="47"/>
                  </a:lnTo>
                  <a:lnTo>
                    <a:pt x="90" y="7"/>
                  </a:lnTo>
                  <a:lnTo>
                    <a:pt x="116" y="26"/>
                  </a:lnTo>
                  <a:lnTo>
                    <a:pt x="83" y="62"/>
                  </a:lnTo>
                  <a:lnTo>
                    <a:pt x="85" y="57"/>
                  </a:lnTo>
                  <a:lnTo>
                    <a:pt x="128" y="57"/>
                  </a:lnTo>
                  <a:lnTo>
                    <a:pt x="12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3738245" y="1993666"/>
              <a:ext cx="209550" cy="211138"/>
            </a:xfrm>
            <a:custGeom>
              <a:avLst/>
              <a:gdLst>
                <a:gd name="T0" fmla="*/ 106 w 132"/>
                <a:gd name="T1" fmla="*/ 116 h 133"/>
                <a:gd name="T2" fmla="*/ 73 w 132"/>
                <a:gd name="T3" fmla="*/ 88 h 133"/>
                <a:gd name="T4" fmla="*/ 78 w 132"/>
                <a:gd name="T5" fmla="*/ 83 h 133"/>
                <a:gd name="T6" fmla="*/ 75 w 132"/>
                <a:gd name="T7" fmla="*/ 133 h 133"/>
                <a:gd name="T8" fmla="*/ 42 w 132"/>
                <a:gd name="T9" fmla="*/ 128 h 133"/>
                <a:gd name="T10" fmla="*/ 54 w 132"/>
                <a:gd name="T11" fmla="*/ 83 h 133"/>
                <a:gd name="T12" fmla="*/ 54 w 132"/>
                <a:gd name="T13" fmla="*/ 83 h 133"/>
                <a:gd name="T14" fmla="*/ 14 w 132"/>
                <a:gd name="T15" fmla="*/ 107 h 133"/>
                <a:gd name="T16" fmla="*/ 0 w 132"/>
                <a:gd name="T17" fmla="*/ 78 h 133"/>
                <a:gd name="T18" fmla="*/ 47 w 132"/>
                <a:gd name="T19" fmla="*/ 62 h 133"/>
                <a:gd name="T20" fmla="*/ 45 w 132"/>
                <a:gd name="T21" fmla="*/ 66 h 133"/>
                <a:gd name="T22" fmla="*/ 7 w 132"/>
                <a:gd name="T23" fmla="*/ 43 h 133"/>
                <a:gd name="T24" fmla="*/ 28 w 132"/>
                <a:gd name="T25" fmla="*/ 14 h 133"/>
                <a:gd name="T26" fmla="*/ 61 w 132"/>
                <a:gd name="T27" fmla="*/ 47 h 133"/>
                <a:gd name="T28" fmla="*/ 59 w 132"/>
                <a:gd name="T29" fmla="*/ 50 h 133"/>
                <a:gd name="T30" fmla="*/ 56 w 132"/>
                <a:gd name="T31" fmla="*/ 0 h 133"/>
                <a:gd name="T32" fmla="*/ 90 w 132"/>
                <a:gd name="T33" fmla="*/ 2 h 133"/>
                <a:gd name="T34" fmla="*/ 80 w 132"/>
                <a:gd name="T35" fmla="*/ 50 h 133"/>
                <a:gd name="T36" fmla="*/ 78 w 132"/>
                <a:gd name="T37" fmla="*/ 50 h 133"/>
                <a:gd name="T38" fmla="*/ 118 w 132"/>
                <a:gd name="T39" fmla="*/ 24 h 133"/>
                <a:gd name="T40" fmla="*/ 132 w 132"/>
                <a:gd name="T41" fmla="*/ 55 h 133"/>
                <a:gd name="T42" fmla="*/ 85 w 132"/>
                <a:gd name="T43" fmla="*/ 69 h 133"/>
                <a:gd name="T44" fmla="*/ 90 w 132"/>
                <a:gd name="T45" fmla="*/ 66 h 133"/>
                <a:gd name="T46" fmla="*/ 128 w 132"/>
                <a:gd name="T47" fmla="*/ 88 h 133"/>
                <a:gd name="T48" fmla="*/ 106 w 132"/>
                <a:gd name="T49" fmla="*/ 1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133">
                  <a:moveTo>
                    <a:pt x="106" y="116"/>
                  </a:moveTo>
                  <a:lnTo>
                    <a:pt x="73" y="88"/>
                  </a:lnTo>
                  <a:lnTo>
                    <a:pt x="78" y="83"/>
                  </a:lnTo>
                  <a:lnTo>
                    <a:pt x="75" y="133"/>
                  </a:lnTo>
                  <a:lnTo>
                    <a:pt x="42" y="128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14" y="107"/>
                  </a:lnTo>
                  <a:lnTo>
                    <a:pt x="0" y="78"/>
                  </a:lnTo>
                  <a:lnTo>
                    <a:pt x="47" y="62"/>
                  </a:lnTo>
                  <a:lnTo>
                    <a:pt x="45" y="66"/>
                  </a:lnTo>
                  <a:lnTo>
                    <a:pt x="7" y="43"/>
                  </a:lnTo>
                  <a:lnTo>
                    <a:pt x="28" y="14"/>
                  </a:lnTo>
                  <a:lnTo>
                    <a:pt x="61" y="47"/>
                  </a:lnTo>
                  <a:lnTo>
                    <a:pt x="59" y="50"/>
                  </a:lnTo>
                  <a:lnTo>
                    <a:pt x="56" y="0"/>
                  </a:lnTo>
                  <a:lnTo>
                    <a:pt x="90" y="2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118" y="24"/>
                  </a:lnTo>
                  <a:lnTo>
                    <a:pt x="132" y="55"/>
                  </a:lnTo>
                  <a:lnTo>
                    <a:pt x="85" y="69"/>
                  </a:lnTo>
                  <a:lnTo>
                    <a:pt x="90" y="66"/>
                  </a:lnTo>
                  <a:lnTo>
                    <a:pt x="128" y="88"/>
                  </a:lnTo>
                  <a:lnTo>
                    <a:pt x="106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18"/>
            <p:cNvSpPr>
              <a:spLocks noChangeShapeType="1"/>
            </p:cNvSpPr>
            <p:nvPr/>
          </p:nvSpPr>
          <p:spPr bwMode="auto">
            <a:xfrm flipH="1">
              <a:off x="4641533" y="2200041"/>
              <a:ext cx="922338" cy="1597025"/>
            </a:xfrm>
            <a:prstGeom prst="line">
              <a:avLst/>
            </a:prstGeom>
            <a:grpFill/>
            <a:ln w="254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272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702595" y="650040"/>
            <a:ext cx="18977222" cy="12415920"/>
            <a:chOff x="565150" y="-1588"/>
            <a:chExt cx="10487025" cy="6861176"/>
          </a:xfrm>
          <a:solidFill>
            <a:schemeClr val="tx2">
              <a:lumMod val="40000"/>
              <a:lumOff val="60000"/>
              <a:alpha val="50000"/>
            </a:schemeClr>
          </a:solidFill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4373563" y="-15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83075" y="8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Oval 7"/>
            <p:cNvSpPr>
              <a:spLocks noChangeArrowheads="1"/>
            </p:cNvSpPr>
            <p:nvPr/>
          </p:nvSpPr>
          <p:spPr bwMode="auto">
            <a:xfrm>
              <a:off x="4373563" y="8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>
              <a:off x="4464050" y="8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4554538" y="8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Oval 10"/>
            <p:cNvSpPr>
              <a:spLocks noChangeArrowheads="1"/>
            </p:cNvSpPr>
            <p:nvPr/>
          </p:nvSpPr>
          <p:spPr bwMode="auto">
            <a:xfrm>
              <a:off x="4645025" y="8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Oval 11"/>
            <p:cNvSpPr>
              <a:spLocks noChangeArrowheads="1"/>
            </p:cNvSpPr>
            <p:nvPr/>
          </p:nvSpPr>
          <p:spPr bwMode="auto">
            <a:xfrm>
              <a:off x="3013075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3103563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94050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3286125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3376613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3467100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4102100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Oval 18"/>
            <p:cNvSpPr>
              <a:spLocks noChangeArrowheads="1"/>
            </p:cNvSpPr>
            <p:nvPr/>
          </p:nvSpPr>
          <p:spPr bwMode="auto">
            <a:xfrm>
              <a:off x="4192588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Oval 19"/>
            <p:cNvSpPr>
              <a:spLocks noChangeArrowheads="1"/>
            </p:cNvSpPr>
            <p:nvPr/>
          </p:nvSpPr>
          <p:spPr bwMode="auto">
            <a:xfrm>
              <a:off x="4283075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Oval 20"/>
            <p:cNvSpPr>
              <a:spLocks noChangeArrowheads="1"/>
            </p:cNvSpPr>
            <p:nvPr/>
          </p:nvSpPr>
          <p:spPr bwMode="auto">
            <a:xfrm>
              <a:off x="4373563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Oval 21"/>
            <p:cNvSpPr>
              <a:spLocks noChangeArrowheads="1"/>
            </p:cNvSpPr>
            <p:nvPr/>
          </p:nvSpPr>
          <p:spPr bwMode="auto">
            <a:xfrm>
              <a:off x="4464050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Oval 22"/>
            <p:cNvSpPr>
              <a:spLocks noChangeArrowheads="1"/>
            </p:cNvSpPr>
            <p:nvPr/>
          </p:nvSpPr>
          <p:spPr bwMode="auto">
            <a:xfrm>
              <a:off x="4554538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Oval 23"/>
            <p:cNvSpPr>
              <a:spLocks noChangeArrowheads="1"/>
            </p:cNvSpPr>
            <p:nvPr/>
          </p:nvSpPr>
          <p:spPr bwMode="auto">
            <a:xfrm>
              <a:off x="4645025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Oval 24"/>
            <p:cNvSpPr>
              <a:spLocks noChangeArrowheads="1"/>
            </p:cNvSpPr>
            <p:nvPr/>
          </p:nvSpPr>
          <p:spPr bwMode="auto">
            <a:xfrm>
              <a:off x="4735513" y="179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Oval 25"/>
            <p:cNvSpPr>
              <a:spLocks noChangeArrowheads="1"/>
            </p:cNvSpPr>
            <p:nvPr/>
          </p:nvSpPr>
          <p:spPr bwMode="auto">
            <a:xfrm>
              <a:off x="2922588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Oval 26"/>
            <p:cNvSpPr>
              <a:spLocks noChangeArrowheads="1"/>
            </p:cNvSpPr>
            <p:nvPr/>
          </p:nvSpPr>
          <p:spPr bwMode="auto">
            <a:xfrm>
              <a:off x="3013075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Oval 27"/>
            <p:cNvSpPr>
              <a:spLocks noChangeArrowheads="1"/>
            </p:cNvSpPr>
            <p:nvPr/>
          </p:nvSpPr>
          <p:spPr bwMode="auto">
            <a:xfrm>
              <a:off x="3103563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>
              <a:off x="3194050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Oval 29"/>
            <p:cNvSpPr>
              <a:spLocks noChangeArrowheads="1"/>
            </p:cNvSpPr>
            <p:nvPr/>
          </p:nvSpPr>
          <p:spPr bwMode="auto">
            <a:xfrm>
              <a:off x="3286125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Oval 30"/>
            <p:cNvSpPr>
              <a:spLocks noChangeArrowheads="1"/>
            </p:cNvSpPr>
            <p:nvPr/>
          </p:nvSpPr>
          <p:spPr bwMode="auto">
            <a:xfrm>
              <a:off x="3376613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Oval 31"/>
            <p:cNvSpPr>
              <a:spLocks noChangeArrowheads="1"/>
            </p:cNvSpPr>
            <p:nvPr/>
          </p:nvSpPr>
          <p:spPr bwMode="auto">
            <a:xfrm>
              <a:off x="3467100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Oval 32"/>
            <p:cNvSpPr>
              <a:spLocks noChangeArrowheads="1"/>
            </p:cNvSpPr>
            <p:nvPr/>
          </p:nvSpPr>
          <p:spPr bwMode="auto">
            <a:xfrm>
              <a:off x="3557588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Oval 33"/>
            <p:cNvSpPr>
              <a:spLocks noChangeArrowheads="1"/>
            </p:cNvSpPr>
            <p:nvPr/>
          </p:nvSpPr>
          <p:spPr bwMode="auto">
            <a:xfrm>
              <a:off x="4102100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Oval 34"/>
            <p:cNvSpPr>
              <a:spLocks noChangeArrowheads="1"/>
            </p:cNvSpPr>
            <p:nvPr/>
          </p:nvSpPr>
          <p:spPr bwMode="auto">
            <a:xfrm>
              <a:off x="4192588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Oval 35"/>
            <p:cNvSpPr>
              <a:spLocks noChangeArrowheads="1"/>
            </p:cNvSpPr>
            <p:nvPr/>
          </p:nvSpPr>
          <p:spPr bwMode="auto">
            <a:xfrm>
              <a:off x="4283075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Oval 36"/>
            <p:cNvSpPr>
              <a:spLocks noChangeArrowheads="1"/>
            </p:cNvSpPr>
            <p:nvPr/>
          </p:nvSpPr>
          <p:spPr bwMode="auto">
            <a:xfrm>
              <a:off x="4373563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Oval 37"/>
            <p:cNvSpPr>
              <a:spLocks noChangeArrowheads="1"/>
            </p:cNvSpPr>
            <p:nvPr/>
          </p:nvSpPr>
          <p:spPr bwMode="auto">
            <a:xfrm>
              <a:off x="4464050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Oval 38"/>
            <p:cNvSpPr>
              <a:spLocks noChangeArrowheads="1"/>
            </p:cNvSpPr>
            <p:nvPr/>
          </p:nvSpPr>
          <p:spPr bwMode="auto">
            <a:xfrm>
              <a:off x="4554538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Oval 39"/>
            <p:cNvSpPr>
              <a:spLocks noChangeArrowheads="1"/>
            </p:cNvSpPr>
            <p:nvPr/>
          </p:nvSpPr>
          <p:spPr bwMode="auto">
            <a:xfrm>
              <a:off x="4645025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Oval 40"/>
            <p:cNvSpPr>
              <a:spLocks noChangeArrowheads="1"/>
            </p:cNvSpPr>
            <p:nvPr/>
          </p:nvSpPr>
          <p:spPr bwMode="auto">
            <a:xfrm>
              <a:off x="4735513" y="26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Oval 41"/>
            <p:cNvSpPr>
              <a:spLocks noChangeArrowheads="1"/>
            </p:cNvSpPr>
            <p:nvPr/>
          </p:nvSpPr>
          <p:spPr bwMode="auto">
            <a:xfrm>
              <a:off x="2832100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Oval 42"/>
            <p:cNvSpPr>
              <a:spLocks noChangeArrowheads="1"/>
            </p:cNvSpPr>
            <p:nvPr/>
          </p:nvSpPr>
          <p:spPr bwMode="auto">
            <a:xfrm>
              <a:off x="2922588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Oval 43"/>
            <p:cNvSpPr>
              <a:spLocks noChangeArrowheads="1"/>
            </p:cNvSpPr>
            <p:nvPr/>
          </p:nvSpPr>
          <p:spPr bwMode="auto">
            <a:xfrm>
              <a:off x="3013075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3103563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3194050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3286125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Oval 47"/>
            <p:cNvSpPr>
              <a:spLocks noChangeArrowheads="1"/>
            </p:cNvSpPr>
            <p:nvPr/>
          </p:nvSpPr>
          <p:spPr bwMode="auto">
            <a:xfrm>
              <a:off x="3376613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Oval 48"/>
            <p:cNvSpPr>
              <a:spLocks noChangeArrowheads="1"/>
            </p:cNvSpPr>
            <p:nvPr/>
          </p:nvSpPr>
          <p:spPr bwMode="auto">
            <a:xfrm>
              <a:off x="3467100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Oval 49"/>
            <p:cNvSpPr>
              <a:spLocks noChangeArrowheads="1"/>
            </p:cNvSpPr>
            <p:nvPr/>
          </p:nvSpPr>
          <p:spPr bwMode="auto">
            <a:xfrm>
              <a:off x="3738563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Oval 50"/>
            <p:cNvSpPr>
              <a:spLocks noChangeArrowheads="1"/>
            </p:cNvSpPr>
            <p:nvPr/>
          </p:nvSpPr>
          <p:spPr bwMode="auto">
            <a:xfrm>
              <a:off x="3829050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" name="Oval 51"/>
            <p:cNvSpPr>
              <a:spLocks noChangeArrowheads="1"/>
            </p:cNvSpPr>
            <p:nvPr/>
          </p:nvSpPr>
          <p:spPr bwMode="auto">
            <a:xfrm>
              <a:off x="3919538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Oval 52"/>
            <p:cNvSpPr>
              <a:spLocks noChangeArrowheads="1"/>
            </p:cNvSpPr>
            <p:nvPr/>
          </p:nvSpPr>
          <p:spPr bwMode="auto">
            <a:xfrm>
              <a:off x="4102100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" name="Oval 53"/>
            <p:cNvSpPr>
              <a:spLocks noChangeArrowheads="1"/>
            </p:cNvSpPr>
            <p:nvPr/>
          </p:nvSpPr>
          <p:spPr bwMode="auto">
            <a:xfrm>
              <a:off x="4192588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" name="Oval 54"/>
            <p:cNvSpPr>
              <a:spLocks noChangeArrowheads="1"/>
            </p:cNvSpPr>
            <p:nvPr/>
          </p:nvSpPr>
          <p:spPr bwMode="auto">
            <a:xfrm>
              <a:off x="4283075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Oval 55"/>
            <p:cNvSpPr>
              <a:spLocks noChangeArrowheads="1"/>
            </p:cNvSpPr>
            <p:nvPr/>
          </p:nvSpPr>
          <p:spPr bwMode="auto">
            <a:xfrm>
              <a:off x="4373563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Oval 56"/>
            <p:cNvSpPr>
              <a:spLocks noChangeArrowheads="1"/>
            </p:cNvSpPr>
            <p:nvPr/>
          </p:nvSpPr>
          <p:spPr bwMode="auto">
            <a:xfrm>
              <a:off x="4464050" y="36036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Oval 57"/>
            <p:cNvSpPr>
              <a:spLocks noChangeArrowheads="1"/>
            </p:cNvSpPr>
            <p:nvPr/>
          </p:nvSpPr>
          <p:spPr bwMode="auto">
            <a:xfrm>
              <a:off x="2741613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Oval 58"/>
            <p:cNvSpPr>
              <a:spLocks noChangeArrowheads="1"/>
            </p:cNvSpPr>
            <p:nvPr/>
          </p:nvSpPr>
          <p:spPr bwMode="auto">
            <a:xfrm>
              <a:off x="2832100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Oval 59"/>
            <p:cNvSpPr>
              <a:spLocks noChangeArrowheads="1"/>
            </p:cNvSpPr>
            <p:nvPr/>
          </p:nvSpPr>
          <p:spPr bwMode="auto">
            <a:xfrm>
              <a:off x="2922588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" name="Oval 60"/>
            <p:cNvSpPr>
              <a:spLocks noChangeArrowheads="1"/>
            </p:cNvSpPr>
            <p:nvPr/>
          </p:nvSpPr>
          <p:spPr bwMode="auto">
            <a:xfrm>
              <a:off x="3013075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Oval 61"/>
            <p:cNvSpPr>
              <a:spLocks noChangeArrowheads="1"/>
            </p:cNvSpPr>
            <p:nvPr/>
          </p:nvSpPr>
          <p:spPr bwMode="auto">
            <a:xfrm>
              <a:off x="3103563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Oval 62"/>
            <p:cNvSpPr>
              <a:spLocks noChangeArrowheads="1"/>
            </p:cNvSpPr>
            <p:nvPr/>
          </p:nvSpPr>
          <p:spPr bwMode="auto">
            <a:xfrm>
              <a:off x="3194050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Oval 63"/>
            <p:cNvSpPr>
              <a:spLocks noChangeArrowheads="1"/>
            </p:cNvSpPr>
            <p:nvPr/>
          </p:nvSpPr>
          <p:spPr bwMode="auto">
            <a:xfrm>
              <a:off x="3286125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Oval 64"/>
            <p:cNvSpPr>
              <a:spLocks noChangeArrowheads="1"/>
            </p:cNvSpPr>
            <p:nvPr/>
          </p:nvSpPr>
          <p:spPr bwMode="auto">
            <a:xfrm>
              <a:off x="3376613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Oval 65"/>
            <p:cNvSpPr>
              <a:spLocks noChangeArrowheads="1"/>
            </p:cNvSpPr>
            <p:nvPr/>
          </p:nvSpPr>
          <p:spPr bwMode="auto">
            <a:xfrm>
              <a:off x="3648075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" name="Oval 66"/>
            <p:cNvSpPr>
              <a:spLocks noChangeArrowheads="1"/>
            </p:cNvSpPr>
            <p:nvPr/>
          </p:nvSpPr>
          <p:spPr bwMode="auto">
            <a:xfrm>
              <a:off x="3738563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Oval 67"/>
            <p:cNvSpPr>
              <a:spLocks noChangeArrowheads="1"/>
            </p:cNvSpPr>
            <p:nvPr/>
          </p:nvSpPr>
          <p:spPr bwMode="auto">
            <a:xfrm>
              <a:off x="3829050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" name="Oval 68"/>
            <p:cNvSpPr>
              <a:spLocks noChangeArrowheads="1"/>
            </p:cNvSpPr>
            <p:nvPr/>
          </p:nvSpPr>
          <p:spPr bwMode="auto">
            <a:xfrm>
              <a:off x="3919538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Oval 69"/>
            <p:cNvSpPr>
              <a:spLocks noChangeArrowheads="1"/>
            </p:cNvSpPr>
            <p:nvPr/>
          </p:nvSpPr>
          <p:spPr bwMode="auto">
            <a:xfrm>
              <a:off x="4010025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Oval 70"/>
            <p:cNvSpPr>
              <a:spLocks noChangeArrowheads="1"/>
            </p:cNvSpPr>
            <p:nvPr/>
          </p:nvSpPr>
          <p:spPr bwMode="auto">
            <a:xfrm>
              <a:off x="4102100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Oval 71"/>
            <p:cNvSpPr>
              <a:spLocks noChangeArrowheads="1"/>
            </p:cNvSpPr>
            <p:nvPr/>
          </p:nvSpPr>
          <p:spPr bwMode="auto">
            <a:xfrm>
              <a:off x="4192588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Oval 72"/>
            <p:cNvSpPr>
              <a:spLocks noChangeArrowheads="1"/>
            </p:cNvSpPr>
            <p:nvPr/>
          </p:nvSpPr>
          <p:spPr bwMode="auto">
            <a:xfrm>
              <a:off x="4283075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" name="Oval 73"/>
            <p:cNvSpPr>
              <a:spLocks noChangeArrowheads="1"/>
            </p:cNvSpPr>
            <p:nvPr/>
          </p:nvSpPr>
          <p:spPr bwMode="auto">
            <a:xfrm>
              <a:off x="4373563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" name="Oval 74"/>
            <p:cNvSpPr>
              <a:spLocks noChangeArrowheads="1"/>
            </p:cNvSpPr>
            <p:nvPr/>
          </p:nvSpPr>
          <p:spPr bwMode="auto">
            <a:xfrm>
              <a:off x="4464050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Oval 75"/>
            <p:cNvSpPr>
              <a:spLocks noChangeArrowheads="1"/>
            </p:cNvSpPr>
            <p:nvPr/>
          </p:nvSpPr>
          <p:spPr bwMode="auto">
            <a:xfrm>
              <a:off x="4554538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" name="Oval 76"/>
            <p:cNvSpPr>
              <a:spLocks noChangeArrowheads="1"/>
            </p:cNvSpPr>
            <p:nvPr/>
          </p:nvSpPr>
          <p:spPr bwMode="auto">
            <a:xfrm>
              <a:off x="4645025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Oval 77"/>
            <p:cNvSpPr>
              <a:spLocks noChangeArrowheads="1"/>
            </p:cNvSpPr>
            <p:nvPr/>
          </p:nvSpPr>
          <p:spPr bwMode="auto">
            <a:xfrm>
              <a:off x="4735513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Oval 78"/>
            <p:cNvSpPr>
              <a:spLocks noChangeArrowheads="1"/>
            </p:cNvSpPr>
            <p:nvPr/>
          </p:nvSpPr>
          <p:spPr bwMode="auto">
            <a:xfrm>
              <a:off x="4918075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Oval 79"/>
            <p:cNvSpPr>
              <a:spLocks noChangeArrowheads="1"/>
            </p:cNvSpPr>
            <p:nvPr/>
          </p:nvSpPr>
          <p:spPr bwMode="auto">
            <a:xfrm>
              <a:off x="5008563" y="450850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Oval 80"/>
            <p:cNvSpPr>
              <a:spLocks noChangeArrowheads="1"/>
            </p:cNvSpPr>
            <p:nvPr/>
          </p:nvSpPr>
          <p:spPr bwMode="auto">
            <a:xfrm>
              <a:off x="2651125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Oval 81"/>
            <p:cNvSpPr>
              <a:spLocks noChangeArrowheads="1"/>
            </p:cNvSpPr>
            <p:nvPr/>
          </p:nvSpPr>
          <p:spPr bwMode="auto">
            <a:xfrm>
              <a:off x="2832100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Oval 82"/>
            <p:cNvSpPr>
              <a:spLocks noChangeArrowheads="1"/>
            </p:cNvSpPr>
            <p:nvPr/>
          </p:nvSpPr>
          <p:spPr bwMode="auto">
            <a:xfrm>
              <a:off x="2922588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" name="Oval 83"/>
            <p:cNvSpPr>
              <a:spLocks noChangeArrowheads="1"/>
            </p:cNvSpPr>
            <p:nvPr/>
          </p:nvSpPr>
          <p:spPr bwMode="auto">
            <a:xfrm>
              <a:off x="3013075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Oval 84"/>
            <p:cNvSpPr>
              <a:spLocks noChangeArrowheads="1"/>
            </p:cNvSpPr>
            <p:nvPr/>
          </p:nvSpPr>
          <p:spPr bwMode="auto">
            <a:xfrm>
              <a:off x="3103563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Oval 85"/>
            <p:cNvSpPr>
              <a:spLocks noChangeArrowheads="1"/>
            </p:cNvSpPr>
            <p:nvPr/>
          </p:nvSpPr>
          <p:spPr bwMode="auto">
            <a:xfrm>
              <a:off x="3194050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" name="Oval 86"/>
            <p:cNvSpPr>
              <a:spLocks noChangeArrowheads="1"/>
            </p:cNvSpPr>
            <p:nvPr/>
          </p:nvSpPr>
          <p:spPr bwMode="auto">
            <a:xfrm>
              <a:off x="3286125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" name="Oval 87"/>
            <p:cNvSpPr>
              <a:spLocks noChangeArrowheads="1"/>
            </p:cNvSpPr>
            <p:nvPr/>
          </p:nvSpPr>
          <p:spPr bwMode="auto">
            <a:xfrm>
              <a:off x="3376613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Oval 88"/>
            <p:cNvSpPr>
              <a:spLocks noChangeArrowheads="1"/>
            </p:cNvSpPr>
            <p:nvPr/>
          </p:nvSpPr>
          <p:spPr bwMode="auto">
            <a:xfrm>
              <a:off x="3557588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" name="Oval 89"/>
            <p:cNvSpPr>
              <a:spLocks noChangeArrowheads="1"/>
            </p:cNvSpPr>
            <p:nvPr/>
          </p:nvSpPr>
          <p:spPr bwMode="auto">
            <a:xfrm>
              <a:off x="3648075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" name="Oval 90"/>
            <p:cNvSpPr>
              <a:spLocks noChangeArrowheads="1"/>
            </p:cNvSpPr>
            <p:nvPr/>
          </p:nvSpPr>
          <p:spPr bwMode="auto">
            <a:xfrm>
              <a:off x="3738563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Oval 91"/>
            <p:cNvSpPr>
              <a:spLocks noChangeArrowheads="1"/>
            </p:cNvSpPr>
            <p:nvPr/>
          </p:nvSpPr>
          <p:spPr bwMode="auto">
            <a:xfrm>
              <a:off x="3829050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" name="Oval 92"/>
            <p:cNvSpPr>
              <a:spLocks noChangeArrowheads="1"/>
            </p:cNvSpPr>
            <p:nvPr/>
          </p:nvSpPr>
          <p:spPr bwMode="auto">
            <a:xfrm>
              <a:off x="3919538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" name="Oval 93"/>
            <p:cNvSpPr>
              <a:spLocks noChangeArrowheads="1"/>
            </p:cNvSpPr>
            <p:nvPr/>
          </p:nvSpPr>
          <p:spPr bwMode="auto">
            <a:xfrm>
              <a:off x="4010025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Oval 94"/>
            <p:cNvSpPr>
              <a:spLocks noChangeArrowheads="1"/>
            </p:cNvSpPr>
            <p:nvPr/>
          </p:nvSpPr>
          <p:spPr bwMode="auto">
            <a:xfrm>
              <a:off x="4102100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" name="Oval 95"/>
            <p:cNvSpPr>
              <a:spLocks noChangeArrowheads="1"/>
            </p:cNvSpPr>
            <p:nvPr/>
          </p:nvSpPr>
          <p:spPr bwMode="auto">
            <a:xfrm>
              <a:off x="4192588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" name="Oval 96"/>
            <p:cNvSpPr>
              <a:spLocks noChangeArrowheads="1"/>
            </p:cNvSpPr>
            <p:nvPr/>
          </p:nvSpPr>
          <p:spPr bwMode="auto">
            <a:xfrm>
              <a:off x="4283075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" name="Oval 97"/>
            <p:cNvSpPr>
              <a:spLocks noChangeArrowheads="1"/>
            </p:cNvSpPr>
            <p:nvPr/>
          </p:nvSpPr>
          <p:spPr bwMode="auto">
            <a:xfrm>
              <a:off x="4373563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Oval 98"/>
            <p:cNvSpPr>
              <a:spLocks noChangeArrowheads="1"/>
            </p:cNvSpPr>
            <p:nvPr/>
          </p:nvSpPr>
          <p:spPr bwMode="auto">
            <a:xfrm>
              <a:off x="4464050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Oval 99"/>
            <p:cNvSpPr>
              <a:spLocks noChangeArrowheads="1"/>
            </p:cNvSpPr>
            <p:nvPr/>
          </p:nvSpPr>
          <p:spPr bwMode="auto">
            <a:xfrm>
              <a:off x="4554538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" name="Oval 100"/>
            <p:cNvSpPr>
              <a:spLocks noChangeArrowheads="1"/>
            </p:cNvSpPr>
            <p:nvPr/>
          </p:nvSpPr>
          <p:spPr bwMode="auto">
            <a:xfrm>
              <a:off x="4645025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Oval 101"/>
            <p:cNvSpPr>
              <a:spLocks noChangeArrowheads="1"/>
            </p:cNvSpPr>
            <p:nvPr/>
          </p:nvSpPr>
          <p:spPr bwMode="auto">
            <a:xfrm>
              <a:off x="4735513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Oval 102"/>
            <p:cNvSpPr>
              <a:spLocks noChangeArrowheads="1"/>
            </p:cNvSpPr>
            <p:nvPr/>
          </p:nvSpPr>
          <p:spPr bwMode="auto">
            <a:xfrm>
              <a:off x="4826000" y="542925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Oval 103"/>
            <p:cNvSpPr>
              <a:spLocks noChangeArrowheads="1"/>
            </p:cNvSpPr>
            <p:nvPr/>
          </p:nvSpPr>
          <p:spPr bwMode="auto">
            <a:xfrm>
              <a:off x="4918075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Oval 104"/>
            <p:cNvSpPr>
              <a:spLocks noChangeArrowheads="1"/>
            </p:cNvSpPr>
            <p:nvPr/>
          </p:nvSpPr>
          <p:spPr bwMode="auto">
            <a:xfrm>
              <a:off x="5008563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" name="Oval 105"/>
            <p:cNvSpPr>
              <a:spLocks noChangeArrowheads="1"/>
            </p:cNvSpPr>
            <p:nvPr/>
          </p:nvSpPr>
          <p:spPr bwMode="auto">
            <a:xfrm>
              <a:off x="8272463" y="5429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" name="Oval 106"/>
            <p:cNvSpPr>
              <a:spLocks noChangeArrowheads="1"/>
            </p:cNvSpPr>
            <p:nvPr/>
          </p:nvSpPr>
          <p:spPr bwMode="auto">
            <a:xfrm>
              <a:off x="265112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Oval 107"/>
            <p:cNvSpPr>
              <a:spLocks noChangeArrowheads="1"/>
            </p:cNvSpPr>
            <p:nvPr/>
          </p:nvSpPr>
          <p:spPr bwMode="auto">
            <a:xfrm>
              <a:off x="2832100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" name="Oval 108"/>
            <p:cNvSpPr>
              <a:spLocks noChangeArrowheads="1"/>
            </p:cNvSpPr>
            <p:nvPr/>
          </p:nvSpPr>
          <p:spPr bwMode="auto">
            <a:xfrm>
              <a:off x="2922588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" name="Oval 109"/>
            <p:cNvSpPr>
              <a:spLocks noChangeArrowheads="1"/>
            </p:cNvSpPr>
            <p:nvPr/>
          </p:nvSpPr>
          <p:spPr bwMode="auto">
            <a:xfrm>
              <a:off x="301307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" name="Oval 110"/>
            <p:cNvSpPr>
              <a:spLocks noChangeArrowheads="1"/>
            </p:cNvSpPr>
            <p:nvPr/>
          </p:nvSpPr>
          <p:spPr bwMode="auto">
            <a:xfrm>
              <a:off x="3103563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Oval 111"/>
            <p:cNvSpPr>
              <a:spLocks noChangeArrowheads="1"/>
            </p:cNvSpPr>
            <p:nvPr/>
          </p:nvSpPr>
          <p:spPr bwMode="auto">
            <a:xfrm>
              <a:off x="3194050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" name="Oval 112"/>
            <p:cNvSpPr>
              <a:spLocks noChangeArrowheads="1"/>
            </p:cNvSpPr>
            <p:nvPr/>
          </p:nvSpPr>
          <p:spPr bwMode="auto">
            <a:xfrm>
              <a:off x="328612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" name="Oval 113"/>
            <p:cNvSpPr>
              <a:spLocks noChangeArrowheads="1"/>
            </p:cNvSpPr>
            <p:nvPr/>
          </p:nvSpPr>
          <p:spPr bwMode="auto">
            <a:xfrm>
              <a:off x="3376613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" name="Oval 114"/>
            <p:cNvSpPr>
              <a:spLocks noChangeArrowheads="1"/>
            </p:cNvSpPr>
            <p:nvPr/>
          </p:nvSpPr>
          <p:spPr bwMode="auto">
            <a:xfrm>
              <a:off x="3467100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" name="Oval 115"/>
            <p:cNvSpPr>
              <a:spLocks noChangeArrowheads="1"/>
            </p:cNvSpPr>
            <p:nvPr/>
          </p:nvSpPr>
          <p:spPr bwMode="auto">
            <a:xfrm>
              <a:off x="3557588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" name="Oval 116"/>
            <p:cNvSpPr>
              <a:spLocks noChangeArrowheads="1"/>
            </p:cNvSpPr>
            <p:nvPr/>
          </p:nvSpPr>
          <p:spPr bwMode="auto">
            <a:xfrm>
              <a:off x="364807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" name="Oval 117"/>
            <p:cNvSpPr>
              <a:spLocks noChangeArrowheads="1"/>
            </p:cNvSpPr>
            <p:nvPr/>
          </p:nvSpPr>
          <p:spPr bwMode="auto">
            <a:xfrm>
              <a:off x="3738563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" name="Oval 118"/>
            <p:cNvSpPr>
              <a:spLocks noChangeArrowheads="1"/>
            </p:cNvSpPr>
            <p:nvPr/>
          </p:nvSpPr>
          <p:spPr bwMode="auto">
            <a:xfrm>
              <a:off x="3829050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Oval 119"/>
            <p:cNvSpPr>
              <a:spLocks noChangeArrowheads="1"/>
            </p:cNvSpPr>
            <p:nvPr/>
          </p:nvSpPr>
          <p:spPr bwMode="auto">
            <a:xfrm>
              <a:off x="3919538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" name="Oval 120"/>
            <p:cNvSpPr>
              <a:spLocks noChangeArrowheads="1"/>
            </p:cNvSpPr>
            <p:nvPr/>
          </p:nvSpPr>
          <p:spPr bwMode="auto">
            <a:xfrm>
              <a:off x="401002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" name="Oval 121"/>
            <p:cNvSpPr>
              <a:spLocks noChangeArrowheads="1"/>
            </p:cNvSpPr>
            <p:nvPr/>
          </p:nvSpPr>
          <p:spPr bwMode="auto">
            <a:xfrm>
              <a:off x="4102100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" name="Oval 122"/>
            <p:cNvSpPr>
              <a:spLocks noChangeArrowheads="1"/>
            </p:cNvSpPr>
            <p:nvPr/>
          </p:nvSpPr>
          <p:spPr bwMode="auto">
            <a:xfrm>
              <a:off x="4192588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" name="Oval 123"/>
            <p:cNvSpPr>
              <a:spLocks noChangeArrowheads="1"/>
            </p:cNvSpPr>
            <p:nvPr/>
          </p:nvSpPr>
          <p:spPr bwMode="auto">
            <a:xfrm>
              <a:off x="428307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" name="Oval 124"/>
            <p:cNvSpPr>
              <a:spLocks noChangeArrowheads="1"/>
            </p:cNvSpPr>
            <p:nvPr/>
          </p:nvSpPr>
          <p:spPr bwMode="auto">
            <a:xfrm>
              <a:off x="4373563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" name="Oval 125"/>
            <p:cNvSpPr>
              <a:spLocks noChangeArrowheads="1"/>
            </p:cNvSpPr>
            <p:nvPr/>
          </p:nvSpPr>
          <p:spPr bwMode="auto">
            <a:xfrm>
              <a:off x="4464050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" name="Oval 126"/>
            <p:cNvSpPr>
              <a:spLocks noChangeArrowheads="1"/>
            </p:cNvSpPr>
            <p:nvPr/>
          </p:nvSpPr>
          <p:spPr bwMode="auto">
            <a:xfrm>
              <a:off x="4554538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" name="Oval 127"/>
            <p:cNvSpPr>
              <a:spLocks noChangeArrowheads="1"/>
            </p:cNvSpPr>
            <p:nvPr/>
          </p:nvSpPr>
          <p:spPr bwMode="auto">
            <a:xfrm>
              <a:off x="464502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" name="Oval 128"/>
            <p:cNvSpPr>
              <a:spLocks noChangeArrowheads="1"/>
            </p:cNvSpPr>
            <p:nvPr/>
          </p:nvSpPr>
          <p:spPr bwMode="auto">
            <a:xfrm>
              <a:off x="4735513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" name="Oval 129"/>
            <p:cNvSpPr>
              <a:spLocks noChangeArrowheads="1"/>
            </p:cNvSpPr>
            <p:nvPr/>
          </p:nvSpPr>
          <p:spPr bwMode="auto">
            <a:xfrm>
              <a:off x="4826000" y="633412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" name="Oval 130"/>
            <p:cNvSpPr>
              <a:spLocks noChangeArrowheads="1"/>
            </p:cNvSpPr>
            <p:nvPr/>
          </p:nvSpPr>
          <p:spPr bwMode="auto">
            <a:xfrm>
              <a:off x="491807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" name="Oval 131"/>
            <p:cNvSpPr>
              <a:spLocks noChangeArrowheads="1"/>
            </p:cNvSpPr>
            <p:nvPr/>
          </p:nvSpPr>
          <p:spPr bwMode="auto">
            <a:xfrm>
              <a:off x="6821488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" name="Oval 132"/>
            <p:cNvSpPr>
              <a:spLocks noChangeArrowheads="1"/>
            </p:cNvSpPr>
            <p:nvPr/>
          </p:nvSpPr>
          <p:spPr bwMode="auto">
            <a:xfrm>
              <a:off x="691197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" name="Oval 133"/>
            <p:cNvSpPr>
              <a:spLocks noChangeArrowheads="1"/>
            </p:cNvSpPr>
            <p:nvPr/>
          </p:nvSpPr>
          <p:spPr bwMode="auto">
            <a:xfrm>
              <a:off x="8181975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" name="Oval 134"/>
            <p:cNvSpPr>
              <a:spLocks noChangeArrowheads="1"/>
            </p:cNvSpPr>
            <p:nvPr/>
          </p:nvSpPr>
          <p:spPr bwMode="auto">
            <a:xfrm>
              <a:off x="8272463" y="633412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" name="Oval 135"/>
            <p:cNvSpPr>
              <a:spLocks noChangeArrowheads="1"/>
            </p:cNvSpPr>
            <p:nvPr/>
          </p:nvSpPr>
          <p:spPr bwMode="auto">
            <a:xfrm>
              <a:off x="2560638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" name="Oval 136"/>
            <p:cNvSpPr>
              <a:spLocks noChangeArrowheads="1"/>
            </p:cNvSpPr>
            <p:nvPr/>
          </p:nvSpPr>
          <p:spPr bwMode="auto">
            <a:xfrm>
              <a:off x="2651125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" name="Oval 137"/>
            <p:cNvSpPr>
              <a:spLocks noChangeArrowheads="1"/>
            </p:cNvSpPr>
            <p:nvPr/>
          </p:nvSpPr>
          <p:spPr bwMode="auto">
            <a:xfrm>
              <a:off x="2741613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" name="Oval 138"/>
            <p:cNvSpPr>
              <a:spLocks noChangeArrowheads="1"/>
            </p:cNvSpPr>
            <p:nvPr/>
          </p:nvSpPr>
          <p:spPr bwMode="auto">
            <a:xfrm>
              <a:off x="3013075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auto">
            <a:xfrm>
              <a:off x="3103563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" name="Oval 140"/>
            <p:cNvSpPr>
              <a:spLocks noChangeArrowheads="1"/>
            </p:cNvSpPr>
            <p:nvPr/>
          </p:nvSpPr>
          <p:spPr bwMode="auto">
            <a:xfrm>
              <a:off x="3194050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" name="Oval 141"/>
            <p:cNvSpPr>
              <a:spLocks noChangeArrowheads="1"/>
            </p:cNvSpPr>
            <p:nvPr/>
          </p:nvSpPr>
          <p:spPr bwMode="auto">
            <a:xfrm>
              <a:off x="3286125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" name="Oval 142"/>
            <p:cNvSpPr>
              <a:spLocks noChangeArrowheads="1"/>
            </p:cNvSpPr>
            <p:nvPr/>
          </p:nvSpPr>
          <p:spPr bwMode="auto">
            <a:xfrm>
              <a:off x="3467100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" name="Oval 143"/>
            <p:cNvSpPr>
              <a:spLocks noChangeArrowheads="1"/>
            </p:cNvSpPr>
            <p:nvPr/>
          </p:nvSpPr>
          <p:spPr bwMode="auto">
            <a:xfrm>
              <a:off x="3557588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" name="Oval 144"/>
            <p:cNvSpPr>
              <a:spLocks noChangeArrowheads="1"/>
            </p:cNvSpPr>
            <p:nvPr/>
          </p:nvSpPr>
          <p:spPr bwMode="auto">
            <a:xfrm>
              <a:off x="3648075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" name="Oval 145"/>
            <p:cNvSpPr>
              <a:spLocks noChangeArrowheads="1"/>
            </p:cNvSpPr>
            <p:nvPr/>
          </p:nvSpPr>
          <p:spPr bwMode="auto">
            <a:xfrm>
              <a:off x="3738563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" name="Oval 146"/>
            <p:cNvSpPr>
              <a:spLocks noChangeArrowheads="1"/>
            </p:cNvSpPr>
            <p:nvPr/>
          </p:nvSpPr>
          <p:spPr bwMode="auto">
            <a:xfrm>
              <a:off x="3829050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" name="Oval 147"/>
            <p:cNvSpPr>
              <a:spLocks noChangeArrowheads="1"/>
            </p:cNvSpPr>
            <p:nvPr/>
          </p:nvSpPr>
          <p:spPr bwMode="auto">
            <a:xfrm>
              <a:off x="3919538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" name="Oval 148"/>
            <p:cNvSpPr>
              <a:spLocks noChangeArrowheads="1"/>
            </p:cNvSpPr>
            <p:nvPr/>
          </p:nvSpPr>
          <p:spPr bwMode="auto">
            <a:xfrm>
              <a:off x="4010025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" name="Oval 149"/>
            <p:cNvSpPr>
              <a:spLocks noChangeArrowheads="1"/>
            </p:cNvSpPr>
            <p:nvPr/>
          </p:nvSpPr>
          <p:spPr bwMode="auto">
            <a:xfrm>
              <a:off x="4102100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" name="Oval 150"/>
            <p:cNvSpPr>
              <a:spLocks noChangeArrowheads="1"/>
            </p:cNvSpPr>
            <p:nvPr/>
          </p:nvSpPr>
          <p:spPr bwMode="auto">
            <a:xfrm>
              <a:off x="4192588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" name="Oval 151"/>
            <p:cNvSpPr>
              <a:spLocks noChangeArrowheads="1"/>
            </p:cNvSpPr>
            <p:nvPr/>
          </p:nvSpPr>
          <p:spPr bwMode="auto">
            <a:xfrm>
              <a:off x="4283075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" name="Oval 152"/>
            <p:cNvSpPr>
              <a:spLocks noChangeArrowheads="1"/>
            </p:cNvSpPr>
            <p:nvPr/>
          </p:nvSpPr>
          <p:spPr bwMode="auto">
            <a:xfrm>
              <a:off x="4373563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Oval 153"/>
            <p:cNvSpPr>
              <a:spLocks noChangeArrowheads="1"/>
            </p:cNvSpPr>
            <p:nvPr/>
          </p:nvSpPr>
          <p:spPr bwMode="auto">
            <a:xfrm>
              <a:off x="4464050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" name="Oval 154"/>
            <p:cNvSpPr>
              <a:spLocks noChangeArrowheads="1"/>
            </p:cNvSpPr>
            <p:nvPr/>
          </p:nvSpPr>
          <p:spPr bwMode="auto">
            <a:xfrm>
              <a:off x="4554538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" name="Oval 155"/>
            <p:cNvSpPr>
              <a:spLocks noChangeArrowheads="1"/>
            </p:cNvSpPr>
            <p:nvPr/>
          </p:nvSpPr>
          <p:spPr bwMode="auto">
            <a:xfrm>
              <a:off x="4645025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" name="Oval 156"/>
            <p:cNvSpPr>
              <a:spLocks noChangeArrowheads="1"/>
            </p:cNvSpPr>
            <p:nvPr/>
          </p:nvSpPr>
          <p:spPr bwMode="auto">
            <a:xfrm>
              <a:off x="4735513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" name="Oval 157"/>
            <p:cNvSpPr>
              <a:spLocks noChangeArrowheads="1"/>
            </p:cNvSpPr>
            <p:nvPr/>
          </p:nvSpPr>
          <p:spPr bwMode="auto">
            <a:xfrm>
              <a:off x="4826000" y="723900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Oval 158"/>
            <p:cNvSpPr>
              <a:spLocks noChangeArrowheads="1"/>
            </p:cNvSpPr>
            <p:nvPr/>
          </p:nvSpPr>
          <p:spPr bwMode="auto">
            <a:xfrm>
              <a:off x="6005513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Oval 159"/>
            <p:cNvSpPr>
              <a:spLocks noChangeArrowheads="1"/>
            </p:cNvSpPr>
            <p:nvPr/>
          </p:nvSpPr>
          <p:spPr bwMode="auto">
            <a:xfrm>
              <a:off x="6096000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" name="Oval 160"/>
            <p:cNvSpPr>
              <a:spLocks noChangeArrowheads="1"/>
            </p:cNvSpPr>
            <p:nvPr/>
          </p:nvSpPr>
          <p:spPr bwMode="auto">
            <a:xfrm>
              <a:off x="6186488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Oval 161"/>
            <p:cNvSpPr>
              <a:spLocks noChangeArrowheads="1"/>
            </p:cNvSpPr>
            <p:nvPr/>
          </p:nvSpPr>
          <p:spPr bwMode="auto">
            <a:xfrm>
              <a:off x="6821488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" name="Oval 162"/>
            <p:cNvSpPr>
              <a:spLocks noChangeArrowheads="1"/>
            </p:cNvSpPr>
            <p:nvPr/>
          </p:nvSpPr>
          <p:spPr bwMode="auto">
            <a:xfrm>
              <a:off x="8181975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" name="Oval 163"/>
            <p:cNvSpPr>
              <a:spLocks noChangeArrowheads="1"/>
            </p:cNvSpPr>
            <p:nvPr/>
          </p:nvSpPr>
          <p:spPr bwMode="auto">
            <a:xfrm>
              <a:off x="8272463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" name="Oval 164"/>
            <p:cNvSpPr>
              <a:spLocks noChangeArrowheads="1"/>
            </p:cNvSpPr>
            <p:nvPr/>
          </p:nvSpPr>
          <p:spPr bwMode="auto">
            <a:xfrm>
              <a:off x="8362950" y="72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" name="Oval 165"/>
            <p:cNvSpPr>
              <a:spLocks noChangeArrowheads="1"/>
            </p:cNvSpPr>
            <p:nvPr/>
          </p:nvSpPr>
          <p:spPr bwMode="auto">
            <a:xfrm>
              <a:off x="2651125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" name="Oval 166"/>
            <p:cNvSpPr>
              <a:spLocks noChangeArrowheads="1"/>
            </p:cNvSpPr>
            <p:nvPr/>
          </p:nvSpPr>
          <p:spPr bwMode="auto">
            <a:xfrm>
              <a:off x="2741613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" name="Oval 167"/>
            <p:cNvSpPr>
              <a:spLocks noChangeArrowheads="1"/>
            </p:cNvSpPr>
            <p:nvPr/>
          </p:nvSpPr>
          <p:spPr bwMode="auto">
            <a:xfrm>
              <a:off x="2832100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" name="Oval 168"/>
            <p:cNvSpPr>
              <a:spLocks noChangeArrowheads="1"/>
            </p:cNvSpPr>
            <p:nvPr/>
          </p:nvSpPr>
          <p:spPr bwMode="auto">
            <a:xfrm>
              <a:off x="2922588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Oval 169"/>
            <p:cNvSpPr>
              <a:spLocks noChangeArrowheads="1"/>
            </p:cNvSpPr>
            <p:nvPr/>
          </p:nvSpPr>
          <p:spPr bwMode="auto">
            <a:xfrm>
              <a:off x="3013075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" name="Oval 170"/>
            <p:cNvSpPr>
              <a:spLocks noChangeArrowheads="1"/>
            </p:cNvSpPr>
            <p:nvPr/>
          </p:nvSpPr>
          <p:spPr bwMode="auto">
            <a:xfrm>
              <a:off x="3103563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Oval 171"/>
            <p:cNvSpPr>
              <a:spLocks noChangeArrowheads="1"/>
            </p:cNvSpPr>
            <p:nvPr/>
          </p:nvSpPr>
          <p:spPr bwMode="auto">
            <a:xfrm>
              <a:off x="3194050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Oval 172"/>
            <p:cNvSpPr>
              <a:spLocks noChangeArrowheads="1"/>
            </p:cNvSpPr>
            <p:nvPr/>
          </p:nvSpPr>
          <p:spPr bwMode="auto">
            <a:xfrm>
              <a:off x="3286125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" name="Oval 173"/>
            <p:cNvSpPr>
              <a:spLocks noChangeArrowheads="1"/>
            </p:cNvSpPr>
            <p:nvPr/>
          </p:nvSpPr>
          <p:spPr bwMode="auto">
            <a:xfrm>
              <a:off x="3557588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" name="Oval 174"/>
            <p:cNvSpPr>
              <a:spLocks noChangeArrowheads="1"/>
            </p:cNvSpPr>
            <p:nvPr/>
          </p:nvSpPr>
          <p:spPr bwMode="auto">
            <a:xfrm>
              <a:off x="3648075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" name="Oval 175"/>
            <p:cNvSpPr>
              <a:spLocks noChangeArrowheads="1"/>
            </p:cNvSpPr>
            <p:nvPr/>
          </p:nvSpPr>
          <p:spPr bwMode="auto">
            <a:xfrm>
              <a:off x="3738563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" name="Oval 176"/>
            <p:cNvSpPr>
              <a:spLocks noChangeArrowheads="1"/>
            </p:cNvSpPr>
            <p:nvPr/>
          </p:nvSpPr>
          <p:spPr bwMode="auto">
            <a:xfrm>
              <a:off x="3829050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" name="Oval 177"/>
            <p:cNvSpPr>
              <a:spLocks noChangeArrowheads="1"/>
            </p:cNvSpPr>
            <p:nvPr/>
          </p:nvSpPr>
          <p:spPr bwMode="auto">
            <a:xfrm>
              <a:off x="3919538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Oval 178"/>
            <p:cNvSpPr>
              <a:spLocks noChangeArrowheads="1"/>
            </p:cNvSpPr>
            <p:nvPr/>
          </p:nvSpPr>
          <p:spPr bwMode="auto">
            <a:xfrm>
              <a:off x="4010025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" name="Oval 179"/>
            <p:cNvSpPr>
              <a:spLocks noChangeArrowheads="1"/>
            </p:cNvSpPr>
            <p:nvPr/>
          </p:nvSpPr>
          <p:spPr bwMode="auto">
            <a:xfrm>
              <a:off x="4102100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" name="Oval 180"/>
            <p:cNvSpPr>
              <a:spLocks noChangeArrowheads="1"/>
            </p:cNvSpPr>
            <p:nvPr/>
          </p:nvSpPr>
          <p:spPr bwMode="auto">
            <a:xfrm>
              <a:off x="4192588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" name="Oval 181"/>
            <p:cNvSpPr>
              <a:spLocks noChangeArrowheads="1"/>
            </p:cNvSpPr>
            <p:nvPr/>
          </p:nvSpPr>
          <p:spPr bwMode="auto">
            <a:xfrm>
              <a:off x="4283075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" name="Oval 182"/>
            <p:cNvSpPr>
              <a:spLocks noChangeArrowheads="1"/>
            </p:cNvSpPr>
            <p:nvPr/>
          </p:nvSpPr>
          <p:spPr bwMode="auto">
            <a:xfrm>
              <a:off x="4373563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" name="Oval 183"/>
            <p:cNvSpPr>
              <a:spLocks noChangeArrowheads="1"/>
            </p:cNvSpPr>
            <p:nvPr/>
          </p:nvSpPr>
          <p:spPr bwMode="auto">
            <a:xfrm>
              <a:off x="4464050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" name="Oval 184"/>
            <p:cNvSpPr>
              <a:spLocks noChangeArrowheads="1"/>
            </p:cNvSpPr>
            <p:nvPr/>
          </p:nvSpPr>
          <p:spPr bwMode="auto">
            <a:xfrm>
              <a:off x="4554538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" name="Oval 185"/>
            <p:cNvSpPr>
              <a:spLocks noChangeArrowheads="1"/>
            </p:cNvSpPr>
            <p:nvPr/>
          </p:nvSpPr>
          <p:spPr bwMode="auto">
            <a:xfrm>
              <a:off x="4645025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" name="Oval 186"/>
            <p:cNvSpPr>
              <a:spLocks noChangeArrowheads="1"/>
            </p:cNvSpPr>
            <p:nvPr/>
          </p:nvSpPr>
          <p:spPr bwMode="auto">
            <a:xfrm>
              <a:off x="4735513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" name="Oval 187"/>
            <p:cNvSpPr>
              <a:spLocks noChangeArrowheads="1"/>
            </p:cNvSpPr>
            <p:nvPr/>
          </p:nvSpPr>
          <p:spPr bwMode="auto">
            <a:xfrm>
              <a:off x="4826000" y="814387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" name="Oval 188"/>
            <p:cNvSpPr>
              <a:spLocks noChangeArrowheads="1"/>
            </p:cNvSpPr>
            <p:nvPr/>
          </p:nvSpPr>
          <p:spPr bwMode="auto">
            <a:xfrm>
              <a:off x="5824538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Oval 189"/>
            <p:cNvSpPr>
              <a:spLocks noChangeArrowheads="1"/>
            </p:cNvSpPr>
            <p:nvPr/>
          </p:nvSpPr>
          <p:spPr bwMode="auto">
            <a:xfrm>
              <a:off x="5915025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" name="Oval 190"/>
            <p:cNvSpPr>
              <a:spLocks noChangeArrowheads="1"/>
            </p:cNvSpPr>
            <p:nvPr/>
          </p:nvSpPr>
          <p:spPr bwMode="auto">
            <a:xfrm>
              <a:off x="6096000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" name="Oval 191"/>
            <p:cNvSpPr>
              <a:spLocks noChangeArrowheads="1"/>
            </p:cNvSpPr>
            <p:nvPr/>
          </p:nvSpPr>
          <p:spPr bwMode="auto">
            <a:xfrm>
              <a:off x="6186488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" name="Oval 192"/>
            <p:cNvSpPr>
              <a:spLocks noChangeArrowheads="1"/>
            </p:cNvSpPr>
            <p:nvPr/>
          </p:nvSpPr>
          <p:spPr bwMode="auto">
            <a:xfrm>
              <a:off x="8272463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" name="Oval 193"/>
            <p:cNvSpPr>
              <a:spLocks noChangeArrowheads="1"/>
            </p:cNvSpPr>
            <p:nvPr/>
          </p:nvSpPr>
          <p:spPr bwMode="auto">
            <a:xfrm>
              <a:off x="8362950" y="814387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" name="Oval 194"/>
            <p:cNvSpPr>
              <a:spLocks noChangeArrowheads="1"/>
            </p:cNvSpPr>
            <p:nvPr/>
          </p:nvSpPr>
          <p:spPr bwMode="auto">
            <a:xfrm>
              <a:off x="2651125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" name="Oval 195"/>
            <p:cNvSpPr>
              <a:spLocks noChangeArrowheads="1"/>
            </p:cNvSpPr>
            <p:nvPr/>
          </p:nvSpPr>
          <p:spPr bwMode="auto">
            <a:xfrm>
              <a:off x="2741613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" name="Oval 196"/>
            <p:cNvSpPr>
              <a:spLocks noChangeArrowheads="1"/>
            </p:cNvSpPr>
            <p:nvPr/>
          </p:nvSpPr>
          <p:spPr bwMode="auto">
            <a:xfrm>
              <a:off x="2832100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" name="Oval 197"/>
            <p:cNvSpPr>
              <a:spLocks noChangeArrowheads="1"/>
            </p:cNvSpPr>
            <p:nvPr/>
          </p:nvSpPr>
          <p:spPr bwMode="auto">
            <a:xfrm>
              <a:off x="2922588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" name="Oval 198"/>
            <p:cNvSpPr>
              <a:spLocks noChangeArrowheads="1"/>
            </p:cNvSpPr>
            <p:nvPr/>
          </p:nvSpPr>
          <p:spPr bwMode="auto">
            <a:xfrm>
              <a:off x="3013075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Oval 199"/>
            <p:cNvSpPr>
              <a:spLocks noChangeArrowheads="1"/>
            </p:cNvSpPr>
            <p:nvPr/>
          </p:nvSpPr>
          <p:spPr bwMode="auto">
            <a:xfrm>
              <a:off x="3103563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" name="Oval 200"/>
            <p:cNvSpPr>
              <a:spLocks noChangeArrowheads="1"/>
            </p:cNvSpPr>
            <p:nvPr/>
          </p:nvSpPr>
          <p:spPr bwMode="auto">
            <a:xfrm>
              <a:off x="3467100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" name="Oval 201"/>
            <p:cNvSpPr>
              <a:spLocks noChangeArrowheads="1"/>
            </p:cNvSpPr>
            <p:nvPr/>
          </p:nvSpPr>
          <p:spPr bwMode="auto">
            <a:xfrm>
              <a:off x="3557588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" name="Oval 202"/>
            <p:cNvSpPr>
              <a:spLocks noChangeArrowheads="1"/>
            </p:cNvSpPr>
            <p:nvPr/>
          </p:nvSpPr>
          <p:spPr bwMode="auto">
            <a:xfrm>
              <a:off x="3648075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" name="Oval 203"/>
            <p:cNvSpPr>
              <a:spLocks noChangeArrowheads="1"/>
            </p:cNvSpPr>
            <p:nvPr/>
          </p:nvSpPr>
          <p:spPr bwMode="auto">
            <a:xfrm>
              <a:off x="3738563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" name="Oval 204"/>
            <p:cNvSpPr>
              <a:spLocks noChangeArrowheads="1"/>
            </p:cNvSpPr>
            <p:nvPr/>
          </p:nvSpPr>
          <p:spPr bwMode="auto">
            <a:xfrm>
              <a:off x="3829050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" name="Oval 206"/>
            <p:cNvSpPr>
              <a:spLocks noChangeArrowheads="1"/>
            </p:cNvSpPr>
            <p:nvPr/>
          </p:nvSpPr>
          <p:spPr bwMode="auto">
            <a:xfrm>
              <a:off x="3919538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" name="Oval 207"/>
            <p:cNvSpPr>
              <a:spLocks noChangeArrowheads="1"/>
            </p:cNvSpPr>
            <p:nvPr/>
          </p:nvSpPr>
          <p:spPr bwMode="auto">
            <a:xfrm>
              <a:off x="4010025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" name="Oval 208"/>
            <p:cNvSpPr>
              <a:spLocks noChangeArrowheads="1"/>
            </p:cNvSpPr>
            <p:nvPr/>
          </p:nvSpPr>
          <p:spPr bwMode="auto">
            <a:xfrm>
              <a:off x="4102100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" name="Oval 209"/>
            <p:cNvSpPr>
              <a:spLocks noChangeArrowheads="1"/>
            </p:cNvSpPr>
            <p:nvPr/>
          </p:nvSpPr>
          <p:spPr bwMode="auto">
            <a:xfrm>
              <a:off x="4192588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" name="Oval 210"/>
            <p:cNvSpPr>
              <a:spLocks noChangeArrowheads="1"/>
            </p:cNvSpPr>
            <p:nvPr/>
          </p:nvSpPr>
          <p:spPr bwMode="auto">
            <a:xfrm>
              <a:off x="4283075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" name="Oval 211"/>
            <p:cNvSpPr>
              <a:spLocks noChangeArrowheads="1"/>
            </p:cNvSpPr>
            <p:nvPr/>
          </p:nvSpPr>
          <p:spPr bwMode="auto">
            <a:xfrm>
              <a:off x="4373563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" name="Oval 212"/>
            <p:cNvSpPr>
              <a:spLocks noChangeArrowheads="1"/>
            </p:cNvSpPr>
            <p:nvPr/>
          </p:nvSpPr>
          <p:spPr bwMode="auto">
            <a:xfrm>
              <a:off x="4464050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" name="Oval 213"/>
            <p:cNvSpPr>
              <a:spLocks noChangeArrowheads="1"/>
            </p:cNvSpPr>
            <p:nvPr/>
          </p:nvSpPr>
          <p:spPr bwMode="auto">
            <a:xfrm>
              <a:off x="4554538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" name="Oval 214"/>
            <p:cNvSpPr>
              <a:spLocks noChangeArrowheads="1"/>
            </p:cNvSpPr>
            <p:nvPr/>
          </p:nvSpPr>
          <p:spPr bwMode="auto">
            <a:xfrm>
              <a:off x="4645025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" name="Oval 215"/>
            <p:cNvSpPr>
              <a:spLocks noChangeArrowheads="1"/>
            </p:cNvSpPr>
            <p:nvPr/>
          </p:nvSpPr>
          <p:spPr bwMode="auto">
            <a:xfrm>
              <a:off x="4735513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" name="Oval 216"/>
            <p:cNvSpPr>
              <a:spLocks noChangeArrowheads="1"/>
            </p:cNvSpPr>
            <p:nvPr/>
          </p:nvSpPr>
          <p:spPr bwMode="auto">
            <a:xfrm>
              <a:off x="4826000" y="904875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" name="Oval 217"/>
            <p:cNvSpPr>
              <a:spLocks noChangeArrowheads="1"/>
            </p:cNvSpPr>
            <p:nvPr/>
          </p:nvSpPr>
          <p:spPr bwMode="auto">
            <a:xfrm>
              <a:off x="5824538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" name="Oval 218"/>
            <p:cNvSpPr>
              <a:spLocks noChangeArrowheads="1"/>
            </p:cNvSpPr>
            <p:nvPr/>
          </p:nvSpPr>
          <p:spPr bwMode="auto">
            <a:xfrm>
              <a:off x="5915025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" name="Oval 219"/>
            <p:cNvSpPr>
              <a:spLocks noChangeArrowheads="1"/>
            </p:cNvSpPr>
            <p:nvPr/>
          </p:nvSpPr>
          <p:spPr bwMode="auto">
            <a:xfrm>
              <a:off x="6005513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" name="Oval 220"/>
            <p:cNvSpPr>
              <a:spLocks noChangeArrowheads="1"/>
            </p:cNvSpPr>
            <p:nvPr/>
          </p:nvSpPr>
          <p:spPr bwMode="auto">
            <a:xfrm>
              <a:off x="8272463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" name="Oval 221"/>
            <p:cNvSpPr>
              <a:spLocks noChangeArrowheads="1"/>
            </p:cNvSpPr>
            <p:nvPr/>
          </p:nvSpPr>
          <p:spPr bwMode="auto">
            <a:xfrm>
              <a:off x="8362950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" name="Oval 222"/>
            <p:cNvSpPr>
              <a:spLocks noChangeArrowheads="1"/>
            </p:cNvSpPr>
            <p:nvPr/>
          </p:nvSpPr>
          <p:spPr bwMode="auto">
            <a:xfrm>
              <a:off x="8453438" y="90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" name="Oval 223"/>
            <p:cNvSpPr>
              <a:spLocks noChangeArrowheads="1"/>
            </p:cNvSpPr>
            <p:nvPr/>
          </p:nvSpPr>
          <p:spPr bwMode="auto">
            <a:xfrm>
              <a:off x="2106613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" name="Oval 224"/>
            <p:cNvSpPr>
              <a:spLocks noChangeArrowheads="1"/>
            </p:cNvSpPr>
            <p:nvPr/>
          </p:nvSpPr>
          <p:spPr bwMode="auto">
            <a:xfrm>
              <a:off x="237807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" name="Oval 225"/>
            <p:cNvSpPr>
              <a:spLocks noChangeArrowheads="1"/>
            </p:cNvSpPr>
            <p:nvPr/>
          </p:nvSpPr>
          <p:spPr bwMode="auto">
            <a:xfrm>
              <a:off x="2560638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" name="Oval 226"/>
            <p:cNvSpPr>
              <a:spLocks noChangeArrowheads="1"/>
            </p:cNvSpPr>
            <p:nvPr/>
          </p:nvSpPr>
          <p:spPr bwMode="auto">
            <a:xfrm>
              <a:off x="265112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" name="Oval 227"/>
            <p:cNvSpPr>
              <a:spLocks noChangeArrowheads="1"/>
            </p:cNvSpPr>
            <p:nvPr/>
          </p:nvSpPr>
          <p:spPr bwMode="auto">
            <a:xfrm>
              <a:off x="2741613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" name="Oval 228"/>
            <p:cNvSpPr>
              <a:spLocks noChangeArrowheads="1"/>
            </p:cNvSpPr>
            <p:nvPr/>
          </p:nvSpPr>
          <p:spPr bwMode="auto">
            <a:xfrm>
              <a:off x="2832100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" name="Oval 229"/>
            <p:cNvSpPr>
              <a:spLocks noChangeArrowheads="1"/>
            </p:cNvSpPr>
            <p:nvPr/>
          </p:nvSpPr>
          <p:spPr bwMode="auto">
            <a:xfrm>
              <a:off x="2922588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" name="Oval 230"/>
            <p:cNvSpPr>
              <a:spLocks noChangeArrowheads="1"/>
            </p:cNvSpPr>
            <p:nvPr/>
          </p:nvSpPr>
          <p:spPr bwMode="auto">
            <a:xfrm>
              <a:off x="301307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" name="Oval 231"/>
            <p:cNvSpPr>
              <a:spLocks noChangeArrowheads="1"/>
            </p:cNvSpPr>
            <p:nvPr/>
          </p:nvSpPr>
          <p:spPr bwMode="auto">
            <a:xfrm>
              <a:off x="3103563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" name="Oval 232"/>
            <p:cNvSpPr>
              <a:spLocks noChangeArrowheads="1"/>
            </p:cNvSpPr>
            <p:nvPr/>
          </p:nvSpPr>
          <p:spPr bwMode="auto">
            <a:xfrm>
              <a:off x="328612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" name="Oval 233"/>
            <p:cNvSpPr>
              <a:spLocks noChangeArrowheads="1"/>
            </p:cNvSpPr>
            <p:nvPr/>
          </p:nvSpPr>
          <p:spPr bwMode="auto">
            <a:xfrm>
              <a:off x="3376613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" name="Oval 234"/>
            <p:cNvSpPr>
              <a:spLocks noChangeArrowheads="1"/>
            </p:cNvSpPr>
            <p:nvPr/>
          </p:nvSpPr>
          <p:spPr bwMode="auto">
            <a:xfrm>
              <a:off x="3467100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" name="Oval 235"/>
            <p:cNvSpPr>
              <a:spLocks noChangeArrowheads="1"/>
            </p:cNvSpPr>
            <p:nvPr/>
          </p:nvSpPr>
          <p:spPr bwMode="auto">
            <a:xfrm>
              <a:off x="3557588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" name="Oval 236"/>
            <p:cNvSpPr>
              <a:spLocks noChangeArrowheads="1"/>
            </p:cNvSpPr>
            <p:nvPr/>
          </p:nvSpPr>
          <p:spPr bwMode="auto">
            <a:xfrm>
              <a:off x="364807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" name="Oval 237"/>
            <p:cNvSpPr>
              <a:spLocks noChangeArrowheads="1"/>
            </p:cNvSpPr>
            <p:nvPr/>
          </p:nvSpPr>
          <p:spPr bwMode="auto">
            <a:xfrm>
              <a:off x="3738563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" name="Oval 238"/>
            <p:cNvSpPr>
              <a:spLocks noChangeArrowheads="1"/>
            </p:cNvSpPr>
            <p:nvPr/>
          </p:nvSpPr>
          <p:spPr bwMode="auto">
            <a:xfrm>
              <a:off x="3829050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" name="Oval 239"/>
            <p:cNvSpPr>
              <a:spLocks noChangeArrowheads="1"/>
            </p:cNvSpPr>
            <p:nvPr/>
          </p:nvSpPr>
          <p:spPr bwMode="auto">
            <a:xfrm>
              <a:off x="3919538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" name="Oval 240"/>
            <p:cNvSpPr>
              <a:spLocks noChangeArrowheads="1"/>
            </p:cNvSpPr>
            <p:nvPr/>
          </p:nvSpPr>
          <p:spPr bwMode="auto">
            <a:xfrm>
              <a:off x="401002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" name="Oval 241"/>
            <p:cNvSpPr>
              <a:spLocks noChangeArrowheads="1"/>
            </p:cNvSpPr>
            <p:nvPr/>
          </p:nvSpPr>
          <p:spPr bwMode="auto">
            <a:xfrm>
              <a:off x="4102100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" name="Oval 242"/>
            <p:cNvSpPr>
              <a:spLocks noChangeArrowheads="1"/>
            </p:cNvSpPr>
            <p:nvPr/>
          </p:nvSpPr>
          <p:spPr bwMode="auto">
            <a:xfrm>
              <a:off x="4192588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" name="Oval 243"/>
            <p:cNvSpPr>
              <a:spLocks noChangeArrowheads="1"/>
            </p:cNvSpPr>
            <p:nvPr/>
          </p:nvSpPr>
          <p:spPr bwMode="auto">
            <a:xfrm>
              <a:off x="428307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" name="Oval 244"/>
            <p:cNvSpPr>
              <a:spLocks noChangeArrowheads="1"/>
            </p:cNvSpPr>
            <p:nvPr/>
          </p:nvSpPr>
          <p:spPr bwMode="auto">
            <a:xfrm>
              <a:off x="4373563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" name="Oval 245"/>
            <p:cNvSpPr>
              <a:spLocks noChangeArrowheads="1"/>
            </p:cNvSpPr>
            <p:nvPr/>
          </p:nvSpPr>
          <p:spPr bwMode="auto">
            <a:xfrm>
              <a:off x="4464050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" name="Oval 246"/>
            <p:cNvSpPr>
              <a:spLocks noChangeArrowheads="1"/>
            </p:cNvSpPr>
            <p:nvPr/>
          </p:nvSpPr>
          <p:spPr bwMode="auto">
            <a:xfrm>
              <a:off x="4554538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" name="Oval 247"/>
            <p:cNvSpPr>
              <a:spLocks noChangeArrowheads="1"/>
            </p:cNvSpPr>
            <p:nvPr/>
          </p:nvSpPr>
          <p:spPr bwMode="auto">
            <a:xfrm>
              <a:off x="464502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" name="Oval 248"/>
            <p:cNvSpPr>
              <a:spLocks noChangeArrowheads="1"/>
            </p:cNvSpPr>
            <p:nvPr/>
          </p:nvSpPr>
          <p:spPr bwMode="auto">
            <a:xfrm>
              <a:off x="4735513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" name="Oval 249"/>
            <p:cNvSpPr>
              <a:spLocks noChangeArrowheads="1"/>
            </p:cNvSpPr>
            <p:nvPr/>
          </p:nvSpPr>
          <p:spPr bwMode="auto">
            <a:xfrm>
              <a:off x="4826000" y="99536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" name="Oval 250"/>
            <p:cNvSpPr>
              <a:spLocks noChangeArrowheads="1"/>
            </p:cNvSpPr>
            <p:nvPr/>
          </p:nvSpPr>
          <p:spPr bwMode="auto">
            <a:xfrm>
              <a:off x="5824538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" name="Oval 251"/>
            <p:cNvSpPr>
              <a:spLocks noChangeArrowheads="1"/>
            </p:cNvSpPr>
            <p:nvPr/>
          </p:nvSpPr>
          <p:spPr bwMode="auto">
            <a:xfrm>
              <a:off x="591502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" name="Oval 252"/>
            <p:cNvSpPr>
              <a:spLocks noChangeArrowheads="1"/>
            </p:cNvSpPr>
            <p:nvPr/>
          </p:nvSpPr>
          <p:spPr bwMode="auto">
            <a:xfrm>
              <a:off x="8453438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" name="Oval 253"/>
            <p:cNvSpPr>
              <a:spLocks noChangeArrowheads="1"/>
            </p:cNvSpPr>
            <p:nvPr/>
          </p:nvSpPr>
          <p:spPr bwMode="auto">
            <a:xfrm>
              <a:off x="8543925" y="99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" name="Oval 254"/>
            <p:cNvSpPr>
              <a:spLocks noChangeArrowheads="1"/>
            </p:cNvSpPr>
            <p:nvPr/>
          </p:nvSpPr>
          <p:spPr bwMode="auto">
            <a:xfrm>
              <a:off x="2106613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" name="Oval 255"/>
            <p:cNvSpPr>
              <a:spLocks noChangeArrowheads="1"/>
            </p:cNvSpPr>
            <p:nvPr/>
          </p:nvSpPr>
          <p:spPr bwMode="auto">
            <a:xfrm>
              <a:off x="2470150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" name="Oval 256"/>
            <p:cNvSpPr>
              <a:spLocks noChangeArrowheads="1"/>
            </p:cNvSpPr>
            <p:nvPr/>
          </p:nvSpPr>
          <p:spPr bwMode="auto">
            <a:xfrm>
              <a:off x="2560638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" name="Oval 257"/>
            <p:cNvSpPr>
              <a:spLocks noChangeArrowheads="1"/>
            </p:cNvSpPr>
            <p:nvPr/>
          </p:nvSpPr>
          <p:spPr bwMode="auto">
            <a:xfrm>
              <a:off x="2832100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" name="Oval 258"/>
            <p:cNvSpPr>
              <a:spLocks noChangeArrowheads="1"/>
            </p:cNvSpPr>
            <p:nvPr/>
          </p:nvSpPr>
          <p:spPr bwMode="auto">
            <a:xfrm>
              <a:off x="2922588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" name="Oval 259"/>
            <p:cNvSpPr>
              <a:spLocks noChangeArrowheads="1"/>
            </p:cNvSpPr>
            <p:nvPr/>
          </p:nvSpPr>
          <p:spPr bwMode="auto">
            <a:xfrm>
              <a:off x="3013075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" name="Oval 260"/>
            <p:cNvSpPr>
              <a:spLocks noChangeArrowheads="1"/>
            </p:cNvSpPr>
            <p:nvPr/>
          </p:nvSpPr>
          <p:spPr bwMode="auto">
            <a:xfrm>
              <a:off x="3103563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" name="Oval 261"/>
            <p:cNvSpPr>
              <a:spLocks noChangeArrowheads="1"/>
            </p:cNvSpPr>
            <p:nvPr/>
          </p:nvSpPr>
          <p:spPr bwMode="auto">
            <a:xfrm>
              <a:off x="3286125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" name="Oval 262"/>
            <p:cNvSpPr>
              <a:spLocks noChangeArrowheads="1"/>
            </p:cNvSpPr>
            <p:nvPr/>
          </p:nvSpPr>
          <p:spPr bwMode="auto">
            <a:xfrm>
              <a:off x="3376613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" name="Oval 263"/>
            <p:cNvSpPr>
              <a:spLocks noChangeArrowheads="1"/>
            </p:cNvSpPr>
            <p:nvPr/>
          </p:nvSpPr>
          <p:spPr bwMode="auto">
            <a:xfrm>
              <a:off x="3467100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" name="Oval 264"/>
            <p:cNvSpPr>
              <a:spLocks noChangeArrowheads="1"/>
            </p:cNvSpPr>
            <p:nvPr/>
          </p:nvSpPr>
          <p:spPr bwMode="auto">
            <a:xfrm>
              <a:off x="3557588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" name="Oval 265"/>
            <p:cNvSpPr>
              <a:spLocks noChangeArrowheads="1"/>
            </p:cNvSpPr>
            <p:nvPr/>
          </p:nvSpPr>
          <p:spPr bwMode="auto">
            <a:xfrm>
              <a:off x="3648075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" name="Oval 266"/>
            <p:cNvSpPr>
              <a:spLocks noChangeArrowheads="1"/>
            </p:cNvSpPr>
            <p:nvPr/>
          </p:nvSpPr>
          <p:spPr bwMode="auto">
            <a:xfrm>
              <a:off x="3738563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" name="Oval 267"/>
            <p:cNvSpPr>
              <a:spLocks noChangeArrowheads="1"/>
            </p:cNvSpPr>
            <p:nvPr/>
          </p:nvSpPr>
          <p:spPr bwMode="auto">
            <a:xfrm>
              <a:off x="3829050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" name="Oval 268"/>
            <p:cNvSpPr>
              <a:spLocks noChangeArrowheads="1"/>
            </p:cNvSpPr>
            <p:nvPr/>
          </p:nvSpPr>
          <p:spPr bwMode="auto">
            <a:xfrm>
              <a:off x="3919538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" name="Oval 269"/>
            <p:cNvSpPr>
              <a:spLocks noChangeArrowheads="1"/>
            </p:cNvSpPr>
            <p:nvPr/>
          </p:nvSpPr>
          <p:spPr bwMode="auto">
            <a:xfrm>
              <a:off x="4010025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" name="Oval 270"/>
            <p:cNvSpPr>
              <a:spLocks noChangeArrowheads="1"/>
            </p:cNvSpPr>
            <p:nvPr/>
          </p:nvSpPr>
          <p:spPr bwMode="auto">
            <a:xfrm>
              <a:off x="4102100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" name="Oval 271"/>
            <p:cNvSpPr>
              <a:spLocks noChangeArrowheads="1"/>
            </p:cNvSpPr>
            <p:nvPr/>
          </p:nvSpPr>
          <p:spPr bwMode="auto">
            <a:xfrm>
              <a:off x="4192588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" name="Oval 272"/>
            <p:cNvSpPr>
              <a:spLocks noChangeArrowheads="1"/>
            </p:cNvSpPr>
            <p:nvPr/>
          </p:nvSpPr>
          <p:spPr bwMode="auto">
            <a:xfrm>
              <a:off x="4283075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" name="Oval 273"/>
            <p:cNvSpPr>
              <a:spLocks noChangeArrowheads="1"/>
            </p:cNvSpPr>
            <p:nvPr/>
          </p:nvSpPr>
          <p:spPr bwMode="auto">
            <a:xfrm>
              <a:off x="4373563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" name="Oval 274"/>
            <p:cNvSpPr>
              <a:spLocks noChangeArrowheads="1"/>
            </p:cNvSpPr>
            <p:nvPr/>
          </p:nvSpPr>
          <p:spPr bwMode="auto">
            <a:xfrm>
              <a:off x="4464050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" name="Oval 275"/>
            <p:cNvSpPr>
              <a:spLocks noChangeArrowheads="1"/>
            </p:cNvSpPr>
            <p:nvPr/>
          </p:nvSpPr>
          <p:spPr bwMode="auto">
            <a:xfrm>
              <a:off x="4554538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" name="Oval 276"/>
            <p:cNvSpPr>
              <a:spLocks noChangeArrowheads="1"/>
            </p:cNvSpPr>
            <p:nvPr/>
          </p:nvSpPr>
          <p:spPr bwMode="auto">
            <a:xfrm>
              <a:off x="4645025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" name="Oval 277"/>
            <p:cNvSpPr>
              <a:spLocks noChangeArrowheads="1"/>
            </p:cNvSpPr>
            <p:nvPr/>
          </p:nvSpPr>
          <p:spPr bwMode="auto">
            <a:xfrm>
              <a:off x="4735513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" name="Oval 278"/>
            <p:cNvSpPr>
              <a:spLocks noChangeArrowheads="1"/>
            </p:cNvSpPr>
            <p:nvPr/>
          </p:nvSpPr>
          <p:spPr bwMode="auto">
            <a:xfrm>
              <a:off x="4826000" y="1085850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" name="Oval 279"/>
            <p:cNvSpPr>
              <a:spLocks noChangeArrowheads="1"/>
            </p:cNvSpPr>
            <p:nvPr/>
          </p:nvSpPr>
          <p:spPr bwMode="auto">
            <a:xfrm>
              <a:off x="5824538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" name="Oval 280"/>
            <p:cNvSpPr>
              <a:spLocks noChangeArrowheads="1"/>
            </p:cNvSpPr>
            <p:nvPr/>
          </p:nvSpPr>
          <p:spPr bwMode="auto">
            <a:xfrm>
              <a:off x="5915025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" name="Oval 281"/>
            <p:cNvSpPr>
              <a:spLocks noChangeArrowheads="1"/>
            </p:cNvSpPr>
            <p:nvPr/>
          </p:nvSpPr>
          <p:spPr bwMode="auto">
            <a:xfrm>
              <a:off x="6096000" y="108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" name="Oval 282"/>
            <p:cNvSpPr>
              <a:spLocks noChangeArrowheads="1"/>
            </p:cNvSpPr>
            <p:nvPr/>
          </p:nvSpPr>
          <p:spPr bwMode="auto">
            <a:xfrm>
              <a:off x="1925638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" name="Oval 283"/>
            <p:cNvSpPr>
              <a:spLocks noChangeArrowheads="1"/>
            </p:cNvSpPr>
            <p:nvPr/>
          </p:nvSpPr>
          <p:spPr bwMode="auto">
            <a:xfrm>
              <a:off x="2832100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" name="Oval 284"/>
            <p:cNvSpPr>
              <a:spLocks noChangeArrowheads="1"/>
            </p:cNvSpPr>
            <p:nvPr/>
          </p:nvSpPr>
          <p:spPr bwMode="auto">
            <a:xfrm>
              <a:off x="2922588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" name="Oval 285"/>
            <p:cNvSpPr>
              <a:spLocks noChangeArrowheads="1"/>
            </p:cNvSpPr>
            <p:nvPr/>
          </p:nvSpPr>
          <p:spPr bwMode="auto">
            <a:xfrm>
              <a:off x="3013075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" name="Oval 286"/>
            <p:cNvSpPr>
              <a:spLocks noChangeArrowheads="1"/>
            </p:cNvSpPr>
            <p:nvPr/>
          </p:nvSpPr>
          <p:spPr bwMode="auto">
            <a:xfrm>
              <a:off x="3467100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1" name="Oval 287"/>
            <p:cNvSpPr>
              <a:spLocks noChangeArrowheads="1"/>
            </p:cNvSpPr>
            <p:nvPr/>
          </p:nvSpPr>
          <p:spPr bwMode="auto">
            <a:xfrm>
              <a:off x="3557588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2" name="Oval 288"/>
            <p:cNvSpPr>
              <a:spLocks noChangeArrowheads="1"/>
            </p:cNvSpPr>
            <p:nvPr/>
          </p:nvSpPr>
          <p:spPr bwMode="auto">
            <a:xfrm>
              <a:off x="3648075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3" name="Oval 289"/>
            <p:cNvSpPr>
              <a:spLocks noChangeArrowheads="1"/>
            </p:cNvSpPr>
            <p:nvPr/>
          </p:nvSpPr>
          <p:spPr bwMode="auto">
            <a:xfrm>
              <a:off x="3738563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4" name="Oval 290"/>
            <p:cNvSpPr>
              <a:spLocks noChangeArrowheads="1"/>
            </p:cNvSpPr>
            <p:nvPr/>
          </p:nvSpPr>
          <p:spPr bwMode="auto">
            <a:xfrm>
              <a:off x="3829050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5" name="Oval 291"/>
            <p:cNvSpPr>
              <a:spLocks noChangeArrowheads="1"/>
            </p:cNvSpPr>
            <p:nvPr/>
          </p:nvSpPr>
          <p:spPr bwMode="auto">
            <a:xfrm>
              <a:off x="3919538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6" name="Oval 292"/>
            <p:cNvSpPr>
              <a:spLocks noChangeArrowheads="1"/>
            </p:cNvSpPr>
            <p:nvPr/>
          </p:nvSpPr>
          <p:spPr bwMode="auto">
            <a:xfrm>
              <a:off x="4010025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7" name="Oval 293"/>
            <p:cNvSpPr>
              <a:spLocks noChangeArrowheads="1"/>
            </p:cNvSpPr>
            <p:nvPr/>
          </p:nvSpPr>
          <p:spPr bwMode="auto">
            <a:xfrm>
              <a:off x="4102100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8" name="Oval 294"/>
            <p:cNvSpPr>
              <a:spLocks noChangeArrowheads="1"/>
            </p:cNvSpPr>
            <p:nvPr/>
          </p:nvSpPr>
          <p:spPr bwMode="auto">
            <a:xfrm>
              <a:off x="4192588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9" name="Oval 295"/>
            <p:cNvSpPr>
              <a:spLocks noChangeArrowheads="1"/>
            </p:cNvSpPr>
            <p:nvPr/>
          </p:nvSpPr>
          <p:spPr bwMode="auto">
            <a:xfrm>
              <a:off x="4283075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0" name="Oval 296"/>
            <p:cNvSpPr>
              <a:spLocks noChangeArrowheads="1"/>
            </p:cNvSpPr>
            <p:nvPr/>
          </p:nvSpPr>
          <p:spPr bwMode="auto">
            <a:xfrm>
              <a:off x="4373563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1" name="Oval 297"/>
            <p:cNvSpPr>
              <a:spLocks noChangeArrowheads="1"/>
            </p:cNvSpPr>
            <p:nvPr/>
          </p:nvSpPr>
          <p:spPr bwMode="auto">
            <a:xfrm>
              <a:off x="4464050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2" name="Oval 298"/>
            <p:cNvSpPr>
              <a:spLocks noChangeArrowheads="1"/>
            </p:cNvSpPr>
            <p:nvPr/>
          </p:nvSpPr>
          <p:spPr bwMode="auto">
            <a:xfrm>
              <a:off x="4554538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3" name="Oval 299"/>
            <p:cNvSpPr>
              <a:spLocks noChangeArrowheads="1"/>
            </p:cNvSpPr>
            <p:nvPr/>
          </p:nvSpPr>
          <p:spPr bwMode="auto">
            <a:xfrm>
              <a:off x="4645025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4" name="Oval 300"/>
            <p:cNvSpPr>
              <a:spLocks noChangeArrowheads="1"/>
            </p:cNvSpPr>
            <p:nvPr/>
          </p:nvSpPr>
          <p:spPr bwMode="auto">
            <a:xfrm>
              <a:off x="4735513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5" name="Oval 301"/>
            <p:cNvSpPr>
              <a:spLocks noChangeArrowheads="1"/>
            </p:cNvSpPr>
            <p:nvPr/>
          </p:nvSpPr>
          <p:spPr bwMode="auto">
            <a:xfrm>
              <a:off x="4826000" y="1176338"/>
              <a:ext cx="61912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6" name="Oval 302"/>
            <p:cNvSpPr>
              <a:spLocks noChangeArrowheads="1"/>
            </p:cNvSpPr>
            <p:nvPr/>
          </p:nvSpPr>
          <p:spPr bwMode="auto">
            <a:xfrm>
              <a:off x="5915025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7" name="Oval 303"/>
            <p:cNvSpPr>
              <a:spLocks noChangeArrowheads="1"/>
            </p:cNvSpPr>
            <p:nvPr/>
          </p:nvSpPr>
          <p:spPr bwMode="auto">
            <a:xfrm>
              <a:off x="8453438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8" name="Oval 304"/>
            <p:cNvSpPr>
              <a:spLocks noChangeArrowheads="1"/>
            </p:cNvSpPr>
            <p:nvPr/>
          </p:nvSpPr>
          <p:spPr bwMode="auto">
            <a:xfrm>
              <a:off x="8543925" y="1176338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9" name="Oval 305"/>
            <p:cNvSpPr>
              <a:spLocks noChangeArrowheads="1"/>
            </p:cNvSpPr>
            <p:nvPr/>
          </p:nvSpPr>
          <p:spPr bwMode="auto">
            <a:xfrm>
              <a:off x="183515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0" name="Oval 306"/>
            <p:cNvSpPr>
              <a:spLocks noChangeArrowheads="1"/>
            </p:cNvSpPr>
            <p:nvPr/>
          </p:nvSpPr>
          <p:spPr bwMode="auto">
            <a:xfrm>
              <a:off x="1925638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1" name="Oval 307"/>
            <p:cNvSpPr>
              <a:spLocks noChangeArrowheads="1"/>
            </p:cNvSpPr>
            <p:nvPr/>
          </p:nvSpPr>
          <p:spPr bwMode="auto">
            <a:xfrm>
              <a:off x="219710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2" name="Oval 308"/>
            <p:cNvSpPr>
              <a:spLocks noChangeArrowheads="1"/>
            </p:cNvSpPr>
            <p:nvPr/>
          </p:nvSpPr>
          <p:spPr bwMode="auto">
            <a:xfrm>
              <a:off x="247015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3" name="Oval 309"/>
            <p:cNvSpPr>
              <a:spLocks noChangeArrowheads="1"/>
            </p:cNvSpPr>
            <p:nvPr/>
          </p:nvSpPr>
          <p:spPr bwMode="auto">
            <a:xfrm>
              <a:off x="2560638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4" name="Oval 310"/>
            <p:cNvSpPr>
              <a:spLocks noChangeArrowheads="1"/>
            </p:cNvSpPr>
            <p:nvPr/>
          </p:nvSpPr>
          <p:spPr bwMode="auto">
            <a:xfrm>
              <a:off x="2651125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5" name="Oval 311"/>
            <p:cNvSpPr>
              <a:spLocks noChangeArrowheads="1"/>
            </p:cNvSpPr>
            <p:nvPr/>
          </p:nvSpPr>
          <p:spPr bwMode="auto">
            <a:xfrm>
              <a:off x="283210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6" name="Oval 312"/>
            <p:cNvSpPr>
              <a:spLocks noChangeArrowheads="1"/>
            </p:cNvSpPr>
            <p:nvPr/>
          </p:nvSpPr>
          <p:spPr bwMode="auto">
            <a:xfrm>
              <a:off x="2922588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7" name="Oval 313"/>
            <p:cNvSpPr>
              <a:spLocks noChangeArrowheads="1"/>
            </p:cNvSpPr>
            <p:nvPr/>
          </p:nvSpPr>
          <p:spPr bwMode="auto">
            <a:xfrm>
              <a:off x="3013075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8" name="Oval 314"/>
            <p:cNvSpPr>
              <a:spLocks noChangeArrowheads="1"/>
            </p:cNvSpPr>
            <p:nvPr/>
          </p:nvSpPr>
          <p:spPr bwMode="auto">
            <a:xfrm>
              <a:off x="3376613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9" name="Oval 315"/>
            <p:cNvSpPr>
              <a:spLocks noChangeArrowheads="1"/>
            </p:cNvSpPr>
            <p:nvPr/>
          </p:nvSpPr>
          <p:spPr bwMode="auto">
            <a:xfrm>
              <a:off x="346710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0" name="Oval 316"/>
            <p:cNvSpPr>
              <a:spLocks noChangeArrowheads="1"/>
            </p:cNvSpPr>
            <p:nvPr/>
          </p:nvSpPr>
          <p:spPr bwMode="auto">
            <a:xfrm>
              <a:off x="3557588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1" name="Oval 317"/>
            <p:cNvSpPr>
              <a:spLocks noChangeArrowheads="1"/>
            </p:cNvSpPr>
            <p:nvPr/>
          </p:nvSpPr>
          <p:spPr bwMode="auto">
            <a:xfrm>
              <a:off x="3648075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2" name="Oval 318"/>
            <p:cNvSpPr>
              <a:spLocks noChangeArrowheads="1"/>
            </p:cNvSpPr>
            <p:nvPr/>
          </p:nvSpPr>
          <p:spPr bwMode="auto">
            <a:xfrm>
              <a:off x="3738563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3" name="Oval 319"/>
            <p:cNvSpPr>
              <a:spLocks noChangeArrowheads="1"/>
            </p:cNvSpPr>
            <p:nvPr/>
          </p:nvSpPr>
          <p:spPr bwMode="auto">
            <a:xfrm>
              <a:off x="382905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4" name="Oval 320"/>
            <p:cNvSpPr>
              <a:spLocks noChangeArrowheads="1"/>
            </p:cNvSpPr>
            <p:nvPr/>
          </p:nvSpPr>
          <p:spPr bwMode="auto">
            <a:xfrm>
              <a:off x="3919538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5" name="Oval 321"/>
            <p:cNvSpPr>
              <a:spLocks noChangeArrowheads="1"/>
            </p:cNvSpPr>
            <p:nvPr/>
          </p:nvSpPr>
          <p:spPr bwMode="auto">
            <a:xfrm>
              <a:off x="4010025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6" name="Oval 322"/>
            <p:cNvSpPr>
              <a:spLocks noChangeArrowheads="1"/>
            </p:cNvSpPr>
            <p:nvPr/>
          </p:nvSpPr>
          <p:spPr bwMode="auto">
            <a:xfrm>
              <a:off x="410210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7" name="Oval 323"/>
            <p:cNvSpPr>
              <a:spLocks noChangeArrowheads="1"/>
            </p:cNvSpPr>
            <p:nvPr/>
          </p:nvSpPr>
          <p:spPr bwMode="auto">
            <a:xfrm>
              <a:off x="4192588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8" name="Oval 324"/>
            <p:cNvSpPr>
              <a:spLocks noChangeArrowheads="1"/>
            </p:cNvSpPr>
            <p:nvPr/>
          </p:nvSpPr>
          <p:spPr bwMode="auto">
            <a:xfrm>
              <a:off x="4283075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9" name="Oval 325"/>
            <p:cNvSpPr>
              <a:spLocks noChangeArrowheads="1"/>
            </p:cNvSpPr>
            <p:nvPr/>
          </p:nvSpPr>
          <p:spPr bwMode="auto">
            <a:xfrm>
              <a:off x="4373563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0" name="Oval 326"/>
            <p:cNvSpPr>
              <a:spLocks noChangeArrowheads="1"/>
            </p:cNvSpPr>
            <p:nvPr/>
          </p:nvSpPr>
          <p:spPr bwMode="auto">
            <a:xfrm>
              <a:off x="446405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1" name="Oval 327"/>
            <p:cNvSpPr>
              <a:spLocks noChangeArrowheads="1"/>
            </p:cNvSpPr>
            <p:nvPr/>
          </p:nvSpPr>
          <p:spPr bwMode="auto">
            <a:xfrm>
              <a:off x="4554538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2" name="Oval 328"/>
            <p:cNvSpPr>
              <a:spLocks noChangeArrowheads="1"/>
            </p:cNvSpPr>
            <p:nvPr/>
          </p:nvSpPr>
          <p:spPr bwMode="auto">
            <a:xfrm>
              <a:off x="4645025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3" name="Oval 329"/>
            <p:cNvSpPr>
              <a:spLocks noChangeArrowheads="1"/>
            </p:cNvSpPr>
            <p:nvPr/>
          </p:nvSpPr>
          <p:spPr bwMode="auto">
            <a:xfrm>
              <a:off x="4735513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4" name="Oval 330"/>
            <p:cNvSpPr>
              <a:spLocks noChangeArrowheads="1"/>
            </p:cNvSpPr>
            <p:nvPr/>
          </p:nvSpPr>
          <p:spPr bwMode="auto">
            <a:xfrm>
              <a:off x="736600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5" name="Oval 331"/>
            <p:cNvSpPr>
              <a:spLocks noChangeArrowheads="1"/>
            </p:cNvSpPr>
            <p:nvPr/>
          </p:nvSpPr>
          <p:spPr bwMode="auto">
            <a:xfrm>
              <a:off x="7456488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6" name="Oval 332"/>
            <p:cNvSpPr>
              <a:spLocks noChangeArrowheads="1"/>
            </p:cNvSpPr>
            <p:nvPr/>
          </p:nvSpPr>
          <p:spPr bwMode="auto">
            <a:xfrm>
              <a:off x="8453438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7" name="Oval 333"/>
            <p:cNvSpPr>
              <a:spLocks noChangeArrowheads="1"/>
            </p:cNvSpPr>
            <p:nvPr/>
          </p:nvSpPr>
          <p:spPr bwMode="auto">
            <a:xfrm>
              <a:off x="8543925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8" name="Oval 334"/>
            <p:cNvSpPr>
              <a:spLocks noChangeArrowheads="1"/>
            </p:cNvSpPr>
            <p:nvPr/>
          </p:nvSpPr>
          <p:spPr bwMode="auto">
            <a:xfrm>
              <a:off x="8634413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9" name="Oval 335"/>
            <p:cNvSpPr>
              <a:spLocks noChangeArrowheads="1"/>
            </p:cNvSpPr>
            <p:nvPr/>
          </p:nvSpPr>
          <p:spPr bwMode="auto">
            <a:xfrm>
              <a:off x="8724900" y="12684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0" name="Oval 336"/>
            <p:cNvSpPr>
              <a:spLocks noChangeArrowheads="1"/>
            </p:cNvSpPr>
            <p:nvPr/>
          </p:nvSpPr>
          <p:spPr bwMode="auto">
            <a:xfrm>
              <a:off x="2016125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1" name="Oval 337"/>
            <p:cNvSpPr>
              <a:spLocks noChangeArrowheads="1"/>
            </p:cNvSpPr>
            <p:nvPr/>
          </p:nvSpPr>
          <p:spPr bwMode="auto">
            <a:xfrm>
              <a:off x="2106613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2" name="Oval 338"/>
            <p:cNvSpPr>
              <a:spLocks noChangeArrowheads="1"/>
            </p:cNvSpPr>
            <p:nvPr/>
          </p:nvSpPr>
          <p:spPr bwMode="auto">
            <a:xfrm>
              <a:off x="2197100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3" name="Oval 339"/>
            <p:cNvSpPr>
              <a:spLocks noChangeArrowheads="1"/>
            </p:cNvSpPr>
            <p:nvPr/>
          </p:nvSpPr>
          <p:spPr bwMode="auto">
            <a:xfrm>
              <a:off x="2287588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4" name="Oval 340"/>
            <p:cNvSpPr>
              <a:spLocks noChangeArrowheads="1"/>
            </p:cNvSpPr>
            <p:nvPr/>
          </p:nvSpPr>
          <p:spPr bwMode="auto">
            <a:xfrm>
              <a:off x="2470150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5" name="Oval 341"/>
            <p:cNvSpPr>
              <a:spLocks noChangeArrowheads="1"/>
            </p:cNvSpPr>
            <p:nvPr/>
          </p:nvSpPr>
          <p:spPr bwMode="auto">
            <a:xfrm>
              <a:off x="2741613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6" name="Oval 342"/>
            <p:cNvSpPr>
              <a:spLocks noChangeArrowheads="1"/>
            </p:cNvSpPr>
            <p:nvPr/>
          </p:nvSpPr>
          <p:spPr bwMode="auto">
            <a:xfrm>
              <a:off x="3648075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7" name="Oval 343"/>
            <p:cNvSpPr>
              <a:spLocks noChangeArrowheads="1"/>
            </p:cNvSpPr>
            <p:nvPr/>
          </p:nvSpPr>
          <p:spPr bwMode="auto">
            <a:xfrm>
              <a:off x="3738563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8" name="Oval 344"/>
            <p:cNvSpPr>
              <a:spLocks noChangeArrowheads="1"/>
            </p:cNvSpPr>
            <p:nvPr/>
          </p:nvSpPr>
          <p:spPr bwMode="auto">
            <a:xfrm>
              <a:off x="3829050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9" name="Oval 345"/>
            <p:cNvSpPr>
              <a:spLocks noChangeArrowheads="1"/>
            </p:cNvSpPr>
            <p:nvPr/>
          </p:nvSpPr>
          <p:spPr bwMode="auto">
            <a:xfrm>
              <a:off x="3919538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0" name="Oval 346"/>
            <p:cNvSpPr>
              <a:spLocks noChangeArrowheads="1"/>
            </p:cNvSpPr>
            <p:nvPr/>
          </p:nvSpPr>
          <p:spPr bwMode="auto">
            <a:xfrm>
              <a:off x="4010025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1" name="Oval 347"/>
            <p:cNvSpPr>
              <a:spLocks noChangeArrowheads="1"/>
            </p:cNvSpPr>
            <p:nvPr/>
          </p:nvSpPr>
          <p:spPr bwMode="auto">
            <a:xfrm>
              <a:off x="4102100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2" name="Oval 348"/>
            <p:cNvSpPr>
              <a:spLocks noChangeArrowheads="1"/>
            </p:cNvSpPr>
            <p:nvPr/>
          </p:nvSpPr>
          <p:spPr bwMode="auto">
            <a:xfrm>
              <a:off x="4192588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3" name="Oval 349"/>
            <p:cNvSpPr>
              <a:spLocks noChangeArrowheads="1"/>
            </p:cNvSpPr>
            <p:nvPr/>
          </p:nvSpPr>
          <p:spPr bwMode="auto">
            <a:xfrm>
              <a:off x="4283075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4" name="Oval 350"/>
            <p:cNvSpPr>
              <a:spLocks noChangeArrowheads="1"/>
            </p:cNvSpPr>
            <p:nvPr/>
          </p:nvSpPr>
          <p:spPr bwMode="auto">
            <a:xfrm>
              <a:off x="4373563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5" name="Oval 351"/>
            <p:cNvSpPr>
              <a:spLocks noChangeArrowheads="1"/>
            </p:cNvSpPr>
            <p:nvPr/>
          </p:nvSpPr>
          <p:spPr bwMode="auto">
            <a:xfrm>
              <a:off x="4464050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6" name="Oval 352"/>
            <p:cNvSpPr>
              <a:spLocks noChangeArrowheads="1"/>
            </p:cNvSpPr>
            <p:nvPr/>
          </p:nvSpPr>
          <p:spPr bwMode="auto">
            <a:xfrm>
              <a:off x="4554538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7" name="Oval 353"/>
            <p:cNvSpPr>
              <a:spLocks noChangeArrowheads="1"/>
            </p:cNvSpPr>
            <p:nvPr/>
          </p:nvSpPr>
          <p:spPr bwMode="auto">
            <a:xfrm>
              <a:off x="4645025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8" name="Oval 354"/>
            <p:cNvSpPr>
              <a:spLocks noChangeArrowheads="1"/>
            </p:cNvSpPr>
            <p:nvPr/>
          </p:nvSpPr>
          <p:spPr bwMode="auto">
            <a:xfrm>
              <a:off x="4735513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9" name="Oval 355"/>
            <p:cNvSpPr>
              <a:spLocks noChangeArrowheads="1"/>
            </p:cNvSpPr>
            <p:nvPr/>
          </p:nvSpPr>
          <p:spPr bwMode="auto">
            <a:xfrm>
              <a:off x="4826000" y="1358900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0" name="Oval 356"/>
            <p:cNvSpPr>
              <a:spLocks noChangeArrowheads="1"/>
            </p:cNvSpPr>
            <p:nvPr/>
          </p:nvSpPr>
          <p:spPr bwMode="auto">
            <a:xfrm>
              <a:off x="7183438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1" name="Oval 357"/>
            <p:cNvSpPr>
              <a:spLocks noChangeArrowheads="1"/>
            </p:cNvSpPr>
            <p:nvPr/>
          </p:nvSpPr>
          <p:spPr bwMode="auto">
            <a:xfrm>
              <a:off x="7273925" y="1358900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2" name="Oval 358"/>
            <p:cNvSpPr>
              <a:spLocks noChangeArrowheads="1"/>
            </p:cNvSpPr>
            <p:nvPr/>
          </p:nvSpPr>
          <p:spPr bwMode="auto">
            <a:xfrm>
              <a:off x="7366000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3" name="Oval 359"/>
            <p:cNvSpPr>
              <a:spLocks noChangeArrowheads="1"/>
            </p:cNvSpPr>
            <p:nvPr/>
          </p:nvSpPr>
          <p:spPr bwMode="auto">
            <a:xfrm>
              <a:off x="8272463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4" name="Oval 360"/>
            <p:cNvSpPr>
              <a:spLocks noChangeArrowheads="1"/>
            </p:cNvSpPr>
            <p:nvPr/>
          </p:nvSpPr>
          <p:spPr bwMode="auto">
            <a:xfrm>
              <a:off x="8362950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5" name="Oval 361"/>
            <p:cNvSpPr>
              <a:spLocks noChangeArrowheads="1"/>
            </p:cNvSpPr>
            <p:nvPr/>
          </p:nvSpPr>
          <p:spPr bwMode="auto">
            <a:xfrm>
              <a:off x="8453438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6" name="Oval 362"/>
            <p:cNvSpPr>
              <a:spLocks noChangeArrowheads="1"/>
            </p:cNvSpPr>
            <p:nvPr/>
          </p:nvSpPr>
          <p:spPr bwMode="auto">
            <a:xfrm>
              <a:off x="8543925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7" name="Oval 363"/>
            <p:cNvSpPr>
              <a:spLocks noChangeArrowheads="1"/>
            </p:cNvSpPr>
            <p:nvPr/>
          </p:nvSpPr>
          <p:spPr bwMode="auto">
            <a:xfrm>
              <a:off x="8634413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8" name="Oval 364"/>
            <p:cNvSpPr>
              <a:spLocks noChangeArrowheads="1"/>
            </p:cNvSpPr>
            <p:nvPr/>
          </p:nvSpPr>
          <p:spPr bwMode="auto">
            <a:xfrm>
              <a:off x="8724900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9" name="Oval 365"/>
            <p:cNvSpPr>
              <a:spLocks noChangeArrowheads="1"/>
            </p:cNvSpPr>
            <p:nvPr/>
          </p:nvSpPr>
          <p:spPr bwMode="auto">
            <a:xfrm>
              <a:off x="8815388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0" name="Oval 366"/>
            <p:cNvSpPr>
              <a:spLocks noChangeArrowheads="1"/>
            </p:cNvSpPr>
            <p:nvPr/>
          </p:nvSpPr>
          <p:spPr bwMode="auto">
            <a:xfrm>
              <a:off x="9540875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1" name="Oval 367"/>
            <p:cNvSpPr>
              <a:spLocks noChangeArrowheads="1"/>
            </p:cNvSpPr>
            <p:nvPr/>
          </p:nvSpPr>
          <p:spPr bwMode="auto">
            <a:xfrm>
              <a:off x="9631363" y="1358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2" name="Oval 368"/>
            <p:cNvSpPr>
              <a:spLocks noChangeArrowheads="1"/>
            </p:cNvSpPr>
            <p:nvPr/>
          </p:nvSpPr>
          <p:spPr bwMode="auto">
            <a:xfrm>
              <a:off x="2016125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3" name="Oval 369"/>
            <p:cNvSpPr>
              <a:spLocks noChangeArrowheads="1"/>
            </p:cNvSpPr>
            <p:nvPr/>
          </p:nvSpPr>
          <p:spPr bwMode="auto">
            <a:xfrm>
              <a:off x="2106613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4" name="Oval 370"/>
            <p:cNvSpPr>
              <a:spLocks noChangeArrowheads="1"/>
            </p:cNvSpPr>
            <p:nvPr/>
          </p:nvSpPr>
          <p:spPr bwMode="auto">
            <a:xfrm>
              <a:off x="2197100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5" name="Oval 371"/>
            <p:cNvSpPr>
              <a:spLocks noChangeArrowheads="1"/>
            </p:cNvSpPr>
            <p:nvPr/>
          </p:nvSpPr>
          <p:spPr bwMode="auto">
            <a:xfrm>
              <a:off x="2470150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6" name="Oval 372"/>
            <p:cNvSpPr>
              <a:spLocks noChangeArrowheads="1"/>
            </p:cNvSpPr>
            <p:nvPr/>
          </p:nvSpPr>
          <p:spPr bwMode="auto">
            <a:xfrm>
              <a:off x="2560638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7" name="Oval 373"/>
            <p:cNvSpPr>
              <a:spLocks noChangeArrowheads="1"/>
            </p:cNvSpPr>
            <p:nvPr/>
          </p:nvSpPr>
          <p:spPr bwMode="auto">
            <a:xfrm>
              <a:off x="2741613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8" name="Oval 374"/>
            <p:cNvSpPr>
              <a:spLocks noChangeArrowheads="1"/>
            </p:cNvSpPr>
            <p:nvPr/>
          </p:nvSpPr>
          <p:spPr bwMode="auto">
            <a:xfrm>
              <a:off x="2832100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9" name="Oval 375"/>
            <p:cNvSpPr>
              <a:spLocks noChangeArrowheads="1"/>
            </p:cNvSpPr>
            <p:nvPr/>
          </p:nvSpPr>
          <p:spPr bwMode="auto">
            <a:xfrm>
              <a:off x="2922588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0" name="Oval 376"/>
            <p:cNvSpPr>
              <a:spLocks noChangeArrowheads="1"/>
            </p:cNvSpPr>
            <p:nvPr/>
          </p:nvSpPr>
          <p:spPr bwMode="auto">
            <a:xfrm>
              <a:off x="3013075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1" name="Oval 377"/>
            <p:cNvSpPr>
              <a:spLocks noChangeArrowheads="1"/>
            </p:cNvSpPr>
            <p:nvPr/>
          </p:nvSpPr>
          <p:spPr bwMode="auto">
            <a:xfrm>
              <a:off x="3738563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2" name="Oval 378"/>
            <p:cNvSpPr>
              <a:spLocks noChangeArrowheads="1"/>
            </p:cNvSpPr>
            <p:nvPr/>
          </p:nvSpPr>
          <p:spPr bwMode="auto">
            <a:xfrm>
              <a:off x="3829050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3" name="Oval 379"/>
            <p:cNvSpPr>
              <a:spLocks noChangeArrowheads="1"/>
            </p:cNvSpPr>
            <p:nvPr/>
          </p:nvSpPr>
          <p:spPr bwMode="auto">
            <a:xfrm>
              <a:off x="3919538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4" name="Oval 380"/>
            <p:cNvSpPr>
              <a:spLocks noChangeArrowheads="1"/>
            </p:cNvSpPr>
            <p:nvPr/>
          </p:nvSpPr>
          <p:spPr bwMode="auto">
            <a:xfrm>
              <a:off x="4010025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5" name="Oval 381"/>
            <p:cNvSpPr>
              <a:spLocks noChangeArrowheads="1"/>
            </p:cNvSpPr>
            <p:nvPr/>
          </p:nvSpPr>
          <p:spPr bwMode="auto">
            <a:xfrm>
              <a:off x="4102100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6" name="Oval 382"/>
            <p:cNvSpPr>
              <a:spLocks noChangeArrowheads="1"/>
            </p:cNvSpPr>
            <p:nvPr/>
          </p:nvSpPr>
          <p:spPr bwMode="auto">
            <a:xfrm>
              <a:off x="4192588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7" name="Oval 383"/>
            <p:cNvSpPr>
              <a:spLocks noChangeArrowheads="1"/>
            </p:cNvSpPr>
            <p:nvPr/>
          </p:nvSpPr>
          <p:spPr bwMode="auto">
            <a:xfrm>
              <a:off x="4283075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8" name="Oval 384"/>
            <p:cNvSpPr>
              <a:spLocks noChangeArrowheads="1"/>
            </p:cNvSpPr>
            <p:nvPr/>
          </p:nvSpPr>
          <p:spPr bwMode="auto">
            <a:xfrm>
              <a:off x="4373563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9" name="Oval 385"/>
            <p:cNvSpPr>
              <a:spLocks noChangeArrowheads="1"/>
            </p:cNvSpPr>
            <p:nvPr/>
          </p:nvSpPr>
          <p:spPr bwMode="auto">
            <a:xfrm>
              <a:off x="4464050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0" name="Oval 386"/>
            <p:cNvSpPr>
              <a:spLocks noChangeArrowheads="1"/>
            </p:cNvSpPr>
            <p:nvPr/>
          </p:nvSpPr>
          <p:spPr bwMode="auto">
            <a:xfrm>
              <a:off x="4554538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1" name="Oval 387"/>
            <p:cNvSpPr>
              <a:spLocks noChangeArrowheads="1"/>
            </p:cNvSpPr>
            <p:nvPr/>
          </p:nvSpPr>
          <p:spPr bwMode="auto">
            <a:xfrm>
              <a:off x="4645025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2" name="Oval 388"/>
            <p:cNvSpPr>
              <a:spLocks noChangeArrowheads="1"/>
            </p:cNvSpPr>
            <p:nvPr/>
          </p:nvSpPr>
          <p:spPr bwMode="auto">
            <a:xfrm>
              <a:off x="4735513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3" name="Oval 389"/>
            <p:cNvSpPr>
              <a:spLocks noChangeArrowheads="1"/>
            </p:cNvSpPr>
            <p:nvPr/>
          </p:nvSpPr>
          <p:spPr bwMode="auto">
            <a:xfrm>
              <a:off x="7092950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4" name="Oval 390"/>
            <p:cNvSpPr>
              <a:spLocks noChangeArrowheads="1"/>
            </p:cNvSpPr>
            <p:nvPr/>
          </p:nvSpPr>
          <p:spPr bwMode="auto">
            <a:xfrm>
              <a:off x="7183438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5" name="Oval 391"/>
            <p:cNvSpPr>
              <a:spLocks noChangeArrowheads="1"/>
            </p:cNvSpPr>
            <p:nvPr/>
          </p:nvSpPr>
          <p:spPr bwMode="auto">
            <a:xfrm>
              <a:off x="8089900" y="144938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6" name="Oval 392"/>
            <p:cNvSpPr>
              <a:spLocks noChangeArrowheads="1"/>
            </p:cNvSpPr>
            <p:nvPr/>
          </p:nvSpPr>
          <p:spPr bwMode="auto">
            <a:xfrm>
              <a:off x="8181975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7" name="Oval 393"/>
            <p:cNvSpPr>
              <a:spLocks noChangeArrowheads="1"/>
            </p:cNvSpPr>
            <p:nvPr/>
          </p:nvSpPr>
          <p:spPr bwMode="auto">
            <a:xfrm>
              <a:off x="8272463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8" name="Oval 394"/>
            <p:cNvSpPr>
              <a:spLocks noChangeArrowheads="1"/>
            </p:cNvSpPr>
            <p:nvPr/>
          </p:nvSpPr>
          <p:spPr bwMode="auto">
            <a:xfrm>
              <a:off x="8362950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9" name="Oval 395"/>
            <p:cNvSpPr>
              <a:spLocks noChangeArrowheads="1"/>
            </p:cNvSpPr>
            <p:nvPr/>
          </p:nvSpPr>
          <p:spPr bwMode="auto">
            <a:xfrm>
              <a:off x="8453438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0" name="Oval 396"/>
            <p:cNvSpPr>
              <a:spLocks noChangeArrowheads="1"/>
            </p:cNvSpPr>
            <p:nvPr/>
          </p:nvSpPr>
          <p:spPr bwMode="auto">
            <a:xfrm>
              <a:off x="8543925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1" name="Oval 397"/>
            <p:cNvSpPr>
              <a:spLocks noChangeArrowheads="1"/>
            </p:cNvSpPr>
            <p:nvPr/>
          </p:nvSpPr>
          <p:spPr bwMode="auto">
            <a:xfrm>
              <a:off x="8634413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2" name="Oval 398"/>
            <p:cNvSpPr>
              <a:spLocks noChangeArrowheads="1"/>
            </p:cNvSpPr>
            <p:nvPr/>
          </p:nvSpPr>
          <p:spPr bwMode="auto">
            <a:xfrm>
              <a:off x="8724900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3" name="Oval 399"/>
            <p:cNvSpPr>
              <a:spLocks noChangeArrowheads="1"/>
            </p:cNvSpPr>
            <p:nvPr/>
          </p:nvSpPr>
          <p:spPr bwMode="auto">
            <a:xfrm>
              <a:off x="9540875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4" name="Oval 400"/>
            <p:cNvSpPr>
              <a:spLocks noChangeArrowheads="1"/>
            </p:cNvSpPr>
            <p:nvPr/>
          </p:nvSpPr>
          <p:spPr bwMode="auto">
            <a:xfrm>
              <a:off x="9631363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5" name="Oval 401"/>
            <p:cNvSpPr>
              <a:spLocks noChangeArrowheads="1"/>
            </p:cNvSpPr>
            <p:nvPr/>
          </p:nvSpPr>
          <p:spPr bwMode="auto">
            <a:xfrm>
              <a:off x="9721850" y="144938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6" name="Oval 402"/>
            <p:cNvSpPr>
              <a:spLocks noChangeArrowheads="1"/>
            </p:cNvSpPr>
            <p:nvPr/>
          </p:nvSpPr>
          <p:spPr bwMode="auto">
            <a:xfrm>
              <a:off x="9813925" y="144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7" name="Oval 403"/>
            <p:cNvSpPr>
              <a:spLocks noChangeArrowheads="1"/>
            </p:cNvSpPr>
            <p:nvPr/>
          </p:nvSpPr>
          <p:spPr bwMode="auto">
            <a:xfrm>
              <a:off x="1744663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8" name="Oval 404"/>
            <p:cNvSpPr>
              <a:spLocks noChangeArrowheads="1"/>
            </p:cNvSpPr>
            <p:nvPr/>
          </p:nvSpPr>
          <p:spPr bwMode="auto">
            <a:xfrm>
              <a:off x="1835150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9" name="Oval 405"/>
            <p:cNvSpPr>
              <a:spLocks noChangeArrowheads="1"/>
            </p:cNvSpPr>
            <p:nvPr/>
          </p:nvSpPr>
          <p:spPr bwMode="auto">
            <a:xfrm>
              <a:off x="3738563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0" name="Oval 407"/>
            <p:cNvSpPr>
              <a:spLocks noChangeArrowheads="1"/>
            </p:cNvSpPr>
            <p:nvPr/>
          </p:nvSpPr>
          <p:spPr bwMode="auto">
            <a:xfrm>
              <a:off x="3829050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1" name="Oval 408"/>
            <p:cNvSpPr>
              <a:spLocks noChangeArrowheads="1"/>
            </p:cNvSpPr>
            <p:nvPr/>
          </p:nvSpPr>
          <p:spPr bwMode="auto">
            <a:xfrm>
              <a:off x="3919538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2" name="Oval 409"/>
            <p:cNvSpPr>
              <a:spLocks noChangeArrowheads="1"/>
            </p:cNvSpPr>
            <p:nvPr/>
          </p:nvSpPr>
          <p:spPr bwMode="auto">
            <a:xfrm>
              <a:off x="4010025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3" name="Oval 410"/>
            <p:cNvSpPr>
              <a:spLocks noChangeArrowheads="1"/>
            </p:cNvSpPr>
            <p:nvPr/>
          </p:nvSpPr>
          <p:spPr bwMode="auto">
            <a:xfrm>
              <a:off x="4102100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4" name="Oval 411"/>
            <p:cNvSpPr>
              <a:spLocks noChangeArrowheads="1"/>
            </p:cNvSpPr>
            <p:nvPr/>
          </p:nvSpPr>
          <p:spPr bwMode="auto">
            <a:xfrm>
              <a:off x="4192588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5" name="Oval 412"/>
            <p:cNvSpPr>
              <a:spLocks noChangeArrowheads="1"/>
            </p:cNvSpPr>
            <p:nvPr/>
          </p:nvSpPr>
          <p:spPr bwMode="auto">
            <a:xfrm>
              <a:off x="4283075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6" name="Oval 413"/>
            <p:cNvSpPr>
              <a:spLocks noChangeArrowheads="1"/>
            </p:cNvSpPr>
            <p:nvPr/>
          </p:nvSpPr>
          <p:spPr bwMode="auto">
            <a:xfrm>
              <a:off x="4373563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7" name="Oval 414"/>
            <p:cNvSpPr>
              <a:spLocks noChangeArrowheads="1"/>
            </p:cNvSpPr>
            <p:nvPr/>
          </p:nvSpPr>
          <p:spPr bwMode="auto">
            <a:xfrm>
              <a:off x="4464050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8" name="Oval 415"/>
            <p:cNvSpPr>
              <a:spLocks noChangeArrowheads="1"/>
            </p:cNvSpPr>
            <p:nvPr/>
          </p:nvSpPr>
          <p:spPr bwMode="auto">
            <a:xfrm>
              <a:off x="4554538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9" name="Oval 416"/>
            <p:cNvSpPr>
              <a:spLocks noChangeArrowheads="1"/>
            </p:cNvSpPr>
            <p:nvPr/>
          </p:nvSpPr>
          <p:spPr bwMode="auto">
            <a:xfrm>
              <a:off x="4645025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0" name="Oval 417"/>
            <p:cNvSpPr>
              <a:spLocks noChangeArrowheads="1"/>
            </p:cNvSpPr>
            <p:nvPr/>
          </p:nvSpPr>
          <p:spPr bwMode="auto">
            <a:xfrm>
              <a:off x="4735513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1" name="Oval 418"/>
            <p:cNvSpPr>
              <a:spLocks noChangeArrowheads="1"/>
            </p:cNvSpPr>
            <p:nvPr/>
          </p:nvSpPr>
          <p:spPr bwMode="auto">
            <a:xfrm>
              <a:off x="4826000" y="1539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2" name="Oval 419"/>
            <p:cNvSpPr>
              <a:spLocks noChangeArrowheads="1"/>
            </p:cNvSpPr>
            <p:nvPr/>
          </p:nvSpPr>
          <p:spPr bwMode="auto">
            <a:xfrm>
              <a:off x="7092950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3" name="Oval 420"/>
            <p:cNvSpPr>
              <a:spLocks noChangeArrowheads="1"/>
            </p:cNvSpPr>
            <p:nvPr/>
          </p:nvSpPr>
          <p:spPr bwMode="auto">
            <a:xfrm>
              <a:off x="7999413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4" name="Oval 421"/>
            <p:cNvSpPr>
              <a:spLocks noChangeArrowheads="1"/>
            </p:cNvSpPr>
            <p:nvPr/>
          </p:nvSpPr>
          <p:spPr bwMode="auto">
            <a:xfrm>
              <a:off x="8089900" y="1539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5" name="Oval 422"/>
            <p:cNvSpPr>
              <a:spLocks noChangeArrowheads="1"/>
            </p:cNvSpPr>
            <p:nvPr/>
          </p:nvSpPr>
          <p:spPr bwMode="auto">
            <a:xfrm>
              <a:off x="8181975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6" name="Oval 423"/>
            <p:cNvSpPr>
              <a:spLocks noChangeArrowheads="1"/>
            </p:cNvSpPr>
            <p:nvPr/>
          </p:nvSpPr>
          <p:spPr bwMode="auto">
            <a:xfrm>
              <a:off x="8272463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7" name="Oval 424"/>
            <p:cNvSpPr>
              <a:spLocks noChangeArrowheads="1"/>
            </p:cNvSpPr>
            <p:nvPr/>
          </p:nvSpPr>
          <p:spPr bwMode="auto">
            <a:xfrm>
              <a:off x="8362950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8" name="Oval 425"/>
            <p:cNvSpPr>
              <a:spLocks noChangeArrowheads="1"/>
            </p:cNvSpPr>
            <p:nvPr/>
          </p:nvSpPr>
          <p:spPr bwMode="auto">
            <a:xfrm>
              <a:off x="8453438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9" name="Oval 426"/>
            <p:cNvSpPr>
              <a:spLocks noChangeArrowheads="1"/>
            </p:cNvSpPr>
            <p:nvPr/>
          </p:nvSpPr>
          <p:spPr bwMode="auto">
            <a:xfrm>
              <a:off x="8543925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0" name="Oval 427"/>
            <p:cNvSpPr>
              <a:spLocks noChangeArrowheads="1"/>
            </p:cNvSpPr>
            <p:nvPr/>
          </p:nvSpPr>
          <p:spPr bwMode="auto">
            <a:xfrm>
              <a:off x="8634413" y="153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1" name="Oval 428"/>
            <p:cNvSpPr>
              <a:spLocks noChangeArrowheads="1"/>
            </p:cNvSpPr>
            <p:nvPr/>
          </p:nvSpPr>
          <p:spPr bwMode="auto">
            <a:xfrm>
              <a:off x="1744663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2" name="Oval 429"/>
            <p:cNvSpPr>
              <a:spLocks noChangeArrowheads="1"/>
            </p:cNvSpPr>
            <p:nvPr/>
          </p:nvSpPr>
          <p:spPr bwMode="auto">
            <a:xfrm>
              <a:off x="1835150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3" name="Oval 430"/>
            <p:cNvSpPr>
              <a:spLocks noChangeArrowheads="1"/>
            </p:cNvSpPr>
            <p:nvPr/>
          </p:nvSpPr>
          <p:spPr bwMode="auto">
            <a:xfrm>
              <a:off x="1925638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4" name="Oval 431"/>
            <p:cNvSpPr>
              <a:spLocks noChangeArrowheads="1"/>
            </p:cNvSpPr>
            <p:nvPr/>
          </p:nvSpPr>
          <p:spPr bwMode="auto">
            <a:xfrm>
              <a:off x="2287588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5" name="Oval 432"/>
            <p:cNvSpPr>
              <a:spLocks noChangeArrowheads="1"/>
            </p:cNvSpPr>
            <p:nvPr/>
          </p:nvSpPr>
          <p:spPr bwMode="auto">
            <a:xfrm>
              <a:off x="2470150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6" name="Oval 433"/>
            <p:cNvSpPr>
              <a:spLocks noChangeArrowheads="1"/>
            </p:cNvSpPr>
            <p:nvPr/>
          </p:nvSpPr>
          <p:spPr bwMode="auto">
            <a:xfrm>
              <a:off x="2651125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7" name="Oval 434"/>
            <p:cNvSpPr>
              <a:spLocks noChangeArrowheads="1"/>
            </p:cNvSpPr>
            <p:nvPr/>
          </p:nvSpPr>
          <p:spPr bwMode="auto">
            <a:xfrm>
              <a:off x="2832100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8" name="Oval 435"/>
            <p:cNvSpPr>
              <a:spLocks noChangeArrowheads="1"/>
            </p:cNvSpPr>
            <p:nvPr/>
          </p:nvSpPr>
          <p:spPr bwMode="auto">
            <a:xfrm>
              <a:off x="3103563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9" name="Oval 436"/>
            <p:cNvSpPr>
              <a:spLocks noChangeArrowheads="1"/>
            </p:cNvSpPr>
            <p:nvPr/>
          </p:nvSpPr>
          <p:spPr bwMode="auto">
            <a:xfrm>
              <a:off x="3829050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0" name="Oval 437"/>
            <p:cNvSpPr>
              <a:spLocks noChangeArrowheads="1"/>
            </p:cNvSpPr>
            <p:nvPr/>
          </p:nvSpPr>
          <p:spPr bwMode="auto">
            <a:xfrm>
              <a:off x="3919538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1" name="Oval 438"/>
            <p:cNvSpPr>
              <a:spLocks noChangeArrowheads="1"/>
            </p:cNvSpPr>
            <p:nvPr/>
          </p:nvSpPr>
          <p:spPr bwMode="auto">
            <a:xfrm>
              <a:off x="4010025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2" name="Oval 439"/>
            <p:cNvSpPr>
              <a:spLocks noChangeArrowheads="1"/>
            </p:cNvSpPr>
            <p:nvPr/>
          </p:nvSpPr>
          <p:spPr bwMode="auto">
            <a:xfrm>
              <a:off x="4102100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3" name="Oval 440"/>
            <p:cNvSpPr>
              <a:spLocks noChangeArrowheads="1"/>
            </p:cNvSpPr>
            <p:nvPr/>
          </p:nvSpPr>
          <p:spPr bwMode="auto">
            <a:xfrm>
              <a:off x="4192588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4" name="Oval 441"/>
            <p:cNvSpPr>
              <a:spLocks noChangeArrowheads="1"/>
            </p:cNvSpPr>
            <p:nvPr/>
          </p:nvSpPr>
          <p:spPr bwMode="auto">
            <a:xfrm>
              <a:off x="4283075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5" name="Oval 442"/>
            <p:cNvSpPr>
              <a:spLocks noChangeArrowheads="1"/>
            </p:cNvSpPr>
            <p:nvPr/>
          </p:nvSpPr>
          <p:spPr bwMode="auto">
            <a:xfrm>
              <a:off x="4373563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6" name="Oval 443"/>
            <p:cNvSpPr>
              <a:spLocks noChangeArrowheads="1"/>
            </p:cNvSpPr>
            <p:nvPr/>
          </p:nvSpPr>
          <p:spPr bwMode="auto">
            <a:xfrm>
              <a:off x="4464050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7" name="Oval 444"/>
            <p:cNvSpPr>
              <a:spLocks noChangeArrowheads="1"/>
            </p:cNvSpPr>
            <p:nvPr/>
          </p:nvSpPr>
          <p:spPr bwMode="auto">
            <a:xfrm>
              <a:off x="4554538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8" name="Oval 445"/>
            <p:cNvSpPr>
              <a:spLocks noChangeArrowheads="1"/>
            </p:cNvSpPr>
            <p:nvPr/>
          </p:nvSpPr>
          <p:spPr bwMode="auto">
            <a:xfrm>
              <a:off x="4645025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9" name="Oval 446"/>
            <p:cNvSpPr>
              <a:spLocks noChangeArrowheads="1"/>
            </p:cNvSpPr>
            <p:nvPr/>
          </p:nvSpPr>
          <p:spPr bwMode="auto">
            <a:xfrm>
              <a:off x="4735513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0" name="Oval 447"/>
            <p:cNvSpPr>
              <a:spLocks noChangeArrowheads="1"/>
            </p:cNvSpPr>
            <p:nvPr/>
          </p:nvSpPr>
          <p:spPr bwMode="auto">
            <a:xfrm>
              <a:off x="7092950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1" name="Oval 448"/>
            <p:cNvSpPr>
              <a:spLocks noChangeArrowheads="1"/>
            </p:cNvSpPr>
            <p:nvPr/>
          </p:nvSpPr>
          <p:spPr bwMode="auto">
            <a:xfrm>
              <a:off x="7818438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2" name="Oval 449"/>
            <p:cNvSpPr>
              <a:spLocks noChangeArrowheads="1"/>
            </p:cNvSpPr>
            <p:nvPr/>
          </p:nvSpPr>
          <p:spPr bwMode="auto">
            <a:xfrm>
              <a:off x="7908925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3" name="Oval 450"/>
            <p:cNvSpPr>
              <a:spLocks noChangeArrowheads="1"/>
            </p:cNvSpPr>
            <p:nvPr/>
          </p:nvSpPr>
          <p:spPr bwMode="auto">
            <a:xfrm>
              <a:off x="7999413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4" name="Oval 451"/>
            <p:cNvSpPr>
              <a:spLocks noChangeArrowheads="1"/>
            </p:cNvSpPr>
            <p:nvPr/>
          </p:nvSpPr>
          <p:spPr bwMode="auto">
            <a:xfrm>
              <a:off x="8089900" y="163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5" name="Oval 452"/>
            <p:cNvSpPr>
              <a:spLocks noChangeArrowheads="1"/>
            </p:cNvSpPr>
            <p:nvPr/>
          </p:nvSpPr>
          <p:spPr bwMode="auto">
            <a:xfrm>
              <a:off x="8181975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6" name="Oval 453"/>
            <p:cNvSpPr>
              <a:spLocks noChangeArrowheads="1"/>
            </p:cNvSpPr>
            <p:nvPr/>
          </p:nvSpPr>
          <p:spPr bwMode="auto">
            <a:xfrm>
              <a:off x="8272463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7" name="Oval 454"/>
            <p:cNvSpPr>
              <a:spLocks noChangeArrowheads="1"/>
            </p:cNvSpPr>
            <p:nvPr/>
          </p:nvSpPr>
          <p:spPr bwMode="auto">
            <a:xfrm>
              <a:off x="8362950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8" name="Oval 455"/>
            <p:cNvSpPr>
              <a:spLocks noChangeArrowheads="1"/>
            </p:cNvSpPr>
            <p:nvPr/>
          </p:nvSpPr>
          <p:spPr bwMode="auto">
            <a:xfrm>
              <a:off x="8453438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9" name="Oval 456"/>
            <p:cNvSpPr>
              <a:spLocks noChangeArrowheads="1"/>
            </p:cNvSpPr>
            <p:nvPr/>
          </p:nvSpPr>
          <p:spPr bwMode="auto">
            <a:xfrm>
              <a:off x="8543925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0" name="Oval 457"/>
            <p:cNvSpPr>
              <a:spLocks noChangeArrowheads="1"/>
            </p:cNvSpPr>
            <p:nvPr/>
          </p:nvSpPr>
          <p:spPr bwMode="auto">
            <a:xfrm>
              <a:off x="8634413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1" name="Oval 458"/>
            <p:cNvSpPr>
              <a:spLocks noChangeArrowheads="1"/>
            </p:cNvSpPr>
            <p:nvPr/>
          </p:nvSpPr>
          <p:spPr bwMode="auto">
            <a:xfrm>
              <a:off x="8724900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2" name="Oval 459"/>
            <p:cNvSpPr>
              <a:spLocks noChangeArrowheads="1"/>
            </p:cNvSpPr>
            <p:nvPr/>
          </p:nvSpPr>
          <p:spPr bwMode="auto">
            <a:xfrm>
              <a:off x="8815388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3" name="Oval 460"/>
            <p:cNvSpPr>
              <a:spLocks noChangeArrowheads="1"/>
            </p:cNvSpPr>
            <p:nvPr/>
          </p:nvSpPr>
          <p:spPr bwMode="auto">
            <a:xfrm>
              <a:off x="8905875" y="163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4" name="Oval 461"/>
            <p:cNvSpPr>
              <a:spLocks noChangeArrowheads="1"/>
            </p:cNvSpPr>
            <p:nvPr/>
          </p:nvSpPr>
          <p:spPr bwMode="auto">
            <a:xfrm>
              <a:off x="9088438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5" name="Oval 462"/>
            <p:cNvSpPr>
              <a:spLocks noChangeArrowheads="1"/>
            </p:cNvSpPr>
            <p:nvPr/>
          </p:nvSpPr>
          <p:spPr bwMode="auto">
            <a:xfrm>
              <a:off x="9178925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6" name="Oval 463"/>
            <p:cNvSpPr>
              <a:spLocks noChangeArrowheads="1"/>
            </p:cNvSpPr>
            <p:nvPr/>
          </p:nvSpPr>
          <p:spPr bwMode="auto">
            <a:xfrm>
              <a:off x="9631363" y="163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7" name="Oval 464"/>
            <p:cNvSpPr>
              <a:spLocks noChangeArrowheads="1"/>
            </p:cNvSpPr>
            <p:nvPr/>
          </p:nvSpPr>
          <p:spPr bwMode="auto">
            <a:xfrm>
              <a:off x="174466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8" name="Oval 465"/>
            <p:cNvSpPr>
              <a:spLocks noChangeArrowheads="1"/>
            </p:cNvSpPr>
            <p:nvPr/>
          </p:nvSpPr>
          <p:spPr bwMode="auto">
            <a:xfrm>
              <a:off x="1835150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9" name="Oval 466"/>
            <p:cNvSpPr>
              <a:spLocks noChangeArrowheads="1"/>
            </p:cNvSpPr>
            <p:nvPr/>
          </p:nvSpPr>
          <p:spPr bwMode="auto">
            <a:xfrm>
              <a:off x="192563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0" name="Oval 467"/>
            <p:cNvSpPr>
              <a:spLocks noChangeArrowheads="1"/>
            </p:cNvSpPr>
            <p:nvPr/>
          </p:nvSpPr>
          <p:spPr bwMode="auto">
            <a:xfrm>
              <a:off x="201612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1" name="Oval 468"/>
            <p:cNvSpPr>
              <a:spLocks noChangeArrowheads="1"/>
            </p:cNvSpPr>
            <p:nvPr/>
          </p:nvSpPr>
          <p:spPr bwMode="auto">
            <a:xfrm>
              <a:off x="210661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2" name="Oval 469"/>
            <p:cNvSpPr>
              <a:spLocks noChangeArrowheads="1"/>
            </p:cNvSpPr>
            <p:nvPr/>
          </p:nvSpPr>
          <p:spPr bwMode="auto">
            <a:xfrm>
              <a:off x="228758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3" name="Oval 470"/>
            <p:cNvSpPr>
              <a:spLocks noChangeArrowheads="1"/>
            </p:cNvSpPr>
            <p:nvPr/>
          </p:nvSpPr>
          <p:spPr bwMode="auto">
            <a:xfrm>
              <a:off x="2470150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4" name="Oval 471"/>
            <p:cNvSpPr>
              <a:spLocks noChangeArrowheads="1"/>
            </p:cNvSpPr>
            <p:nvPr/>
          </p:nvSpPr>
          <p:spPr bwMode="auto">
            <a:xfrm>
              <a:off x="256063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5" name="Oval 472"/>
            <p:cNvSpPr>
              <a:spLocks noChangeArrowheads="1"/>
            </p:cNvSpPr>
            <p:nvPr/>
          </p:nvSpPr>
          <p:spPr bwMode="auto">
            <a:xfrm>
              <a:off x="265112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6" name="Oval 473"/>
            <p:cNvSpPr>
              <a:spLocks noChangeArrowheads="1"/>
            </p:cNvSpPr>
            <p:nvPr/>
          </p:nvSpPr>
          <p:spPr bwMode="auto">
            <a:xfrm>
              <a:off x="2832100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7" name="Oval 474"/>
            <p:cNvSpPr>
              <a:spLocks noChangeArrowheads="1"/>
            </p:cNvSpPr>
            <p:nvPr/>
          </p:nvSpPr>
          <p:spPr bwMode="auto">
            <a:xfrm>
              <a:off x="292258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8" name="Oval 475"/>
            <p:cNvSpPr>
              <a:spLocks noChangeArrowheads="1"/>
            </p:cNvSpPr>
            <p:nvPr/>
          </p:nvSpPr>
          <p:spPr bwMode="auto">
            <a:xfrm>
              <a:off x="301307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9" name="Oval 476"/>
            <p:cNvSpPr>
              <a:spLocks noChangeArrowheads="1"/>
            </p:cNvSpPr>
            <p:nvPr/>
          </p:nvSpPr>
          <p:spPr bwMode="auto">
            <a:xfrm>
              <a:off x="310356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0" name="Oval 477"/>
            <p:cNvSpPr>
              <a:spLocks noChangeArrowheads="1"/>
            </p:cNvSpPr>
            <p:nvPr/>
          </p:nvSpPr>
          <p:spPr bwMode="auto">
            <a:xfrm>
              <a:off x="3829050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1" name="Oval 478"/>
            <p:cNvSpPr>
              <a:spLocks noChangeArrowheads="1"/>
            </p:cNvSpPr>
            <p:nvPr/>
          </p:nvSpPr>
          <p:spPr bwMode="auto">
            <a:xfrm>
              <a:off x="391953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2" name="Oval 479"/>
            <p:cNvSpPr>
              <a:spLocks noChangeArrowheads="1"/>
            </p:cNvSpPr>
            <p:nvPr/>
          </p:nvSpPr>
          <p:spPr bwMode="auto">
            <a:xfrm>
              <a:off x="401002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3" name="Oval 480"/>
            <p:cNvSpPr>
              <a:spLocks noChangeArrowheads="1"/>
            </p:cNvSpPr>
            <p:nvPr/>
          </p:nvSpPr>
          <p:spPr bwMode="auto">
            <a:xfrm>
              <a:off x="4102100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4" name="Oval 481"/>
            <p:cNvSpPr>
              <a:spLocks noChangeArrowheads="1"/>
            </p:cNvSpPr>
            <p:nvPr/>
          </p:nvSpPr>
          <p:spPr bwMode="auto">
            <a:xfrm>
              <a:off x="419258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5" name="Oval 482"/>
            <p:cNvSpPr>
              <a:spLocks noChangeArrowheads="1"/>
            </p:cNvSpPr>
            <p:nvPr/>
          </p:nvSpPr>
          <p:spPr bwMode="auto">
            <a:xfrm>
              <a:off x="428307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6" name="Oval 483"/>
            <p:cNvSpPr>
              <a:spLocks noChangeArrowheads="1"/>
            </p:cNvSpPr>
            <p:nvPr/>
          </p:nvSpPr>
          <p:spPr bwMode="auto">
            <a:xfrm>
              <a:off x="437356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7" name="Oval 484"/>
            <p:cNvSpPr>
              <a:spLocks noChangeArrowheads="1"/>
            </p:cNvSpPr>
            <p:nvPr/>
          </p:nvSpPr>
          <p:spPr bwMode="auto">
            <a:xfrm>
              <a:off x="4464050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8" name="Oval 485"/>
            <p:cNvSpPr>
              <a:spLocks noChangeArrowheads="1"/>
            </p:cNvSpPr>
            <p:nvPr/>
          </p:nvSpPr>
          <p:spPr bwMode="auto">
            <a:xfrm>
              <a:off x="455453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9" name="Oval 486"/>
            <p:cNvSpPr>
              <a:spLocks noChangeArrowheads="1"/>
            </p:cNvSpPr>
            <p:nvPr/>
          </p:nvSpPr>
          <p:spPr bwMode="auto">
            <a:xfrm>
              <a:off x="464502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0" name="Oval 487"/>
            <p:cNvSpPr>
              <a:spLocks noChangeArrowheads="1"/>
            </p:cNvSpPr>
            <p:nvPr/>
          </p:nvSpPr>
          <p:spPr bwMode="auto">
            <a:xfrm>
              <a:off x="473551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1" name="Oval 488"/>
            <p:cNvSpPr>
              <a:spLocks noChangeArrowheads="1"/>
            </p:cNvSpPr>
            <p:nvPr/>
          </p:nvSpPr>
          <p:spPr bwMode="auto">
            <a:xfrm>
              <a:off x="700246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2" name="Oval 489"/>
            <p:cNvSpPr>
              <a:spLocks noChangeArrowheads="1"/>
            </p:cNvSpPr>
            <p:nvPr/>
          </p:nvSpPr>
          <p:spPr bwMode="auto">
            <a:xfrm>
              <a:off x="754697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3" name="Oval 490"/>
            <p:cNvSpPr>
              <a:spLocks noChangeArrowheads="1"/>
            </p:cNvSpPr>
            <p:nvPr/>
          </p:nvSpPr>
          <p:spPr bwMode="auto">
            <a:xfrm>
              <a:off x="781843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4" name="Oval 491"/>
            <p:cNvSpPr>
              <a:spLocks noChangeArrowheads="1"/>
            </p:cNvSpPr>
            <p:nvPr/>
          </p:nvSpPr>
          <p:spPr bwMode="auto">
            <a:xfrm>
              <a:off x="790892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5" name="Oval 492"/>
            <p:cNvSpPr>
              <a:spLocks noChangeArrowheads="1"/>
            </p:cNvSpPr>
            <p:nvPr/>
          </p:nvSpPr>
          <p:spPr bwMode="auto">
            <a:xfrm>
              <a:off x="799941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6" name="Oval 493"/>
            <p:cNvSpPr>
              <a:spLocks noChangeArrowheads="1"/>
            </p:cNvSpPr>
            <p:nvPr/>
          </p:nvSpPr>
          <p:spPr bwMode="auto">
            <a:xfrm>
              <a:off x="8089900" y="1720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7" name="Oval 494"/>
            <p:cNvSpPr>
              <a:spLocks noChangeArrowheads="1"/>
            </p:cNvSpPr>
            <p:nvPr/>
          </p:nvSpPr>
          <p:spPr bwMode="auto">
            <a:xfrm>
              <a:off x="818197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8" name="Oval 495"/>
            <p:cNvSpPr>
              <a:spLocks noChangeArrowheads="1"/>
            </p:cNvSpPr>
            <p:nvPr/>
          </p:nvSpPr>
          <p:spPr bwMode="auto">
            <a:xfrm>
              <a:off x="827246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9" name="Oval 496"/>
            <p:cNvSpPr>
              <a:spLocks noChangeArrowheads="1"/>
            </p:cNvSpPr>
            <p:nvPr/>
          </p:nvSpPr>
          <p:spPr bwMode="auto">
            <a:xfrm>
              <a:off x="8362950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0" name="Oval 497"/>
            <p:cNvSpPr>
              <a:spLocks noChangeArrowheads="1"/>
            </p:cNvSpPr>
            <p:nvPr/>
          </p:nvSpPr>
          <p:spPr bwMode="auto">
            <a:xfrm>
              <a:off x="845343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1" name="Oval 498"/>
            <p:cNvSpPr>
              <a:spLocks noChangeArrowheads="1"/>
            </p:cNvSpPr>
            <p:nvPr/>
          </p:nvSpPr>
          <p:spPr bwMode="auto">
            <a:xfrm>
              <a:off x="854392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2" name="Oval 499"/>
            <p:cNvSpPr>
              <a:spLocks noChangeArrowheads="1"/>
            </p:cNvSpPr>
            <p:nvPr/>
          </p:nvSpPr>
          <p:spPr bwMode="auto">
            <a:xfrm>
              <a:off x="863441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3" name="Oval 500"/>
            <p:cNvSpPr>
              <a:spLocks noChangeArrowheads="1"/>
            </p:cNvSpPr>
            <p:nvPr/>
          </p:nvSpPr>
          <p:spPr bwMode="auto">
            <a:xfrm>
              <a:off x="8724900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4" name="Oval 501"/>
            <p:cNvSpPr>
              <a:spLocks noChangeArrowheads="1"/>
            </p:cNvSpPr>
            <p:nvPr/>
          </p:nvSpPr>
          <p:spPr bwMode="auto">
            <a:xfrm>
              <a:off x="881538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5" name="Oval 502"/>
            <p:cNvSpPr>
              <a:spLocks noChangeArrowheads="1"/>
            </p:cNvSpPr>
            <p:nvPr/>
          </p:nvSpPr>
          <p:spPr bwMode="auto">
            <a:xfrm>
              <a:off x="8905875" y="1720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6" name="Oval 503"/>
            <p:cNvSpPr>
              <a:spLocks noChangeArrowheads="1"/>
            </p:cNvSpPr>
            <p:nvPr/>
          </p:nvSpPr>
          <p:spPr bwMode="auto">
            <a:xfrm>
              <a:off x="8997950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7" name="Oval 504"/>
            <p:cNvSpPr>
              <a:spLocks noChangeArrowheads="1"/>
            </p:cNvSpPr>
            <p:nvPr/>
          </p:nvSpPr>
          <p:spPr bwMode="auto">
            <a:xfrm>
              <a:off x="9088438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8" name="Oval 505"/>
            <p:cNvSpPr>
              <a:spLocks noChangeArrowheads="1"/>
            </p:cNvSpPr>
            <p:nvPr/>
          </p:nvSpPr>
          <p:spPr bwMode="auto">
            <a:xfrm>
              <a:off x="9178925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9" name="Oval 506"/>
            <p:cNvSpPr>
              <a:spLocks noChangeArrowheads="1"/>
            </p:cNvSpPr>
            <p:nvPr/>
          </p:nvSpPr>
          <p:spPr bwMode="auto">
            <a:xfrm>
              <a:off x="9631363" y="172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0" name="Oval 507"/>
            <p:cNvSpPr>
              <a:spLocks noChangeArrowheads="1"/>
            </p:cNvSpPr>
            <p:nvPr/>
          </p:nvSpPr>
          <p:spPr bwMode="auto">
            <a:xfrm>
              <a:off x="174466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1" name="Oval 508"/>
            <p:cNvSpPr>
              <a:spLocks noChangeArrowheads="1"/>
            </p:cNvSpPr>
            <p:nvPr/>
          </p:nvSpPr>
          <p:spPr bwMode="auto">
            <a:xfrm>
              <a:off x="183515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2" name="Oval 509"/>
            <p:cNvSpPr>
              <a:spLocks noChangeArrowheads="1"/>
            </p:cNvSpPr>
            <p:nvPr/>
          </p:nvSpPr>
          <p:spPr bwMode="auto">
            <a:xfrm>
              <a:off x="192563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3" name="Oval 510"/>
            <p:cNvSpPr>
              <a:spLocks noChangeArrowheads="1"/>
            </p:cNvSpPr>
            <p:nvPr/>
          </p:nvSpPr>
          <p:spPr bwMode="auto">
            <a:xfrm>
              <a:off x="201612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4" name="Oval 511"/>
            <p:cNvSpPr>
              <a:spLocks noChangeArrowheads="1"/>
            </p:cNvSpPr>
            <p:nvPr/>
          </p:nvSpPr>
          <p:spPr bwMode="auto">
            <a:xfrm>
              <a:off x="210661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5" name="Oval 512"/>
            <p:cNvSpPr>
              <a:spLocks noChangeArrowheads="1"/>
            </p:cNvSpPr>
            <p:nvPr/>
          </p:nvSpPr>
          <p:spPr bwMode="auto">
            <a:xfrm>
              <a:off x="219710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6" name="Oval 513"/>
            <p:cNvSpPr>
              <a:spLocks noChangeArrowheads="1"/>
            </p:cNvSpPr>
            <p:nvPr/>
          </p:nvSpPr>
          <p:spPr bwMode="auto">
            <a:xfrm>
              <a:off x="228758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7" name="Oval 514"/>
            <p:cNvSpPr>
              <a:spLocks noChangeArrowheads="1"/>
            </p:cNvSpPr>
            <p:nvPr/>
          </p:nvSpPr>
          <p:spPr bwMode="auto">
            <a:xfrm>
              <a:off x="247015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8" name="Oval 515"/>
            <p:cNvSpPr>
              <a:spLocks noChangeArrowheads="1"/>
            </p:cNvSpPr>
            <p:nvPr/>
          </p:nvSpPr>
          <p:spPr bwMode="auto">
            <a:xfrm>
              <a:off x="256063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9" name="Oval 516"/>
            <p:cNvSpPr>
              <a:spLocks noChangeArrowheads="1"/>
            </p:cNvSpPr>
            <p:nvPr/>
          </p:nvSpPr>
          <p:spPr bwMode="auto">
            <a:xfrm>
              <a:off x="265112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0" name="Oval 517"/>
            <p:cNvSpPr>
              <a:spLocks noChangeArrowheads="1"/>
            </p:cNvSpPr>
            <p:nvPr/>
          </p:nvSpPr>
          <p:spPr bwMode="auto">
            <a:xfrm>
              <a:off x="283210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1" name="Oval 518"/>
            <p:cNvSpPr>
              <a:spLocks noChangeArrowheads="1"/>
            </p:cNvSpPr>
            <p:nvPr/>
          </p:nvSpPr>
          <p:spPr bwMode="auto">
            <a:xfrm>
              <a:off x="292258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2" name="Oval 519"/>
            <p:cNvSpPr>
              <a:spLocks noChangeArrowheads="1"/>
            </p:cNvSpPr>
            <p:nvPr/>
          </p:nvSpPr>
          <p:spPr bwMode="auto">
            <a:xfrm>
              <a:off x="301307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3" name="Oval 520"/>
            <p:cNvSpPr>
              <a:spLocks noChangeArrowheads="1"/>
            </p:cNvSpPr>
            <p:nvPr/>
          </p:nvSpPr>
          <p:spPr bwMode="auto">
            <a:xfrm>
              <a:off x="310356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4" name="Oval 521"/>
            <p:cNvSpPr>
              <a:spLocks noChangeArrowheads="1"/>
            </p:cNvSpPr>
            <p:nvPr/>
          </p:nvSpPr>
          <p:spPr bwMode="auto">
            <a:xfrm>
              <a:off x="319405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5" name="Oval 522"/>
            <p:cNvSpPr>
              <a:spLocks noChangeArrowheads="1"/>
            </p:cNvSpPr>
            <p:nvPr/>
          </p:nvSpPr>
          <p:spPr bwMode="auto">
            <a:xfrm>
              <a:off x="382905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6" name="Oval 523"/>
            <p:cNvSpPr>
              <a:spLocks noChangeArrowheads="1"/>
            </p:cNvSpPr>
            <p:nvPr/>
          </p:nvSpPr>
          <p:spPr bwMode="auto">
            <a:xfrm>
              <a:off x="391953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7" name="Oval 524"/>
            <p:cNvSpPr>
              <a:spLocks noChangeArrowheads="1"/>
            </p:cNvSpPr>
            <p:nvPr/>
          </p:nvSpPr>
          <p:spPr bwMode="auto">
            <a:xfrm>
              <a:off x="401002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8" name="Oval 525"/>
            <p:cNvSpPr>
              <a:spLocks noChangeArrowheads="1"/>
            </p:cNvSpPr>
            <p:nvPr/>
          </p:nvSpPr>
          <p:spPr bwMode="auto">
            <a:xfrm>
              <a:off x="410210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9" name="Oval 526"/>
            <p:cNvSpPr>
              <a:spLocks noChangeArrowheads="1"/>
            </p:cNvSpPr>
            <p:nvPr/>
          </p:nvSpPr>
          <p:spPr bwMode="auto">
            <a:xfrm>
              <a:off x="419258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0" name="Oval 527"/>
            <p:cNvSpPr>
              <a:spLocks noChangeArrowheads="1"/>
            </p:cNvSpPr>
            <p:nvPr/>
          </p:nvSpPr>
          <p:spPr bwMode="auto">
            <a:xfrm>
              <a:off x="428307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1" name="Oval 528"/>
            <p:cNvSpPr>
              <a:spLocks noChangeArrowheads="1"/>
            </p:cNvSpPr>
            <p:nvPr/>
          </p:nvSpPr>
          <p:spPr bwMode="auto">
            <a:xfrm>
              <a:off x="437356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2" name="Oval 529"/>
            <p:cNvSpPr>
              <a:spLocks noChangeArrowheads="1"/>
            </p:cNvSpPr>
            <p:nvPr/>
          </p:nvSpPr>
          <p:spPr bwMode="auto">
            <a:xfrm>
              <a:off x="446405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3" name="Oval 530"/>
            <p:cNvSpPr>
              <a:spLocks noChangeArrowheads="1"/>
            </p:cNvSpPr>
            <p:nvPr/>
          </p:nvSpPr>
          <p:spPr bwMode="auto">
            <a:xfrm>
              <a:off x="455453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4" name="Oval 531"/>
            <p:cNvSpPr>
              <a:spLocks noChangeArrowheads="1"/>
            </p:cNvSpPr>
            <p:nvPr/>
          </p:nvSpPr>
          <p:spPr bwMode="auto">
            <a:xfrm>
              <a:off x="464502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5" name="Oval 532"/>
            <p:cNvSpPr>
              <a:spLocks noChangeArrowheads="1"/>
            </p:cNvSpPr>
            <p:nvPr/>
          </p:nvSpPr>
          <p:spPr bwMode="auto">
            <a:xfrm>
              <a:off x="473551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6" name="Oval 533"/>
            <p:cNvSpPr>
              <a:spLocks noChangeArrowheads="1"/>
            </p:cNvSpPr>
            <p:nvPr/>
          </p:nvSpPr>
          <p:spPr bwMode="auto">
            <a:xfrm>
              <a:off x="700246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7" name="Oval 534"/>
            <p:cNvSpPr>
              <a:spLocks noChangeArrowheads="1"/>
            </p:cNvSpPr>
            <p:nvPr/>
          </p:nvSpPr>
          <p:spPr bwMode="auto">
            <a:xfrm>
              <a:off x="745648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8" name="Oval 535"/>
            <p:cNvSpPr>
              <a:spLocks noChangeArrowheads="1"/>
            </p:cNvSpPr>
            <p:nvPr/>
          </p:nvSpPr>
          <p:spPr bwMode="auto">
            <a:xfrm>
              <a:off x="754697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9" name="Oval 536"/>
            <p:cNvSpPr>
              <a:spLocks noChangeArrowheads="1"/>
            </p:cNvSpPr>
            <p:nvPr/>
          </p:nvSpPr>
          <p:spPr bwMode="auto">
            <a:xfrm>
              <a:off x="763746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0" name="Oval 537"/>
            <p:cNvSpPr>
              <a:spLocks noChangeArrowheads="1"/>
            </p:cNvSpPr>
            <p:nvPr/>
          </p:nvSpPr>
          <p:spPr bwMode="auto">
            <a:xfrm>
              <a:off x="772795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1" name="Oval 538"/>
            <p:cNvSpPr>
              <a:spLocks noChangeArrowheads="1"/>
            </p:cNvSpPr>
            <p:nvPr/>
          </p:nvSpPr>
          <p:spPr bwMode="auto">
            <a:xfrm>
              <a:off x="781843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2" name="Oval 539"/>
            <p:cNvSpPr>
              <a:spLocks noChangeArrowheads="1"/>
            </p:cNvSpPr>
            <p:nvPr/>
          </p:nvSpPr>
          <p:spPr bwMode="auto">
            <a:xfrm>
              <a:off x="790892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3" name="Oval 540"/>
            <p:cNvSpPr>
              <a:spLocks noChangeArrowheads="1"/>
            </p:cNvSpPr>
            <p:nvPr/>
          </p:nvSpPr>
          <p:spPr bwMode="auto">
            <a:xfrm>
              <a:off x="799941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4" name="Oval 541"/>
            <p:cNvSpPr>
              <a:spLocks noChangeArrowheads="1"/>
            </p:cNvSpPr>
            <p:nvPr/>
          </p:nvSpPr>
          <p:spPr bwMode="auto">
            <a:xfrm>
              <a:off x="8089900" y="1811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5" name="Oval 542"/>
            <p:cNvSpPr>
              <a:spLocks noChangeArrowheads="1"/>
            </p:cNvSpPr>
            <p:nvPr/>
          </p:nvSpPr>
          <p:spPr bwMode="auto">
            <a:xfrm>
              <a:off x="818197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6" name="Oval 543"/>
            <p:cNvSpPr>
              <a:spLocks noChangeArrowheads="1"/>
            </p:cNvSpPr>
            <p:nvPr/>
          </p:nvSpPr>
          <p:spPr bwMode="auto">
            <a:xfrm>
              <a:off x="827246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7" name="Oval 544"/>
            <p:cNvSpPr>
              <a:spLocks noChangeArrowheads="1"/>
            </p:cNvSpPr>
            <p:nvPr/>
          </p:nvSpPr>
          <p:spPr bwMode="auto">
            <a:xfrm>
              <a:off x="836295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8" name="Oval 545"/>
            <p:cNvSpPr>
              <a:spLocks noChangeArrowheads="1"/>
            </p:cNvSpPr>
            <p:nvPr/>
          </p:nvSpPr>
          <p:spPr bwMode="auto">
            <a:xfrm>
              <a:off x="845343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9" name="Oval 546"/>
            <p:cNvSpPr>
              <a:spLocks noChangeArrowheads="1"/>
            </p:cNvSpPr>
            <p:nvPr/>
          </p:nvSpPr>
          <p:spPr bwMode="auto">
            <a:xfrm>
              <a:off x="854392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0" name="Oval 547"/>
            <p:cNvSpPr>
              <a:spLocks noChangeArrowheads="1"/>
            </p:cNvSpPr>
            <p:nvPr/>
          </p:nvSpPr>
          <p:spPr bwMode="auto">
            <a:xfrm>
              <a:off x="863441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1" name="Oval 548"/>
            <p:cNvSpPr>
              <a:spLocks noChangeArrowheads="1"/>
            </p:cNvSpPr>
            <p:nvPr/>
          </p:nvSpPr>
          <p:spPr bwMode="auto">
            <a:xfrm>
              <a:off x="872490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2" name="Oval 549"/>
            <p:cNvSpPr>
              <a:spLocks noChangeArrowheads="1"/>
            </p:cNvSpPr>
            <p:nvPr/>
          </p:nvSpPr>
          <p:spPr bwMode="auto">
            <a:xfrm>
              <a:off x="881538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3" name="Oval 550"/>
            <p:cNvSpPr>
              <a:spLocks noChangeArrowheads="1"/>
            </p:cNvSpPr>
            <p:nvPr/>
          </p:nvSpPr>
          <p:spPr bwMode="auto">
            <a:xfrm>
              <a:off x="8905875" y="1811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4" name="Oval 551"/>
            <p:cNvSpPr>
              <a:spLocks noChangeArrowheads="1"/>
            </p:cNvSpPr>
            <p:nvPr/>
          </p:nvSpPr>
          <p:spPr bwMode="auto">
            <a:xfrm>
              <a:off x="899795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5" name="Oval 552"/>
            <p:cNvSpPr>
              <a:spLocks noChangeArrowheads="1"/>
            </p:cNvSpPr>
            <p:nvPr/>
          </p:nvSpPr>
          <p:spPr bwMode="auto">
            <a:xfrm>
              <a:off x="908843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6" name="Oval 553"/>
            <p:cNvSpPr>
              <a:spLocks noChangeArrowheads="1"/>
            </p:cNvSpPr>
            <p:nvPr/>
          </p:nvSpPr>
          <p:spPr bwMode="auto">
            <a:xfrm>
              <a:off x="917892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7" name="Oval 554"/>
            <p:cNvSpPr>
              <a:spLocks noChangeArrowheads="1"/>
            </p:cNvSpPr>
            <p:nvPr/>
          </p:nvSpPr>
          <p:spPr bwMode="auto">
            <a:xfrm>
              <a:off x="9359900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8" name="Oval 555"/>
            <p:cNvSpPr>
              <a:spLocks noChangeArrowheads="1"/>
            </p:cNvSpPr>
            <p:nvPr/>
          </p:nvSpPr>
          <p:spPr bwMode="auto">
            <a:xfrm>
              <a:off x="9450388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9" name="Oval 556"/>
            <p:cNvSpPr>
              <a:spLocks noChangeArrowheads="1"/>
            </p:cNvSpPr>
            <p:nvPr/>
          </p:nvSpPr>
          <p:spPr bwMode="auto">
            <a:xfrm>
              <a:off x="9631363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0" name="Oval 557"/>
            <p:cNvSpPr>
              <a:spLocks noChangeArrowheads="1"/>
            </p:cNvSpPr>
            <p:nvPr/>
          </p:nvSpPr>
          <p:spPr bwMode="auto">
            <a:xfrm>
              <a:off x="9721850" y="1811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1" name="Oval 558"/>
            <p:cNvSpPr>
              <a:spLocks noChangeArrowheads="1"/>
            </p:cNvSpPr>
            <p:nvPr/>
          </p:nvSpPr>
          <p:spPr bwMode="auto">
            <a:xfrm>
              <a:off x="9813925" y="181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2" name="Oval 559"/>
            <p:cNvSpPr>
              <a:spLocks noChangeArrowheads="1"/>
            </p:cNvSpPr>
            <p:nvPr/>
          </p:nvSpPr>
          <p:spPr bwMode="auto">
            <a:xfrm>
              <a:off x="7461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3" name="Oval 560"/>
            <p:cNvSpPr>
              <a:spLocks noChangeArrowheads="1"/>
            </p:cNvSpPr>
            <p:nvPr/>
          </p:nvSpPr>
          <p:spPr bwMode="auto">
            <a:xfrm>
              <a:off x="83820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4" name="Oval 561"/>
            <p:cNvSpPr>
              <a:spLocks noChangeArrowheads="1"/>
            </p:cNvSpPr>
            <p:nvPr/>
          </p:nvSpPr>
          <p:spPr bwMode="auto">
            <a:xfrm>
              <a:off x="192563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5" name="Oval 562"/>
            <p:cNvSpPr>
              <a:spLocks noChangeArrowheads="1"/>
            </p:cNvSpPr>
            <p:nvPr/>
          </p:nvSpPr>
          <p:spPr bwMode="auto">
            <a:xfrm>
              <a:off x="20161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6" name="Oval 563"/>
            <p:cNvSpPr>
              <a:spLocks noChangeArrowheads="1"/>
            </p:cNvSpPr>
            <p:nvPr/>
          </p:nvSpPr>
          <p:spPr bwMode="auto">
            <a:xfrm>
              <a:off x="210661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7" name="Oval 564"/>
            <p:cNvSpPr>
              <a:spLocks noChangeArrowheads="1"/>
            </p:cNvSpPr>
            <p:nvPr/>
          </p:nvSpPr>
          <p:spPr bwMode="auto">
            <a:xfrm>
              <a:off x="219710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8" name="Oval 565"/>
            <p:cNvSpPr>
              <a:spLocks noChangeArrowheads="1"/>
            </p:cNvSpPr>
            <p:nvPr/>
          </p:nvSpPr>
          <p:spPr bwMode="auto">
            <a:xfrm>
              <a:off x="228758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9" name="Oval 566"/>
            <p:cNvSpPr>
              <a:spLocks noChangeArrowheads="1"/>
            </p:cNvSpPr>
            <p:nvPr/>
          </p:nvSpPr>
          <p:spPr bwMode="auto">
            <a:xfrm>
              <a:off x="26511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0" name="Oval 567"/>
            <p:cNvSpPr>
              <a:spLocks noChangeArrowheads="1"/>
            </p:cNvSpPr>
            <p:nvPr/>
          </p:nvSpPr>
          <p:spPr bwMode="auto">
            <a:xfrm>
              <a:off x="283210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1" name="Oval 568"/>
            <p:cNvSpPr>
              <a:spLocks noChangeArrowheads="1"/>
            </p:cNvSpPr>
            <p:nvPr/>
          </p:nvSpPr>
          <p:spPr bwMode="auto">
            <a:xfrm>
              <a:off x="292258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2" name="Oval 569"/>
            <p:cNvSpPr>
              <a:spLocks noChangeArrowheads="1"/>
            </p:cNvSpPr>
            <p:nvPr/>
          </p:nvSpPr>
          <p:spPr bwMode="auto">
            <a:xfrm>
              <a:off x="301307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3" name="Oval 570"/>
            <p:cNvSpPr>
              <a:spLocks noChangeArrowheads="1"/>
            </p:cNvSpPr>
            <p:nvPr/>
          </p:nvSpPr>
          <p:spPr bwMode="auto">
            <a:xfrm>
              <a:off x="310356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4" name="Oval 571"/>
            <p:cNvSpPr>
              <a:spLocks noChangeArrowheads="1"/>
            </p:cNvSpPr>
            <p:nvPr/>
          </p:nvSpPr>
          <p:spPr bwMode="auto">
            <a:xfrm>
              <a:off x="319405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5" name="Oval 572"/>
            <p:cNvSpPr>
              <a:spLocks noChangeArrowheads="1"/>
            </p:cNvSpPr>
            <p:nvPr/>
          </p:nvSpPr>
          <p:spPr bwMode="auto">
            <a:xfrm>
              <a:off x="32861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6" name="Oval 573"/>
            <p:cNvSpPr>
              <a:spLocks noChangeArrowheads="1"/>
            </p:cNvSpPr>
            <p:nvPr/>
          </p:nvSpPr>
          <p:spPr bwMode="auto">
            <a:xfrm>
              <a:off x="382905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7" name="Oval 574"/>
            <p:cNvSpPr>
              <a:spLocks noChangeArrowheads="1"/>
            </p:cNvSpPr>
            <p:nvPr/>
          </p:nvSpPr>
          <p:spPr bwMode="auto">
            <a:xfrm>
              <a:off x="391953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8" name="Oval 575"/>
            <p:cNvSpPr>
              <a:spLocks noChangeArrowheads="1"/>
            </p:cNvSpPr>
            <p:nvPr/>
          </p:nvSpPr>
          <p:spPr bwMode="auto">
            <a:xfrm>
              <a:off x="40100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9" name="Oval 576"/>
            <p:cNvSpPr>
              <a:spLocks noChangeArrowheads="1"/>
            </p:cNvSpPr>
            <p:nvPr/>
          </p:nvSpPr>
          <p:spPr bwMode="auto">
            <a:xfrm>
              <a:off x="410210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0" name="Oval 577"/>
            <p:cNvSpPr>
              <a:spLocks noChangeArrowheads="1"/>
            </p:cNvSpPr>
            <p:nvPr/>
          </p:nvSpPr>
          <p:spPr bwMode="auto">
            <a:xfrm>
              <a:off x="419258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1" name="Oval 578"/>
            <p:cNvSpPr>
              <a:spLocks noChangeArrowheads="1"/>
            </p:cNvSpPr>
            <p:nvPr/>
          </p:nvSpPr>
          <p:spPr bwMode="auto">
            <a:xfrm>
              <a:off x="428307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2" name="Oval 579"/>
            <p:cNvSpPr>
              <a:spLocks noChangeArrowheads="1"/>
            </p:cNvSpPr>
            <p:nvPr/>
          </p:nvSpPr>
          <p:spPr bwMode="auto">
            <a:xfrm>
              <a:off x="437356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3" name="Oval 580"/>
            <p:cNvSpPr>
              <a:spLocks noChangeArrowheads="1"/>
            </p:cNvSpPr>
            <p:nvPr/>
          </p:nvSpPr>
          <p:spPr bwMode="auto">
            <a:xfrm>
              <a:off x="446405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4" name="Oval 581"/>
            <p:cNvSpPr>
              <a:spLocks noChangeArrowheads="1"/>
            </p:cNvSpPr>
            <p:nvPr/>
          </p:nvSpPr>
          <p:spPr bwMode="auto">
            <a:xfrm>
              <a:off x="455453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5" name="Oval 582"/>
            <p:cNvSpPr>
              <a:spLocks noChangeArrowheads="1"/>
            </p:cNvSpPr>
            <p:nvPr/>
          </p:nvSpPr>
          <p:spPr bwMode="auto">
            <a:xfrm>
              <a:off x="46450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6" name="Oval 583"/>
            <p:cNvSpPr>
              <a:spLocks noChangeArrowheads="1"/>
            </p:cNvSpPr>
            <p:nvPr/>
          </p:nvSpPr>
          <p:spPr bwMode="auto">
            <a:xfrm>
              <a:off x="473551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7" name="Oval 584"/>
            <p:cNvSpPr>
              <a:spLocks noChangeArrowheads="1"/>
            </p:cNvSpPr>
            <p:nvPr/>
          </p:nvSpPr>
          <p:spPr bwMode="auto">
            <a:xfrm>
              <a:off x="618648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8" name="Oval 585"/>
            <p:cNvSpPr>
              <a:spLocks noChangeArrowheads="1"/>
            </p:cNvSpPr>
            <p:nvPr/>
          </p:nvSpPr>
          <p:spPr bwMode="auto">
            <a:xfrm>
              <a:off x="627697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9" name="Oval 586"/>
            <p:cNvSpPr>
              <a:spLocks noChangeArrowheads="1"/>
            </p:cNvSpPr>
            <p:nvPr/>
          </p:nvSpPr>
          <p:spPr bwMode="auto">
            <a:xfrm>
              <a:off x="709295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0" name="Oval 587"/>
            <p:cNvSpPr>
              <a:spLocks noChangeArrowheads="1"/>
            </p:cNvSpPr>
            <p:nvPr/>
          </p:nvSpPr>
          <p:spPr bwMode="auto">
            <a:xfrm>
              <a:off x="745648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1" name="Oval 588"/>
            <p:cNvSpPr>
              <a:spLocks noChangeArrowheads="1"/>
            </p:cNvSpPr>
            <p:nvPr/>
          </p:nvSpPr>
          <p:spPr bwMode="auto">
            <a:xfrm>
              <a:off x="754697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2" name="Oval 589"/>
            <p:cNvSpPr>
              <a:spLocks noChangeArrowheads="1"/>
            </p:cNvSpPr>
            <p:nvPr/>
          </p:nvSpPr>
          <p:spPr bwMode="auto">
            <a:xfrm>
              <a:off x="763746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3" name="Oval 590"/>
            <p:cNvSpPr>
              <a:spLocks noChangeArrowheads="1"/>
            </p:cNvSpPr>
            <p:nvPr/>
          </p:nvSpPr>
          <p:spPr bwMode="auto">
            <a:xfrm>
              <a:off x="772795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4" name="Oval 591"/>
            <p:cNvSpPr>
              <a:spLocks noChangeArrowheads="1"/>
            </p:cNvSpPr>
            <p:nvPr/>
          </p:nvSpPr>
          <p:spPr bwMode="auto">
            <a:xfrm>
              <a:off x="781843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5" name="Oval 592"/>
            <p:cNvSpPr>
              <a:spLocks noChangeArrowheads="1"/>
            </p:cNvSpPr>
            <p:nvPr/>
          </p:nvSpPr>
          <p:spPr bwMode="auto">
            <a:xfrm>
              <a:off x="79089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6" name="Oval 593"/>
            <p:cNvSpPr>
              <a:spLocks noChangeArrowheads="1"/>
            </p:cNvSpPr>
            <p:nvPr/>
          </p:nvSpPr>
          <p:spPr bwMode="auto">
            <a:xfrm>
              <a:off x="799941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7" name="Oval 594"/>
            <p:cNvSpPr>
              <a:spLocks noChangeArrowheads="1"/>
            </p:cNvSpPr>
            <p:nvPr/>
          </p:nvSpPr>
          <p:spPr bwMode="auto">
            <a:xfrm>
              <a:off x="8089900" y="1901825"/>
              <a:ext cx="61913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8" name="Oval 595"/>
            <p:cNvSpPr>
              <a:spLocks noChangeArrowheads="1"/>
            </p:cNvSpPr>
            <p:nvPr/>
          </p:nvSpPr>
          <p:spPr bwMode="auto">
            <a:xfrm>
              <a:off x="818197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9" name="Oval 596"/>
            <p:cNvSpPr>
              <a:spLocks noChangeArrowheads="1"/>
            </p:cNvSpPr>
            <p:nvPr/>
          </p:nvSpPr>
          <p:spPr bwMode="auto">
            <a:xfrm>
              <a:off x="827246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0" name="Oval 597"/>
            <p:cNvSpPr>
              <a:spLocks noChangeArrowheads="1"/>
            </p:cNvSpPr>
            <p:nvPr/>
          </p:nvSpPr>
          <p:spPr bwMode="auto">
            <a:xfrm>
              <a:off x="836295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1" name="Oval 598"/>
            <p:cNvSpPr>
              <a:spLocks noChangeArrowheads="1"/>
            </p:cNvSpPr>
            <p:nvPr/>
          </p:nvSpPr>
          <p:spPr bwMode="auto">
            <a:xfrm>
              <a:off x="845343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2" name="Oval 599"/>
            <p:cNvSpPr>
              <a:spLocks noChangeArrowheads="1"/>
            </p:cNvSpPr>
            <p:nvPr/>
          </p:nvSpPr>
          <p:spPr bwMode="auto">
            <a:xfrm>
              <a:off x="85439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3" name="Oval 600"/>
            <p:cNvSpPr>
              <a:spLocks noChangeArrowheads="1"/>
            </p:cNvSpPr>
            <p:nvPr/>
          </p:nvSpPr>
          <p:spPr bwMode="auto">
            <a:xfrm>
              <a:off x="863441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4" name="Oval 601"/>
            <p:cNvSpPr>
              <a:spLocks noChangeArrowheads="1"/>
            </p:cNvSpPr>
            <p:nvPr/>
          </p:nvSpPr>
          <p:spPr bwMode="auto">
            <a:xfrm>
              <a:off x="872490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5" name="Oval 602"/>
            <p:cNvSpPr>
              <a:spLocks noChangeArrowheads="1"/>
            </p:cNvSpPr>
            <p:nvPr/>
          </p:nvSpPr>
          <p:spPr bwMode="auto">
            <a:xfrm>
              <a:off x="881538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6" name="Oval 603"/>
            <p:cNvSpPr>
              <a:spLocks noChangeArrowheads="1"/>
            </p:cNvSpPr>
            <p:nvPr/>
          </p:nvSpPr>
          <p:spPr bwMode="auto">
            <a:xfrm>
              <a:off x="8905875" y="1901825"/>
              <a:ext cx="61913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7" name="Oval 604"/>
            <p:cNvSpPr>
              <a:spLocks noChangeArrowheads="1"/>
            </p:cNvSpPr>
            <p:nvPr/>
          </p:nvSpPr>
          <p:spPr bwMode="auto">
            <a:xfrm>
              <a:off x="899795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8" name="Oval 605"/>
            <p:cNvSpPr>
              <a:spLocks noChangeArrowheads="1"/>
            </p:cNvSpPr>
            <p:nvPr/>
          </p:nvSpPr>
          <p:spPr bwMode="auto">
            <a:xfrm>
              <a:off x="908843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9" name="Oval 606"/>
            <p:cNvSpPr>
              <a:spLocks noChangeArrowheads="1"/>
            </p:cNvSpPr>
            <p:nvPr/>
          </p:nvSpPr>
          <p:spPr bwMode="auto">
            <a:xfrm>
              <a:off x="91789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0" name="Oval 608"/>
            <p:cNvSpPr>
              <a:spLocks noChangeArrowheads="1"/>
            </p:cNvSpPr>
            <p:nvPr/>
          </p:nvSpPr>
          <p:spPr bwMode="auto">
            <a:xfrm>
              <a:off x="926941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1" name="Oval 609"/>
            <p:cNvSpPr>
              <a:spLocks noChangeArrowheads="1"/>
            </p:cNvSpPr>
            <p:nvPr/>
          </p:nvSpPr>
          <p:spPr bwMode="auto">
            <a:xfrm>
              <a:off x="935990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2" name="Oval 610"/>
            <p:cNvSpPr>
              <a:spLocks noChangeArrowheads="1"/>
            </p:cNvSpPr>
            <p:nvPr/>
          </p:nvSpPr>
          <p:spPr bwMode="auto">
            <a:xfrm>
              <a:off x="945038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3" name="Oval 611"/>
            <p:cNvSpPr>
              <a:spLocks noChangeArrowheads="1"/>
            </p:cNvSpPr>
            <p:nvPr/>
          </p:nvSpPr>
          <p:spPr bwMode="auto">
            <a:xfrm>
              <a:off x="954087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4" name="Oval 612"/>
            <p:cNvSpPr>
              <a:spLocks noChangeArrowheads="1"/>
            </p:cNvSpPr>
            <p:nvPr/>
          </p:nvSpPr>
          <p:spPr bwMode="auto">
            <a:xfrm>
              <a:off x="963136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5" name="Oval 613"/>
            <p:cNvSpPr>
              <a:spLocks noChangeArrowheads="1"/>
            </p:cNvSpPr>
            <p:nvPr/>
          </p:nvSpPr>
          <p:spPr bwMode="auto">
            <a:xfrm>
              <a:off x="9721850" y="1901825"/>
              <a:ext cx="61913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" name="Oval 614"/>
            <p:cNvSpPr>
              <a:spLocks noChangeArrowheads="1"/>
            </p:cNvSpPr>
            <p:nvPr/>
          </p:nvSpPr>
          <p:spPr bwMode="auto">
            <a:xfrm>
              <a:off x="9813925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7" name="Oval 615"/>
            <p:cNvSpPr>
              <a:spLocks noChangeArrowheads="1"/>
            </p:cNvSpPr>
            <p:nvPr/>
          </p:nvSpPr>
          <p:spPr bwMode="auto">
            <a:xfrm>
              <a:off x="9904413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8" name="Oval 616"/>
            <p:cNvSpPr>
              <a:spLocks noChangeArrowheads="1"/>
            </p:cNvSpPr>
            <p:nvPr/>
          </p:nvSpPr>
          <p:spPr bwMode="auto">
            <a:xfrm>
              <a:off x="9994900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9" name="Oval 617"/>
            <p:cNvSpPr>
              <a:spLocks noChangeArrowheads="1"/>
            </p:cNvSpPr>
            <p:nvPr/>
          </p:nvSpPr>
          <p:spPr bwMode="auto">
            <a:xfrm>
              <a:off x="10085388" y="1901825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0" name="Oval 618"/>
            <p:cNvSpPr>
              <a:spLocks noChangeArrowheads="1"/>
            </p:cNvSpPr>
            <p:nvPr/>
          </p:nvSpPr>
          <p:spPr bwMode="auto">
            <a:xfrm>
              <a:off x="65563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1" name="Oval 619"/>
            <p:cNvSpPr>
              <a:spLocks noChangeArrowheads="1"/>
            </p:cNvSpPr>
            <p:nvPr/>
          </p:nvSpPr>
          <p:spPr bwMode="auto">
            <a:xfrm>
              <a:off x="7461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2" name="Oval 620"/>
            <p:cNvSpPr>
              <a:spLocks noChangeArrowheads="1"/>
            </p:cNvSpPr>
            <p:nvPr/>
          </p:nvSpPr>
          <p:spPr bwMode="auto">
            <a:xfrm>
              <a:off x="83820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3" name="Oval 621"/>
            <p:cNvSpPr>
              <a:spLocks noChangeArrowheads="1"/>
            </p:cNvSpPr>
            <p:nvPr/>
          </p:nvSpPr>
          <p:spPr bwMode="auto">
            <a:xfrm>
              <a:off x="92868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4" name="Oval 622"/>
            <p:cNvSpPr>
              <a:spLocks noChangeArrowheads="1"/>
            </p:cNvSpPr>
            <p:nvPr/>
          </p:nvSpPr>
          <p:spPr bwMode="auto">
            <a:xfrm>
              <a:off x="101917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5" name="Oval 623"/>
            <p:cNvSpPr>
              <a:spLocks noChangeArrowheads="1"/>
            </p:cNvSpPr>
            <p:nvPr/>
          </p:nvSpPr>
          <p:spPr bwMode="auto">
            <a:xfrm>
              <a:off x="110966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6" name="Oval 624"/>
            <p:cNvSpPr>
              <a:spLocks noChangeArrowheads="1"/>
            </p:cNvSpPr>
            <p:nvPr/>
          </p:nvSpPr>
          <p:spPr bwMode="auto">
            <a:xfrm>
              <a:off x="120015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7" name="Oval 625"/>
            <p:cNvSpPr>
              <a:spLocks noChangeArrowheads="1"/>
            </p:cNvSpPr>
            <p:nvPr/>
          </p:nvSpPr>
          <p:spPr bwMode="auto">
            <a:xfrm>
              <a:off x="156210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8" name="Oval 626"/>
            <p:cNvSpPr>
              <a:spLocks noChangeArrowheads="1"/>
            </p:cNvSpPr>
            <p:nvPr/>
          </p:nvSpPr>
          <p:spPr bwMode="auto">
            <a:xfrm>
              <a:off x="165417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9" name="Oval 627"/>
            <p:cNvSpPr>
              <a:spLocks noChangeArrowheads="1"/>
            </p:cNvSpPr>
            <p:nvPr/>
          </p:nvSpPr>
          <p:spPr bwMode="auto">
            <a:xfrm>
              <a:off x="183515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0" name="Oval 628"/>
            <p:cNvSpPr>
              <a:spLocks noChangeArrowheads="1"/>
            </p:cNvSpPr>
            <p:nvPr/>
          </p:nvSpPr>
          <p:spPr bwMode="auto">
            <a:xfrm>
              <a:off x="20161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1" name="Oval 629"/>
            <p:cNvSpPr>
              <a:spLocks noChangeArrowheads="1"/>
            </p:cNvSpPr>
            <p:nvPr/>
          </p:nvSpPr>
          <p:spPr bwMode="auto">
            <a:xfrm>
              <a:off x="210661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2" name="Oval 630"/>
            <p:cNvSpPr>
              <a:spLocks noChangeArrowheads="1"/>
            </p:cNvSpPr>
            <p:nvPr/>
          </p:nvSpPr>
          <p:spPr bwMode="auto">
            <a:xfrm>
              <a:off x="219710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3" name="Oval 631"/>
            <p:cNvSpPr>
              <a:spLocks noChangeArrowheads="1"/>
            </p:cNvSpPr>
            <p:nvPr/>
          </p:nvSpPr>
          <p:spPr bwMode="auto">
            <a:xfrm>
              <a:off x="228758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4" name="Oval 632"/>
            <p:cNvSpPr>
              <a:spLocks noChangeArrowheads="1"/>
            </p:cNvSpPr>
            <p:nvPr/>
          </p:nvSpPr>
          <p:spPr bwMode="auto">
            <a:xfrm>
              <a:off x="237807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5" name="Oval 633"/>
            <p:cNvSpPr>
              <a:spLocks noChangeArrowheads="1"/>
            </p:cNvSpPr>
            <p:nvPr/>
          </p:nvSpPr>
          <p:spPr bwMode="auto">
            <a:xfrm>
              <a:off x="256063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6" name="Oval 634"/>
            <p:cNvSpPr>
              <a:spLocks noChangeArrowheads="1"/>
            </p:cNvSpPr>
            <p:nvPr/>
          </p:nvSpPr>
          <p:spPr bwMode="auto">
            <a:xfrm>
              <a:off x="26511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7" name="Oval 635"/>
            <p:cNvSpPr>
              <a:spLocks noChangeArrowheads="1"/>
            </p:cNvSpPr>
            <p:nvPr/>
          </p:nvSpPr>
          <p:spPr bwMode="auto">
            <a:xfrm>
              <a:off x="292258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8" name="Oval 636"/>
            <p:cNvSpPr>
              <a:spLocks noChangeArrowheads="1"/>
            </p:cNvSpPr>
            <p:nvPr/>
          </p:nvSpPr>
          <p:spPr bwMode="auto">
            <a:xfrm>
              <a:off x="319405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9" name="Oval 637"/>
            <p:cNvSpPr>
              <a:spLocks noChangeArrowheads="1"/>
            </p:cNvSpPr>
            <p:nvPr/>
          </p:nvSpPr>
          <p:spPr bwMode="auto">
            <a:xfrm>
              <a:off x="32861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0" name="Oval 638"/>
            <p:cNvSpPr>
              <a:spLocks noChangeArrowheads="1"/>
            </p:cNvSpPr>
            <p:nvPr/>
          </p:nvSpPr>
          <p:spPr bwMode="auto">
            <a:xfrm>
              <a:off x="337661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1" name="Oval 639"/>
            <p:cNvSpPr>
              <a:spLocks noChangeArrowheads="1"/>
            </p:cNvSpPr>
            <p:nvPr/>
          </p:nvSpPr>
          <p:spPr bwMode="auto">
            <a:xfrm>
              <a:off x="382905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2" name="Oval 640"/>
            <p:cNvSpPr>
              <a:spLocks noChangeArrowheads="1"/>
            </p:cNvSpPr>
            <p:nvPr/>
          </p:nvSpPr>
          <p:spPr bwMode="auto">
            <a:xfrm>
              <a:off x="391953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3" name="Oval 641"/>
            <p:cNvSpPr>
              <a:spLocks noChangeArrowheads="1"/>
            </p:cNvSpPr>
            <p:nvPr/>
          </p:nvSpPr>
          <p:spPr bwMode="auto">
            <a:xfrm>
              <a:off x="40100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4" name="Oval 642"/>
            <p:cNvSpPr>
              <a:spLocks noChangeArrowheads="1"/>
            </p:cNvSpPr>
            <p:nvPr/>
          </p:nvSpPr>
          <p:spPr bwMode="auto">
            <a:xfrm>
              <a:off x="410210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5" name="Oval 643"/>
            <p:cNvSpPr>
              <a:spLocks noChangeArrowheads="1"/>
            </p:cNvSpPr>
            <p:nvPr/>
          </p:nvSpPr>
          <p:spPr bwMode="auto">
            <a:xfrm>
              <a:off x="419258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6" name="Oval 644"/>
            <p:cNvSpPr>
              <a:spLocks noChangeArrowheads="1"/>
            </p:cNvSpPr>
            <p:nvPr/>
          </p:nvSpPr>
          <p:spPr bwMode="auto">
            <a:xfrm>
              <a:off x="428307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7" name="Oval 645"/>
            <p:cNvSpPr>
              <a:spLocks noChangeArrowheads="1"/>
            </p:cNvSpPr>
            <p:nvPr/>
          </p:nvSpPr>
          <p:spPr bwMode="auto">
            <a:xfrm>
              <a:off x="437356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8" name="Oval 646"/>
            <p:cNvSpPr>
              <a:spLocks noChangeArrowheads="1"/>
            </p:cNvSpPr>
            <p:nvPr/>
          </p:nvSpPr>
          <p:spPr bwMode="auto">
            <a:xfrm>
              <a:off x="446405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9" name="Oval 647"/>
            <p:cNvSpPr>
              <a:spLocks noChangeArrowheads="1"/>
            </p:cNvSpPr>
            <p:nvPr/>
          </p:nvSpPr>
          <p:spPr bwMode="auto">
            <a:xfrm>
              <a:off x="455453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0" name="Oval 648"/>
            <p:cNvSpPr>
              <a:spLocks noChangeArrowheads="1"/>
            </p:cNvSpPr>
            <p:nvPr/>
          </p:nvSpPr>
          <p:spPr bwMode="auto">
            <a:xfrm>
              <a:off x="46450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1" name="Oval 649"/>
            <p:cNvSpPr>
              <a:spLocks noChangeArrowheads="1"/>
            </p:cNvSpPr>
            <p:nvPr/>
          </p:nvSpPr>
          <p:spPr bwMode="auto">
            <a:xfrm>
              <a:off x="600551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2" name="Oval 650"/>
            <p:cNvSpPr>
              <a:spLocks noChangeArrowheads="1"/>
            </p:cNvSpPr>
            <p:nvPr/>
          </p:nvSpPr>
          <p:spPr bwMode="auto">
            <a:xfrm>
              <a:off x="609600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3" name="Oval 651"/>
            <p:cNvSpPr>
              <a:spLocks noChangeArrowheads="1"/>
            </p:cNvSpPr>
            <p:nvPr/>
          </p:nvSpPr>
          <p:spPr bwMode="auto">
            <a:xfrm>
              <a:off x="618648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4" name="Oval 652"/>
            <p:cNvSpPr>
              <a:spLocks noChangeArrowheads="1"/>
            </p:cNvSpPr>
            <p:nvPr/>
          </p:nvSpPr>
          <p:spPr bwMode="auto">
            <a:xfrm>
              <a:off x="627697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5" name="Oval 653"/>
            <p:cNvSpPr>
              <a:spLocks noChangeArrowheads="1"/>
            </p:cNvSpPr>
            <p:nvPr/>
          </p:nvSpPr>
          <p:spPr bwMode="auto">
            <a:xfrm>
              <a:off x="636746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6" name="Oval 654"/>
            <p:cNvSpPr>
              <a:spLocks noChangeArrowheads="1"/>
            </p:cNvSpPr>
            <p:nvPr/>
          </p:nvSpPr>
          <p:spPr bwMode="auto">
            <a:xfrm>
              <a:off x="7273925" y="19939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7" name="Oval 655"/>
            <p:cNvSpPr>
              <a:spLocks noChangeArrowheads="1"/>
            </p:cNvSpPr>
            <p:nvPr/>
          </p:nvSpPr>
          <p:spPr bwMode="auto">
            <a:xfrm>
              <a:off x="745648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8" name="Oval 656"/>
            <p:cNvSpPr>
              <a:spLocks noChangeArrowheads="1"/>
            </p:cNvSpPr>
            <p:nvPr/>
          </p:nvSpPr>
          <p:spPr bwMode="auto">
            <a:xfrm>
              <a:off x="754697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9" name="Oval 657"/>
            <p:cNvSpPr>
              <a:spLocks noChangeArrowheads="1"/>
            </p:cNvSpPr>
            <p:nvPr/>
          </p:nvSpPr>
          <p:spPr bwMode="auto">
            <a:xfrm>
              <a:off x="763746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0" name="Oval 658"/>
            <p:cNvSpPr>
              <a:spLocks noChangeArrowheads="1"/>
            </p:cNvSpPr>
            <p:nvPr/>
          </p:nvSpPr>
          <p:spPr bwMode="auto">
            <a:xfrm>
              <a:off x="772795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1" name="Oval 659"/>
            <p:cNvSpPr>
              <a:spLocks noChangeArrowheads="1"/>
            </p:cNvSpPr>
            <p:nvPr/>
          </p:nvSpPr>
          <p:spPr bwMode="auto">
            <a:xfrm>
              <a:off x="781843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2" name="Oval 660"/>
            <p:cNvSpPr>
              <a:spLocks noChangeArrowheads="1"/>
            </p:cNvSpPr>
            <p:nvPr/>
          </p:nvSpPr>
          <p:spPr bwMode="auto">
            <a:xfrm>
              <a:off x="79089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3" name="Oval 661"/>
            <p:cNvSpPr>
              <a:spLocks noChangeArrowheads="1"/>
            </p:cNvSpPr>
            <p:nvPr/>
          </p:nvSpPr>
          <p:spPr bwMode="auto">
            <a:xfrm>
              <a:off x="799941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4" name="Oval 662"/>
            <p:cNvSpPr>
              <a:spLocks noChangeArrowheads="1"/>
            </p:cNvSpPr>
            <p:nvPr/>
          </p:nvSpPr>
          <p:spPr bwMode="auto">
            <a:xfrm>
              <a:off x="8089900" y="19939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5" name="Oval 663"/>
            <p:cNvSpPr>
              <a:spLocks noChangeArrowheads="1"/>
            </p:cNvSpPr>
            <p:nvPr/>
          </p:nvSpPr>
          <p:spPr bwMode="auto">
            <a:xfrm>
              <a:off x="818197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6" name="Oval 664"/>
            <p:cNvSpPr>
              <a:spLocks noChangeArrowheads="1"/>
            </p:cNvSpPr>
            <p:nvPr/>
          </p:nvSpPr>
          <p:spPr bwMode="auto">
            <a:xfrm>
              <a:off x="827246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7" name="Oval 665"/>
            <p:cNvSpPr>
              <a:spLocks noChangeArrowheads="1"/>
            </p:cNvSpPr>
            <p:nvPr/>
          </p:nvSpPr>
          <p:spPr bwMode="auto">
            <a:xfrm>
              <a:off x="836295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8" name="Oval 666"/>
            <p:cNvSpPr>
              <a:spLocks noChangeArrowheads="1"/>
            </p:cNvSpPr>
            <p:nvPr/>
          </p:nvSpPr>
          <p:spPr bwMode="auto">
            <a:xfrm>
              <a:off x="845343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9" name="Oval 667"/>
            <p:cNvSpPr>
              <a:spLocks noChangeArrowheads="1"/>
            </p:cNvSpPr>
            <p:nvPr/>
          </p:nvSpPr>
          <p:spPr bwMode="auto">
            <a:xfrm>
              <a:off x="85439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0" name="Oval 668"/>
            <p:cNvSpPr>
              <a:spLocks noChangeArrowheads="1"/>
            </p:cNvSpPr>
            <p:nvPr/>
          </p:nvSpPr>
          <p:spPr bwMode="auto">
            <a:xfrm>
              <a:off x="863441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1" name="Oval 669"/>
            <p:cNvSpPr>
              <a:spLocks noChangeArrowheads="1"/>
            </p:cNvSpPr>
            <p:nvPr/>
          </p:nvSpPr>
          <p:spPr bwMode="auto">
            <a:xfrm>
              <a:off x="872490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2" name="Oval 670"/>
            <p:cNvSpPr>
              <a:spLocks noChangeArrowheads="1"/>
            </p:cNvSpPr>
            <p:nvPr/>
          </p:nvSpPr>
          <p:spPr bwMode="auto">
            <a:xfrm>
              <a:off x="881538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3" name="Oval 671"/>
            <p:cNvSpPr>
              <a:spLocks noChangeArrowheads="1"/>
            </p:cNvSpPr>
            <p:nvPr/>
          </p:nvSpPr>
          <p:spPr bwMode="auto">
            <a:xfrm>
              <a:off x="8905875" y="19939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4" name="Oval 672"/>
            <p:cNvSpPr>
              <a:spLocks noChangeArrowheads="1"/>
            </p:cNvSpPr>
            <p:nvPr/>
          </p:nvSpPr>
          <p:spPr bwMode="auto">
            <a:xfrm>
              <a:off x="899795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5" name="Oval 673"/>
            <p:cNvSpPr>
              <a:spLocks noChangeArrowheads="1"/>
            </p:cNvSpPr>
            <p:nvPr/>
          </p:nvSpPr>
          <p:spPr bwMode="auto">
            <a:xfrm>
              <a:off x="908843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6" name="Oval 674"/>
            <p:cNvSpPr>
              <a:spLocks noChangeArrowheads="1"/>
            </p:cNvSpPr>
            <p:nvPr/>
          </p:nvSpPr>
          <p:spPr bwMode="auto">
            <a:xfrm>
              <a:off x="91789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7" name="Oval 675"/>
            <p:cNvSpPr>
              <a:spLocks noChangeArrowheads="1"/>
            </p:cNvSpPr>
            <p:nvPr/>
          </p:nvSpPr>
          <p:spPr bwMode="auto">
            <a:xfrm>
              <a:off x="926941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8" name="Oval 676"/>
            <p:cNvSpPr>
              <a:spLocks noChangeArrowheads="1"/>
            </p:cNvSpPr>
            <p:nvPr/>
          </p:nvSpPr>
          <p:spPr bwMode="auto">
            <a:xfrm>
              <a:off x="935990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9" name="Oval 677"/>
            <p:cNvSpPr>
              <a:spLocks noChangeArrowheads="1"/>
            </p:cNvSpPr>
            <p:nvPr/>
          </p:nvSpPr>
          <p:spPr bwMode="auto">
            <a:xfrm>
              <a:off x="945038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0" name="Oval 678"/>
            <p:cNvSpPr>
              <a:spLocks noChangeArrowheads="1"/>
            </p:cNvSpPr>
            <p:nvPr/>
          </p:nvSpPr>
          <p:spPr bwMode="auto">
            <a:xfrm>
              <a:off x="954087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1" name="Oval 679"/>
            <p:cNvSpPr>
              <a:spLocks noChangeArrowheads="1"/>
            </p:cNvSpPr>
            <p:nvPr/>
          </p:nvSpPr>
          <p:spPr bwMode="auto">
            <a:xfrm>
              <a:off x="963136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2" name="Oval 680"/>
            <p:cNvSpPr>
              <a:spLocks noChangeArrowheads="1"/>
            </p:cNvSpPr>
            <p:nvPr/>
          </p:nvSpPr>
          <p:spPr bwMode="auto">
            <a:xfrm>
              <a:off x="9721850" y="19939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3" name="Oval 681"/>
            <p:cNvSpPr>
              <a:spLocks noChangeArrowheads="1"/>
            </p:cNvSpPr>
            <p:nvPr/>
          </p:nvSpPr>
          <p:spPr bwMode="auto">
            <a:xfrm>
              <a:off x="981392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4" name="Oval 682"/>
            <p:cNvSpPr>
              <a:spLocks noChangeArrowheads="1"/>
            </p:cNvSpPr>
            <p:nvPr/>
          </p:nvSpPr>
          <p:spPr bwMode="auto">
            <a:xfrm>
              <a:off x="990441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5" name="Oval 683"/>
            <p:cNvSpPr>
              <a:spLocks noChangeArrowheads="1"/>
            </p:cNvSpPr>
            <p:nvPr/>
          </p:nvSpPr>
          <p:spPr bwMode="auto">
            <a:xfrm>
              <a:off x="999490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6" name="Oval 684"/>
            <p:cNvSpPr>
              <a:spLocks noChangeArrowheads="1"/>
            </p:cNvSpPr>
            <p:nvPr/>
          </p:nvSpPr>
          <p:spPr bwMode="auto">
            <a:xfrm>
              <a:off x="10085388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7" name="Oval 685"/>
            <p:cNvSpPr>
              <a:spLocks noChangeArrowheads="1"/>
            </p:cNvSpPr>
            <p:nvPr/>
          </p:nvSpPr>
          <p:spPr bwMode="auto">
            <a:xfrm>
              <a:off x="10175875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8" name="Oval 686"/>
            <p:cNvSpPr>
              <a:spLocks noChangeArrowheads="1"/>
            </p:cNvSpPr>
            <p:nvPr/>
          </p:nvSpPr>
          <p:spPr bwMode="auto">
            <a:xfrm>
              <a:off x="10266363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9" name="Oval 687"/>
            <p:cNvSpPr>
              <a:spLocks noChangeArrowheads="1"/>
            </p:cNvSpPr>
            <p:nvPr/>
          </p:nvSpPr>
          <p:spPr bwMode="auto">
            <a:xfrm>
              <a:off x="10537825" y="19939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0" name="Oval 688"/>
            <p:cNvSpPr>
              <a:spLocks noChangeArrowheads="1"/>
            </p:cNvSpPr>
            <p:nvPr/>
          </p:nvSpPr>
          <p:spPr bwMode="auto">
            <a:xfrm>
              <a:off x="10629900" y="19939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1" name="Oval 689"/>
            <p:cNvSpPr>
              <a:spLocks noChangeArrowheads="1"/>
            </p:cNvSpPr>
            <p:nvPr/>
          </p:nvSpPr>
          <p:spPr bwMode="auto">
            <a:xfrm>
              <a:off x="56515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2" name="Oval 690"/>
            <p:cNvSpPr>
              <a:spLocks noChangeArrowheads="1"/>
            </p:cNvSpPr>
            <p:nvPr/>
          </p:nvSpPr>
          <p:spPr bwMode="auto">
            <a:xfrm>
              <a:off x="6556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3" name="Oval 691"/>
            <p:cNvSpPr>
              <a:spLocks noChangeArrowheads="1"/>
            </p:cNvSpPr>
            <p:nvPr/>
          </p:nvSpPr>
          <p:spPr bwMode="auto">
            <a:xfrm>
              <a:off x="7461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4" name="Oval 692"/>
            <p:cNvSpPr>
              <a:spLocks noChangeArrowheads="1"/>
            </p:cNvSpPr>
            <p:nvPr/>
          </p:nvSpPr>
          <p:spPr bwMode="auto">
            <a:xfrm>
              <a:off x="8382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5" name="Oval 693"/>
            <p:cNvSpPr>
              <a:spLocks noChangeArrowheads="1"/>
            </p:cNvSpPr>
            <p:nvPr/>
          </p:nvSpPr>
          <p:spPr bwMode="auto">
            <a:xfrm>
              <a:off x="92868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6" name="Oval 694"/>
            <p:cNvSpPr>
              <a:spLocks noChangeArrowheads="1"/>
            </p:cNvSpPr>
            <p:nvPr/>
          </p:nvSpPr>
          <p:spPr bwMode="auto">
            <a:xfrm>
              <a:off x="10191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7" name="Oval 695"/>
            <p:cNvSpPr>
              <a:spLocks noChangeArrowheads="1"/>
            </p:cNvSpPr>
            <p:nvPr/>
          </p:nvSpPr>
          <p:spPr bwMode="auto">
            <a:xfrm>
              <a:off x="110966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8" name="Oval 696"/>
            <p:cNvSpPr>
              <a:spLocks noChangeArrowheads="1"/>
            </p:cNvSpPr>
            <p:nvPr/>
          </p:nvSpPr>
          <p:spPr bwMode="auto">
            <a:xfrm>
              <a:off x="120015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9" name="Oval 697"/>
            <p:cNvSpPr>
              <a:spLocks noChangeArrowheads="1"/>
            </p:cNvSpPr>
            <p:nvPr/>
          </p:nvSpPr>
          <p:spPr bwMode="auto">
            <a:xfrm>
              <a:off x="12906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0" name="Oval 698"/>
            <p:cNvSpPr>
              <a:spLocks noChangeArrowheads="1"/>
            </p:cNvSpPr>
            <p:nvPr/>
          </p:nvSpPr>
          <p:spPr bwMode="auto">
            <a:xfrm>
              <a:off x="13811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1" name="Oval 699"/>
            <p:cNvSpPr>
              <a:spLocks noChangeArrowheads="1"/>
            </p:cNvSpPr>
            <p:nvPr/>
          </p:nvSpPr>
          <p:spPr bwMode="auto">
            <a:xfrm>
              <a:off x="147161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2" name="Oval 700"/>
            <p:cNvSpPr>
              <a:spLocks noChangeArrowheads="1"/>
            </p:cNvSpPr>
            <p:nvPr/>
          </p:nvSpPr>
          <p:spPr bwMode="auto">
            <a:xfrm>
              <a:off x="15621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3" name="Oval 701"/>
            <p:cNvSpPr>
              <a:spLocks noChangeArrowheads="1"/>
            </p:cNvSpPr>
            <p:nvPr/>
          </p:nvSpPr>
          <p:spPr bwMode="auto">
            <a:xfrm>
              <a:off x="16541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4" name="Oval 702"/>
            <p:cNvSpPr>
              <a:spLocks noChangeArrowheads="1"/>
            </p:cNvSpPr>
            <p:nvPr/>
          </p:nvSpPr>
          <p:spPr bwMode="auto">
            <a:xfrm>
              <a:off x="174466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5" name="Oval 703"/>
            <p:cNvSpPr>
              <a:spLocks noChangeArrowheads="1"/>
            </p:cNvSpPr>
            <p:nvPr/>
          </p:nvSpPr>
          <p:spPr bwMode="auto">
            <a:xfrm>
              <a:off x="183515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6" name="Oval 704"/>
            <p:cNvSpPr>
              <a:spLocks noChangeArrowheads="1"/>
            </p:cNvSpPr>
            <p:nvPr/>
          </p:nvSpPr>
          <p:spPr bwMode="auto">
            <a:xfrm>
              <a:off x="19256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7" name="Oval 705"/>
            <p:cNvSpPr>
              <a:spLocks noChangeArrowheads="1"/>
            </p:cNvSpPr>
            <p:nvPr/>
          </p:nvSpPr>
          <p:spPr bwMode="auto">
            <a:xfrm>
              <a:off x="20161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8" name="Oval 706"/>
            <p:cNvSpPr>
              <a:spLocks noChangeArrowheads="1"/>
            </p:cNvSpPr>
            <p:nvPr/>
          </p:nvSpPr>
          <p:spPr bwMode="auto">
            <a:xfrm>
              <a:off x="228758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9" name="Oval 707"/>
            <p:cNvSpPr>
              <a:spLocks noChangeArrowheads="1"/>
            </p:cNvSpPr>
            <p:nvPr/>
          </p:nvSpPr>
          <p:spPr bwMode="auto">
            <a:xfrm>
              <a:off x="26511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0" name="Oval 708"/>
            <p:cNvSpPr>
              <a:spLocks noChangeArrowheads="1"/>
            </p:cNvSpPr>
            <p:nvPr/>
          </p:nvSpPr>
          <p:spPr bwMode="auto">
            <a:xfrm>
              <a:off x="274161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1" name="Oval 709"/>
            <p:cNvSpPr>
              <a:spLocks noChangeArrowheads="1"/>
            </p:cNvSpPr>
            <p:nvPr/>
          </p:nvSpPr>
          <p:spPr bwMode="auto">
            <a:xfrm>
              <a:off x="292258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2" name="Oval 710"/>
            <p:cNvSpPr>
              <a:spLocks noChangeArrowheads="1"/>
            </p:cNvSpPr>
            <p:nvPr/>
          </p:nvSpPr>
          <p:spPr bwMode="auto">
            <a:xfrm>
              <a:off x="30130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3" name="Oval 711"/>
            <p:cNvSpPr>
              <a:spLocks noChangeArrowheads="1"/>
            </p:cNvSpPr>
            <p:nvPr/>
          </p:nvSpPr>
          <p:spPr bwMode="auto">
            <a:xfrm>
              <a:off x="32861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4" name="Oval 712"/>
            <p:cNvSpPr>
              <a:spLocks noChangeArrowheads="1"/>
            </p:cNvSpPr>
            <p:nvPr/>
          </p:nvSpPr>
          <p:spPr bwMode="auto">
            <a:xfrm>
              <a:off x="337661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5" name="Oval 713"/>
            <p:cNvSpPr>
              <a:spLocks noChangeArrowheads="1"/>
            </p:cNvSpPr>
            <p:nvPr/>
          </p:nvSpPr>
          <p:spPr bwMode="auto">
            <a:xfrm>
              <a:off x="39195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6" name="Oval 714"/>
            <p:cNvSpPr>
              <a:spLocks noChangeArrowheads="1"/>
            </p:cNvSpPr>
            <p:nvPr/>
          </p:nvSpPr>
          <p:spPr bwMode="auto">
            <a:xfrm>
              <a:off x="40100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7" name="Oval 715"/>
            <p:cNvSpPr>
              <a:spLocks noChangeArrowheads="1"/>
            </p:cNvSpPr>
            <p:nvPr/>
          </p:nvSpPr>
          <p:spPr bwMode="auto">
            <a:xfrm>
              <a:off x="41021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8" name="Oval 716"/>
            <p:cNvSpPr>
              <a:spLocks noChangeArrowheads="1"/>
            </p:cNvSpPr>
            <p:nvPr/>
          </p:nvSpPr>
          <p:spPr bwMode="auto">
            <a:xfrm>
              <a:off x="419258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9" name="Oval 717"/>
            <p:cNvSpPr>
              <a:spLocks noChangeArrowheads="1"/>
            </p:cNvSpPr>
            <p:nvPr/>
          </p:nvSpPr>
          <p:spPr bwMode="auto">
            <a:xfrm>
              <a:off x="42830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0" name="Oval 718"/>
            <p:cNvSpPr>
              <a:spLocks noChangeArrowheads="1"/>
            </p:cNvSpPr>
            <p:nvPr/>
          </p:nvSpPr>
          <p:spPr bwMode="auto">
            <a:xfrm>
              <a:off x="437356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1" name="Oval 719"/>
            <p:cNvSpPr>
              <a:spLocks noChangeArrowheads="1"/>
            </p:cNvSpPr>
            <p:nvPr/>
          </p:nvSpPr>
          <p:spPr bwMode="auto">
            <a:xfrm>
              <a:off x="446405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2" name="Oval 720"/>
            <p:cNvSpPr>
              <a:spLocks noChangeArrowheads="1"/>
            </p:cNvSpPr>
            <p:nvPr/>
          </p:nvSpPr>
          <p:spPr bwMode="auto">
            <a:xfrm>
              <a:off x="45545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3" name="Oval 721"/>
            <p:cNvSpPr>
              <a:spLocks noChangeArrowheads="1"/>
            </p:cNvSpPr>
            <p:nvPr/>
          </p:nvSpPr>
          <p:spPr bwMode="auto">
            <a:xfrm>
              <a:off x="59150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4" name="Oval 722"/>
            <p:cNvSpPr>
              <a:spLocks noChangeArrowheads="1"/>
            </p:cNvSpPr>
            <p:nvPr/>
          </p:nvSpPr>
          <p:spPr bwMode="auto">
            <a:xfrm>
              <a:off x="600551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5" name="Oval 723"/>
            <p:cNvSpPr>
              <a:spLocks noChangeArrowheads="1"/>
            </p:cNvSpPr>
            <p:nvPr/>
          </p:nvSpPr>
          <p:spPr bwMode="auto">
            <a:xfrm>
              <a:off x="60960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6" name="Oval 724"/>
            <p:cNvSpPr>
              <a:spLocks noChangeArrowheads="1"/>
            </p:cNvSpPr>
            <p:nvPr/>
          </p:nvSpPr>
          <p:spPr bwMode="auto">
            <a:xfrm>
              <a:off x="618648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7" name="Oval 725"/>
            <p:cNvSpPr>
              <a:spLocks noChangeArrowheads="1"/>
            </p:cNvSpPr>
            <p:nvPr/>
          </p:nvSpPr>
          <p:spPr bwMode="auto">
            <a:xfrm>
              <a:off x="62769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8" name="Oval 726"/>
            <p:cNvSpPr>
              <a:spLocks noChangeArrowheads="1"/>
            </p:cNvSpPr>
            <p:nvPr/>
          </p:nvSpPr>
          <p:spPr bwMode="auto">
            <a:xfrm>
              <a:off x="636746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9" name="Oval 727"/>
            <p:cNvSpPr>
              <a:spLocks noChangeArrowheads="1"/>
            </p:cNvSpPr>
            <p:nvPr/>
          </p:nvSpPr>
          <p:spPr bwMode="auto">
            <a:xfrm>
              <a:off x="6457950" y="2084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0" name="Oval 728"/>
            <p:cNvSpPr>
              <a:spLocks noChangeArrowheads="1"/>
            </p:cNvSpPr>
            <p:nvPr/>
          </p:nvSpPr>
          <p:spPr bwMode="auto">
            <a:xfrm>
              <a:off x="65500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1" name="Oval 729"/>
            <p:cNvSpPr>
              <a:spLocks noChangeArrowheads="1"/>
            </p:cNvSpPr>
            <p:nvPr/>
          </p:nvSpPr>
          <p:spPr bwMode="auto">
            <a:xfrm>
              <a:off x="67310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2" name="Oval 730"/>
            <p:cNvSpPr>
              <a:spLocks noChangeArrowheads="1"/>
            </p:cNvSpPr>
            <p:nvPr/>
          </p:nvSpPr>
          <p:spPr bwMode="auto">
            <a:xfrm>
              <a:off x="700246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3" name="Oval 731"/>
            <p:cNvSpPr>
              <a:spLocks noChangeArrowheads="1"/>
            </p:cNvSpPr>
            <p:nvPr/>
          </p:nvSpPr>
          <p:spPr bwMode="auto">
            <a:xfrm>
              <a:off x="71834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4" name="Oval 732"/>
            <p:cNvSpPr>
              <a:spLocks noChangeArrowheads="1"/>
            </p:cNvSpPr>
            <p:nvPr/>
          </p:nvSpPr>
          <p:spPr bwMode="auto">
            <a:xfrm>
              <a:off x="7273925" y="2084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5" name="Oval 733"/>
            <p:cNvSpPr>
              <a:spLocks noChangeArrowheads="1"/>
            </p:cNvSpPr>
            <p:nvPr/>
          </p:nvSpPr>
          <p:spPr bwMode="auto">
            <a:xfrm>
              <a:off x="73660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6" name="Oval 734"/>
            <p:cNvSpPr>
              <a:spLocks noChangeArrowheads="1"/>
            </p:cNvSpPr>
            <p:nvPr/>
          </p:nvSpPr>
          <p:spPr bwMode="auto">
            <a:xfrm>
              <a:off x="75469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7" name="Oval 735"/>
            <p:cNvSpPr>
              <a:spLocks noChangeArrowheads="1"/>
            </p:cNvSpPr>
            <p:nvPr/>
          </p:nvSpPr>
          <p:spPr bwMode="auto">
            <a:xfrm>
              <a:off x="772795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8" name="Oval 736"/>
            <p:cNvSpPr>
              <a:spLocks noChangeArrowheads="1"/>
            </p:cNvSpPr>
            <p:nvPr/>
          </p:nvSpPr>
          <p:spPr bwMode="auto">
            <a:xfrm>
              <a:off x="78184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9" name="Oval 737"/>
            <p:cNvSpPr>
              <a:spLocks noChangeArrowheads="1"/>
            </p:cNvSpPr>
            <p:nvPr/>
          </p:nvSpPr>
          <p:spPr bwMode="auto">
            <a:xfrm>
              <a:off x="79089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0" name="Oval 738"/>
            <p:cNvSpPr>
              <a:spLocks noChangeArrowheads="1"/>
            </p:cNvSpPr>
            <p:nvPr/>
          </p:nvSpPr>
          <p:spPr bwMode="auto">
            <a:xfrm>
              <a:off x="799941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1" name="Oval 739"/>
            <p:cNvSpPr>
              <a:spLocks noChangeArrowheads="1"/>
            </p:cNvSpPr>
            <p:nvPr/>
          </p:nvSpPr>
          <p:spPr bwMode="auto">
            <a:xfrm>
              <a:off x="8089900" y="2084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2" name="Oval 740"/>
            <p:cNvSpPr>
              <a:spLocks noChangeArrowheads="1"/>
            </p:cNvSpPr>
            <p:nvPr/>
          </p:nvSpPr>
          <p:spPr bwMode="auto">
            <a:xfrm>
              <a:off x="81819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3" name="Oval 741"/>
            <p:cNvSpPr>
              <a:spLocks noChangeArrowheads="1"/>
            </p:cNvSpPr>
            <p:nvPr/>
          </p:nvSpPr>
          <p:spPr bwMode="auto">
            <a:xfrm>
              <a:off x="827246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4" name="Oval 742"/>
            <p:cNvSpPr>
              <a:spLocks noChangeArrowheads="1"/>
            </p:cNvSpPr>
            <p:nvPr/>
          </p:nvSpPr>
          <p:spPr bwMode="auto">
            <a:xfrm>
              <a:off x="836295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5" name="Oval 743"/>
            <p:cNvSpPr>
              <a:spLocks noChangeArrowheads="1"/>
            </p:cNvSpPr>
            <p:nvPr/>
          </p:nvSpPr>
          <p:spPr bwMode="auto">
            <a:xfrm>
              <a:off x="84534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6" name="Oval 744"/>
            <p:cNvSpPr>
              <a:spLocks noChangeArrowheads="1"/>
            </p:cNvSpPr>
            <p:nvPr/>
          </p:nvSpPr>
          <p:spPr bwMode="auto">
            <a:xfrm>
              <a:off x="85439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7" name="Oval 745"/>
            <p:cNvSpPr>
              <a:spLocks noChangeArrowheads="1"/>
            </p:cNvSpPr>
            <p:nvPr/>
          </p:nvSpPr>
          <p:spPr bwMode="auto">
            <a:xfrm>
              <a:off x="863441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8" name="Oval 746"/>
            <p:cNvSpPr>
              <a:spLocks noChangeArrowheads="1"/>
            </p:cNvSpPr>
            <p:nvPr/>
          </p:nvSpPr>
          <p:spPr bwMode="auto">
            <a:xfrm>
              <a:off x="87249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9" name="Oval 747"/>
            <p:cNvSpPr>
              <a:spLocks noChangeArrowheads="1"/>
            </p:cNvSpPr>
            <p:nvPr/>
          </p:nvSpPr>
          <p:spPr bwMode="auto">
            <a:xfrm>
              <a:off x="881538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0" name="Oval 748"/>
            <p:cNvSpPr>
              <a:spLocks noChangeArrowheads="1"/>
            </p:cNvSpPr>
            <p:nvPr/>
          </p:nvSpPr>
          <p:spPr bwMode="auto">
            <a:xfrm>
              <a:off x="8905875" y="2084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1" name="Oval 749"/>
            <p:cNvSpPr>
              <a:spLocks noChangeArrowheads="1"/>
            </p:cNvSpPr>
            <p:nvPr/>
          </p:nvSpPr>
          <p:spPr bwMode="auto">
            <a:xfrm>
              <a:off x="899795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2" name="Oval 750"/>
            <p:cNvSpPr>
              <a:spLocks noChangeArrowheads="1"/>
            </p:cNvSpPr>
            <p:nvPr/>
          </p:nvSpPr>
          <p:spPr bwMode="auto">
            <a:xfrm>
              <a:off x="90884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3" name="Oval 751"/>
            <p:cNvSpPr>
              <a:spLocks noChangeArrowheads="1"/>
            </p:cNvSpPr>
            <p:nvPr/>
          </p:nvSpPr>
          <p:spPr bwMode="auto">
            <a:xfrm>
              <a:off x="91789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4" name="Oval 752"/>
            <p:cNvSpPr>
              <a:spLocks noChangeArrowheads="1"/>
            </p:cNvSpPr>
            <p:nvPr/>
          </p:nvSpPr>
          <p:spPr bwMode="auto">
            <a:xfrm>
              <a:off x="926941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5" name="Oval 753"/>
            <p:cNvSpPr>
              <a:spLocks noChangeArrowheads="1"/>
            </p:cNvSpPr>
            <p:nvPr/>
          </p:nvSpPr>
          <p:spPr bwMode="auto">
            <a:xfrm>
              <a:off x="93599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6" name="Oval 754"/>
            <p:cNvSpPr>
              <a:spLocks noChangeArrowheads="1"/>
            </p:cNvSpPr>
            <p:nvPr/>
          </p:nvSpPr>
          <p:spPr bwMode="auto">
            <a:xfrm>
              <a:off x="945038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7" name="Oval 755"/>
            <p:cNvSpPr>
              <a:spLocks noChangeArrowheads="1"/>
            </p:cNvSpPr>
            <p:nvPr/>
          </p:nvSpPr>
          <p:spPr bwMode="auto">
            <a:xfrm>
              <a:off x="95408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8" name="Oval 756"/>
            <p:cNvSpPr>
              <a:spLocks noChangeArrowheads="1"/>
            </p:cNvSpPr>
            <p:nvPr/>
          </p:nvSpPr>
          <p:spPr bwMode="auto">
            <a:xfrm>
              <a:off x="963136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9" name="Oval 757"/>
            <p:cNvSpPr>
              <a:spLocks noChangeArrowheads="1"/>
            </p:cNvSpPr>
            <p:nvPr/>
          </p:nvSpPr>
          <p:spPr bwMode="auto">
            <a:xfrm>
              <a:off x="9721850" y="2084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0" name="Oval 758"/>
            <p:cNvSpPr>
              <a:spLocks noChangeArrowheads="1"/>
            </p:cNvSpPr>
            <p:nvPr/>
          </p:nvSpPr>
          <p:spPr bwMode="auto">
            <a:xfrm>
              <a:off x="981392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1" name="Oval 759"/>
            <p:cNvSpPr>
              <a:spLocks noChangeArrowheads="1"/>
            </p:cNvSpPr>
            <p:nvPr/>
          </p:nvSpPr>
          <p:spPr bwMode="auto">
            <a:xfrm>
              <a:off x="990441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2" name="Oval 760"/>
            <p:cNvSpPr>
              <a:spLocks noChangeArrowheads="1"/>
            </p:cNvSpPr>
            <p:nvPr/>
          </p:nvSpPr>
          <p:spPr bwMode="auto">
            <a:xfrm>
              <a:off x="99949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3" name="Oval 761"/>
            <p:cNvSpPr>
              <a:spLocks noChangeArrowheads="1"/>
            </p:cNvSpPr>
            <p:nvPr/>
          </p:nvSpPr>
          <p:spPr bwMode="auto">
            <a:xfrm>
              <a:off x="1008538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4" name="Oval 762"/>
            <p:cNvSpPr>
              <a:spLocks noChangeArrowheads="1"/>
            </p:cNvSpPr>
            <p:nvPr/>
          </p:nvSpPr>
          <p:spPr bwMode="auto">
            <a:xfrm>
              <a:off x="101758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5" name="Oval 763"/>
            <p:cNvSpPr>
              <a:spLocks noChangeArrowheads="1"/>
            </p:cNvSpPr>
            <p:nvPr/>
          </p:nvSpPr>
          <p:spPr bwMode="auto">
            <a:xfrm>
              <a:off x="10266363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6" name="Oval 764"/>
            <p:cNvSpPr>
              <a:spLocks noChangeArrowheads="1"/>
            </p:cNvSpPr>
            <p:nvPr/>
          </p:nvSpPr>
          <p:spPr bwMode="auto">
            <a:xfrm>
              <a:off x="1035685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7" name="Oval 765"/>
            <p:cNvSpPr>
              <a:spLocks noChangeArrowheads="1"/>
            </p:cNvSpPr>
            <p:nvPr/>
          </p:nvSpPr>
          <p:spPr bwMode="auto">
            <a:xfrm>
              <a:off x="1044733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8" name="Oval 766"/>
            <p:cNvSpPr>
              <a:spLocks noChangeArrowheads="1"/>
            </p:cNvSpPr>
            <p:nvPr/>
          </p:nvSpPr>
          <p:spPr bwMode="auto">
            <a:xfrm>
              <a:off x="10537825" y="2084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9" name="Oval 767"/>
            <p:cNvSpPr>
              <a:spLocks noChangeArrowheads="1"/>
            </p:cNvSpPr>
            <p:nvPr/>
          </p:nvSpPr>
          <p:spPr bwMode="auto">
            <a:xfrm>
              <a:off x="10629900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0" name="Oval 768"/>
            <p:cNvSpPr>
              <a:spLocks noChangeArrowheads="1"/>
            </p:cNvSpPr>
            <p:nvPr/>
          </p:nvSpPr>
          <p:spPr bwMode="auto">
            <a:xfrm>
              <a:off x="10720388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1" name="Oval 769"/>
            <p:cNvSpPr>
              <a:spLocks noChangeArrowheads="1"/>
            </p:cNvSpPr>
            <p:nvPr/>
          </p:nvSpPr>
          <p:spPr bwMode="auto">
            <a:xfrm>
              <a:off x="10810875" y="2084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2" name="Oval 770"/>
            <p:cNvSpPr>
              <a:spLocks noChangeArrowheads="1"/>
            </p:cNvSpPr>
            <p:nvPr/>
          </p:nvSpPr>
          <p:spPr bwMode="auto">
            <a:xfrm>
              <a:off x="5651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3" name="Oval 771"/>
            <p:cNvSpPr>
              <a:spLocks noChangeArrowheads="1"/>
            </p:cNvSpPr>
            <p:nvPr/>
          </p:nvSpPr>
          <p:spPr bwMode="auto">
            <a:xfrm>
              <a:off x="6556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4" name="Oval 772"/>
            <p:cNvSpPr>
              <a:spLocks noChangeArrowheads="1"/>
            </p:cNvSpPr>
            <p:nvPr/>
          </p:nvSpPr>
          <p:spPr bwMode="auto">
            <a:xfrm>
              <a:off x="7461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5" name="Oval 773"/>
            <p:cNvSpPr>
              <a:spLocks noChangeArrowheads="1"/>
            </p:cNvSpPr>
            <p:nvPr/>
          </p:nvSpPr>
          <p:spPr bwMode="auto">
            <a:xfrm>
              <a:off x="8382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6" name="Oval 774"/>
            <p:cNvSpPr>
              <a:spLocks noChangeArrowheads="1"/>
            </p:cNvSpPr>
            <p:nvPr/>
          </p:nvSpPr>
          <p:spPr bwMode="auto">
            <a:xfrm>
              <a:off x="9286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7" name="Oval 775"/>
            <p:cNvSpPr>
              <a:spLocks noChangeArrowheads="1"/>
            </p:cNvSpPr>
            <p:nvPr/>
          </p:nvSpPr>
          <p:spPr bwMode="auto">
            <a:xfrm>
              <a:off x="10191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8" name="Oval 776"/>
            <p:cNvSpPr>
              <a:spLocks noChangeArrowheads="1"/>
            </p:cNvSpPr>
            <p:nvPr/>
          </p:nvSpPr>
          <p:spPr bwMode="auto">
            <a:xfrm>
              <a:off x="11096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9" name="Oval 777"/>
            <p:cNvSpPr>
              <a:spLocks noChangeArrowheads="1"/>
            </p:cNvSpPr>
            <p:nvPr/>
          </p:nvSpPr>
          <p:spPr bwMode="auto">
            <a:xfrm>
              <a:off x="12001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0" name="Oval 778"/>
            <p:cNvSpPr>
              <a:spLocks noChangeArrowheads="1"/>
            </p:cNvSpPr>
            <p:nvPr/>
          </p:nvSpPr>
          <p:spPr bwMode="auto">
            <a:xfrm>
              <a:off x="12906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1" name="Oval 779"/>
            <p:cNvSpPr>
              <a:spLocks noChangeArrowheads="1"/>
            </p:cNvSpPr>
            <p:nvPr/>
          </p:nvSpPr>
          <p:spPr bwMode="auto">
            <a:xfrm>
              <a:off x="13811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2" name="Oval 780"/>
            <p:cNvSpPr>
              <a:spLocks noChangeArrowheads="1"/>
            </p:cNvSpPr>
            <p:nvPr/>
          </p:nvSpPr>
          <p:spPr bwMode="auto">
            <a:xfrm>
              <a:off x="14716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3" name="Oval 781"/>
            <p:cNvSpPr>
              <a:spLocks noChangeArrowheads="1"/>
            </p:cNvSpPr>
            <p:nvPr/>
          </p:nvSpPr>
          <p:spPr bwMode="auto">
            <a:xfrm>
              <a:off x="15621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4" name="Oval 782"/>
            <p:cNvSpPr>
              <a:spLocks noChangeArrowheads="1"/>
            </p:cNvSpPr>
            <p:nvPr/>
          </p:nvSpPr>
          <p:spPr bwMode="auto">
            <a:xfrm>
              <a:off x="16541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5" name="Oval 783"/>
            <p:cNvSpPr>
              <a:spLocks noChangeArrowheads="1"/>
            </p:cNvSpPr>
            <p:nvPr/>
          </p:nvSpPr>
          <p:spPr bwMode="auto">
            <a:xfrm>
              <a:off x="17446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6" name="Oval 784"/>
            <p:cNvSpPr>
              <a:spLocks noChangeArrowheads="1"/>
            </p:cNvSpPr>
            <p:nvPr/>
          </p:nvSpPr>
          <p:spPr bwMode="auto">
            <a:xfrm>
              <a:off x="18351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7" name="Oval 785"/>
            <p:cNvSpPr>
              <a:spLocks noChangeArrowheads="1"/>
            </p:cNvSpPr>
            <p:nvPr/>
          </p:nvSpPr>
          <p:spPr bwMode="auto">
            <a:xfrm>
              <a:off x="19256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8" name="Oval 786"/>
            <p:cNvSpPr>
              <a:spLocks noChangeArrowheads="1"/>
            </p:cNvSpPr>
            <p:nvPr/>
          </p:nvSpPr>
          <p:spPr bwMode="auto">
            <a:xfrm>
              <a:off x="20161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9" name="Oval 787"/>
            <p:cNvSpPr>
              <a:spLocks noChangeArrowheads="1"/>
            </p:cNvSpPr>
            <p:nvPr/>
          </p:nvSpPr>
          <p:spPr bwMode="auto">
            <a:xfrm>
              <a:off x="21066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0" name="Oval 788"/>
            <p:cNvSpPr>
              <a:spLocks noChangeArrowheads="1"/>
            </p:cNvSpPr>
            <p:nvPr/>
          </p:nvSpPr>
          <p:spPr bwMode="auto">
            <a:xfrm>
              <a:off x="21971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1" name="Oval 789"/>
            <p:cNvSpPr>
              <a:spLocks noChangeArrowheads="1"/>
            </p:cNvSpPr>
            <p:nvPr/>
          </p:nvSpPr>
          <p:spPr bwMode="auto">
            <a:xfrm>
              <a:off x="22875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2" name="Oval 790"/>
            <p:cNvSpPr>
              <a:spLocks noChangeArrowheads="1"/>
            </p:cNvSpPr>
            <p:nvPr/>
          </p:nvSpPr>
          <p:spPr bwMode="auto">
            <a:xfrm>
              <a:off x="23780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3" name="Oval 791"/>
            <p:cNvSpPr>
              <a:spLocks noChangeArrowheads="1"/>
            </p:cNvSpPr>
            <p:nvPr/>
          </p:nvSpPr>
          <p:spPr bwMode="auto">
            <a:xfrm>
              <a:off x="24701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4" name="Oval 792"/>
            <p:cNvSpPr>
              <a:spLocks noChangeArrowheads="1"/>
            </p:cNvSpPr>
            <p:nvPr/>
          </p:nvSpPr>
          <p:spPr bwMode="auto">
            <a:xfrm>
              <a:off x="25606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5" name="Oval 793"/>
            <p:cNvSpPr>
              <a:spLocks noChangeArrowheads="1"/>
            </p:cNvSpPr>
            <p:nvPr/>
          </p:nvSpPr>
          <p:spPr bwMode="auto">
            <a:xfrm>
              <a:off x="26511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6" name="Oval 794"/>
            <p:cNvSpPr>
              <a:spLocks noChangeArrowheads="1"/>
            </p:cNvSpPr>
            <p:nvPr/>
          </p:nvSpPr>
          <p:spPr bwMode="auto">
            <a:xfrm>
              <a:off x="27416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7" name="Oval 795"/>
            <p:cNvSpPr>
              <a:spLocks noChangeArrowheads="1"/>
            </p:cNvSpPr>
            <p:nvPr/>
          </p:nvSpPr>
          <p:spPr bwMode="auto">
            <a:xfrm>
              <a:off x="29225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8" name="Oval 796"/>
            <p:cNvSpPr>
              <a:spLocks noChangeArrowheads="1"/>
            </p:cNvSpPr>
            <p:nvPr/>
          </p:nvSpPr>
          <p:spPr bwMode="auto">
            <a:xfrm>
              <a:off x="30130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9" name="Oval 797"/>
            <p:cNvSpPr>
              <a:spLocks noChangeArrowheads="1"/>
            </p:cNvSpPr>
            <p:nvPr/>
          </p:nvSpPr>
          <p:spPr bwMode="auto">
            <a:xfrm>
              <a:off x="31940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0" name="Oval 798"/>
            <p:cNvSpPr>
              <a:spLocks noChangeArrowheads="1"/>
            </p:cNvSpPr>
            <p:nvPr/>
          </p:nvSpPr>
          <p:spPr bwMode="auto">
            <a:xfrm>
              <a:off x="32861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1" name="Oval 799"/>
            <p:cNvSpPr>
              <a:spLocks noChangeArrowheads="1"/>
            </p:cNvSpPr>
            <p:nvPr/>
          </p:nvSpPr>
          <p:spPr bwMode="auto">
            <a:xfrm>
              <a:off x="33766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2" name="Oval 800"/>
            <p:cNvSpPr>
              <a:spLocks noChangeArrowheads="1"/>
            </p:cNvSpPr>
            <p:nvPr/>
          </p:nvSpPr>
          <p:spPr bwMode="auto">
            <a:xfrm>
              <a:off x="34671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3" name="Oval 801"/>
            <p:cNvSpPr>
              <a:spLocks noChangeArrowheads="1"/>
            </p:cNvSpPr>
            <p:nvPr/>
          </p:nvSpPr>
          <p:spPr bwMode="auto">
            <a:xfrm>
              <a:off x="38290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4" name="Oval 802"/>
            <p:cNvSpPr>
              <a:spLocks noChangeArrowheads="1"/>
            </p:cNvSpPr>
            <p:nvPr/>
          </p:nvSpPr>
          <p:spPr bwMode="auto">
            <a:xfrm>
              <a:off x="39195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5" name="Oval 803"/>
            <p:cNvSpPr>
              <a:spLocks noChangeArrowheads="1"/>
            </p:cNvSpPr>
            <p:nvPr/>
          </p:nvSpPr>
          <p:spPr bwMode="auto">
            <a:xfrm>
              <a:off x="40100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6" name="Oval 804"/>
            <p:cNvSpPr>
              <a:spLocks noChangeArrowheads="1"/>
            </p:cNvSpPr>
            <p:nvPr/>
          </p:nvSpPr>
          <p:spPr bwMode="auto">
            <a:xfrm>
              <a:off x="41021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7" name="Oval 805"/>
            <p:cNvSpPr>
              <a:spLocks noChangeArrowheads="1"/>
            </p:cNvSpPr>
            <p:nvPr/>
          </p:nvSpPr>
          <p:spPr bwMode="auto">
            <a:xfrm>
              <a:off x="41925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8" name="Oval 806"/>
            <p:cNvSpPr>
              <a:spLocks noChangeArrowheads="1"/>
            </p:cNvSpPr>
            <p:nvPr/>
          </p:nvSpPr>
          <p:spPr bwMode="auto">
            <a:xfrm>
              <a:off x="42830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9" name="Oval 807"/>
            <p:cNvSpPr>
              <a:spLocks noChangeArrowheads="1"/>
            </p:cNvSpPr>
            <p:nvPr/>
          </p:nvSpPr>
          <p:spPr bwMode="auto">
            <a:xfrm>
              <a:off x="43735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0" name="Oval 809"/>
            <p:cNvSpPr>
              <a:spLocks noChangeArrowheads="1"/>
            </p:cNvSpPr>
            <p:nvPr/>
          </p:nvSpPr>
          <p:spPr bwMode="auto">
            <a:xfrm>
              <a:off x="59150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1" name="Oval 810"/>
            <p:cNvSpPr>
              <a:spLocks noChangeArrowheads="1"/>
            </p:cNvSpPr>
            <p:nvPr/>
          </p:nvSpPr>
          <p:spPr bwMode="auto">
            <a:xfrm>
              <a:off x="60055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2" name="Oval 811"/>
            <p:cNvSpPr>
              <a:spLocks noChangeArrowheads="1"/>
            </p:cNvSpPr>
            <p:nvPr/>
          </p:nvSpPr>
          <p:spPr bwMode="auto">
            <a:xfrm>
              <a:off x="60960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3" name="Oval 812"/>
            <p:cNvSpPr>
              <a:spLocks noChangeArrowheads="1"/>
            </p:cNvSpPr>
            <p:nvPr/>
          </p:nvSpPr>
          <p:spPr bwMode="auto">
            <a:xfrm>
              <a:off x="61864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4" name="Oval 813"/>
            <p:cNvSpPr>
              <a:spLocks noChangeArrowheads="1"/>
            </p:cNvSpPr>
            <p:nvPr/>
          </p:nvSpPr>
          <p:spPr bwMode="auto">
            <a:xfrm>
              <a:off x="62769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5" name="Oval 814"/>
            <p:cNvSpPr>
              <a:spLocks noChangeArrowheads="1"/>
            </p:cNvSpPr>
            <p:nvPr/>
          </p:nvSpPr>
          <p:spPr bwMode="auto">
            <a:xfrm>
              <a:off x="63674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6" name="Oval 815"/>
            <p:cNvSpPr>
              <a:spLocks noChangeArrowheads="1"/>
            </p:cNvSpPr>
            <p:nvPr/>
          </p:nvSpPr>
          <p:spPr bwMode="auto">
            <a:xfrm>
              <a:off x="6457950" y="217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7" name="Oval 816"/>
            <p:cNvSpPr>
              <a:spLocks noChangeArrowheads="1"/>
            </p:cNvSpPr>
            <p:nvPr/>
          </p:nvSpPr>
          <p:spPr bwMode="auto">
            <a:xfrm>
              <a:off x="65500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8" name="Oval 817"/>
            <p:cNvSpPr>
              <a:spLocks noChangeArrowheads="1"/>
            </p:cNvSpPr>
            <p:nvPr/>
          </p:nvSpPr>
          <p:spPr bwMode="auto">
            <a:xfrm>
              <a:off x="66405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9" name="Oval 818"/>
            <p:cNvSpPr>
              <a:spLocks noChangeArrowheads="1"/>
            </p:cNvSpPr>
            <p:nvPr/>
          </p:nvSpPr>
          <p:spPr bwMode="auto">
            <a:xfrm>
              <a:off x="67310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0" name="Oval 819"/>
            <p:cNvSpPr>
              <a:spLocks noChangeArrowheads="1"/>
            </p:cNvSpPr>
            <p:nvPr/>
          </p:nvSpPr>
          <p:spPr bwMode="auto">
            <a:xfrm>
              <a:off x="69119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1" name="Oval 820"/>
            <p:cNvSpPr>
              <a:spLocks noChangeArrowheads="1"/>
            </p:cNvSpPr>
            <p:nvPr/>
          </p:nvSpPr>
          <p:spPr bwMode="auto">
            <a:xfrm>
              <a:off x="70024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2" name="Oval 821"/>
            <p:cNvSpPr>
              <a:spLocks noChangeArrowheads="1"/>
            </p:cNvSpPr>
            <p:nvPr/>
          </p:nvSpPr>
          <p:spPr bwMode="auto">
            <a:xfrm>
              <a:off x="70929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3" name="Oval 822"/>
            <p:cNvSpPr>
              <a:spLocks noChangeArrowheads="1"/>
            </p:cNvSpPr>
            <p:nvPr/>
          </p:nvSpPr>
          <p:spPr bwMode="auto">
            <a:xfrm>
              <a:off x="71834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4" name="Oval 823"/>
            <p:cNvSpPr>
              <a:spLocks noChangeArrowheads="1"/>
            </p:cNvSpPr>
            <p:nvPr/>
          </p:nvSpPr>
          <p:spPr bwMode="auto">
            <a:xfrm>
              <a:off x="7273925" y="217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5" name="Oval 824"/>
            <p:cNvSpPr>
              <a:spLocks noChangeArrowheads="1"/>
            </p:cNvSpPr>
            <p:nvPr/>
          </p:nvSpPr>
          <p:spPr bwMode="auto">
            <a:xfrm>
              <a:off x="73660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6" name="Oval 825"/>
            <p:cNvSpPr>
              <a:spLocks noChangeArrowheads="1"/>
            </p:cNvSpPr>
            <p:nvPr/>
          </p:nvSpPr>
          <p:spPr bwMode="auto">
            <a:xfrm>
              <a:off x="74564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7" name="Oval 826"/>
            <p:cNvSpPr>
              <a:spLocks noChangeArrowheads="1"/>
            </p:cNvSpPr>
            <p:nvPr/>
          </p:nvSpPr>
          <p:spPr bwMode="auto">
            <a:xfrm>
              <a:off x="75469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8" name="Oval 827"/>
            <p:cNvSpPr>
              <a:spLocks noChangeArrowheads="1"/>
            </p:cNvSpPr>
            <p:nvPr/>
          </p:nvSpPr>
          <p:spPr bwMode="auto">
            <a:xfrm>
              <a:off x="76374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9" name="Oval 828"/>
            <p:cNvSpPr>
              <a:spLocks noChangeArrowheads="1"/>
            </p:cNvSpPr>
            <p:nvPr/>
          </p:nvSpPr>
          <p:spPr bwMode="auto">
            <a:xfrm>
              <a:off x="77279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0" name="Oval 829"/>
            <p:cNvSpPr>
              <a:spLocks noChangeArrowheads="1"/>
            </p:cNvSpPr>
            <p:nvPr/>
          </p:nvSpPr>
          <p:spPr bwMode="auto">
            <a:xfrm>
              <a:off x="78184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1" name="Oval 830"/>
            <p:cNvSpPr>
              <a:spLocks noChangeArrowheads="1"/>
            </p:cNvSpPr>
            <p:nvPr/>
          </p:nvSpPr>
          <p:spPr bwMode="auto">
            <a:xfrm>
              <a:off x="79089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2" name="Oval 831"/>
            <p:cNvSpPr>
              <a:spLocks noChangeArrowheads="1"/>
            </p:cNvSpPr>
            <p:nvPr/>
          </p:nvSpPr>
          <p:spPr bwMode="auto">
            <a:xfrm>
              <a:off x="79994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3" name="Oval 832"/>
            <p:cNvSpPr>
              <a:spLocks noChangeArrowheads="1"/>
            </p:cNvSpPr>
            <p:nvPr/>
          </p:nvSpPr>
          <p:spPr bwMode="auto">
            <a:xfrm>
              <a:off x="8089900" y="217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4" name="Oval 833"/>
            <p:cNvSpPr>
              <a:spLocks noChangeArrowheads="1"/>
            </p:cNvSpPr>
            <p:nvPr/>
          </p:nvSpPr>
          <p:spPr bwMode="auto">
            <a:xfrm>
              <a:off x="81819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5" name="Oval 834"/>
            <p:cNvSpPr>
              <a:spLocks noChangeArrowheads="1"/>
            </p:cNvSpPr>
            <p:nvPr/>
          </p:nvSpPr>
          <p:spPr bwMode="auto">
            <a:xfrm>
              <a:off x="82724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6" name="Oval 835"/>
            <p:cNvSpPr>
              <a:spLocks noChangeArrowheads="1"/>
            </p:cNvSpPr>
            <p:nvPr/>
          </p:nvSpPr>
          <p:spPr bwMode="auto">
            <a:xfrm>
              <a:off x="83629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7" name="Oval 836"/>
            <p:cNvSpPr>
              <a:spLocks noChangeArrowheads="1"/>
            </p:cNvSpPr>
            <p:nvPr/>
          </p:nvSpPr>
          <p:spPr bwMode="auto">
            <a:xfrm>
              <a:off x="84534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8" name="Oval 837"/>
            <p:cNvSpPr>
              <a:spLocks noChangeArrowheads="1"/>
            </p:cNvSpPr>
            <p:nvPr/>
          </p:nvSpPr>
          <p:spPr bwMode="auto">
            <a:xfrm>
              <a:off x="85439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9" name="Oval 838"/>
            <p:cNvSpPr>
              <a:spLocks noChangeArrowheads="1"/>
            </p:cNvSpPr>
            <p:nvPr/>
          </p:nvSpPr>
          <p:spPr bwMode="auto">
            <a:xfrm>
              <a:off x="86344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0" name="Oval 839"/>
            <p:cNvSpPr>
              <a:spLocks noChangeArrowheads="1"/>
            </p:cNvSpPr>
            <p:nvPr/>
          </p:nvSpPr>
          <p:spPr bwMode="auto">
            <a:xfrm>
              <a:off x="87249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1" name="Oval 840"/>
            <p:cNvSpPr>
              <a:spLocks noChangeArrowheads="1"/>
            </p:cNvSpPr>
            <p:nvPr/>
          </p:nvSpPr>
          <p:spPr bwMode="auto">
            <a:xfrm>
              <a:off x="88153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2" name="Oval 841"/>
            <p:cNvSpPr>
              <a:spLocks noChangeArrowheads="1"/>
            </p:cNvSpPr>
            <p:nvPr/>
          </p:nvSpPr>
          <p:spPr bwMode="auto">
            <a:xfrm>
              <a:off x="8905875" y="217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3" name="Oval 842"/>
            <p:cNvSpPr>
              <a:spLocks noChangeArrowheads="1"/>
            </p:cNvSpPr>
            <p:nvPr/>
          </p:nvSpPr>
          <p:spPr bwMode="auto">
            <a:xfrm>
              <a:off x="89979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4" name="Oval 843"/>
            <p:cNvSpPr>
              <a:spLocks noChangeArrowheads="1"/>
            </p:cNvSpPr>
            <p:nvPr/>
          </p:nvSpPr>
          <p:spPr bwMode="auto">
            <a:xfrm>
              <a:off x="90884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5" name="Oval 844"/>
            <p:cNvSpPr>
              <a:spLocks noChangeArrowheads="1"/>
            </p:cNvSpPr>
            <p:nvPr/>
          </p:nvSpPr>
          <p:spPr bwMode="auto">
            <a:xfrm>
              <a:off x="91789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6" name="Oval 845"/>
            <p:cNvSpPr>
              <a:spLocks noChangeArrowheads="1"/>
            </p:cNvSpPr>
            <p:nvPr/>
          </p:nvSpPr>
          <p:spPr bwMode="auto">
            <a:xfrm>
              <a:off x="92694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7" name="Oval 846"/>
            <p:cNvSpPr>
              <a:spLocks noChangeArrowheads="1"/>
            </p:cNvSpPr>
            <p:nvPr/>
          </p:nvSpPr>
          <p:spPr bwMode="auto">
            <a:xfrm>
              <a:off x="93599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8" name="Oval 847"/>
            <p:cNvSpPr>
              <a:spLocks noChangeArrowheads="1"/>
            </p:cNvSpPr>
            <p:nvPr/>
          </p:nvSpPr>
          <p:spPr bwMode="auto">
            <a:xfrm>
              <a:off x="94503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9" name="Oval 848"/>
            <p:cNvSpPr>
              <a:spLocks noChangeArrowheads="1"/>
            </p:cNvSpPr>
            <p:nvPr/>
          </p:nvSpPr>
          <p:spPr bwMode="auto">
            <a:xfrm>
              <a:off x="95408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0" name="Oval 849"/>
            <p:cNvSpPr>
              <a:spLocks noChangeArrowheads="1"/>
            </p:cNvSpPr>
            <p:nvPr/>
          </p:nvSpPr>
          <p:spPr bwMode="auto">
            <a:xfrm>
              <a:off x="96313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1" name="Oval 850"/>
            <p:cNvSpPr>
              <a:spLocks noChangeArrowheads="1"/>
            </p:cNvSpPr>
            <p:nvPr/>
          </p:nvSpPr>
          <p:spPr bwMode="auto">
            <a:xfrm>
              <a:off x="9721850" y="217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2" name="Oval 851"/>
            <p:cNvSpPr>
              <a:spLocks noChangeArrowheads="1"/>
            </p:cNvSpPr>
            <p:nvPr/>
          </p:nvSpPr>
          <p:spPr bwMode="auto">
            <a:xfrm>
              <a:off x="981392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3" name="Oval 852"/>
            <p:cNvSpPr>
              <a:spLocks noChangeArrowheads="1"/>
            </p:cNvSpPr>
            <p:nvPr/>
          </p:nvSpPr>
          <p:spPr bwMode="auto">
            <a:xfrm>
              <a:off x="990441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4" name="Oval 853"/>
            <p:cNvSpPr>
              <a:spLocks noChangeArrowheads="1"/>
            </p:cNvSpPr>
            <p:nvPr/>
          </p:nvSpPr>
          <p:spPr bwMode="auto">
            <a:xfrm>
              <a:off x="99949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5" name="Oval 854"/>
            <p:cNvSpPr>
              <a:spLocks noChangeArrowheads="1"/>
            </p:cNvSpPr>
            <p:nvPr/>
          </p:nvSpPr>
          <p:spPr bwMode="auto">
            <a:xfrm>
              <a:off x="100853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6" name="Oval 855"/>
            <p:cNvSpPr>
              <a:spLocks noChangeArrowheads="1"/>
            </p:cNvSpPr>
            <p:nvPr/>
          </p:nvSpPr>
          <p:spPr bwMode="auto">
            <a:xfrm>
              <a:off x="101758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7" name="Oval 856"/>
            <p:cNvSpPr>
              <a:spLocks noChangeArrowheads="1"/>
            </p:cNvSpPr>
            <p:nvPr/>
          </p:nvSpPr>
          <p:spPr bwMode="auto">
            <a:xfrm>
              <a:off x="102663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8" name="Oval 857"/>
            <p:cNvSpPr>
              <a:spLocks noChangeArrowheads="1"/>
            </p:cNvSpPr>
            <p:nvPr/>
          </p:nvSpPr>
          <p:spPr bwMode="auto">
            <a:xfrm>
              <a:off x="1035685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9" name="Oval 858"/>
            <p:cNvSpPr>
              <a:spLocks noChangeArrowheads="1"/>
            </p:cNvSpPr>
            <p:nvPr/>
          </p:nvSpPr>
          <p:spPr bwMode="auto">
            <a:xfrm>
              <a:off x="1044733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0" name="Oval 859"/>
            <p:cNvSpPr>
              <a:spLocks noChangeArrowheads="1"/>
            </p:cNvSpPr>
            <p:nvPr/>
          </p:nvSpPr>
          <p:spPr bwMode="auto">
            <a:xfrm>
              <a:off x="10537825" y="217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1" name="Oval 860"/>
            <p:cNvSpPr>
              <a:spLocks noChangeArrowheads="1"/>
            </p:cNvSpPr>
            <p:nvPr/>
          </p:nvSpPr>
          <p:spPr bwMode="auto">
            <a:xfrm>
              <a:off x="10629900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2" name="Oval 861"/>
            <p:cNvSpPr>
              <a:spLocks noChangeArrowheads="1"/>
            </p:cNvSpPr>
            <p:nvPr/>
          </p:nvSpPr>
          <p:spPr bwMode="auto">
            <a:xfrm>
              <a:off x="10720388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3" name="Oval 862"/>
            <p:cNvSpPr>
              <a:spLocks noChangeArrowheads="1"/>
            </p:cNvSpPr>
            <p:nvPr/>
          </p:nvSpPr>
          <p:spPr bwMode="auto">
            <a:xfrm>
              <a:off x="10810875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4" name="Oval 863"/>
            <p:cNvSpPr>
              <a:spLocks noChangeArrowheads="1"/>
            </p:cNvSpPr>
            <p:nvPr/>
          </p:nvSpPr>
          <p:spPr bwMode="auto">
            <a:xfrm>
              <a:off x="10901363" y="217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5" name="Oval 864"/>
            <p:cNvSpPr>
              <a:spLocks noChangeArrowheads="1"/>
            </p:cNvSpPr>
            <p:nvPr/>
          </p:nvSpPr>
          <p:spPr bwMode="auto">
            <a:xfrm>
              <a:off x="5651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6" name="Oval 865"/>
            <p:cNvSpPr>
              <a:spLocks noChangeArrowheads="1"/>
            </p:cNvSpPr>
            <p:nvPr/>
          </p:nvSpPr>
          <p:spPr bwMode="auto">
            <a:xfrm>
              <a:off x="6556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7" name="Oval 866"/>
            <p:cNvSpPr>
              <a:spLocks noChangeArrowheads="1"/>
            </p:cNvSpPr>
            <p:nvPr/>
          </p:nvSpPr>
          <p:spPr bwMode="auto">
            <a:xfrm>
              <a:off x="7461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8" name="Oval 867"/>
            <p:cNvSpPr>
              <a:spLocks noChangeArrowheads="1"/>
            </p:cNvSpPr>
            <p:nvPr/>
          </p:nvSpPr>
          <p:spPr bwMode="auto">
            <a:xfrm>
              <a:off x="8382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9" name="Oval 868"/>
            <p:cNvSpPr>
              <a:spLocks noChangeArrowheads="1"/>
            </p:cNvSpPr>
            <p:nvPr/>
          </p:nvSpPr>
          <p:spPr bwMode="auto">
            <a:xfrm>
              <a:off x="9286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0" name="Oval 869"/>
            <p:cNvSpPr>
              <a:spLocks noChangeArrowheads="1"/>
            </p:cNvSpPr>
            <p:nvPr/>
          </p:nvSpPr>
          <p:spPr bwMode="auto">
            <a:xfrm>
              <a:off x="10191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1" name="Oval 870"/>
            <p:cNvSpPr>
              <a:spLocks noChangeArrowheads="1"/>
            </p:cNvSpPr>
            <p:nvPr/>
          </p:nvSpPr>
          <p:spPr bwMode="auto">
            <a:xfrm>
              <a:off x="11096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2" name="Oval 871"/>
            <p:cNvSpPr>
              <a:spLocks noChangeArrowheads="1"/>
            </p:cNvSpPr>
            <p:nvPr/>
          </p:nvSpPr>
          <p:spPr bwMode="auto">
            <a:xfrm>
              <a:off x="12001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3" name="Oval 872"/>
            <p:cNvSpPr>
              <a:spLocks noChangeArrowheads="1"/>
            </p:cNvSpPr>
            <p:nvPr/>
          </p:nvSpPr>
          <p:spPr bwMode="auto">
            <a:xfrm>
              <a:off x="12906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4" name="Oval 873"/>
            <p:cNvSpPr>
              <a:spLocks noChangeArrowheads="1"/>
            </p:cNvSpPr>
            <p:nvPr/>
          </p:nvSpPr>
          <p:spPr bwMode="auto">
            <a:xfrm>
              <a:off x="13811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5" name="Oval 874"/>
            <p:cNvSpPr>
              <a:spLocks noChangeArrowheads="1"/>
            </p:cNvSpPr>
            <p:nvPr/>
          </p:nvSpPr>
          <p:spPr bwMode="auto">
            <a:xfrm>
              <a:off x="14716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6" name="Oval 875"/>
            <p:cNvSpPr>
              <a:spLocks noChangeArrowheads="1"/>
            </p:cNvSpPr>
            <p:nvPr/>
          </p:nvSpPr>
          <p:spPr bwMode="auto">
            <a:xfrm>
              <a:off x="15621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7" name="Oval 876"/>
            <p:cNvSpPr>
              <a:spLocks noChangeArrowheads="1"/>
            </p:cNvSpPr>
            <p:nvPr/>
          </p:nvSpPr>
          <p:spPr bwMode="auto">
            <a:xfrm>
              <a:off x="16541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8" name="Oval 877"/>
            <p:cNvSpPr>
              <a:spLocks noChangeArrowheads="1"/>
            </p:cNvSpPr>
            <p:nvPr/>
          </p:nvSpPr>
          <p:spPr bwMode="auto">
            <a:xfrm>
              <a:off x="17446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9" name="Oval 878"/>
            <p:cNvSpPr>
              <a:spLocks noChangeArrowheads="1"/>
            </p:cNvSpPr>
            <p:nvPr/>
          </p:nvSpPr>
          <p:spPr bwMode="auto">
            <a:xfrm>
              <a:off x="18351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0" name="Oval 879"/>
            <p:cNvSpPr>
              <a:spLocks noChangeArrowheads="1"/>
            </p:cNvSpPr>
            <p:nvPr/>
          </p:nvSpPr>
          <p:spPr bwMode="auto">
            <a:xfrm>
              <a:off x="19256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1" name="Oval 880"/>
            <p:cNvSpPr>
              <a:spLocks noChangeArrowheads="1"/>
            </p:cNvSpPr>
            <p:nvPr/>
          </p:nvSpPr>
          <p:spPr bwMode="auto">
            <a:xfrm>
              <a:off x="20161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2" name="Oval 881"/>
            <p:cNvSpPr>
              <a:spLocks noChangeArrowheads="1"/>
            </p:cNvSpPr>
            <p:nvPr/>
          </p:nvSpPr>
          <p:spPr bwMode="auto">
            <a:xfrm>
              <a:off x="21066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3" name="Oval 882"/>
            <p:cNvSpPr>
              <a:spLocks noChangeArrowheads="1"/>
            </p:cNvSpPr>
            <p:nvPr/>
          </p:nvSpPr>
          <p:spPr bwMode="auto">
            <a:xfrm>
              <a:off x="21971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4" name="Oval 883"/>
            <p:cNvSpPr>
              <a:spLocks noChangeArrowheads="1"/>
            </p:cNvSpPr>
            <p:nvPr/>
          </p:nvSpPr>
          <p:spPr bwMode="auto">
            <a:xfrm>
              <a:off x="22875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5" name="Oval 884"/>
            <p:cNvSpPr>
              <a:spLocks noChangeArrowheads="1"/>
            </p:cNvSpPr>
            <p:nvPr/>
          </p:nvSpPr>
          <p:spPr bwMode="auto">
            <a:xfrm>
              <a:off x="23780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6" name="Oval 885"/>
            <p:cNvSpPr>
              <a:spLocks noChangeArrowheads="1"/>
            </p:cNvSpPr>
            <p:nvPr/>
          </p:nvSpPr>
          <p:spPr bwMode="auto">
            <a:xfrm>
              <a:off x="24701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7" name="Oval 886"/>
            <p:cNvSpPr>
              <a:spLocks noChangeArrowheads="1"/>
            </p:cNvSpPr>
            <p:nvPr/>
          </p:nvSpPr>
          <p:spPr bwMode="auto">
            <a:xfrm>
              <a:off x="25606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8" name="Oval 887"/>
            <p:cNvSpPr>
              <a:spLocks noChangeArrowheads="1"/>
            </p:cNvSpPr>
            <p:nvPr/>
          </p:nvSpPr>
          <p:spPr bwMode="auto">
            <a:xfrm>
              <a:off x="26511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9" name="Oval 888"/>
            <p:cNvSpPr>
              <a:spLocks noChangeArrowheads="1"/>
            </p:cNvSpPr>
            <p:nvPr/>
          </p:nvSpPr>
          <p:spPr bwMode="auto">
            <a:xfrm>
              <a:off x="27416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0" name="Oval 889"/>
            <p:cNvSpPr>
              <a:spLocks noChangeArrowheads="1"/>
            </p:cNvSpPr>
            <p:nvPr/>
          </p:nvSpPr>
          <p:spPr bwMode="auto">
            <a:xfrm>
              <a:off x="28321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1" name="Oval 890"/>
            <p:cNvSpPr>
              <a:spLocks noChangeArrowheads="1"/>
            </p:cNvSpPr>
            <p:nvPr/>
          </p:nvSpPr>
          <p:spPr bwMode="auto">
            <a:xfrm>
              <a:off x="32861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2" name="Oval 891"/>
            <p:cNvSpPr>
              <a:spLocks noChangeArrowheads="1"/>
            </p:cNvSpPr>
            <p:nvPr/>
          </p:nvSpPr>
          <p:spPr bwMode="auto">
            <a:xfrm>
              <a:off x="33766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3" name="Oval 892"/>
            <p:cNvSpPr>
              <a:spLocks noChangeArrowheads="1"/>
            </p:cNvSpPr>
            <p:nvPr/>
          </p:nvSpPr>
          <p:spPr bwMode="auto">
            <a:xfrm>
              <a:off x="34671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4" name="Oval 893"/>
            <p:cNvSpPr>
              <a:spLocks noChangeArrowheads="1"/>
            </p:cNvSpPr>
            <p:nvPr/>
          </p:nvSpPr>
          <p:spPr bwMode="auto">
            <a:xfrm>
              <a:off x="35575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5" name="Oval 894"/>
            <p:cNvSpPr>
              <a:spLocks noChangeArrowheads="1"/>
            </p:cNvSpPr>
            <p:nvPr/>
          </p:nvSpPr>
          <p:spPr bwMode="auto">
            <a:xfrm>
              <a:off x="39195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6" name="Oval 895"/>
            <p:cNvSpPr>
              <a:spLocks noChangeArrowheads="1"/>
            </p:cNvSpPr>
            <p:nvPr/>
          </p:nvSpPr>
          <p:spPr bwMode="auto">
            <a:xfrm>
              <a:off x="40100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7" name="Oval 896"/>
            <p:cNvSpPr>
              <a:spLocks noChangeArrowheads="1"/>
            </p:cNvSpPr>
            <p:nvPr/>
          </p:nvSpPr>
          <p:spPr bwMode="auto">
            <a:xfrm>
              <a:off x="41021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8" name="Oval 897"/>
            <p:cNvSpPr>
              <a:spLocks noChangeArrowheads="1"/>
            </p:cNvSpPr>
            <p:nvPr/>
          </p:nvSpPr>
          <p:spPr bwMode="auto">
            <a:xfrm>
              <a:off x="41925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9" name="Oval 898"/>
            <p:cNvSpPr>
              <a:spLocks noChangeArrowheads="1"/>
            </p:cNvSpPr>
            <p:nvPr/>
          </p:nvSpPr>
          <p:spPr bwMode="auto">
            <a:xfrm>
              <a:off x="42830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0" name="Oval 899"/>
            <p:cNvSpPr>
              <a:spLocks noChangeArrowheads="1"/>
            </p:cNvSpPr>
            <p:nvPr/>
          </p:nvSpPr>
          <p:spPr bwMode="auto">
            <a:xfrm>
              <a:off x="43735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1" name="Oval 900"/>
            <p:cNvSpPr>
              <a:spLocks noChangeArrowheads="1"/>
            </p:cNvSpPr>
            <p:nvPr/>
          </p:nvSpPr>
          <p:spPr bwMode="auto">
            <a:xfrm>
              <a:off x="47355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2" name="Oval 901"/>
            <p:cNvSpPr>
              <a:spLocks noChangeArrowheads="1"/>
            </p:cNvSpPr>
            <p:nvPr/>
          </p:nvSpPr>
          <p:spPr bwMode="auto">
            <a:xfrm>
              <a:off x="49180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3" name="Oval 902"/>
            <p:cNvSpPr>
              <a:spLocks noChangeArrowheads="1"/>
            </p:cNvSpPr>
            <p:nvPr/>
          </p:nvSpPr>
          <p:spPr bwMode="auto">
            <a:xfrm>
              <a:off x="58245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4" name="Oval 903"/>
            <p:cNvSpPr>
              <a:spLocks noChangeArrowheads="1"/>
            </p:cNvSpPr>
            <p:nvPr/>
          </p:nvSpPr>
          <p:spPr bwMode="auto">
            <a:xfrm>
              <a:off x="59150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5" name="Oval 904"/>
            <p:cNvSpPr>
              <a:spLocks noChangeArrowheads="1"/>
            </p:cNvSpPr>
            <p:nvPr/>
          </p:nvSpPr>
          <p:spPr bwMode="auto">
            <a:xfrm>
              <a:off x="60055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6" name="Oval 905"/>
            <p:cNvSpPr>
              <a:spLocks noChangeArrowheads="1"/>
            </p:cNvSpPr>
            <p:nvPr/>
          </p:nvSpPr>
          <p:spPr bwMode="auto">
            <a:xfrm>
              <a:off x="60960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7" name="Oval 906"/>
            <p:cNvSpPr>
              <a:spLocks noChangeArrowheads="1"/>
            </p:cNvSpPr>
            <p:nvPr/>
          </p:nvSpPr>
          <p:spPr bwMode="auto">
            <a:xfrm>
              <a:off x="61864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8" name="Oval 907"/>
            <p:cNvSpPr>
              <a:spLocks noChangeArrowheads="1"/>
            </p:cNvSpPr>
            <p:nvPr/>
          </p:nvSpPr>
          <p:spPr bwMode="auto">
            <a:xfrm>
              <a:off x="62769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9" name="Oval 908"/>
            <p:cNvSpPr>
              <a:spLocks noChangeArrowheads="1"/>
            </p:cNvSpPr>
            <p:nvPr/>
          </p:nvSpPr>
          <p:spPr bwMode="auto">
            <a:xfrm>
              <a:off x="63674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0" name="Oval 909"/>
            <p:cNvSpPr>
              <a:spLocks noChangeArrowheads="1"/>
            </p:cNvSpPr>
            <p:nvPr/>
          </p:nvSpPr>
          <p:spPr bwMode="auto">
            <a:xfrm>
              <a:off x="65500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1" name="Oval 910"/>
            <p:cNvSpPr>
              <a:spLocks noChangeArrowheads="1"/>
            </p:cNvSpPr>
            <p:nvPr/>
          </p:nvSpPr>
          <p:spPr bwMode="auto">
            <a:xfrm>
              <a:off x="68214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2" name="Oval 911"/>
            <p:cNvSpPr>
              <a:spLocks noChangeArrowheads="1"/>
            </p:cNvSpPr>
            <p:nvPr/>
          </p:nvSpPr>
          <p:spPr bwMode="auto">
            <a:xfrm>
              <a:off x="69119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3" name="Oval 912"/>
            <p:cNvSpPr>
              <a:spLocks noChangeArrowheads="1"/>
            </p:cNvSpPr>
            <p:nvPr/>
          </p:nvSpPr>
          <p:spPr bwMode="auto">
            <a:xfrm>
              <a:off x="70024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4" name="Oval 913"/>
            <p:cNvSpPr>
              <a:spLocks noChangeArrowheads="1"/>
            </p:cNvSpPr>
            <p:nvPr/>
          </p:nvSpPr>
          <p:spPr bwMode="auto">
            <a:xfrm>
              <a:off x="70929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5" name="Oval 914"/>
            <p:cNvSpPr>
              <a:spLocks noChangeArrowheads="1"/>
            </p:cNvSpPr>
            <p:nvPr/>
          </p:nvSpPr>
          <p:spPr bwMode="auto">
            <a:xfrm>
              <a:off x="71834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6" name="Oval 915"/>
            <p:cNvSpPr>
              <a:spLocks noChangeArrowheads="1"/>
            </p:cNvSpPr>
            <p:nvPr/>
          </p:nvSpPr>
          <p:spPr bwMode="auto">
            <a:xfrm>
              <a:off x="7273925" y="2265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7" name="Oval 916"/>
            <p:cNvSpPr>
              <a:spLocks noChangeArrowheads="1"/>
            </p:cNvSpPr>
            <p:nvPr/>
          </p:nvSpPr>
          <p:spPr bwMode="auto">
            <a:xfrm>
              <a:off x="73660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8" name="Oval 917"/>
            <p:cNvSpPr>
              <a:spLocks noChangeArrowheads="1"/>
            </p:cNvSpPr>
            <p:nvPr/>
          </p:nvSpPr>
          <p:spPr bwMode="auto">
            <a:xfrm>
              <a:off x="74564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9" name="Oval 918"/>
            <p:cNvSpPr>
              <a:spLocks noChangeArrowheads="1"/>
            </p:cNvSpPr>
            <p:nvPr/>
          </p:nvSpPr>
          <p:spPr bwMode="auto">
            <a:xfrm>
              <a:off x="75469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0" name="Oval 919"/>
            <p:cNvSpPr>
              <a:spLocks noChangeArrowheads="1"/>
            </p:cNvSpPr>
            <p:nvPr/>
          </p:nvSpPr>
          <p:spPr bwMode="auto">
            <a:xfrm>
              <a:off x="76374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1" name="Oval 920"/>
            <p:cNvSpPr>
              <a:spLocks noChangeArrowheads="1"/>
            </p:cNvSpPr>
            <p:nvPr/>
          </p:nvSpPr>
          <p:spPr bwMode="auto">
            <a:xfrm>
              <a:off x="77279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2" name="Oval 921"/>
            <p:cNvSpPr>
              <a:spLocks noChangeArrowheads="1"/>
            </p:cNvSpPr>
            <p:nvPr/>
          </p:nvSpPr>
          <p:spPr bwMode="auto">
            <a:xfrm>
              <a:off x="78184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3" name="Oval 922"/>
            <p:cNvSpPr>
              <a:spLocks noChangeArrowheads="1"/>
            </p:cNvSpPr>
            <p:nvPr/>
          </p:nvSpPr>
          <p:spPr bwMode="auto">
            <a:xfrm>
              <a:off x="79089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4" name="Oval 923"/>
            <p:cNvSpPr>
              <a:spLocks noChangeArrowheads="1"/>
            </p:cNvSpPr>
            <p:nvPr/>
          </p:nvSpPr>
          <p:spPr bwMode="auto">
            <a:xfrm>
              <a:off x="79994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5" name="Oval 924"/>
            <p:cNvSpPr>
              <a:spLocks noChangeArrowheads="1"/>
            </p:cNvSpPr>
            <p:nvPr/>
          </p:nvSpPr>
          <p:spPr bwMode="auto">
            <a:xfrm>
              <a:off x="8089900" y="2265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6" name="Oval 925"/>
            <p:cNvSpPr>
              <a:spLocks noChangeArrowheads="1"/>
            </p:cNvSpPr>
            <p:nvPr/>
          </p:nvSpPr>
          <p:spPr bwMode="auto">
            <a:xfrm>
              <a:off x="81819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7" name="Oval 926"/>
            <p:cNvSpPr>
              <a:spLocks noChangeArrowheads="1"/>
            </p:cNvSpPr>
            <p:nvPr/>
          </p:nvSpPr>
          <p:spPr bwMode="auto">
            <a:xfrm>
              <a:off x="82724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8" name="Oval 927"/>
            <p:cNvSpPr>
              <a:spLocks noChangeArrowheads="1"/>
            </p:cNvSpPr>
            <p:nvPr/>
          </p:nvSpPr>
          <p:spPr bwMode="auto">
            <a:xfrm>
              <a:off x="83629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9" name="Oval 928"/>
            <p:cNvSpPr>
              <a:spLocks noChangeArrowheads="1"/>
            </p:cNvSpPr>
            <p:nvPr/>
          </p:nvSpPr>
          <p:spPr bwMode="auto">
            <a:xfrm>
              <a:off x="84534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0" name="Oval 929"/>
            <p:cNvSpPr>
              <a:spLocks noChangeArrowheads="1"/>
            </p:cNvSpPr>
            <p:nvPr/>
          </p:nvSpPr>
          <p:spPr bwMode="auto">
            <a:xfrm>
              <a:off x="85439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1" name="Oval 930"/>
            <p:cNvSpPr>
              <a:spLocks noChangeArrowheads="1"/>
            </p:cNvSpPr>
            <p:nvPr/>
          </p:nvSpPr>
          <p:spPr bwMode="auto">
            <a:xfrm>
              <a:off x="86344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2" name="Oval 931"/>
            <p:cNvSpPr>
              <a:spLocks noChangeArrowheads="1"/>
            </p:cNvSpPr>
            <p:nvPr/>
          </p:nvSpPr>
          <p:spPr bwMode="auto">
            <a:xfrm>
              <a:off x="87249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3" name="Oval 932"/>
            <p:cNvSpPr>
              <a:spLocks noChangeArrowheads="1"/>
            </p:cNvSpPr>
            <p:nvPr/>
          </p:nvSpPr>
          <p:spPr bwMode="auto">
            <a:xfrm>
              <a:off x="88153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4" name="Oval 933"/>
            <p:cNvSpPr>
              <a:spLocks noChangeArrowheads="1"/>
            </p:cNvSpPr>
            <p:nvPr/>
          </p:nvSpPr>
          <p:spPr bwMode="auto">
            <a:xfrm>
              <a:off x="8905875" y="2265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5" name="Oval 934"/>
            <p:cNvSpPr>
              <a:spLocks noChangeArrowheads="1"/>
            </p:cNvSpPr>
            <p:nvPr/>
          </p:nvSpPr>
          <p:spPr bwMode="auto">
            <a:xfrm>
              <a:off x="89979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6" name="Oval 935"/>
            <p:cNvSpPr>
              <a:spLocks noChangeArrowheads="1"/>
            </p:cNvSpPr>
            <p:nvPr/>
          </p:nvSpPr>
          <p:spPr bwMode="auto">
            <a:xfrm>
              <a:off x="90884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7" name="Oval 936"/>
            <p:cNvSpPr>
              <a:spLocks noChangeArrowheads="1"/>
            </p:cNvSpPr>
            <p:nvPr/>
          </p:nvSpPr>
          <p:spPr bwMode="auto">
            <a:xfrm>
              <a:off x="91789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8" name="Oval 937"/>
            <p:cNvSpPr>
              <a:spLocks noChangeArrowheads="1"/>
            </p:cNvSpPr>
            <p:nvPr/>
          </p:nvSpPr>
          <p:spPr bwMode="auto">
            <a:xfrm>
              <a:off x="92694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9" name="Oval 938"/>
            <p:cNvSpPr>
              <a:spLocks noChangeArrowheads="1"/>
            </p:cNvSpPr>
            <p:nvPr/>
          </p:nvSpPr>
          <p:spPr bwMode="auto">
            <a:xfrm>
              <a:off x="93599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0" name="Oval 939"/>
            <p:cNvSpPr>
              <a:spLocks noChangeArrowheads="1"/>
            </p:cNvSpPr>
            <p:nvPr/>
          </p:nvSpPr>
          <p:spPr bwMode="auto">
            <a:xfrm>
              <a:off x="94503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1" name="Oval 940"/>
            <p:cNvSpPr>
              <a:spLocks noChangeArrowheads="1"/>
            </p:cNvSpPr>
            <p:nvPr/>
          </p:nvSpPr>
          <p:spPr bwMode="auto">
            <a:xfrm>
              <a:off x="95408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2" name="Oval 941"/>
            <p:cNvSpPr>
              <a:spLocks noChangeArrowheads="1"/>
            </p:cNvSpPr>
            <p:nvPr/>
          </p:nvSpPr>
          <p:spPr bwMode="auto">
            <a:xfrm>
              <a:off x="96313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3" name="Oval 942"/>
            <p:cNvSpPr>
              <a:spLocks noChangeArrowheads="1"/>
            </p:cNvSpPr>
            <p:nvPr/>
          </p:nvSpPr>
          <p:spPr bwMode="auto">
            <a:xfrm>
              <a:off x="9721850" y="2265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4" name="Oval 943"/>
            <p:cNvSpPr>
              <a:spLocks noChangeArrowheads="1"/>
            </p:cNvSpPr>
            <p:nvPr/>
          </p:nvSpPr>
          <p:spPr bwMode="auto">
            <a:xfrm>
              <a:off x="981392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5" name="Oval 944"/>
            <p:cNvSpPr>
              <a:spLocks noChangeArrowheads="1"/>
            </p:cNvSpPr>
            <p:nvPr/>
          </p:nvSpPr>
          <p:spPr bwMode="auto">
            <a:xfrm>
              <a:off x="990441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6" name="Oval 945"/>
            <p:cNvSpPr>
              <a:spLocks noChangeArrowheads="1"/>
            </p:cNvSpPr>
            <p:nvPr/>
          </p:nvSpPr>
          <p:spPr bwMode="auto">
            <a:xfrm>
              <a:off x="99949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7" name="Oval 946"/>
            <p:cNvSpPr>
              <a:spLocks noChangeArrowheads="1"/>
            </p:cNvSpPr>
            <p:nvPr/>
          </p:nvSpPr>
          <p:spPr bwMode="auto">
            <a:xfrm>
              <a:off x="100853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8" name="Oval 947"/>
            <p:cNvSpPr>
              <a:spLocks noChangeArrowheads="1"/>
            </p:cNvSpPr>
            <p:nvPr/>
          </p:nvSpPr>
          <p:spPr bwMode="auto">
            <a:xfrm>
              <a:off x="101758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9" name="Oval 948"/>
            <p:cNvSpPr>
              <a:spLocks noChangeArrowheads="1"/>
            </p:cNvSpPr>
            <p:nvPr/>
          </p:nvSpPr>
          <p:spPr bwMode="auto">
            <a:xfrm>
              <a:off x="102663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0" name="Oval 949"/>
            <p:cNvSpPr>
              <a:spLocks noChangeArrowheads="1"/>
            </p:cNvSpPr>
            <p:nvPr/>
          </p:nvSpPr>
          <p:spPr bwMode="auto">
            <a:xfrm>
              <a:off x="103568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1" name="Oval 950"/>
            <p:cNvSpPr>
              <a:spLocks noChangeArrowheads="1"/>
            </p:cNvSpPr>
            <p:nvPr/>
          </p:nvSpPr>
          <p:spPr bwMode="auto">
            <a:xfrm>
              <a:off x="1044733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2" name="Oval 951"/>
            <p:cNvSpPr>
              <a:spLocks noChangeArrowheads="1"/>
            </p:cNvSpPr>
            <p:nvPr/>
          </p:nvSpPr>
          <p:spPr bwMode="auto">
            <a:xfrm>
              <a:off x="10537825" y="2265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3" name="Oval 952"/>
            <p:cNvSpPr>
              <a:spLocks noChangeArrowheads="1"/>
            </p:cNvSpPr>
            <p:nvPr/>
          </p:nvSpPr>
          <p:spPr bwMode="auto">
            <a:xfrm>
              <a:off x="1062990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4" name="Oval 953"/>
            <p:cNvSpPr>
              <a:spLocks noChangeArrowheads="1"/>
            </p:cNvSpPr>
            <p:nvPr/>
          </p:nvSpPr>
          <p:spPr bwMode="auto">
            <a:xfrm>
              <a:off x="10720388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5" name="Oval 954"/>
            <p:cNvSpPr>
              <a:spLocks noChangeArrowheads="1"/>
            </p:cNvSpPr>
            <p:nvPr/>
          </p:nvSpPr>
          <p:spPr bwMode="auto">
            <a:xfrm>
              <a:off x="10810875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6" name="Oval 955"/>
            <p:cNvSpPr>
              <a:spLocks noChangeArrowheads="1"/>
            </p:cNvSpPr>
            <p:nvPr/>
          </p:nvSpPr>
          <p:spPr bwMode="auto">
            <a:xfrm>
              <a:off x="10901363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7" name="Oval 956"/>
            <p:cNvSpPr>
              <a:spLocks noChangeArrowheads="1"/>
            </p:cNvSpPr>
            <p:nvPr/>
          </p:nvSpPr>
          <p:spPr bwMode="auto">
            <a:xfrm>
              <a:off x="10991850" y="226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8" name="Oval 957"/>
            <p:cNvSpPr>
              <a:spLocks noChangeArrowheads="1"/>
            </p:cNvSpPr>
            <p:nvPr/>
          </p:nvSpPr>
          <p:spPr bwMode="auto">
            <a:xfrm>
              <a:off x="5651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9" name="Oval 958"/>
            <p:cNvSpPr>
              <a:spLocks noChangeArrowheads="1"/>
            </p:cNvSpPr>
            <p:nvPr/>
          </p:nvSpPr>
          <p:spPr bwMode="auto">
            <a:xfrm>
              <a:off x="6556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0" name="Oval 959"/>
            <p:cNvSpPr>
              <a:spLocks noChangeArrowheads="1"/>
            </p:cNvSpPr>
            <p:nvPr/>
          </p:nvSpPr>
          <p:spPr bwMode="auto">
            <a:xfrm>
              <a:off x="7461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1" name="Oval 960"/>
            <p:cNvSpPr>
              <a:spLocks noChangeArrowheads="1"/>
            </p:cNvSpPr>
            <p:nvPr/>
          </p:nvSpPr>
          <p:spPr bwMode="auto">
            <a:xfrm>
              <a:off x="8382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2" name="Oval 961"/>
            <p:cNvSpPr>
              <a:spLocks noChangeArrowheads="1"/>
            </p:cNvSpPr>
            <p:nvPr/>
          </p:nvSpPr>
          <p:spPr bwMode="auto">
            <a:xfrm>
              <a:off x="9286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3" name="Oval 962"/>
            <p:cNvSpPr>
              <a:spLocks noChangeArrowheads="1"/>
            </p:cNvSpPr>
            <p:nvPr/>
          </p:nvSpPr>
          <p:spPr bwMode="auto">
            <a:xfrm>
              <a:off x="10191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4" name="Oval 963"/>
            <p:cNvSpPr>
              <a:spLocks noChangeArrowheads="1"/>
            </p:cNvSpPr>
            <p:nvPr/>
          </p:nvSpPr>
          <p:spPr bwMode="auto">
            <a:xfrm>
              <a:off x="11096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5" name="Oval 964"/>
            <p:cNvSpPr>
              <a:spLocks noChangeArrowheads="1"/>
            </p:cNvSpPr>
            <p:nvPr/>
          </p:nvSpPr>
          <p:spPr bwMode="auto">
            <a:xfrm>
              <a:off x="12001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6" name="Oval 965"/>
            <p:cNvSpPr>
              <a:spLocks noChangeArrowheads="1"/>
            </p:cNvSpPr>
            <p:nvPr/>
          </p:nvSpPr>
          <p:spPr bwMode="auto">
            <a:xfrm>
              <a:off x="12906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7" name="Oval 966"/>
            <p:cNvSpPr>
              <a:spLocks noChangeArrowheads="1"/>
            </p:cNvSpPr>
            <p:nvPr/>
          </p:nvSpPr>
          <p:spPr bwMode="auto">
            <a:xfrm>
              <a:off x="13811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8" name="Oval 967"/>
            <p:cNvSpPr>
              <a:spLocks noChangeArrowheads="1"/>
            </p:cNvSpPr>
            <p:nvPr/>
          </p:nvSpPr>
          <p:spPr bwMode="auto">
            <a:xfrm>
              <a:off x="14716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9" name="Oval 968"/>
            <p:cNvSpPr>
              <a:spLocks noChangeArrowheads="1"/>
            </p:cNvSpPr>
            <p:nvPr/>
          </p:nvSpPr>
          <p:spPr bwMode="auto">
            <a:xfrm>
              <a:off x="15621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0" name="Oval 969"/>
            <p:cNvSpPr>
              <a:spLocks noChangeArrowheads="1"/>
            </p:cNvSpPr>
            <p:nvPr/>
          </p:nvSpPr>
          <p:spPr bwMode="auto">
            <a:xfrm>
              <a:off x="16541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1" name="Oval 970"/>
            <p:cNvSpPr>
              <a:spLocks noChangeArrowheads="1"/>
            </p:cNvSpPr>
            <p:nvPr/>
          </p:nvSpPr>
          <p:spPr bwMode="auto">
            <a:xfrm>
              <a:off x="17446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2" name="Oval 971"/>
            <p:cNvSpPr>
              <a:spLocks noChangeArrowheads="1"/>
            </p:cNvSpPr>
            <p:nvPr/>
          </p:nvSpPr>
          <p:spPr bwMode="auto">
            <a:xfrm>
              <a:off x="18351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3" name="Oval 972"/>
            <p:cNvSpPr>
              <a:spLocks noChangeArrowheads="1"/>
            </p:cNvSpPr>
            <p:nvPr/>
          </p:nvSpPr>
          <p:spPr bwMode="auto">
            <a:xfrm>
              <a:off x="19256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4" name="Oval 973"/>
            <p:cNvSpPr>
              <a:spLocks noChangeArrowheads="1"/>
            </p:cNvSpPr>
            <p:nvPr/>
          </p:nvSpPr>
          <p:spPr bwMode="auto">
            <a:xfrm>
              <a:off x="20161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5" name="Oval 974"/>
            <p:cNvSpPr>
              <a:spLocks noChangeArrowheads="1"/>
            </p:cNvSpPr>
            <p:nvPr/>
          </p:nvSpPr>
          <p:spPr bwMode="auto">
            <a:xfrm>
              <a:off x="21066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6" name="Oval 975"/>
            <p:cNvSpPr>
              <a:spLocks noChangeArrowheads="1"/>
            </p:cNvSpPr>
            <p:nvPr/>
          </p:nvSpPr>
          <p:spPr bwMode="auto">
            <a:xfrm>
              <a:off x="21971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7" name="Oval 976"/>
            <p:cNvSpPr>
              <a:spLocks noChangeArrowheads="1"/>
            </p:cNvSpPr>
            <p:nvPr/>
          </p:nvSpPr>
          <p:spPr bwMode="auto">
            <a:xfrm>
              <a:off x="22875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8" name="Oval 977"/>
            <p:cNvSpPr>
              <a:spLocks noChangeArrowheads="1"/>
            </p:cNvSpPr>
            <p:nvPr/>
          </p:nvSpPr>
          <p:spPr bwMode="auto">
            <a:xfrm>
              <a:off x="23780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9" name="Oval 978"/>
            <p:cNvSpPr>
              <a:spLocks noChangeArrowheads="1"/>
            </p:cNvSpPr>
            <p:nvPr/>
          </p:nvSpPr>
          <p:spPr bwMode="auto">
            <a:xfrm>
              <a:off x="24701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0" name="Oval 979"/>
            <p:cNvSpPr>
              <a:spLocks noChangeArrowheads="1"/>
            </p:cNvSpPr>
            <p:nvPr/>
          </p:nvSpPr>
          <p:spPr bwMode="auto">
            <a:xfrm>
              <a:off x="25606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1" name="Oval 980"/>
            <p:cNvSpPr>
              <a:spLocks noChangeArrowheads="1"/>
            </p:cNvSpPr>
            <p:nvPr/>
          </p:nvSpPr>
          <p:spPr bwMode="auto">
            <a:xfrm>
              <a:off x="26511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2" name="Oval 981"/>
            <p:cNvSpPr>
              <a:spLocks noChangeArrowheads="1"/>
            </p:cNvSpPr>
            <p:nvPr/>
          </p:nvSpPr>
          <p:spPr bwMode="auto">
            <a:xfrm>
              <a:off x="27416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3" name="Oval 982"/>
            <p:cNvSpPr>
              <a:spLocks noChangeArrowheads="1"/>
            </p:cNvSpPr>
            <p:nvPr/>
          </p:nvSpPr>
          <p:spPr bwMode="auto">
            <a:xfrm>
              <a:off x="28321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4" name="Oval 983"/>
            <p:cNvSpPr>
              <a:spLocks noChangeArrowheads="1"/>
            </p:cNvSpPr>
            <p:nvPr/>
          </p:nvSpPr>
          <p:spPr bwMode="auto">
            <a:xfrm>
              <a:off x="29225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5" name="Oval 984"/>
            <p:cNvSpPr>
              <a:spLocks noChangeArrowheads="1"/>
            </p:cNvSpPr>
            <p:nvPr/>
          </p:nvSpPr>
          <p:spPr bwMode="auto">
            <a:xfrm>
              <a:off x="31035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6" name="Oval 985"/>
            <p:cNvSpPr>
              <a:spLocks noChangeArrowheads="1"/>
            </p:cNvSpPr>
            <p:nvPr/>
          </p:nvSpPr>
          <p:spPr bwMode="auto">
            <a:xfrm>
              <a:off x="31940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7" name="Oval 986"/>
            <p:cNvSpPr>
              <a:spLocks noChangeArrowheads="1"/>
            </p:cNvSpPr>
            <p:nvPr/>
          </p:nvSpPr>
          <p:spPr bwMode="auto">
            <a:xfrm>
              <a:off x="32861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8" name="Oval 987"/>
            <p:cNvSpPr>
              <a:spLocks noChangeArrowheads="1"/>
            </p:cNvSpPr>
            <p:nvPr/>
          </p:nvSpPr>
          <p:spPr bwMode="auto">
            <a:xfrm>
              <a:off x="33766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9" name="Oval 988"/>
            <p:cNvSpPr>
              <a:spLocks noChangeArrowheads="1"/>
            </p:cNvSpPr>
            <p:nvPr/>
          </p:nvSpPr>
          <p:spPr bwMode="auto">
            <a:xfrm>
              <a:off x="39195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0" name="Oval 989"/>
            <p:cNvSpPr>
              <a:spLocks noChangeArrowheads="1"/>
            </p:cNvSpPr>
            <p:nvPr/>
          </p:nvSpPr>
          <p:spPr bwMode="auto">
            <a:xfrm>
              <a:off x="40100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1" name="Oval 990"/>
            <p:cNvSpPr>
              <a:spLocks noChangeArrowheads="1"/>
            </p:cNvSpPr>
            <p:nvPr/>
          </p:nvSpPr>
          <p:spPr bwMode="auto">
            <a:xfrm>
              <a:off x="41021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2" name="Oval 991"/>
            <p:cNvSpPr>
              <a:spLocks noChangeArrowheads="1"/>
            </p:cNvSpPr>
            <p:nvPr/>
          </p:nvSpPr>
          <p:spPr bwMode="auto">
            <a:xfrm>
              <a:off x="41925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3" name="Oval 992"/>
            <p:cNvSpPr>
              <a:spLocks noChangeArrowheads="1"/>
            </p:cNvSpPr>
            <p:nvPr/>
          </p:nvSpPr>
          <p:spPr bwMode="auto">
            <a:xfrm>
              <a:off x="47355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4" name="Oval 993"/>
            <p:cNvSpPr>
              <a:spLocks noChangeArrowheads="1"/>
            </p:cNvSpPr>
            <p:nvPr/>
          </p:nvSpPr>
          <p:spPr bwMode="auto">
            <a:xfrm>
              <a:off x="4826000" y="235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5" name="Oval 994"/>
            <p:cNvSpPr>
              <a:spLocks noChangeArrowheads="1"/>
            </p:cNvSpPr>
            <p:nvPr/>
          </p:nvSpPr>
          <p:spPr bwMode="auto">
            <a:xfrm>
              <a:off x="49180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6" name="Oval 995"/>
            <p:cNvSpPr>
              <a:spLocks noChangeArrowheads="1"/>
            </p:cNvSpPr>
            <p:nvPr/>
          </p:nvSpPr>
          <p:spPr bwMode="auto">
            <a:xfrm>
              <a:off x="50085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7" name="Oval 996"/>
            <p:cNvSpPr>
              <a:spLocks noChangeArrowheads="1"/>
            </p:cNvSpPr>
            <p:nvPr/>
          </p:nvSpPr>
          <p:spPr bwMode="auto">
            <a:xfrm>
              <a:off x="58245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8" name="Oval 997"/>
            <p:cNvSpPr>
              <a:spLocks noChangeArrowheads="1"/>
            </p:cNvSpPr>
            <p:nvPr/>
          </p:nvSpPr>
          <p:spPr bwMode="auto">
            <a:xfrm>
              <a:off x="59150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9" name="Oval 998"/>
            <p:cNvSpPr>
              <a:spLocks noChangeArrowheads="1"/>
            </p:cNvSpPr>
            <p:nvPr/>
          </p:nvSpPr>
          <p:spPr bwMode="auto">
            <a:xfrm>
              <a:off x="60055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0" name="Oval 999"/>
            <p:cNvSpPr>
              <a:spLocks noChangeArrowheads="1"/>
            </p:cNvSpPr>
            <p:nvPr/>
          </p:nvSpPr>
          <p:spPr bwMode="auto">
            <a:xfrm>
              <a:off x="61864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1" name="Oval 1000"/>
            <p:cNvSpPr>
              <a:spLocks noChangeArrowheads="1"/>
            </p:cNvSpPr>
            <p:nvPr/>
          </p:nvSpPr>
          <p:spPr bwMode="auto">
            <a:xfrm>
              <a:off x="62769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2" name="Oval 1001"/>
            <p:cNvSpPr>
              <a:spLocks noChangeArrowheads="1"/>
            </p:cNvSpPr>
            <p:nvPr/>
          </p:nvSpPr>
          <p:spPr bwMode="auto">
            <a:xfrm>
              <a:off x="63674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3" name="Oval 1002"/>
            <p:cNvSpPr>
              <a:spLocks noChangeArrowheads="1"/>
            </p:cNvSpPr>
            <p:nvPr/>
          </p:nvSpPr>
          <p:spPr bwMode="auto">
            <a:xfrm>
              <a:off x="6457950" y="235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4" name="Oval 1003"/>
            <p:cNvSpPr>
              <a:spLocks noChangeArrowheads="1"/>
            </p:cNvSpPr>
            <p:nvPr/>
          </p:nvSpPr>
          <p:spPr bwMode="auto">
            <a:xfrm>
              <a:off x="65500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5" name="Oval 1004"/>
            <p:cNvSpPr>
              <a:spLocks noChangeArrowheads="1"/>
            </p:cNvSpPr>
            <p:nvPr/>
          </p:nvSpPr>
          <p:spPr bwMode="auto">
            <a:xfrm>
              <a:off x="66405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6" name="Oval 1005"/>
            <p:cNvSpPr>
              <a:spLocks noChangeArrowheads="1"/>
            </p:cNvSpPr>
            <p:nvPr/>
          </p:nvSpPr>
          <p:spPr bwMode="auto">
            <a:xfrm>
              <a:off x="67310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7" name="Oval 1006"/>
            <p:cNvSpPr>
              <a:spLocks noChangeArrowheads="1"/>
            </p:cNvSpPr>
            <p:nvPr/>
          </p:nvSpPr>
          <p:spPr bwMode="auto">
            <a:xfrm>
              <a:off x="68214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8" name="Oval 1007"/>
            <p:cNvSpPr>
              <a:spLocks noChangeArrowheads="1"/>
            </p:cNvSpPr>
            <p:nvPr/>
          </p:nvSpPr>
          <p:spPr bwMode="auto">
            <a:xfrm>
              <a:off x="69119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9" name="Oval 1008"/>
            <p:cNvSpPr>
              <a:spLocks noChangeArrowheads="1"/>
            </p:cNvSpPr>
            <p:nvPr/>
          </p:nvSpPr>
          <p:spPr bwMode="auto">
            <a:xfrm>
              <a:off x="70024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0" name="Oval 1010"/>
            <p:cNvSpPr>
              <a:spLocks noChangeArrowheads="1"/>
            </p:cNvSpPr>
            <p:nvPr/>
          </p:nvSpPr>
          <p:spPr bwMode="auto">
            <a:xfrm>
              <a:off x="70929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1" name="Oval 1011"/>
            <p:cNvSpPr>
              <a:spLocks noChangeArrowheads="1"/>
            </p:cNvSpPr>
            <p:nvPr/>
          </p:nvSpPr>
          <p:spPr bwMode="auto">
            <a:xfrm>
              <a:off x="71834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2" name="Oval 1012"/>
            <p:cNvSpPr>
              <a:spLocks noChangeArrowheads="1"/>
            </p:cNvSpPr>
            <p:nvPr/>
          </p:nvSpPr>
          <p:spPr bwMode="auto">
            <a:xfrm>
              <a:off x="7273925" y="235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3" name="Oval 1013"/>
            <p:cNvSpPr>
              <a:spLocks noChangeArrowheads="1"/>
            </p:cNvSpPr>
            <p:nvPr/>
          </p:nvSpPr>
          <p:spPr bwMode="auto">
            <a:xfrm>
              <a:off x="73660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4" name="Oval 1014"/>
            <p:cNvSpPr>
              <a:spLocks noChangeArrowheads="1"/>
            </p:cNvSpPr>
            <p:nvPr/>
          </p:nvSpPr>
          <p:spPr bwMode="auto">
            <a:xfrm>
              <a:off x="74564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5" name="Oval 1015"/>
            <p:cNvSpPr>
              <a:spLocks noChangeArrowheads="1"/>
            </p:cNvSpPr>
            <p:nvPr/>
          </p:nvSpPr>
          <p:spPr bwMode="auto">
            <a:xfrm>
              <a:off x="75469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6" name="Oval 1016"/>
            <p:cNvSpPr>
              <a:spLocks noChangeArrowheads="1"/>
            </p:cNvSpPr>
            <p:nvPr/>
          </p:nvSpPr>
          <p:spPr bwMode="auto">
            <a:xfrm>
              <a:off x="76374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7" name="Oval 1017"/>
            <p:cNvSpPr>
              <a:spLocks noChangeArrowheads="1"/>
            </p:cNvSpPr>
            <p:nvPr/>
          </p:nvSpPr>
          <p:spPr bwMode="auto">
            <a:xfrm>
              <a:off x="77279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8" name="Oval 1018"/>
            <p:cNvSpPr>
              <a:spLocks noChangeArrowheads="1"/>
            </p:cNvSpPr>
            <p:nvPr/>
          </p:nvSpPr>
          <p:spPr bwMode="auto">
            <a:xfrm>
              <a:off x="78184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9" name="Oval 1019"/>
            <p:cNvSpPr>
              <a:spLocks noChangeArrowheads="1"/>
            </p:cNvSpPr>
            <p:nvPr/>
          </p:nvSpPr>
          <p:spPr bwMode="auto">
            <a:xfrm>
              <a:off x="79089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0" name="Oval 1020"/>
            <p:cNvSpPr>
              <a:spLocks noChangeArrowheads="1"/>
            </p:cNvSpPr>
            <p:nvPr/>
          </p:nvSpPr>
          <p:spPr bwMode="auto">
            <a:xfrm>
              <a:off x="79994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1" name="Oval 1021"/>
            <p:cNvSpPr>
              <a:spLocks noChangeArrowheads="1"/>
            </p:cNvSpPr>
            <p:nvPr/>
          </p:nvSpPr>
          <p:spPr bwMode="auto">
            <a:xfrm>
              <a:off x="8089900" y="235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2" name="Oval 1022"/>
            <p:cNvSpPr>
              <a:spLocks noChangeArrowheads="1"/>
            </p:cNvSpPr>
            <p:nvPr/>
          </p:nvSpPr>
          <p:spPr bwMode="auto">
            <a:xfrm>
              <a:off x="81819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3" name="Oval 1023"/>
            <p:cNvSpPr>
              <a:spLocks noChangeArrowheads="1"/>
            </p:cNvSpPr>
            <p:nvPr/>
          </p:nvSpPr>
          <p:spPr bwMode="auto">
            <a:xfrm>
              <a:off x="82724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4" name="Oval 1024"/>
            <p:cNvSpPr>
              <a:spLocks noChangeArrowheads="1"/>
            </p:cNvSpPr>
            <p:nvPr/>
          </p:nvSpPr>
          <p:spPr bwMode="auto">
            <a:xfrm>
              <a:off x="83629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5" name="Oval 1025"/>
            <p:cNvSpPr>
              <a:spLocks noChangeArrowheads="1"/>
            </p:cNvSpPr>
            <p:nvPr/>
          </p:nvSpPr>
          <p:spPr bwMode="auto">
            <a:xfrm>
              <a:off x="84534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6" name="Oval 1026"/>
            <p:cNvSpPr>
              <a:spLocks noChangeArrowheads="1"/>
            </p:cNvSpPr>
            <p:nvPr/>
          </p:nvSpPr>
          <p:spPr bwMode="auto">
            <a:xfrm>
              <a:off x="85439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7" name="Oval 1027"/>
            <p:cNvSpPr>
              <a:spLocks noChangeArrowheads="1"/>
            </p:cNvSpPr>
            <p:nvPr/>
          </p:nvSpPr>
          <p:spPr bwMode="auto">
            <a:xfrm>
              <a:off x="86344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8" name="Oval 1028"/>
            <p:cNvSpPr>
              <a:spLocks noChangeArrowheads="1"/>
            </p:cNvSpPr>
            <p:nvPr/>
          </p:nvSpPr>
          <p:spPr bwMode="auto">
            <a:xfrm>
              <a:off x="87249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9" name="Oval 1029"/>
            <p:cNvSpPr>
              <a:spLocks noChangeArrowheads="1"/>
            </p:cNvSpPr>
            <p:nvPr/>
          </p:nvSpPr>
          <p:spPr bwMode="auto">
            <a:xfrm>
              <a:off x="88153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0" name="Oval 1030"/>
            <p:cNvSpPr>
              <a:spLocks noChangeArrowheads="1"/>
            </p:cNvSpPr>
            <p:nvPr/>
          </p:nvSpPr>
          <p:spPr bwMode="auto">
            <a:xfrm>
              <a:off x="8905875" y="235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1" name="Oval 1031"/>
            <p:cNvSpPr>
              <a:spLocks noChangeArrowheads="1"/>
            </p:cNvSpPr>
            <p:nvPr/>
          </p:nvSpPr>
          <p:spPr bwMode="auto">
            <a:xfrm>
              <a:off x="89979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2" name="Oval 1032"/>
            <p:cNvSpPr>
              <a:spLocks noChangeArrowheads="1"/>
            </p:cNvSpPr>
            <p:nvPr/>
          </p:nvSpPr>
          <p:spPr bwMode="auto">
            <a:xfrm>
              <a:off x="90884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3" name="Oval 1033"/>
            <p:cNvSpPr>
              <a:spLocks noChangeArrowheads="1"/>
            </p:cNvSpPr>
            <p:nvPr/>
          </p:nvSpPr>
          <p:spPr bwMode="auto">
            <a:xfrm>
              <a:off x="91789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4" name="Oval 1034"/>
            <p:cNvSpPr>
              <a:spLocks noChangeArrowheads="1"/>
            </p:cNvSpPr>
            <p:nvPr/>
          </p:nvSpPr>
          <p:spPr bwMode="auto">
            <a:xfrm>
              <a:off x="92694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5" name="Oval 1035"/>
            <p:cNvSpPr>
              <a:spLocks noChangeArrowheads="1"/>
            </p:cNvSpPr>
            <p:nvPr/>
          </p:nvSpPr>
          <p:spPr bwMode="auto">
            <a:xfrm>
              <a:off x="93599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6" name="Oval 1036"/>
            <p:cNvSpPr>
              <a:spLocks noChangeArrowheads="1"/>
            </p:cNvSpPr>
            <p:nvPr/>
          </p:nvSpPr>
          <p:spPr bwMode="auto">
            <a:xfrm>
              <a:off x="94503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7" name="Oval 1037"/>
            <p:cNvSpPr>
              <a:spLocks noChangeArrowheads="1"/>
            </p:cNvSpPr>
            <p:nvPr/>
          </p:nvSpPr>
          <p:spPr bwMode="auto">
            <a:xfrm>
              <a:off x="95408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8" name="Oval 1038"/>
            <p:cNvSpPr>
              <a:spLocks noChangeArrowheads="1"/>
            </p:cNvSpPr>
            <p:nvPr/>
          </p:nvSpPr>
          <p:spPr bwMode="auto">
            <a:xfrm>
              <a:off x="96313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9" name="Oval 1039"/>
            <p:cNvSpPr>
              <a:spLocks noChangeArrowheads="1"/>
            </p:cNvSpPr>
            <p:nvPr/>
          </p:nvSpPr>
          <p:spPr bwMode="auto">
            <a:xfrm>
              <a:off x="9721850" y="235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0" name="Oval 1040"/>
            <p:cNvSpPr>
              <a:spLocks noChangeArrowheads="1"/>
            </p:cNvSpPr>
            <p:nvPr/>
          </p:nvSpPr>
          <p:spPr bwMode="auto">
            <a:xfrm>
              <a:off x="981392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1" name="Oval 1041"/>
            <p:cNvSpPr>
              <a:spLocks noChangeArrowheads="1"/>
            </p:cNvSpPr>
            <p:nvPr/>
          </p:nvSpPr>
          <p:spPr bwMode="auto">
            <a:xfrm>
              <a:off x="990441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2" name="Oval 1042"/>
            <p:cNvSpPr>
              <a:spLocks noChangeArrowheads="1"/>
            </p:cNvSpPr>
            <p:nvPr/>
          </p:nvSpPr>
          <p:spPr bwMode="auto">
            <a:xfrm>
              <a:off x="99949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3" name="Oval 1043"/>
            <p:cNvSpPr>
              <a:spLocks noChangeArrowheads="1"/>
            </p:cNvSpPr>
            <p:nvPr/>
          </p:nvSpPr>
          <p:spPr bwMode="auto">
            <a:xfrm>
              <a:off x="100853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4" name="Oval 1044"/>
            <p:cNvSpPr>
              <a:spLocks noChangeArrowheads="1"/>
            </p:cNvSpPr>
            <p:nvPr/>
          </p:nvSpPr>
          <p:spPr bwMode="auto">
            <a:xfrm>
              <a:off x="10175875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5" name="Oval 1045"/>
            <p:cNvSpPr>
              <a:spLocks noChangeArrowheads="1"/>
            </p:cNvSpPr>
            <p:nvPr/>
          </p:nvSpPr>
          <p:spPr bwMode="auto">
            <a:xfrm>
              <a:off x="102663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6" name="Oval 1046"/>
            <p:cNvSpPr>
              <a:spLocks noChangeArrowheads="1"/>
            </p:cNvSpPr>
            <p:nvPr/>
          </p:nvSpPr>
          <p:spPr bwMode="auto">
            <a:xfrm>
              <a:off x="103568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7" name="Oval 1047"/>
            <p:cNvSpPr>
              <a:spLocks noChangeArrowheads="1"/>
            </p:cNvSpPr>
            <p:nvPr/>
          </p:nvSpPr>
          <p:spPr bwMode="auto">
            <a:xfrm>
              <a:off x="1044733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8" name="Oval 1048"/>
            <p:cNvSpPr>
              <a:spLocks noChangeArrowheads="1"/>
            </p:cNvSpPr>
            <p:nvPr/>
          </p:nvSpPr>
          <p:spPr bwMode="auto">
            <a:xfrm>
              <a:off x="10537825" y="235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9" name="Oval 1049"/>
            <p:cNvSpPr>
              <a:spLocks noChangeArrowheads="1"/>
            </p:cNvSpPr>
            <p:nvPr/>
          </p:nvSpPr>
          <p:spPr bwMode="auto">
            <a:xfrm>
              <a:off x="1062990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0" name="Oval 1050"/>
            <p:cNvSpPr>
              <a:spLocks noChangeArrowheads="1"/>
            </p:cNvSpPr>
            <p:nvPr/>
          </p:nvSpPr>
          <p:spPr bwMode="auto">
            <a:xfrm>
              <a:off x="10720388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1" name="Oval 1051"/>
            <p:cNvSpPr>
              <a:spLocks noChangeArrowheads="1"/>
            </p:cNvSpPr>
            <p:nvPr/>
          </p:nvSpPr>
          <p:spPr bwMode="auto">
            <a:xfrm>
              <a:off x="10901363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2" name="Oval 1052"/>
            <p:cNvSpPr>
              <a:spLocks noChangeArrowheads="1"/>
            </p:cNvSpPr>
            <p:nvPr/>
          </p:nvSpPr>
          <p:spPr bwMode="auto">
            <a:xfrm>
              <a:off x="10991850" y="235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3" name="Oval 1053"/>
            <p:cNvSpPr>
              <a:spLocks noChangeArrowheads="1"/>
            </p:cNvSpPr>
            <p:nvPr/>
          </p:nvSpPr>
          <p:spPr bwMode="auto">
            <a:xfrm>
              <a:off x="6556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4" name="Oval 1054"/>
            <p:cNvSpPr>
              <a:spLocks noChangeArrowheads="1"/>
            </p:cNvSpPr>
            <p:nvPr/>
          </p:nvSpPr>
          <p:spPr bwMode="auto">
            <a:xfrm>
              <a:off x="7461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5" name="Oval 1055"/>
            <p:cNvSpPr>
              <a:spLocks noChangeArrowheads="1"/>
            </p:cNvSpPr>
            <p:nvPr/>
          </p:nvSpPr>
          <p:spPr bwMode="auto">
            <a:xfrm>
              <a:off x="8382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6" name="Oval 1056"/>
            <p:cNvSpPr>
              <a:spLocks noChangeArrowheads="1"/>
            </p:cNvSpPr>
            <p:nvPr/>
          </p:nvSpPr>
          <p:spPr bwMode="auto">
            <a:xfrm>
              <a:off x="9286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7" name="Oval 1057"/>
            <p:cNvSpPr>
              <a:spLocks noChangeArrowheads="1"/>
            </p:cNvSpPr>
            <p:nvPr/>
          </p:nvSpPr>
          <p:spPr bwMode="auto">
            <a:xfrm>
              <a:off x="10191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8" name="Oval 1058"/>
            <p:cNvSpPr>
              <a:spLocks noChangeArrowheads="1"/>
            </p:cNvSpPr>
            <p:nvPr/>
          </p:nvSpPr>
          <p:spPr bwMode="auto">
            <a:xfrm>
              <a:off x="110966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9" name="Oval 1059"/>
            <p:cNvSpPr>
              <a:spLocks noChangeArrowheads="1"/>
            </p:cNvSpPr>
            <p:nvPr/>
          </p:nvSpPr>
          <p:spPr bwMode="auto">
            <a:xfrm>
              <a:off x="120015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0" name="Oval 1060"/>
            <p:cNvSpPr>
              <a:spLocks noChangeArrowheads="1"/>
            </p:cNvSpPr>
            <p:nvPr/>
          </p:nvSpPr>
          <p:spPr bwMode="auto">
            <a:xfrm>
              <a:off x="12906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1" name="Oval 1061"/>
            <p:cNvSpPr>
              <a:spLocks noChangeArrowheads="1"/>
            </p:cNvSpPr>
            <p:nvPr/>
          </p:nvSpPr>
          <p:spPr bwMode="auto">
            <a:xfrm>
              <a:off x="13811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2" name="Oval 1062"/>
            <p:cNvSpPr>
              <a:spLocks noChangeArrowheads="1"/>
            </p:cNvSpPr>
            <p:nvPr/>
          </p:nvSpPr>
          <p:spPr bwMode="auto">
            <a:xfrm>
              <a:off x="147161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3" name="Oval 1063"/>
            <p:cNvSpPr>
              <a:spLocks noChangeArrowheads="1"/>
            </p:cNvSpPr>
            <p:nvPr/>
          </p:nvSpPr>
          <p:spPr bwMode="auto">
            <a:xfrm>
              <a:off x="15621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4" name="Oval 1064"/>
            <p:cNvSpPr>
              <a:spLocks noChangeArrowheads="1"/>
            </p:cNvSpPr>
            <p:nvPr/>
          </p:nvSpPr>
          <p:spPr bwMode="auto">
            <a:xfrm>
              <a:off x="16541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5" name="Oval 1065"/>
            <p:cNvSpPr>
              <a:spLocks noChangeArrowheads="1"/>
            </p:cNvSpPr>
            <p:nvPr/>
          </p:nvSpPr>
          <p:spPr bwMode="auto">
            <a:xfrm>
              <a:off x="174466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6" name="Oval 1066"/>
            <p:cNvSpPr>
              <a:spLocks noChangeArrowheads="1"/>
            </p:cNvSpPr>
            <p:nvPr/>
          </p:nvSpPr>
          <p:spPr bwMode="auto">
            <a:xfrm>
              <a:off x="183515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7" name="Oval 1067"/>
            <p:cNvSpPr>
              <a:spLocks noChangeArrowheads="1"/>
            </p:cNvSpPr>
            <p:nvPr/>
          </p:nvSpPr>
          <p:spPr bwMode="auto">
            <a:xfrm>
              <a:off x="19256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8" name="Oval 1068"/>
            <p:cNvSpPr>
              <a:spLocks noChangeArrowheads="1"/>
            </p:cNvSpPr>
            <p:nvPr/>
          </p:nvSpPr>
          <p:spPr bwMode="auto">
            <a:xfrm>
              <a:off x="20161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9" name="Oval 1069"/>
            <p:cNvSpPr>
              <a:spLocks noChangeArrowheads="1"/>
            </p:cNvSpPr>
            <p:nvPr/>
          </p:nvSpPr>
          <p:spPr bwMode="auto">
            <a:xfrm>
              <a:off x="210661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0" name="Oval 1070"/>
            <p:cNvSpPr>
              <a:spLocks noChangeArrowheads="1"/>
            </p:cNvSpPr>
            <p:nvPr/>
          </p:nvSpPr>
          <p:spPr bwMode="auto">
            <a:xfrm>
              <a:off x="21971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1" name="Oval 1071"/>
            <p:cNvSpPr>
              <a:spLocks noChangeArrowheads="1"/>
            </p:cNvSpPr>
            <p:nvPr/>
          </p:nvSpPr>
          <p:spPr bwMode="auto">
            <a:xfrm>
              <a:off x="22875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2" name="Oval 1072"/>
            <p:cNvSpPr>
              <a:spLocks noChangeArrowheads="1"/>
            </p:cNvSpPr>
            <p:nvPr/>
          </p:nvSpPr>
          <p:spPr bwMode="auto">
            <a:xfrm>
              <a:off x="23780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3" name="Oval 1073"/>
            <p:cNvSpPr>
              <a:spLocks noChangeArrowheads="1"/>
            </p:cNvSpPr>
            <p:nvPr/>
          </p:nvSpPr>
          <p:spPr bwMode="auto">
            <a:xfrm>
              <a:off x="247015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4" name="Oval 1074"/>
            <p:cNvSpPr>
              <a:spLocks noChangeArrowheads="1"/>
            </p:cNvSpPr>
            <p:nvPr/>
          </p:nvSpPr>
          <p:spPr bwMode="auto">
            <a:xfrm>
              <a:off x="25606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5" name="Oval 1075"/>
            <p:cNvSpPr>
              <a:spLocks noChangeArrowheads="1"/>
            </p:cNvSpPr>
            <p:nvPr/>
          </p:nvSpPr>
          <p:spPr bwMode="auto">
            <a:xfrm>
              <a:off x="26511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6" name="Oval 1076"/>
            <p:cNvSpPr>
              <a:spLocks noChangeArrowheads="1"/>
            </p:cNvSpPr>
            <p:nvPr/>
          </p:nvSpPr>
          <p:spPr bwMode="auto">
            <a:xfrm>
              <a:off x="29225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7" name="Oval 1077"/>
            <p:cNvSpPr>
              <a:spLocks noChangeArrowheads="1"/>
            </p:cNvSpPr>
            <p:nvPr/>
          </p:nvSpPr>
          <p:spPr bwMode="auto">
            <a:xfrm>
              <a:off x="30130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8" name="Oval 1078"/>
            <p:cNvSpPr>
              <a:spLocks noChangeArrowheads="1"/>
            </p:cNvSpPr>
            <p:nvPr/>
          </p:nvSpPr>
          <p:spPr bwMode="auto">
            <a:xfrm>
              <a:off x="337661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9" name="Oval 1079"/>
            <p:cNvSpPr>
              <a:spLocks noChangeArrowheads="1"/>
            </p:cNvSpPr>
            <p:nvPr/>
          </p:nvSpPr>
          <p:spPr bwMode="auto">
            <a:xfrm>
              <a:off x="34671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0" name="Oval 1080"/>
            <p:cNvSpPr>
              <a:spLocks noChangeArrowheads="1"/>
            </p:cNvSpPr>
            <p:nvPr/>
          </p:nvSpPr>
          <p:spPr bwMode="auto">
            <a:xfrm>
              <a:off x="39195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1" name="Oval 1081"/>
            <p:cNvSpPr>
              <a:spLocks noChangeArrowheads="1"/>
            </p:cNvSpPr>
            <p:nvPr/>
          </p:nvSpPr>
          <p:spPr bwMode="auto">
            <a:xfrm>
              <a:off x="40100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2" name="Oval 1082"/>
            <p:cNvSpPr>
              <a:spLocks noChangeArrowheads="1"/>
            </p:cNvSpPr>
            <p:nvPr/>
          </p:nvSpPr>
          <p:spPr bwMode="auto">
            <a:xfrm>
              <a:off x="41021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3" name="Oval 1083"/>
            <p:cNvSpPr>
              <a:spLocks noChangeArrowheads="1"/>
            </p:cNvSpPr>
            <p:nvPr/>
          </p:nvSpPr>
          <p:spPr bwMode="auto">
            <a:xfrm>
              <a:off x="41925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4" name="Oval 1084"/>
            <p:cNvSpPr>
              <a:spLocks noChangeArrowheads="1"/>
            </p:cNvSpPr>
            <p:nvPr/>
          </p:nvSpPr>
          <p:spPr bwMode="auto">
            <a:xfrm>
              <a:off x="573405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5" name="Oval 1085"/>
            <p:cNvSpPr>
              <a:spLocks noChangeArrowheads="1"/>
            </p:cNvSpPr>
            <p:nvPr/>
          </p:nvSpPr>
          <p:spPr bwMode="auto">
            <a:xfrm>
              <a:off x="58245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6" name="Oval 1086"/>
            <p:cNvSpPr>
              <a:spLocks noChangeArrowheads="1"/>
            </p:cNvSpPr>
            <p:nvPr/>
          </p:nvSpPr>
          <p:spPr bwMode="auto">
            <a:xfrm>
              <a:off x="59150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7" name="Oval 1087"/>
            <p:cNvSpPr>
              <a:spLocks noChangeArrowheads="1"/>
            </p:cNvSpPr>
            <p:nvPr/>
          </p:nvSpPr>
          <p:spPr bwMode="auto">
            <a:xfrm>
              <a:off x="600551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8" name="Oval 1088"/>
            <p:cNvSpPr>
              <a:spLocks noChangeArrowheads="1"/>
            </p:cNvSpPr>
            <p:nvPr/>
          </p:nvSpPr>
          <p:spPr bwMode="auto">
            <a:xfrm>
              <a:off x="60960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9" name="Oval 1089"/>
            <p:cNvSpPr>
              <a:spLocks noChangeArrowheads="1"/>
            </p:cNvSpPr>
            <p:nvPr/>
          </p:nvSpPr>
          <p:spPr bwMode="auto">
            <a:xfrm>
              <a:off x="61864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0" name="Oval 1090"/>
            <p:cNvSpPr>
              <a:spLocks noChangeArrowheads="1"/>
            </p:cNvSpPr>
            <p:nvPr/>
          </p:nvSpPr>
          <p:spPr bwMode="auto">
            <a:xfrm>
              <a:off x="62769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1" name="Oval 1091"/>
            <p:cNvSpPr>
              <a:spLocks noChangeArrowheads="1"/>
            </p:cNvSpPr>
            <p:nvPr/>
          </p:nvSpPr>
          <p:spPr bwMode="auto">
            <a:xfrm>
              <a:off x="636746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2" name="Oval 1092"/>
            <p:cNvSpPr>
              <a:spLocks noChangeArrowheads="1"/>
            </p:cNvSpPr>
            <p:nvPr/>
          </p:nvSpPr>
          <p:spPr bwMode="auto">
            <a:xfrm>
              <a:off x="6457950" y="2446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3" name="Oval 1093"/>
            <p:cNvSpPr>
              <a:spLocks noChangeArrowheads="1"/>
            </p:cNvSpPr>
            <p:nvPr/>
          </p:nvSpPr>
          <p:spPr bwMode="auto">
            <a:xfrm>
              <a:off x="65500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4" name="Oval 1094"/>
            <p:cNvSpPr>
              <a:spLocks noChangeArrowheads="1"/>
            </p:cNvSpPr>
            <p:nvPr/>
          </p:nvSpPr>
          <p:spPr bwMode="auto">
            <a:xfrm>
              <a:off x="664051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5" name="Oval 1095"/>
            <p:cNvSpPr>
              <a:spLocks noChangeArrowheads="1"/>
            </p:cNvSpPr>
            <p:nvPr/>
          </p:nvSpPr>
          <p:spPr bwMode="auto">
            <a:xfrm>
              <a:off x="67310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6" name="Oval 1096"/>
            <p:cNvSpPr>
              <a:spLocks noChangeArrowheads="1"/>
            </p:cNvSpPr>
            <p:nvPr/>
          </p:nvSpPr>
          <p:spPr bwMode="auto">
            <a:xfrm>
              <a:off x="68214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7" name="Oval 1097"/>
            <p:cNvSpPr>
              <a:spLocks noChangeArrowheads="1"/>
            </p:cNvSpPr>
            <p:nvPr/>
          </p:nvSpPr>
          <p:spPr bwMode="auto">
            <a:xfrm>
              <a:off x="69119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8" name="Oval 1098"/>
            <p:cNvSpPr>
              <a:spLocks noChangeArrowheads="1"/>
            </p:cNvSpPr>
            <p:nvPr/>
          </p:nvSpPr>
          <p:spPr bwMode="auto">
            <a:xfrm>
              <a:off x="700246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9" name="Oval 1099"/>
            <p:cNvSpPr>
              <a:spLocks noChangeArrowheads="1"/>
            </p:cNvSpPr>
            <p:nvPr/>
          </p:nvSpPr>
          <p:spPr bwMode="auto">
            <a:xfrm>
              <a:off x="709295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0" name="Oval 1100"/>
            <p:cNvSpPr>
              <a:spLocks noChangeArrowheads="1"/>
            </p:cNvSpPr>
            <p:nvPr/>
          </p:nvSpPr>
          <p:spPr bwMode="auto">
            <a:xfrm>
              <a:off x="71834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1" name="Oval 1101"/>
            <p:cNvSpPr>
              <a:spLocks noChangeArrowheads="1"/>
            </p:cNvSpPr>
            <p:nvPr/>
          </p:nvSpPr>
          <p:spPr bwMode="auto">
            <a:xfrm>
              <a:off x="7273925" y="2446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2" name="Oval 1102"/>
            <p:cNvSpPr>
              <a:spLocks noChangeArrowheads="1"/>
            </p:cNvSpPr>
            <p:nvPr/>
          </p:nvSpPr>
          <p:spPr bwMode="auto">
            <a:xfrm>
              <a:off x="73660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3" name="Oval 1103"/>
            <p:cNvSpPr>
              <a:spLocks noChangeArrowheads="1"/>
            </p:cNvSpPr>
            <p:nvPr/>
          </p:nvSpPr>
          <p:spPr bwMode="auto">
            <a:xfrm>
              <a:off x="74564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4" name="Oval 1104"/>
            <p:cNvSpPr>
              <a:spLocks noChangeArrowheads="1"/>
            </p:cNvSpPr>
            <p:nvPr/>
          </p:nvSpPr>
          <p:spPr bwMode="auto">
            <a:xfrm>
              <a:off x="75469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5" name="Oval 1105"/>
            <p:cNvSpPr>
              <a:spLocks noChangeArrowheads="1"/>
            </p:cNvSpPr>
            <p:nvPr/>
          </p:nvSpPr>
          <p:spPr bwMode="auto">
            <a:xfrm>
              <a:off x="763746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6" name="Oval 1106"/>
            <p:cNvSpPr>
              <a:spLocks noChangeArrowheads="1"/>
            </p:cNvSpPr>
            <p:nvPr/>
          </p:nvSpPr>
          <p:spPr bwMode="auto">
            <a:xfrm>
              <a:off x="772795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7" name="Oval 1107"/>
            <p:cNvSpPr>
              <a:spLocks noChangeArrowheads="1"/>
            </p:cNvSpPr>
            <p:nvPr/>
          </p:nvSpPr>
          <p:spPr bwMode="auto">
            <a:xfrm>
              <a:off x="78184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8" name="Oval 1108"/>
            <p:cNvSpPr>
              <a:spLocks noChangeArrowheads="1"/>
            </p:cNvSpPr>
            <p:nvPr/>
          </p:nvSpPr>
          <p:spPr bwMode="auto">
            <a:xfrm>
              <a:off x="79089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9" name="Oval 1109"/>
            <p:cNvSpPr>
              <a:spLocks noChangeArrowheads="1"/>
            </p:cNvSpPr>
            <p:nvPr/>
          </p:nvSpPr>
          <p:spPr bwMode="auto">
            <a:xfrm>
              <a:off x="799941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0" name="Oval 1110"/>
            <p:cNvSpPr>
              <a:spLocks noChangeArrowheads="1"/>
            </p:cNvSpPr>
            <p:nvPr/>
          </p:nvSpPr>
          <p:spPr bwMode="auto">
            <a:xfrm>
              <a:off x="8089900" y="2446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1" name="Oval 1111"/>
            <p:cNvSpPr>
              <a:spLocks noChangeArrowheads="1"/>
            </p:cNvSpPr>
            <p:nvPr/>
          </p:nvSpPr>
          <p:spPr bwMode="auto">
            <a:xfrm>
              <a:off x="81819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2" name="Oval 1112"/>
            <p:cNvSpPr>
              <a:spLocks noChangeArrowheads="1"/>
            </p:cNvSpPr>
            <p:nvPr/>
          </p:nvSpPr>
          <p:spPr bwMode="auto">
            <a:xfrm>
              <a:off x="827246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3" name="Oval 1113"/>
            <p:cNvSpPr>
              <a:spLocks noChangeArrowheads="1"/>
            </p:cNvSpPr>
            <p:nvPr/>
          </p:nvSpPr>
          <p:spPr bwMode="auto">
            <a:xfrm>
              <a:off x="836295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4" name="Oval 1114"/>
            <p:cNvSpPr>
              <a:spLocks noChangeArrowheads="1"/>
            </p:cNvSpPr>
            <p:nvPr/>
          </p:nvSpPr>
          <p:spPr bwMode="auto">
            <a:xfrm>
              <a:off x="84534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5" name="Oval 1115"/>
            <p:cNvSpPr>
              <a:spLocks noChangeArrowheads="1"/>
            </p:cNvSpPr>
            <p:nvPr/>
          </p:nvSpPr>
          <p:spPr bwMode="auto">
            <a:xfrm>
              <a:off x="85439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6" name="Oval 1116"/>
            <p:cNvSpPr>
              <a:spLocks noChangeArrowheads="1"/>
            </p:cNvSpPr>
            <p:nvPr/>
          </p:nvSpPr>
          <p:spPr bwMode="auto">
            <a:xfrm>
              <a:off x="863441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7" name="Oval 1117"/>
            <p:cNvSpPr>
              <a:spLocks noChangeArrowheads="1"/>
            </p:cNvSpPr>
            <p:nvPr/>
          </p:nvSpPr>
          <p:spPr bwMode="auto">
            <a:xfrm>
              <a:off x="87249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8" name="Oval 1118"/>
            <p:cNvSpPr>
              <a:spLocks noChangeArrowheads="1"/>
            </p:cNvSpPr>
            <p:nvPr/>
          </p:nvSpPr>
          <p:spPr bwMode="auto">
            <a:xfrm>
              <a:off x="88153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9" name="Oval 1119"/>
            <p:cNvSpPr>
              <a:spLocks noChangeArrowheads="1"/>
            </p:cNvSpPr>
            <p:nvPr/>
          </p:nvSpPr>
          <p:spPr bwMode="auto">
            <a:xfrm>
              <a:off x="8905875" y="2446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0" name="Oval 1120"/>
            <p:cNvSpPr>
              <a:spLocks noChangeArrowheads="1"/>
            </p:cNvSpPr>
            <p:nvPr/>
          </p:nvSpPr>
          <p:spPr bwMode="auto">
            <a:xfrm>
              <a:off x="899795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1" name="Oval 1121"/>
            <p:cNvSpPr>
              <a:spLocks noChangeArrowheads="1"/>
            </p:cNvSpPr>
            <p:nvPr/>
          </p:nvSpPr>
          <p:spPr bwMode="auto">
            <a:xfrm>
              <a:off x="90884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2" name="Oval 1122"/>
            <p:cNvSpPr>
              <a:spLocks noChangeArrowheads="1"/>
            </p:cNvSpPr>
            <p:nvPr/>
          </p:nvSpPr>
          <p:spPr bwMode="auto">
            <a:xfrm>
              <a:off x="91789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3" name="Oval 1123"/>
            <p:cNvSpPr>
              <a:spLocks noChangeArrowheads="1"/>
            </p:cNvSpPr>
            <p:nvPr/>
          </p:nvSpPr>
          <p:spPr bwMode="auto">
            <a:xfrm>
              <a:off x="926941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4" name="Oval 1124"/>
            <p:cNvSpPr>
              <a:spLocks noChangeArrowheads="1"/>
            </p:cNvSpPr>
            <p:nvPr/>
          </p:nvSpPr>
          <p:spPr bwMode="auto">
            <a:xfrm>
              <a:off x="93599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5" name="Oval 1125"/>
            <p:cNvSpPr>
              <a:spLocks noChangeArrowheads="1"/>
            </p:cNvSpPr>
            <p:nvPr/>
          </p:nvSpPr>
          <p:spPr bwMode="auto">
            <a:xfrm>
              <a:off x="94503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6" name="Oval 1126"/>
            <p:cNvSpPr>
              <a:spLocks noChangeArrowheads="1"/>
            </p:cNvSpPr>
            <p:nvPr/>
          </p:nvSpPr>
          <p:spPr bwMode="auto">
            <a:xfrm>
              <a:off x="95408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7" name="Oval 1127"/>
            <p:cNvSpPr>
              <a:spLocks noChangeArrowheads="1"/>
            </p:cNvSpPr>
            <p:nvPr/>
          </p:nvSpPr>
          <p:spPr bwMode="auto">
            <a:xfrm>
              <a:off x="963136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8" name="Oval 1128"/>
            <p:cNvSpPr>
              <a:spLocks noChangeArrowheads="1"/>
            </p:cNvSpPr>
            <p:nvPr/>
          </p:nvSpPr>
          <p:spPr bwMode="auto">
            <a:xfrm>
              <a:off x="9721850" y="2446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9" name="Oval 1129"/>
            <p:cNvSpPr>
              <a:spLocks noChangeArrowheads="1"/>
            </p:cNvSpPr>
            <p:nvPr/>
          </p:nvSpPr>
          <p:spPr bwMode="auto">
            <a:xfrm>
              <a:off x="981392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0" name="Oval 1130"/>
            <p:cNvSpPr>
              <a:spLocks noChangeArrowheads="1"/>
            </p:cNvSpPr>
            <p:nvPr/>
          </p:nvSpPr>
          <p:spPr bwMode="auto">
            <a:xfrm>
              <a:off x="990441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1" name="Oval 1131"/>
            <p:cNvSpPr>
              <a:spLocks noChangeArrowheads="1"/>
            </p:cNvSpPr>
            <p:nvPr/>
          </p:nvSpPr>
          <p:spPr bwMode="auto">
            <a:xfrm>
              <a:off x="99949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2" name="Oval 1132"/>
            <p:cNvSpPr>
              <a:spLocks noChangeArrowheads="1"/>
            </p:cNvSpPr>
            <p:nvPr/>
          </p:nvSpPr>
          <p:spPr bwMode="auto">
            <a:xfrm>
              <a:off x="100853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3" name="Oval 1133"/>
            <p:cNvSpPr>
              <a:spLocks noChangeArrowheads="1"/>
            </p:cNvSpPr>
            <p:nvPr/>
          </p:nvSpPr>
          <p:spPr bwMode="auto">
            <a:xfrm>
              <a:off x="10175875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4" name="Oval 1134"/>
            <p:cNvSpPr>
              <a:spLocks noChangeArrowheads="1"/>
            </p:cNvSpPr>
            <p:nvPr/>
          </p:nvSpPr>
          <p:spPr bwMode="auto">
            <a:xfrm>
              <a:off x="10266363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5" name="Oval 1135"/>
            <p:cNvSpPr>
              <a:spLocks noChangeArrowheads="1"/>
            </p:cNvSpPr>
            <p:nvPr/>
          </p:nvSpPr>
          <p:spPr bwMode="auto">
            <a:xfrm>
              <a:off x="1035685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6" name="Oval 1136"/>
            <p:cNvSpPr>
              <a:spLocks noChangeArrowheads="1"/>
            </p:cNvSpPr>
            <p:nvPr/>
          </p:nvSpPr>
          <p:spPr bwMode="auto">
            <a:xfrm>
              <a:off x="1044733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7" name="Oval 1137"/>
            <p:cNvSpPr>
              <a:spLocks noChangeArrowheads="1"/>
            </p:cNvSpPr>
            <p:nvPr/>
          </p:nvSpPr>
          <p:spPr bwMode="auto">
            <a:xfrm>
              <a:off x="10537825" y="2446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8" name="Oval 1138"/>
            <p:cNvSpPr>
              <a:spLocks noChangeArrowheads="1"/>
            </p:cNvSpPr>
            <p:nvPr/>
          </p:nvSpPr>
          <p:spPr bwMode="auto">
            <a:xfrm>
              <a:off x="10629900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9" name="Oval 1139"/>
            <p:cNvSpPr>
              <a:spLocks noChangeArrowheads="1"/>
            </p:cNvSpPr>
            <p:nvPr/>
          </p:nvSpPr>
          <p:spPr bwMode="auto">
            <a:xfrm>
              <a:off x="10720388" y="244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0" name="Oval 1140"/>
            <p:cNvSpPr>
              <a:spLocks noChangeArrowheads="1"/>
            </p:cNvSpPr>
            <p:nvPr/>
          </p:nvSpPr>
          <p:spPr bwMode="auto">
            <a:xfrm>
              <a:off x="5651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1" name="Oval 1141"/>
            <p:cNvSpPr>
              <a:spLocks noChangeArrowheads="1"/>
            </p:cNvSpPr>
            <p:nvPr/>
          </p:nvSpPr>
          <p:spPr bwMode="auto">
            <a:xfrm>
              <a:off x="6556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2" name="Oval 1142"/>
            <p:cNvSpPr>
              <a:spLocks noChangeArrowheads="1"/>
            </p:cNvSpPr>
            <p:nvPr/>
          </p:nvSpPr>
          <p:spPr bwMode="auto">
            <a:xfrm>
              <a:off x="7461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3" name="Oval 1143"/>
            <p:cNvSpPr>
              <a:spLocks noChangeArrowheads="1"/>
            </p:cNvSpPr>
            <p:nvPr/>
          </p:nvSpPr>
          <p:spPr bwMode="auto">
            <a:xfrm>
              <a:off x="8382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4" name="Oval 1144"/>
            <p:cNvSpPr>
              <a:spLocks noChangeArrowheads="1"/>
            </p:cNvSpPr>
            <p:nvPr/>
          </p:nvSpPr>
          <p:spPr bwMode="auto">
            <a:xfrm>
              <a:off x="92868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5" name="Oval 1145"/>
            <p:cNvSpPr>
              <a:spLocks noChangeArrowheads="1"/>
            </p:cNvSpPr>
            <p:nvPr/>
          </p:nvSpPr>
          <p:spPr bwMode="auto">
            <a:xfrm>
              <a:off x="101917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6" name="Oval 1146"/>
            <p:cNvSpPr>
              <a:spLocks noChangeArrowheads="1"/>
            </p:cNvSpPr>
            <p:nvPr/>
          </p:nvSpPr>
          <p:spPr bwMode="auto">
            <a:xfrm>
              <a:off x="110966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7" name="Oval 1147"/>
            <p:cNvSpPr>
              <a:spLocks noChangeArrowheads="1"/>
            </p:cNvSpPr>
            <p:nvPr/>
          </p:nvSpPr>
          <p:spPr bwMode="auto">
            <a:xfrm>
              <a:off x="12001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8" name="Oval 1148"/>
            <p:cNvSpPr>
              <a:spLocks noChangeArrowheads="1"/>
            </p:cNvSpPr>
            <p:nvPr/>
          </p:nvSpPr>
          <p:spPr bwMode="auto">
            <a:xfrm>
              <a:off x="12906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9" name="Oval 1149"/>
            <p:cNvSpPr>
              <a:spLocks noChangeArrowheads="1"/>
            </p:cNvSpPr>
            <p:nvPr/>
          </p:nvSpPr>
          <p:spPr bwMode="auto">
            <a:xfrm>
              <a:off x="13811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0" name="Oval 1150"/>
            <p:cNvSpPr>
              <a:spLocks noChangeArrowheads="1"/>
            </p:cNvSpPr>
            <p:nvPr/>
          </p:nvSpPr>
          <p:spPr bwMode="auto">
            <a:xfrm>
              <a:off x="147161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1" name="Oval 1151"/>
            <p:cNvSpPr>
              <a:spLocks noChangeArrowheads="1"/>
            </p:cNvSpPr>
            <p:nvPr/>
          </p:nvSpPr>
          <p:spPr bwMode="auto">
            <a:xfrm>
              <a:off x="15621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2" name="Oval 1152"/>
            <p:cNvSpPr>
              <a:spLocks noChangeArrowheads="1"/>
            </p:cNvSpPr>
            <p:nvPr/>
          </p:nvSpPr>
          <p:spPr bwMode="auto">
            <a:xfrm>
              <a:off x="165417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3" name="Oval 1153"/>
            <p:cNvSpPr>
              <a:spLocks noChangeArrowheads="1"/>
            </p:cNvSpPr>
            <p:nvPr/>
          </p:nvSpPr>
          <p:spPr bwMode="auto">
            <a:xfrm>
              <a:off x="174466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4" name="Oval 1154"/>
            <p:cNvSpPr>
              <a:spLocks noChangeArrowheads="1"/>
            </p:cNvSpPr>
            <p:nvPr/>
          </p:nvSpPr>
          <p:spPr bwMode="auto">
            <a:xfrm>
              <a:off x="18351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5" name="Oval 1155"/>
            <p:cNvSpPr>
              <a:spLocks noChangeArrowheads="1"/>
            </p:cNvSpPr>
            <p:nvPr/>
          </p:nvSpPr>
          <p:spPr bwMode="auto">
            <a:xfrm>
              <a:off x="19256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6" name="Oval 1156"/>
            <p:cNvSpPr>
              <a:spLocks noChangeArrowheads="1"/>
            </p:cNvSpPr>
            <p:nvPr/>
          </p:nvSpPr>
          <p:spPr bwMode="auto">
            <a:xfrm>
              <a:off x="20161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7" name="Oval 1157"/>
            <p:cNvSpPr>
              <a:spLocks noChangeArrowheads="1"/>
            </p:cNvSpPr>
            <p:nvPr/>
          </p:nvSpPr>
          <p:spPr bwMode="auto">
            <a:xfrm>
              <a:off x="210661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8" name="Oval 1158"/>
            <p:cNvSpPr>
              <a:spLocks noChangeArrowheads="1"/>
            </p:cNvSpPr>
            <p:nvPr/>
          </p:nvSpPr>
          <p:spPr bwMode="auto">
            <a:xfrm>
              <a:off x="21971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9" name="Oval 1159"/>
            <p:cNvSpPr>
              <a:spLocks noChangeArrowheads="1"/>
            </p:cNvSpPr>
            <p:nvPr/>
          </p:nvSpPr>
          <p:spPr bwMode="auto">
            <a:xfrm>
              <a:off x="228758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0" name="Oval 1160"/>
            <p:cNvSpPr>
              <a:spLocks noChangeArrowheads="1"/>
            </p:cNvSpPr>
            <p:nvPr/>
          </p:nvSpPr>
          <p:spPr bwMode="auto">
            <a:xfrm>
              <a:off x="237807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1" name="Oval 1161"/>
            <p:cNvSpPr>
              <a:spLocks noChangeArrowheads="1"/>
            </p:cNvSpPr>
            <p:nvPr/>
          </p:nvSpPr>
          <p:spPr bwMode="auto">
            <a:xfrm>
              <a:off x="24701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2" name="Oval 1162"/>
            <p:cNvSpPr>
              <a:spLocks noChangeArrowheads="1"/>
            </p:cNvSpPr>
            <p:nvPr/>
          </p:nvSpPr>
          <p:spPr bwMode="auto">
            <a:xfrm>
              <a:off x="25606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3" name="Oval 1163"/>
            <p:cNvSpPr>
              <a:spLocks noChangeArrowheads="1"/>
            </p:cNvSpPr>
            <p:nvPr/>
          </p:nvSpPr>
          <p:spPr bwMode="auto">
            <a:xfrm>
              <a:off x="26511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4" name="Oval 1164"/>
            <p:cNvSpPr>
              <a:spLocks noChangeArrowheads="1"/>
            </p:cNvSpPr>
            <p:nvPr/>
          </p:nvSpPr>
          <p:spPr bwMode="auto">
            <a:xfrm>
              <a:off x="31940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5" name="Oval 1165"/>
            <p:cNvSpPr>
              <a:spLocks noChangeArrowheads="1"/>
            </p:cNvSpPr>
            <p:nvPr/>
          </p:nvSpPr>
          <p:spPr bwMode="auto">
            <a:xfrm>
              <a:off x="40100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6" name="Oval 1166"/>
            <p:cNvSpPr>
              <a:spLocks noChangeArrowheads="1"/>
            </p:cNvSpPr>
            <p:nvPr/>
          </p:nvSpPr>
          <p:spPr bwMode="auto">
            <a:xfrm>
              <a:off x="41021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7" name="Oval 1167"/>
            <p:cNvSpPr>
              <a:spLocks noChangeArrowheads="1"/>
            </p:cNvSpPr>
            <p:nvPr/>
          </p:nvSpPr>
          <p:spPr bwMode="auto">
            <a:xfrm>
              <a:off x="5641975" y="2536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8" name="Oval 1168"/>
            <p:cNvSpPr>
              <a:spLocks noChangeArrowheads="1"/>
            </p:cNvSpPr>
            <p:nvPr/>
          </p:nvSpPr>
          <p:spPr bwMode="auto">
            <a:xfrm>
              <a:off x="57340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9" name="Oval 1169"/>
            <p:cNvSpPr>
              <a:spLocks noChangeArrowheads="1"/>
            </p:cNvSpPr>
            <p:nvPr/>
          </p:nvSpPr>
          <p:spPr bwMode="auto">
            <a:xfrm>
              <a:off x="58245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0" name="Oval 1170"/>
            <p:cNvSpPr>
              <a:spLocks noChangeArrowheads="1"/>
            </p:cNvSpPr>
            <p:nvPr/>
          </p:nvSpPr>
          <p:spPr bwMode="auto">
            <a:xfrm>
              <a:off x="59150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1" name="Oval 1171"/>
            <p:cNvSpPr>
              <a:spLocks noChangeArrowheads="1"/>
            </p:cNvSpPr>
            <p:nvPr/>
          </p:nvSpPr>
          <p:spPr bwMode="auto">
            <a:xfrm>
              <a:off x="60960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2" name="Oval 1172"/>
            <p:cNvSpPr>
              <a:spLocks noChangeArrowheads="1"/>
            </p:cNvSpPr>
            <p:nvPr/>
          </p:nvSpPr>
          <p:spPr bwMode="auto">
            <a:xfrm>
              <a:off x="618648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3" name="Oval 1173"/>
            <p:cNvSpPr>
              <a:spLocks noChangeArrowheads="1"/>
            </p:cNvSpPr>
            <p:nvPr/>
          </p:nvSpPr>
          <p:spPr bwMode="auto">
            <a:xfrm>
              <a:off x="627697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4" name="Oval 1174"/>
            <p:cNvSpPr>
              <a:spLocks noChangeArrowheads="1"/>
            </p:cNvSpPr>
            <p:nvPr/>
          </p:nvSpPr>
          <p:spPr bwMode="auto">
            <a:xfrm>
              <a:off x="636746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5" name="Oval 1175"/>
            <p:cNvSpPr>
              <a:spLocks noChangeArrowheads="1"/>
            </p:cNvSpPr>
            <p:nvPr/>
          </p:nvSpPr>
          <p:spPr bwMode="auto">
            <a:xfrm>
              <a:off x="6457950" y="2536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6" name="Oval 1176"/>
            <p:cNvSpPr>
              <a:spLocks noChangeArrowheads="1"/>
            </p:cNvSpPr>
            <p:nvPr/>
          </p:nvSpPr>
          <p:spPr bwMode="auto">
            <a:xfrm>
              <a:off x="65500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7" name="Oval 1177"/>
            <p:cNvSpPr>
              <a:spLocks noChangeArrowheads="1"/>
            </p:cNvSpPr>
            <p:nvPr/>
          </p:nvSpPr>
          <p:spPr bwMode="auto">
            <a:xfrm>
              <a:off x="664051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8" name="Oval 1178"/>
            <p:cNvSpPr>
              <a:spLocks noChangeArrowheads="1"/>
            </p:cNvSpPr>
            <p:nvPr/>
          </p:nvSpPr>
          <p:spPr bwMode="auto">
            <a:xfrm>
              <a:off x="67310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9" name="Oval 1179"/>
            <p:cNvSpPr>
              <a:spLocks noChangeArrowheads="1"/>
            </p:cNvSpPr>
            <p:nvPr/>
          </p:nvSpPr>
          <p:spPr bwMode="auto">
            <a:xfrm>
              <a:off x="682148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0" name="Oval 1180"/>
            <p:cNvSpPr>
              <a:spLocks noChangeArrowheads="1"/>
            </p:cNvSpPr>
            <p:nvPr/>
          </p:nvSpPr>
          <p:spPr bwMode="auto">
            <a:xfrm>
              <a:off x="691197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1" name="Oval 1181"/>
            <p:cNvSpPr>
              <a:spLocks noChangeArrowheads="1"/>
            </p:cNvSpPr>
            <p:nvPr/>
          </p:nvSpPr>
          <p:spPr bwMode="auto">
            <a:xfrm>
              <a:off x="700246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2" name="Oval 1182"/>
            <p:cNvSpPr>
              <a:spLocks noChangeArrowheads="1"/>
            </p:cNvSpPr>
            <p:nvPr/>
          </p:nvSpPr>
          <p:spPr bwMode="auto">
            <a:xfrm>
              <a:off x="70929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3" name="Oval 1183"/>
            <p:cNvSpPr>
              <a:spLocks noChangeArrowheads="1"/>
            </p:cNvSpPr>
            <p:nvPr/>
          </p:nvSpPr>
          <p:spPr bwMode="auto">
            <a:xfrm>
              <a:off x="71834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4" name="Oval 1184"/>
            <p:cNvSpPr>
              <a:spLocks noChangeArrowheads="1"/>
            </p:cNvSpPr>
            <p:nvPr/>
          </p:nvSpPr>
          <p:spPr bwMode="auto">
            <a:xfrm>
              <a:off x="7273925" y="2536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5" name="Oval 1185"/>
            <p:cNvSpPr>
              <a:spLocks noChangeArrowheads="1"/>
            </p:cNvSpPr>
            <p:nvPr/>
          </p:nvSpPr>
          <p:spPr bwMode="auto">
            <a:xfrm>
              <a:off x="73660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6" name="Oval 1186"/>
            <p:cNvSpPr>
              <a:spLocks noChangeArrowheads="1"/>
            </p:cNvSpPr>
            <p:nvPr/>
          </p:nvSpPr>
          <p:spPr bwMode="auto">
            <a:xfrm>
              <a:off x="745648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7" name="Oval 1187"/>
            <p:cNvSpPr>
              <a:spLocks noChangeArrowheads="1"/>
            </p:cNvSpPr>
            <p:nvPr/>
          </p:nvSpPr>
          <p:spPr bwMode="auto">
            <a:xfrm>
              <a:off x="754697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8" name="Oval 1188"/>
            <p:cNvSpPr>
              <a:spLocks noChangeArrowheads="1"/>
            </p:cNvSpPr>
            <p:nvPr/>
          </p:nvSpPr>
          <p:spPr bwMode="auto">
            <a:xfrm>
              <a:off x="763746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9" name="Oval 1189"/>
            <p:cNvSpPr>
              <a:spLocks noChangeArrowheads="1"/>
            </p:cNvSpPr>
            <p:nvPr/>
          </p:nvSpPr>
          <p:spPr bwMode="auto">
            <a:xfrm>
              <a:off x="77279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0" name="Oval 1190"/>
            <p:cNvSpPr>
              <a:spLocks noChangeArrowheads="1"/>
            </p:cNvSpPr>
            <p:nvPr/>
          </p:nvSpPr>
          <p:spPr bwMode="auto">
            <a:xfrm>
              <a:off x="78184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1" name="Oval 1191"/>
            <p:cNvSpPr>
              <a:spLocks noChangeArrowheads="1"/>
            </p:cNvSpPr>
            <p:nvPr/>
          </p:nvSpPr>
          <p:spPr bwMode="auto">
            <a:xfrm>
              <a:off x="79089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2" name="Oval 1192"/>
            <p:cNvSpPr>
              <a:spLocks noChangeArrowheads="1"/>
            </p:cNvSpPr>
            <p:nvPr/>
          </p:nvSpPr>
          <p:spPr bwMode="auto">
            <a:xfrm>
              <a:off x="799941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3" name="Oval 1193"/>
            <p:cNvSpPr>
              <a:spLocks noChangeArrowheads="1"/>
            </p:cNvSpPr>
            <p:nvPr/>
          </p:nvSpPr>
          <p:spPr bwMode="auto">
            <a:xfrm>
              <a:off x="8089900" y="2536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4" name="Oval 1194"/>
            <p:cNvSpPr>
              <a:spLocks noChangeArrowheads="1"/>
            </p:cNvSpPr>
            <p:nvPr/>
          </p:nvSpPr>
          <p:spPr bwMode="auto">
            <a:xfrm>
              <a:off x="818197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5" name="Oval 1195"/>
            <p:cNvSpPr>
              <a:spLocks noChangeArrowheads="1"/>
            </p:cNvSpPr>
            <p:nvPr/>
          </p:nvSpPr>
          <p:spPr bwMode="auto">
            <a:xfrm>
              <a:off x="827246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6" name="Oval 1196"/>
            <p:cNvSpPr>
              <a:spLocks noChangeArrowheads="1"/>
            </p:cNvSpPr>
            <p:nvPr/>
          </p:nvSpPr>
          <p:spPr bwMode="auto">
            <a:xfrm>
              <a:off x="83629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7" name="Oval 1197"/>
            <p:cNvSpPr>
              <a:spLocks noChangeArrowheads="1"/>
            </p:cNvSpPr>
            <p:nvPr/>
          </p:nvSpPr>
          <p:spPr bwMode="auto">
            <a:xfrm>
              <a:off x="84534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8" name="Oval 1198"/>
            <p:cNvSpPr>
              <a:spLocks noChangeArrowheads="1"/>
            </p:cNvSpPr>
            <p:nvPr/>
          </p:nvSpPr>
          <p:spPr bwMode="auto">
            <a:xfrm>
              <a:off x="85439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9" name="Oval 1199"/>
            <p:cNvSpPr>
              <a:spLocks noChangeArrowheads="1"/>
            </p:cNvSpPr>
            <p:nvPr/>
          </p:nvSpPr>
          <p:spPr bwMode="auto">
            <a:xfrm>
              <a:off x="863441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0" name="Oval 1200"/>
            <p:cNvSpPr>
              <a:spLocks noChangeArrowheads="1"/>
            </p:cNvSpPr>
            <p:nvPr/>
          </p:nvSpPr>
          <p:spPr bwMode="auto">
            <a:xfrm>
              <a:off x="87249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1" name="Oval 1201"/>
            <p:cNvSpPr>
              <a:spLocks noChangeArrowheads="1"/>
            </p:cNvSpPr>
            <p:nvPr/>
          </p:nvSpPr>
          <p:spPr bwMode="auto">
            <a:xfrm>
              <a:off x="881538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2" name="Oval 1202"/>
            <p:cNvSpPr>
              <a:spLocks noChangeArrowheads="1"/>
            </p:cNvSpPr>
            <p:nvPr/>
          </p:nvSpPr>
          <p:spPr bwMode="auto">
            <a:xfrm>
              <a:off x="8905875" y="2536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3" name="Oval 1203"/>
            <p:cNvSpPr>
              <a:spLocks noChangeArrowheads="1"/>
            </p:cNvSpPr>
            <p:nvPr/>
          </p:nvSpPr>
          <p:spPr bwMode="auto">
            <a:xfrm>
              <a:off x="89979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4" name="Oval 1204"/>
            <p:cNvSpPr>
              <a:spLocks noChangeArrowheads="1"/>
            </p:cNvSpPr>
            <p:nvPr/>
          </p:nvSpPr>
          <p:spPr bwMode="auto">
            <a:xfrm>
              <a:off x="90884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5" name="Oval 1205"/>
            <p:cNvSpPr>
              <a:spLocks noChangeArrowheads="1"/>
            </p:cNvSpPr>
            <p:nvPr/>
          </p:nvSpPr>
          <p:spPr bwMode="auto">
            <a:xfrm>
              <a:off x="91789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6" name="Oval 1206"/>
            <p:cNvSpPr>
              <a:spLocks noChangeArrowheads="1"/>
            </p:cNvSpPr>
            <p:nvPr/>
          </p:nvSpPr>
          <p:spPr bwMode="auto">
            <a:xfrm>
              <a:off x="926941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7" name="Oval 1207"/>
            <p:cNvSpPr>
              <a:spLocks noChangeArrowheads="1"/>
            </p:cNvSpPr>
            <p:nvPr/>
          </p:nvSpPr>
          <p:spPr bwMode="auto">
            <a:xfrm>
              <a:off x="93599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8" name="Oval 1208"/>
            <p:cNvSpPr>
              <a:spLocks noChangeArrowheads="1"/>
            </p:cNvSpPr>
            <p:nvPr/>
          </p:nvSpPr>
          <p:spPr bwMode="auto">
            <a:xfrm>
              <a:off x="945038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9" name="Oval 1209"/>
            <p:cNvSpPr>
              <a:spLocks noChangeArrowheads="1"/>
            </p:cNvSpPr>
            <p:nvPr/>
          </p:nvSpPr>
          <p:spPr bwMode="auto">
            <a:xfrm>
              <a:off x="954087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0" name="Oval 1209"/>
            <p:cNvSpPr>
              <a:spLocks noChangeArrowheads="1"/>
            </p:cNvSpPr>
            <p:nvPr/>
          </p:nvSpPr>
          <p:spPr bwMode="auto">
            <a:xfrm>
              <a:off x="963136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1" name="Oval 1210"/>
            <p:cNvSpPr>
              <a:spLocks noChangeArrowheads="1"/>
            </p:cNvSpPr>
            <p:nvPr/>
          </p:nvSpPr>
          <p:spPr bwMode="auto">
            <a:xfrm>
              <a:off x="9721850" y="2536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2" name="Oval 1211"/>
            <p:cNvSpPr>
              <a:spLocks noChangeArrowheads="1"/>
            </p:cNvSpPr>
            <p:nvPr/>
          </p:nvSpPr>
          <p:spPr bwMode="auto">
            <a:xfrm>
              <a:off x="981392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3" name="Oval 1212"/>
            <p:cNvSpPr>
              <a:spLocks noChangeArrowheads="1"/>
            </p:cNvSpPr>
            <p:nvPr/>
          </p:nvSpPr>
          <p:spPr bwMode="auto">
            <a:xfrm>
              <a:off x="990441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4" name="Oval 1213"/>
            <p:cNvSpPr>
              <a:spLocks noChangeArrowheads="1"/>
            </p:cNvSpPr>
            <p:nvPr/>
          </p:nvSpPr>
          <p:spPr bwMode="auto">
            <a:xfrm>
              <a:off x="99949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5" name="Oval 1214"/>
            <p:cNvSpPr>
              <a:spLocks noChangeArrowheads="1"/>
            </p:cNvSpPr>
            <p:nvPr/>
          </p:nvSpPr>
          <p:spPr bwMode="auto">
            <a:xfrm>
              <a:off x="1008538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6" name="Oval 1215"/>
            <p:cNvSpPr>
              <a:spLocks noChangeArrowheads="1"/>
            </p:cNvSpPr>
            <p:nvPr/>
          </p:nvSpPr>
          <p:spPr bwMode="auto">
            <a:xfrm>
              <a:off x="10175875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7" name="Oval 1216"/>
            <p:cNvSpPr>
              <a:spLocks noChangeArrowheads="1"/>
            </p:cNvSpPr>
            <p:nvPr/>
          </p:nvSpPr>
          <p:spPr bwMode="auto">
            <a:xfrm>
              <a:off x="10266363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8" name="Oval 1217"/>
            <p:cNvSpPr>
              <a:spLocks noChangeArrowheads="1"/>
            </p:cNvSpPr>
            <p:nvPr/>
          </p:nvSpPr>
          <p:spPr bwMode="auto">
            <a:xfrm>
              <a:off x="1035685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9" name="Oval 1218"/>
            <p:cNvSpPr>
              <a:spLocks noChangeArrowheads="1"/>
            </p:cNvSpPr>
            <p:nvPr/>
          </p:nvSpPr>
          <p:spPr bwMode="auto">
            <a:xfrm>
              <a:off x="10447338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0" name="Oval 1219"/>
            <p:cNvSpPr>
              <a:spLocks noChangeArrowheads="1"/>
            </p:cNvSpPr>
            <p:nvPr/>
          </p:nvSpPr>
          <p:spPr bwMode="auto">
            <a:xfrm>
              <a:off x="10537825" y="2536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1" name="Oval 1220"/>
            <p:cNvSpPr>
              <a:spLocks noChangeArrowheads="1"/>
            </p:cNvSpPr>
            <p:nvPr/>
          </p:nvSpPr>
          <p:spPr bwMode="auto">
            <a:xfrm>
              <a:off x="10629900" y="253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2" name="Oval 1221"/>
            <p:cNvSpPr>
              <a:spLocks noChangeArrowheads="1"/>
            </p:cNvSpPr>
            <p:nvPr/>
          </p:nvSpPr>
          <p:spPr bwMode="auto">
            <a:xfrm>
              <a:off x="5651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3" name="Oval 1222"/>
            <p:cNvSpPr>
              <a:spLocks noChangeArrowheads="1"/>
            </p:cNvSpPr>
            <p:nvPr/>
          </p:nvSpPr>
          <p:spPr bwMode="auto">
            <a:xfrm>
              <a:off x="6556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4" name="Oval 1223"/>
            <p:cNvSpPr>
              <a:spLocks noChangeArrowheads="1"/>
            </p:cNvSpPr>
            <p:nvPr/>
          </p:nvSpPr>
          <p:spPr bwMode="auto">
            <a:xfrm>
              <a:off x="7461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5" name="Oval 1224"/>
            <p:cNvSpPr>
              <a:spLocks noChangeArrowheads="1"/>
            </p:cNvSpPr>
            <p:nvPr/>
          </p:nvSpPr>
          <p:spPr bwMode="auto">
            <a:xfrm>
              <a:off x="8382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6" name="Oval 1225"/>
            <p:cNvSpPr>
              <a:spLocks noChangeArrowheads="1"/>
            </p:cNvSpPr>
            <p:nvPr/>
          </p:nvSpPr>
          <p:spPr bwMode="auto">
            <a:xfrm>
              <a:off x="101917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7" name="Oval 1226"/>
            <p:cNvSpPr>
              <a:spLocks noChangeArrowheads="1"/>
            </p:cNvSpPr>
            <p:nvPr/>
          </p:nvSpPr>
          <p:spPr bwMode="auto">
            <a:xfrm>
              <a:off x="110966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8" name="Oval 1227"/>
            <p:cNvSpPr>
              <a:spLocks noChangeArrowheads="1"/>
            </p:cNvSpPr>
            <p:nvPr/>
          </p:nvSpPr>
          <p:spPr bwMode="auto">
            <a:xfrm>
              <a:off x="12001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9" name="Oval 1228"/>
            <p:cNvSpPr>
              <a:spLocks noChangeArrowheads="1"/>
            </p:cNvSpPr>
            <p:nvPr/>
          </p:nvSpPr>
          <p:spPr bwMode="auto">
            <a:xfrm>
              <a:off x="12906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0" name="Oval 1229"/>
            <p:cNvSpPr>
              <a:spLocks noChangeArrowheads="1"/>
            </p:cNvSpPr>
            <p:nvPr/>
          </p:nvSpPr>
          <p:spPr bwMode="auto">
            <a:xfrm>
              <a:off x="13811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1" name="Oval 1230"/>
            <p:cNvSpPr>
              <a:spLocks noChangeArrowheads="1"/>
            </p:cNvSpPr>
            <p:nvPr/>
          </p:nvSpPr>
          <p:spPr bwMode="auto">
            <a:xfrm>
              <a:off x="147161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2" name="Oval 1231"/>
            <p:cNvSpPr>
              <a:spLocks noChangeArrowheads="1"/>
            </p:cNvSpPr>
            <p:nvPr/>
          </p:nvSpPr>
          <p:spPr bwMode="auto">
            <a:xfrm>
              <a:off x="15621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3" name="Oval 1232"/>
            <p:cNvSpPr>
              <a:spLocks noChangeArrowheads="1"/>
            </p:cNvSpPr>
            <p:nvPr/>
          </p:nvSpPr>
          <p:spPr bwMode="auto">
            <a:xfrm>
              <a:off x="165417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4" name="Oval 1233"/>
            <p:cNvSpPr>
              <a:spLocks noChangeArrowheads="1"/>
            </p:cNvSpPr>
            <p:nvPr/>
          </p:nvSpPr>
          <p:spPr bwMode="auto">
            <a:xfrm>
              <a:off x="174466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5" name="Oval 1234"/>
            <p:cNvSpPr>
              <a:spLocks noChangeArrowheads="1"/>
            </p:cNvSpPr>
            <p:nvPr/>
          </p:nvSpPr>
          <p:spPr bwMode="auto">
            <a:xfrm>
              <a:off x="18351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6" name="Oval 1235"/>
            <p:cNvSpPr>
              <a:spLocks noChangeArrowheads="1"/>
            </p:cNvSpPr>
            <p:nvPr/>
          </p:nvSpPr>
          <p:spPr bwMode="auto">
            <a:xfrm>
              <a:off x="19256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7" name="Oval 1236"/>
            <p:cNvSpPr>
              <a:spLocks noChangeArrowheads="1"/>
            </p:cNvSpPr>
            <p:nvPr/>
          </p:nvSpPr>
          <p:spPr bwMode="auto">
            <a:xfrm>
              <a:off x="20161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8" name="Oval 1237"/>
            <p:cNvSpPr>
              <a:spLocks noChangeArrowheads="1"/>
            </p:cNvSpPr>
            <p:nvPr/>
          </p:nvSpPr>
          <p:spPr bwMode="auto">
            <a:xfrm>
              <a:off x="210661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9" name="Oval 1238"/>
            <p:cNvSpPr>
              <a:spLocks noChangeArrowheads="1"/>
            </p:cNvSpPr>
            <p:nvPr/>
          </p:nvSpPr>
          <p:spPr bwMode="auto">
            <a:xfrm>
              <a:off x="21971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0" name="Oval 1239"/>
            <p:cNvSpPr>
              <a:spLocks noChangeArrowheads="1"/>
            </p:cNvSpPr>
            <p:nvPr/>
          </p:nvSpPr>
          <p:spPr bwMode="auto">
            <a:xfrm>
              <a:off x="228758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1" name="Oval 1240"/>
            <p:cNvSpPr>
              <a:spLocks noChangeArrowheads="1"/>
            </p:cNvSpPr>
            <p:nvPr/>
          </p:nvSpPr>
          <p:spPr bwMode="auto">
            <a:xfrm>
              <a:off x="237807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2" name="Oval 1241"/>
            <p:cNvSpPr>
              <a:spLocks noChangeArrowheads="1"/>
            </p:cNvSpPr>
            <p:nvPr/>
          </p:nvSpPr>
          <p:spPr bwMode="auto">
            <a:xfrm>
              <a:off x="24701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3" name="Oval 1242"/>
            <p:cNvSpPr>
              <a:spLocks noChangeArrowheads="1"/>
            </p:cNvSpPr>
            <p:nvPr/>
          </p:nvSpPr>
          <p:spPr bwMode="auto">
            <a:xfrm>
              <a:off x="25606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4" name="Oval 1243"/>
            <p:cNvSpPr>
              <a:spLocks noChangeArrowheads="1"/>
            </p:cNvSpPr>
            <p:nvPr/>
          </p:nvSpPr>
          <p:spPr bwMode="auto">
            <a:xfrm>
              <a:off x="31940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5" name="Oval 1244"/>
            <p:cNvSpPr>
              <a:spLocks noChangeArrowheads="1"/>
            </p:cNvSpPr>
            <p:nvPr/>
          </p:nvSpPr>
          <p:spPr bwMode="auto">
            <a:xfrm>
              <a:off x="32861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6" name="Oval 1245"/>
            <p:cNvSpPr>
              <a:spLocks noChangeArrowheads="1"/>
            </p:cNvSpPr>
            <p:nvPr/>
          </p:nvSpPr>
          <p:spPr bwMode="auto">
            <a:xfrm>
              <a:off x="41021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7" name="Oval 1246"/>
            <p:cNvSpPr>
              <a:spLocks noChangeArrowheads="1"/>
            </p:cNvSpPr>
            <p:nvPr/>
          </p:nvSpPr>
          <p:spPr bwMode="auto">
            <a:xfrm>
              <a:off x="5641975" y="2627313"/>
              <a:ext cx="61913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8" name="Oval 1247"/>
            <p:cNvSpPr>
              <a:spLocks noChangeArrowheads="1"/>
            </p:cNvSpPr>
            <p:nvPr/>
          </p:nvSpPr>
          <p:spPr bwMode="auto">
            <a:xfrm>
              <a:off x="57340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9" name="Oval 1248"/>
            <p:cNvSpPr>
              <a:spLocks noChangeArrowheads="1"/>
            </p:cNvSpPr>
            <p:nvPr/>
          </p:nvSpPr>
          <p:spPr bwMode="auto">
            <a:xfrm>
              <a:off x="58245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0" name="Oval 1249"/>
            <p:cNvSpPr>
              <a:spLocks noChangeArrowheads="1"/>
            </p:cNvSpPr>
            <p:nvPr/>
          </p:nvSpPr>
          <p:spPr bwMode="auto">
            <a:xfrm>
              <a:off x="59150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1" name="Oval 1250"/>
            <p:cNvSpPr>
              <a:spLocks noChangeArrowheads="1"/>
            </p:cNvSpPr>
            <p:nvPr/>
          </p:nvSpPr>
          <p:spPr bwMode="auto">
            <a:xfrm>
              <a:off x="60960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2" name="Oval 1251"/>
            <p:cNvSpPr>
              <a:spLocks noChangeArrowheads="1"/>
            </p:cNvSpPr>
            <p:nvPr/>
          </p:nvSpPr>
          <p:spPr bwMode="auto">
            <a:xfrm>
              <a:off x="618648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3" name="Oval 1252"/>
            <p:cNvSpPr>
              <a:spLocks noChangeArrowheads="1"/>
            </p:cNvSpPr>
            <p:nvPr/>
          </p:nvSpPr>
          <p:spPr bwMode="auto">
            <a:xfrm>
              <a:off x="627697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4" name="Oval 1253"/>
            <p:cNvSpPr>
              <a:spLocks noChangeArrowheads="1"/>
            </p:cNvSpPr>
            <p:nvPr/>
          </p:nvSpPr>
          <p:spPr bwMode="auto">
            <a:xfrm>
              <a:off x="636746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5" name="Oval 1254"/>
            <p:cNvSpPr>
              <a:spLocks noChangeArrowheads="1"/>
            </p:cNvSpPr>
            <p:nvPr/>
          </p:nvSpPr>
          <p:spPr bwMode="auto">
            <a:xfrm>
              <a:off x="6457950" y="2627313"/>
              <a:ext cx="61913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6" name="Oval 1255"/>
            <p:cNvSpPr>
              <a:spLocks noChangeArrowheads="1"/>
            </p:cNvSpPr>
            <p:nvPr/>
          </p:nvSpPr>
          <p:spPr bwMode="auto">
            <a:xfrm>
              <a:off x="65500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7" name="Oval 1256"/>
            <p:cNvSpPr>
              <a:spLocks noChangeArrowheads="1"/>
            </p:cNvSpPr>
            <p:nvPr/>
          </p:nvSpPr>
          <p:spPr bwMode="auto">
            <a:xfrm>
              <a:off x="664051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8" name="Oval 1257"/>
            <p:cNvSpPr>
              <a:spLocks noChangeArrowheads="1"/>
            </p:cNvSpPr>
            <p:nvPr/>
          </p:nvSpPr>
          <p:spPr bwMode="auto">
            <a:xfrm>
              <a:off x="67310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9" name="Oval 1258"/>
            <p:cNvSpPr>
              <a:spLocks noChangeArrowheads="1"/>
            </p:cNvSpPr>
            <p:nvPr/>
          </p:nvSpPr>
          <p:spPr bwMode="auto">
            <a:xfrm>
              <a:off x="682148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0" name="Oval 1259"/>
            <p:cNvSpPr>
              <a:spLocks noChangeArrowheads="1"/>
            </p:cNvSpPr>
            <p:nvPr/>
          </p:nvSpPr>
          <p:spPr bwMode="auto">
            <a:xfrm>
              <a:off x="691197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1" name="Oval 1260"/>
            <p:cNvSpPr>
              <a:spLocks noChangeArrowheads="1"/>
            </p:cNvSpPr>
            <p:nvPr/>
          </p:nvSpPr>
          <p:spPr bwMode="auto">
            <a:xfrm>
              <a:off x="700246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2" name="Oval 1261"/>
            <p:cNvSpPr>
              <a:spLocks noChangeArrowheads="1"/>
            </p:cNvSpPr>
            <p:nvPr/>
          </p:nvSpPr>
          <p:spPr bwMode="auto">
            <a:xfrm>
              <a:off x="70929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3" name="Oval 1262"/>
            <p:cNvSpPr>
              <a:spLocks noChangeArrowheads="1"/>
            </p:cNvSpPr>
            <p:nvPr/>
          </p:nvSpPr>
          <p:spPr bwMode="auto">
            <a:xfrm>
              <a:off x="71834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4" name="Oval 1263"/>
            <p:cNvSpPr>
              <a:spLocks noChangeArrowheads="1"/>
            </p:cNvSpPr>
            <p:nvPr/>
          </p:nvSpPr>
          <p:spPr bwMode="auto">
            <a:xfrm>
              <a:off x="7273925" y="2627313"/>
              <a:ext cx="61913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5" name="Oval 1264"/>
            <p:cNvSpPr>
              <a:spLocks noChangeArrowheads="1"/>
            </p:cNvSpPr>
            <p:nvPr/>
          </p:nvSpPr>
          <p:spPr bwMode="auto">
            <a:xfrm>
              <a:off x="73660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6" name="Oval 1265"/>
            <p:cNvSpPr>
              <a:spLocks noChangeArrowheads="1"/>
            </p:cNvSpPr>
            <p:nvPr/>
          </p:nvSpPr>
          <p:spPr bwMode="auto">
            <a:xfrm>
              <a:off x="745648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7" name="Oval 1266"/>
            <p:cNvSpPr>
              <a:spLocks noChangeArrowheads="1"/>
            </p:cNvSpPr>
            <p:nvPr/>
          </p:nvSpPr>
          <p:spPr bwMode="auto">
            <a:xfrm>
              <a:off x="754697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8" name="Oval 1267"/>
            <p:cNvSpPr>
              <a:spLocks noChangeArrowheads="1"/>
            </p:cNvSpPr>
            <p:nvPr/>
          </p:nvSpPr>
          <p:spPr bwMode="auto">
            <a:xfrm>
              <a:off x="763746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9" name="Oval 1268"/>
            <p:cNvSpPr>
              <a:spLocks noChangeArrowheads="1"/>
            </p:cNvSpPr>
            <p:nvPr/>
          </p:nvSpPr>
          <p:spPr bwMode="auto">
            <a:xfrm>
              <a:off x="77279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0" name="Oval 1269"/>
            <p:cNvSpPr>
              <a:spLocks noChangeArrowheads="1"/>
            </p:cNvSpPr>
            <p:nvPr/>
          </p:nvSpPr>
          <p:spPr bwMode="auto">
            <a:xfrm>
              <a:off x="78184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1" name="Oval 1270"/>
            <p:cNvSpPr>
              <a:spLocks noChangeArrowheads="1"/>
            </p:cNvSpPr>
            <p:nvPr/>
          </p:nvSpPr>
          <p:spPr bwMode="auto">
            <a:xfrm>
              <a:off x="79089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2" name="Oval 1271"/>
            <p:cNvSpPr>
              <a:spLocks noChangeArrowheads="1"/>
            </p:cNvSpPr>
            <p:nvPr/>
          </p:nvSpPr>
          <p:spPr bwMode="auto">
            <a:xfrm>
              <a:off x="799941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3" name="Oval 1272"/>
            <p:cNvSpPr>
              <a:spLocks noChangeArrowheads="1"/>
            </p:cNvSpPr>
            <p:nvPr/>
          </p:nvSpPr>
          <p:spPr bwMode="auto">
            <a:xfrm>
              <a:off x="8089900" y="2627313"/>
              <a:ext cx="61913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4" name="Oval 1273"/>
            <p:cNvSpPr>
              <a:spLocks noChangeArrowheads="1"/>
            </p:cNvSpPr>
            <p:nvPr/>
          </p:nvSpPr>
          <p:spPr bwMode="auto">
            <a:xfrm>
              <a:off x="818197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5" name="Oval 1274"/>
            <p:cNvSpPr>
              <a:spLocks noChangeArrowheads="1"/>
            </p:cNvSpPr>
            <p:nvPr/>
          </p:nvSpPr>
          <p:spPr bwMode="auto">
            <a:xfrm>
              <a:off x="827246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6" name="Oval 1275"/>
            <p:cNvSpPr>
              <a:spLocks noChangeArrowheads="1"/>
            </p:cNvSpPr>
            <p:nvPr/>
          </p:nvSpPr>
          <p:spPr bwMode="auto">
            <a:xfrm>
              <a:off x="83629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7" name="Oval 1276"/>
            <p:cNvSpPr>
              <a:spLocks noChangeArrowheads="1"/>
            </p:cNvSpPr>
            <p:nvPr/>
          </p:nvSpPr>
          <p:spPr bwMode="auto">
            <a:xfrm>
              <a:off x="84534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8" name="Oval 1277"/>
            <p:cNvSpPr>
              <a:spLocks noChangeArrowheads="1"/>
            </p:cNvSpPr>
            <p:nvPr/>
          </p:nvSpPr>
          <p:spPr bwMode="auto">
            <a:xfrm>
              <a:off x="85439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9" name="Oval 1278"/>
            <p:cNvSpPr>
              <a:spLocks noChangeArrowheads="1"/>
            </p:cNvSpPr>
            <p:nvPr/>
          </p:nvSpPr>
          <p:spPr bwMode="auto">
            <a:xfrm>
              <a:off x="863441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0" name="Oval 1279"/>
            <p:cNvSpPr>
              <a:spLocks noChangeArrowheads="1"/>
            </p:cNvSpPr>
            <p:nvPr/>
          </p:nvSpPr>
          <p:spPr bwMode="auto">
            <a:xfrm>
              <a:off x="87249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1" name="Oval 1280"/>
            <p:cNvSpPr>
              <a:spLocks noChangeArrowheads="1"/>
            </p:cNvSpPr>
            <p:nvPr/>
          </p:nvSpPr>
          <p:spPr bwMode="auto">
            <a:xfrm>
              <a:off x="881538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2" name="Oval 1281"/>
            <p:cNvSpPr>
              <a:spLocks noChangeArrowheads="1"/>
            </p:cNvSpPr>
            <p:nvPr/>
          </p:nvSpPr>
          <p:spPr bwMode="auto">
            <a:xfrm>
              <a:off x="8905875" y="2627313"/>
              <a:ext cx="61913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3" name="Oval 1282"/>
            <p:cNvSpPr>
              <a:spLocks noChangeArrowheads="1"/>
            </p:cNvSpPr>
            <p:nvPr/>
          </p:nvSpPr>
          <p:spPr bwMode="auto">
            <a:xfrm>
              <a:off x="89979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4" name="Oval 1283"/>
            <p:cNvSpPr>
              <a:spLocks noChangeArrowheads="1"/>
            </p:cNvSpPr>
            <p:nvPr/>
          </p:nvSpPr>
          <p:spPr bwMode="auto">
            <a:xfrm>
              <a:off x="90884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5" name="Oval 1284"/>
            <p:cNvSpPr>
              <a:spLocks noChangeArrowheads="1"/>
            </p:cNvSpPr>
            <p:nvPr/>
          </p:nvSpPr>
          <p:spPr bwMode="auto">
            <a:xfrm>
              <a:off x="91789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6" name="Oval 1285"/>
            <p:cNvSpPr>
              <a:spLocks noChangeArrowheads="1"/>
            </p:cNvSpPr>
            <p:nvPr/>
          </p:nvSpPr>
          <p:spPr bwMode="auto">
            <a:xfrm>
              <a:off x="926941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7" name="Oval 1286"/>
            <p:cNvSpPr>
              <a:spLocks noChangeArrowheads="1"/>
            </p:cNvSpPr>
            <p:nvPr/>
          </p:nvSpPr>
          <p:spPr bwMode="auto">
            <a:xfrm>
              <a:off x="93599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8" name="Oval 1287"/>
            <p:cNvSpPr>
              <a:spLocks noChangeArrowheads="1"/>
            </p:cNvSpPr>
            <p:nvPr/>
          </p:nvSpPr>
          <p:spPr bwMode="auto">
            <a:xfrm>
              <a:off x="945038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9" name="Oval 1288"/>
            <p:cNvSpPr>
              <a:spLocks noChangeArrowheads="1"/>
            </p:cNvSpPr>
            <p:nvPr/>
          </p:nvSpPr>
          <p:spPr bwMode="auto">
            <a:xfrm>
              <a:off x="954087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0" name="Oval 1289"/>
            <p:cNvSpPr>
              <a:spLocks noChangeArrowheads="1"/>
            </p:cNvSpPr>
            <p:nvPr/>
          </p:nvSpPr>
          <p:spPr bwMode="auto">
            <a:xfrm>
              <a:off x="963136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1" name="Oval 1290"/>
            <p:cNvSpPr>
              <a:spLocks noChangeArrowheads="1"/>
            </p:cNvSpPr>
            <p:nvPr/>
          </p:nvSpPr>
          <p:spPr bwMode="auto">
            <a:xfrm>
              <a:off x="9721850" y="2627313"/>
              <a:ext cx="61913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2" name="Oval 1291"/>
            <p:cNvSpPr>
              <a:spLocks noChangeArrowheads="1"/>
            </p:cNvSpPr>
            <p:nvPr/>
          </p:nvSpPr>
          <p:spPr bwMode="auto">
            <a:xfrm>
              <a:off x="981392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3" name="Oval 1292"/>
            <p:cNvSpPr>
              <a:spLocks noChangeArrowheads="1"/>
            </p:cNvSpPr>
            <p:nvPr/>
          </p:nvSpPr>
          <p:spPr bwMode="auto">
            <a:xfrm>
              <a:off x="990441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4" name="Oval 1293"/>
            <p:cNvSpPr>
              <a:spLocks noChangeArrowheads="1"/>
            </p:cNvSpPr>
            <p:nvPr/>
          </p:nvSpPr>
          <p:spPr bwMode="auto">
            <a:xfrm>
              <a:off x="999490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5" name="Oval 1294"/>
            <p:cNvSpPr>
              <a:spLocks noChangeArrowheads="1"/>
            </p:cNvSpPr>
            <p:nvPr/>
          </p:nvSpPr>
          <p:spPr bwMode="auto">
            <a:xfrm>
              <a:off x="10175875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6" name="Oval 1295"/>
            <p:cNvSpPr>
              <a:spLocks noChangeArrowheads="1"/>
            </p:cNvSpPr>
            <p:nvPr/>
          </p:nvSpPr>
          <p:spPr bwMode="auto">
            <a:xfrm>
              <a:off x="10266363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7" name="Oval 1296"/>
            <p:cNvSpPr>
              <a:spLocks noChangeArrowheads="1"/>
            </p:cNvSpPr>
            <p:nvPr/>
          </p:nvSpPr>
          <p:spPr bwMode="auto">
            <a:xfrm>
              <a:off x="10356850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8" name="Oval 1297"/>
            <p:cNvSpPr>
              <a:spLocks noChangeArrowheads="1"/>
            </p:cNvSpPr>
            <p:nvPr/>
          </p:nvSpPr>
          <p:spPr bwMode="auto">
            <a:xfrm>
              <a:off x="10447338" y="2627313"/>
              <a:ext cx="60325" cy="61913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9" name="Oval 1298"/>
            <p:cNvSpPr>
              <a:spLocks noChangeArrowheads="1"/>
            </p:cNvSpPr>
            <p:nvPr/>
          </p:nvSpPr>
          <p:spPr bwMode="auto">
            <a:xfrm>
              <a:off x="65563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0" name="Oval 1299"/>
            <p:cNvSpPr>
              <a:spLocks noChangeArrowheads="1"/>
            </p:cNvSpPr>
            <p:nvPr/>
          </p:nvSpPr>
          <p:spPr bwMode="auto">
            <a:xfrm>
              <a:off x="7461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1" name="Oval 1300"/>
            <p:cNvSpPr>
              <a:spLocks noChangeArrowheads="1"/>
            </p:cNvSpPr>
            <p:nvPr/>
          </p:nvSpPr>
          <p:spPr bwMode="auto">
            <a:xfrm>
              <a:off x="83820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2" name="Oval 1301"/>
            <p:cNvSpPr>
              <a:spLocks noChangeArrowheads="1"/>
            </p:cNvSpPr>
            <p:nvPr/>
          </p:nvSpPr>
          <p:spPr bwMode="auto">
            <a:xfrm>
              <a:off x="92868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3" name="Oval 1302"/>
            <p:cNvSpPr>
              <a:spLocks noChangeArrowheads="1"/>
            </p:cNvSpPr>
            <p:nvPr/>
          </p:nvSpPr>
          <p:spPr bwMode="auto">
            <a:xfrm>
              <a:off x="129063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4" name="Oval 1303"/>
            <p:cNvSpPr>
              <a:spLocks noChangeArrowheads="1"/>
            </p:cNvSpPr>
            <p:nvPr/>
          </p:nvSpPr>
          <p:spPr bwMode="auto">
            <a:xfrm>
              <a:off x="13811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5" name="Oval 1304"/>
            <p:cNvSpPr>
              <a:spLocks noChangeArrowheads="1"/>
            </p:cNvSpPr>
            <p:nvPr/>
          </p:nvSpPr>
          <p:spPr bwMode="auto">
            <a:xfrm>
              <a:off x="147161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6" name="Oval 1305"/>
            <p:cNvSpPr>
              <a:spLocks noChangeArrowheads="1"/>
            </p:cNvSpPr>
            <p:nvPr/>
          </p:nvSpPr>
          <p:spPr bwMode="auto">
            <a:xfrm>
              <a:off x="156210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7" name="Oval 1306"/>
            <p:cNvSpPr>
              <a:spLocks noChangeArrowheads="1"/>
            </p:cNvSpPr>
            <p:nvPr/>
          </p:nvSpPr>
          <p:spPr bwMode="auto">
            <a:xfrm>
              <a:off x="165417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8" name="Oval 1307"/>
            <p:cNvSpPr>
              <a:spLocks noChangeArrowheads="1"/>
            </p:cNvSpPr>
            <p:nvPr/>
          </p:nvSpPr>
          <p:spPr bwMode="auto">
            <a:xfrm>
              <a:off x="174466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9" name="Oval 1308"/>
            <p:cNvSpPr>
              <a:spLocks noChangeArrowheads="1"/>
            </p:cNvSpPr>
            <p:nvPr/>
          </p:nvSpPr>
          <p:spPr bwMode="auto">
            <a:xfrm>
              <a:off x="183515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0" name="Oval 1309"/>
            <p:cNvSpPr>
              <a:spLocks noChangeArrowheads="1"/>
            </p:cNvSpPr>
            <p:nvPr/>
          </p:nvSpPr>
          <p:spPr bwMode="auto">
            <a:xfrm>
              <a:off x="192563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1" name="Oval 1310"/>
            <p:cNvSpPr>
              <a:spLocks noChangeArrowheads="1"/>
            </p:cNvSpPr>
            <p:nvPr/>
          </p:nvSpPr>
          <p:spPr bwMode="auto">
            <a:xfrm>
              <a:off x="20161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2" name="Oval 1311"/>
            <p:cNvSpPr>
              <a:spLocks noChangeArrowheads="1"/>
            </p:cNvSpPr>
            <p:nvPr/>
          </p:nvSpPr>
          <p:spPr bwMode="auto">
            <a:xfrm>
              <a:off x="210661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3" name="Oval 1312"/>
            <p:cNvSpPr>
              <a:spLocks noChangeArrowheads="1"/>
            </p:cNvSpPr>
            <p:nvPr/>
          </p:nvSpPr>
          <p:spPr bwMode="auto">
            <a:xfrm>
              <a:off x="219710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4" name="Oval 1313"/>
            <p:cNvSpPr>
              <a:spLocks noChangeArrowheads="1"/>
            </p:cNvSpPr>
            <p:nvPr/>
          </p:nvSpPr>
          <p:spPr bwMode="auto">
            <a:xfrm>
              <a:off x="228758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5" name="Oval 1314"/>
            <p:cNvSpPr>
              <a:spLocks noChangeArrowheads="1"/>
            </p:cNvSpPr>
            <p:nvPr/>
          </p:nvSpPr>
          <p:spPr bwMode="auto">
            <a:xfrm>
              <a:off x="237807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6" name="Oval 1315"/>
            <p:cNvSpPr>
              <a:spLocks noChangeArrowheads="1"/>
            </p:cNvSpPr>
            <p:nvPr/>
          </p:nvSpPr>
          <p:spPr bwMode="auto">
            <a:xfrm>
              <a:off x="247015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7" name="Oval 1316"/>
            <p:cNvSpPr>
              <a:spLocks noChangeArrowheads="1"/>
            </p:cNvSpPr>
            <p:nvPr/>
          </p:nvSpPr>
          <p:spPr bwMode="auto">
            <a:xfrm>
              <a:off x="256063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8" name="Oval 1317"/>
            <p:cNvSpPr>
              <a:spLocks noChangeArrowheads="1"/>
            </p:cNvSpPr>
            <p:nvPr/>
          </p:nvSpPr>
          <p:spPr bwMode="auto">
            <a:xfrm>
              <a:off x="319405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9" name="Oval 1318"/>
            <p:cNvSpPr>
              <a:spLocks noChangeArrowheads="1"/>
            </p:cNvSpPr>
            <p:nvPr/>
          </p:nvSpPr>
          <p:spPr bwMode="auto">
            <a:xfrm>
              <a:off x="32861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0" name="Oval 1319"/>
            <p:cNvSpPr>
              <a:spLocks noChangeArrowheads="1"/>
            </p:cNvSpPr>
            <p:nvPr/>
          </p:nvSpPr>
          <p:spPr bwMode="auto">
            <a:xfrm>
              <a:off x="5641975" y="2719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1" name="Oval 1320"/>
            <p:cNvSpPr>
              <a:spLocks noChangeArrowheads="1"/>
            </p:cNvSpPr>
            <p:nvPr/>
          </p:nvSpPr>
          <p:spPr bwMode="auto">
            <a:xfrm>
              <a:off x="582453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2" name="Oval 1321"/>
            <p:cNvSpPr>
              <a:spLocks noChangeArrowheads="1"/>
            </p:cNvSpPr>
            <p:nvPr/>
          </p:nvSpPr>
          <p:spPr bwMode="auto">
            <a:xfrm>
              <a:off x="59150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3" name="Oval 1322"/>
            <p:cNvSpPr>
              <a:spLocks noChangeArrowheads="1"/>
            </p:cNvSpPr>
            <p:nvPr/>
          </p:nvSpPr>
          <p:spPr bwMode="auto">
            <a:xfrm>
              <a:off x="618648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4" name="Oval 1323"/>
            <p:cNvSpPr>
              <a:spLocks noChangeArrowheads="1"/>
            </p:cNvSpPr>
            <p:nvPr/>
          </p:nvSpPr>
          <p:spPr bwMode="auto">
            <a:xfrm>
              <a:off x="627697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5" name="Oval 1324"/>
            <p:cNvSpPr>
              <a:spLocks noChangeArrowheads="1"/>
            </p:cNvSpPr>
            <p:nvPr/>
          </p:nvSpPr>
          <p:spPr bwMode="auto">
            <a:xfrm>
              <a:off x="636746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6" name="Oval 1325"/>
            <p:cNvSpPr>
              <a:spLocks noChangeArrowheads="1"/>
            </p:cNvSpPr>
            <p:nvPr/>
          </p:nvSpPr>
          <p:spPr bwMode="auto">
            <a:xfrm>
              <a:off x="6457950" y="2719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7" name="Oval 1326"/>
            <p:cNvSpPr>
              <a:spLocks noChangeArrowheads="1"/>
            </p:cNvSpPr>
            <p:nvPr/>
          </p:nvSpPr>
          <p:spPr bwMode="auto">
            <a:xfrm>
              <a:off x="65500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8" name="Oval 1327"/>
            <p:cNvSpPr>
              <a:spLocks noChangeArrowheads="1"/>
            </p:cNvSpPr>
            <p:nvPr/>
          </p:nvSpPr>
          <p:spPr bwMode="auto">
            <a:xfrm>
              <a:off x="664051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9" name="Oval 1328"/>
            <p:cNvSpPr>
              <a:spLocks noChangeArrowheads="1"/>
            </p:cNvSpPr>
            <p:nvPr/>
          </p:nvSpPr>
          <p:spPr bwMode="auto">
            <a:xfrm>
              <a:off x="673100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0" name="Oval 1329"/>
            <p:cNvSpPr>
              <a:spLocks noChangeArrowheads="1"/>
            </p:cNvSpPr>
            <p:nvPr/>
          </p:nvSpPr>
          <p:spPr bwMode="auto">
            <a:xfrm>
              <a:off x="682148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1" name="Oval 1330"/>
            <p:cNvSpPr>
              <a:spLocks noChangeArrowheads="1"/>
            </p:cNvSpPr>
            <p:nvPr/>
          </p:nvSpPr>
          <p:spPr bwMode="auto">
            <a:xfrm>
              <a:off x="691197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2" name="Oval 1331"/>
            <p:cNvSpPr>
              <a:spLocks noChangeArrowheads="1"/>
            </p:cNvSpPr>
            <p:nvPr/>
          </p:nvSpPr>
          <p:spPr bwMode="auto">
            <a:xfrm>
              <a:off x="700246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3" name="Oval 1332"/>
            <p:cNvSpPr>
              <a:spLocks noChangeArrowheads="1"/>
            </p:cNvSpPr>
            <p:nvPr/>
          </p:nvSpPr>
          <p:spPr bwMode="auto">
            <a:xfrm>
              <a:off x="709295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4" name="Oval 1333"/>
            <p:cNvSpPr>
              <a:spLocks noChangeArrowheads="1"/>
            </p:cNvSpPr>
            <p:nvPr/>
          </p:nvSpPr>
          <p:spPr bwMode="auto">
            <a:xfrm>
              <a:off x="718343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5" name="Oval 1334"/>
            <p:cNvSpPr>
              <a:spLocks noChangeArrowheads="1"/>
            </p:cNvSpPr>
            <p:nvPr/>
          </p:nvSpPr>
          <p:spPr bwMode="auto">
            <a:xfrm>
              <a:off x="7273925" y="2719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6" name="Oval 1335"/>
            <p:cNvSpPr>
              <a:spLocks noChangeArrowheads="1"/>
            </p:cNvSpPr>
            <p:nvPr/>
          </p:nvSpPr>
          <p:spPr bwMode="auto">
            <a:xfrm>
              <a:off x="736600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7" name="Oval 1336"/>
            <p:cNvSpPr>
              <a:spLocks noChangeArrowheads="1"/>
            </p:cNvSpPr>
            <p:nvPr/>
          </p:nvSpPr>
          <p:spPr bwMode="auto">
            <a:xfrm>
              <a:off x="745648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8" name="Oval 1337"/>
            <p:cNvSpPr>
              <a:spLocks noChangeArrowheads="1"/>
            </p:cNvSpPr>
            <p:nvPr/>
          </p:nvSpPr>
          <p:spPr bwMode="auto">
            <a:xfrm>
              <a:off x="754697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9" name="Oval 1338"/>
            <p:cNvSpPr>
              <a:spLocks noChangeArrowheads="1"/>
            </p:cNvSpPr>
            <p:nvPr/>
          </p:nvSpPr>
          <p:spPr bwMode="auto">
            <a:xfrm>
              <a:off x="763746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0" name="Oval 1339"/>
            <p:cNvSpPr>
              <a:spLocks noChangeArrowheads="1"/>
            </p:cNvSpPr>
            <p:nvPr/>
          </p:nvSpPr>
          <p:spPr bwMode="auto">
            <a:xfrm>
              <a:off x="772795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1" name="Oval 1340"/>
            <p:cNvSpPr>
              <a:spLocks noChangeArrowheads="1"/>
            </p:cNvSpPr>
            <p:nvPr/>
          </p:nvSpPr>
          <p:spPr bwMode="auto">
            <a:xfrm>
              <a:off x="781843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2" name="Oval 1341"/>
            <p:cNvSpPr>
              <a:spLocks noChangeArrowheads="1"/>
            </p:cNvSpPr>
            <p:nvPr/>
          </p:nvSpPr>
          <p:spPr bwMode="auto">
            <a:xfrm>
              <a:off x="79089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3" name="Oval 1342"/>
            <p:cNvSpPr>
              <a:spLocks noChangeArrowheads="1"/>
            </p:cNvSpPr>
            <p:nvPr/>
          </p:nvSpPr>
          <p:spPr bwMode="auto">
            <a:xfrm>
              <a:off x="799941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4" name="Oval 1343"/>
            <p:cNvSpPr>
              <a:spLocks noChangeArrowheads="1"/>
            </p:cNvSpPr>
            <p:nvPr/>
          </p:nvSpPr>
          <p:spPr bwMode="auto">
            <a:xfrm>
              <a:off x="8089900" y="2719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5" name="Oval 1344"/>
            <p:cNvSpPr>
              <a:spLocks noChangeArrowheads="1"/>
            </p:cNvSpPr>
            <p:nvPr/>
          </p:nvSpPr>
          <p:spPr bwMode="auto">
            <a:xfrm>
              <a:off x="818197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6" name="Oval 1345"/>
            <p:cNvSpPr>
              <a:spLocks noChangeArrowheads="1"/>
            </p:cNvSpPr>
            <p:nvPr/>
          </p:nvSpPr>
          <p:spPr bwMode="auto">
            <a:xfrm>
              <a:off x="827246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7" name="Oval 1346"/>
            <p:cNvSpPr>
              <a:spLocks noChangeArrowheads="1"/>
            </p:cNvSpPr>
            <p:nvPr/>
          </p:nvSpPr>
          <p:spPr bwMode="auto">
            <a:xfrm>
              <a:off x="836295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8" name="Oval 1347"/>
            <p:cNvSpPr>
              <a:spLocks noChangeArrowheads="1"/>
            </p:cNvSpPr>
            <p:nvPr/>
          </p:nvSpPr>
          <p:spPr bwMode="auto">
            <a:xfrm>
              <a:off x="845343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9" name="Oval 1348"/>
            <p:cNvSpPr>
              <a:spLocks noChangeArrowheads="1"/>
            </p:cNvSpPr>
            <p:nvPr/>
          </p:nvSpPr>
          <p:spPr bwMode="auto">
            <a:xfrm>
              <a:off x="85439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0" name="Oval 1349"/>
            <p:cNvSpPr>
              <a:spLocks noChangeArrowheads="1"/>
            </p:cNvSpPr>
            <p:nvPr/>
          </p:nvSpPr>
          <p:spPr bwMode="auto">
            <a:xfrm>
              <a:off x="863441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1" name="Oval 1350"/>
            <p:cNvSpPr>
              <a:spLocks noChangeArrowheads="1"/>
            </p:cNvSpPr>
            <p:nvPr/>
          </p:nvSpPr>
          <p:spPr bwMode="auto">
            <a:xfrm>
              <a:off x="872490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2" name="Oval 1351"/>
            <p:cNvSpPr>
              <a:spLocks noChangeArrowheads="1"/>
            </p:cNvSpPr>
            <p:nvPr/>
          </p:nvSpPr>
          <p:spPr bwMode="auto">
            <a:xfrm>
              <a:off x="881538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3" name="Oval 1352"/>
            <p:cNvSpPr>
              <a:spLocks noChangeArrowheads="1"/>
            </p:cNvSpPr>
            <p:nvPr/>
          </p:nvSpPr>
          <p:spPr bwMode="auto">
            <a:xfrm>
              <a:off x="8905875" y="2719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4" name="Oval 1353"/>
            <p:cNvSpPr>
              <a:spLocks noChangeArrowheads="1"/>
            </p:cNvSpPr>
            <p:nvPr/>
          </p:nvSpPr>
          <p:spPr bwMode="auto">
            <a:xfrm>
              <a:off x="899795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5" name="Oval 1354"/>
            <p:cNvSpPr>
              <a:spLocks noChangeArrowheads="1"/>
            </p:cNvSpPr>
            <p:nvPr/>
          </p:nvSpPr>
          <p:spPr bwMode="auto">
            <a:xfrm>
              <a:off x="908843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6" name="Oval 1355"/>
            <p:cNvSpPr>
              <a:spLocks noChangeArrowheads="1"/>
            </p:cNvSpPr>
            <p:nvPr/>
          </p:nvSpPr>
          <p:spPr bwMode="auto">
            <a:xfrm>
              <a:off x="91789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7" name="Oval 1356"/>
            <p:cNvSpPr>
              <a:spLocks noChangeArrowheads="1"/>
            </p:cNvSpPr>
            <p:nvPr/>
          </p:nvSpPr>
          <p:spPr bwMode="auto">
            <a:xfrm>
              <a:off x="926941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8" name="Oval 1357"/>
            <p:cNvSpPr>
              <a:spLocks noChangeArrowheads="1"/>
            </p:cNvSpPr>
            <p:nvPr/>
          </p:nvSpPr>
          <p:spPr bwMode="auto">
            <a:xfrm>
              <a:off x="935990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9" name="Oval 1358"/>
            <p:cNvSpPr>
              <a:spLocks noChangeArrowheads="1"/>
            </p:cNvSpPr>
            <p:nvPr/>
          </p:nvSpPr>
          <p:spPr bwMode="auto">
            <a:xfrm>
              <a:off x="9450388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0" name="Oval 1359"/>
            <p:cNvSpPr>
              <a:spLocks noChangeArrowheads="1"/>
            </p:cNvSpPr>
            <p:nvPr/>
          </p:nvSpPr>
          <p:spPr bwMode="auto">
            <a:xfrm>
              <a:off x="954087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1" name="Oval 1360"/>
            <p:cNvSpPr>
              <a:spLocks noChangeArrowheads="1"/>
            </p:cNvSpPr>
            <p:nvPr/>
          </p:nvSpPr>
          <p:spPr bwMode="auto">
            <a:xfrm>
              <a:off x="963136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2" name="Oval 1361"/>
            <p:cNvSpPr>
              <a:spLocks noChangeArrowheads="1"/>
            </p:cNvSpPr>
            <p:nvPr/>
          </p:nvSpPr>
          <p:spPr bwMode="auto">
            <a:xfrm>
              <a:off x="9721850" y="27193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3" name="Oval 1362"/>
            <p:cNvSpPr>
              <a:spLocks noChangeArrowheads="1"/>
            </p:cNvSpPr>
            <p:nvPr/>
          </p:nvSpPr>
          <p:spPr bwMode="auto">
            <a:xfrm>
              <a:off x="981392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4" name="Oval 1363"/>
            <p:cNvSpPr>
              <a:spLocks noChangeArrowheads="1"/>
            </p:cNvSpPr>
            <p:nvPr/>
          </p:nvSpPr>
          <p:spPr bwMode="auto">
            <a:xfrm>
              <a:off x="9994900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5" name="Oval 1364"/>
            <p:cNvSpPr>
              <a:spLocks noChangeArrowheads="1"/>
            </p:cNvSpPr>
            <p:nvPr/>
          </p:nvSpPr>
          <p:spPr bwMode="auto">
            <a:xfrm>
              <a:off x="10175875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6" name="Oval 1365"/>
            <p:cNvSpPr>
              <a:spLocks noChangeArrowheads="1"/>
            </p:cNvSpPr>
            <p:nvPr/>
          </p:nvSpPr>
          <p:spPr bwMode="auto">
            <a:xfrm>
              <a:off x="10266363" y="27193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7" name="Oval 1366"/>
            <p:cNvSpPr>
              <a:spLocks noChangeArrowheads="1"/>
            </p:cNvSpPr>
            <p:nvPr/>
          </p:nvSpPr>
          <p:spPr bwMode="auto">
            <a:xfrm>
              <a:off x="74612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8" name="Oval 1367"/>
            <p:cNvSpPr>
              <a:spLocks noChangeArrowheads="1"/>
            </p:cNvSpPr>
            <p:nvPr/>
          </p:nvSpPr>
          <p:spPr bwMode="auto">
            <a:xfrm>
              <a:off x="147161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9" name="Oval 1368"/>
            <p:cNvSpPr>
              <a:spLocks noChangeArrowheads="1"/>
            </p:cNvSpPr>
            <p:nvPr/>
          </p:nvSpPr>
          <p:spPr bwMode="auto">
            <a:xfrm>
              <a:off x="156210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0" name="Oval 1369"/>
            <p:cNvSpPr>
              <a:spLocks noChangeArrowheads="1"/>
            </p:cNvSpPr>
            <p:nvPr/>
          </p:nvSpPr>
          <p:spPr bwMode="auto">
            <a:xfrm>
              <a:off x="165417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1" name="Oval 1370"/>
            <p:cNvSpPr>
              <a:spLocks noChangeArrowheads="1"/>
            </p:cNvSpPr>
            <p:nvPr/>
          </p:nvSpPr>
          <p:spPr bwMode="auto">
            <a:xfrm>
              <a:off x="174466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2" name="Oval 1371"/>
            <p:cNvSpPr>
              <a:spLocks noChangeArrowheads="1"/>
            </p:cNvSpPr>
            <p:nvPr/>
          </p:nvSpPr>
          <p:spPr bwMode="auto">
            <a:xfrm>
              <a:off x="183515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3" name="Oval 1372"/>
            <p:cNvSpPr>
              <a:spLocks noChangeArrowheads="1"/>
            </p:cNvSpPr>
            <p:nvPr/>
          </p:nvSpPr>
          <p:spPr bwMode="auto">
            <a:xfrm>
              <a:off x="192563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4" name="Oval 1373"/>
            <p:cNvSpPr>
              <a:spLocks noChangeArrowheads="1"/>
            </p:cNvSpPr>
            <p:nvPr/>
          </p:nvSpPr>
          <p:spPr bwMode="auto">
            <a:xfrm>
              <a:off x="201612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5" name="Oval 1374"/>
            <p:cNvSpPr>
              <a:spLocks noChangeArrowheads="1"/>
            </p:cNvSpPr>
            <p:nvPr/>
          </p:nvSpPr>
          <p:spPr bwMode="auto">
            <a:xfrm>
              <a:off x="210661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6" name="Oval 1375"/>
            <p:cNvSpPr>
              <a:spLocks noChangeArrowheads="1"/>
            </p:cNvSpPr>
            <p:nvPr/>
          </p:nvSpPr>
          <p:spPr bwMode="auto">
            <a:xfrm>
              <a:off x="219710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7" name="Oval 1376"/>
            <p:cNvSpPr>
              <a:spLocks noChangeArrowheads="1"/>
            </p:cNvSpPr>
            <p:nvPr/>
          </p:nvSpPr>
          <p:spPr bwMode="auto">
            <a:xfrm>
              <a:off x="228758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8" name="Oval 1377"/>
            <p:cNvSpPr>
              <a:spLocks noChangeArrowheads="1"/>
            </p:cNvSpPr>
            <p:nvPr/>
          </p:nvSpPr>
          <p:spPr bwMode="auto">
            <a:xfrm>
              <a:off x="237807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9" name="Oval 1378"/>
            <p:cNvSpPr>
              <a:spLocks noChangeArrowheads="1"/>
            </p:cNvSpPr>
            <p:nvPr/>
          </p:nvSpPr>
          <p:spPr bwMode="auto">
            <a:xfrm>
              <a:off x="247015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0" name="Oval 1379"/>
            <p:cNvSpPr>
              <a:spLocks noChangeArrowheads="1"/>
            </p:cNvSpPr>
            <p:nvPr/>
          </p:nvSpPr>
          <p:spPr bwMode="auto">
            <a:xfrm>
              <a:off x="256063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1" name="Oval 1380"/>
            <p:cNvSpPr>
              <a:spLocks noChangeArrowheads="1"/>
            </p:cNvSpPr>
            <p:nvPr/>
          </p:nvSpPr>
          <p:spPr bwMode="auto">
            <a:xfrm>
              <a:off x="265112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2" name="Oval 1381"/>
            <p:cNvSpPr>
              <a:spLocks noChangeArrowheads="1"/>
            </p:cNvSpPr>
            <p:nvPr/>
          </p:nvSpPr>
          <p:spPr bwMode="auto">
            <a:xfrm>
              <a:off x="319405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3" name="Oval 1382"/>
            <p:cNvSpPr>
              <a:spLocks noChangeArrowheads="1"/>
            </p:cNvSpPr>
            <p:nvPr/>
          </p:nvSpPr>
          <p:spPr bwMode="auto">
            <a:xfrm>
              <a:off x="328612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4" name="Oval 1383"/>
            <p:cNvSpPr>
              <a:spLocks noChangeArrowheads="1"/>
            </p:cNvSpPr>
            <p:nvPr/>
          </p:nvSpPr>
          <p:spPr bwMode="auto">
            <a:xfrm>
              <a:off x="337661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5" name="Oval 1384"/>
            <p:cNvSpPr>
              <a:spLocks noChangeArrowheads="1"/>
            </p:cNvSpPr>
            <p:nvPr/>
          </p:nvSpPr>
          <p:spPr bwMode="auto">
            <a:xfrm>
              <a:off x="346710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6" name="Oval 1385"/>
            <p:cNvSpPr>
              <a:spLocks noChangeArrowheads="1"/>
            </p:cNvSpPr>
            <p:nvPr/>
          </p:nvSpPr>
          <p:spPr bwMode="auto">
            <a:xfrm>
              <a:off x="355758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7" name="Oval 1386"/>
            <p:cNvSpPr>
              <a:spLocks noChangeArrowheads="1"/>
            </p:cNvSpPr>
            <p:nvPr/>
          </p:nvSpPr>
          <p:spPr bwMode="auto">
            <a:xfrm>
              <a:off x="528002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8" name="Oval 1387"/>
            <p:cNvSpPr>
              <a:spLocks noChangeArrowheads="1"/>
            </p:cNvSpPr>
            <p:nvPr/>
          </p:nvSpPr>
          <p:spPr bwMode="auto">
            <a:xfrm>
              <a:off x="537051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9" name="Oval 1388"/>
            <p:cNvSpPr>
              <a:spLocks noChangeArrowheads="1"/>
            </p:cNvSpPr>
            <p:nvPr/>
          </p:nvSpPr>
          <p:spPr bwMode="auto">
            <a:xfrm>
              <a:off x="573405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0" name="Oval 1389"/>
            <p:cNvSpPr>
              <a:spLocks noChangeArrowheads="1"/>
            </p:cNvSpPr>
            <p:nvPr/>
          </p:nvSpPr>
          <p:spPr bwMode="auto">
            <a:xfrm>
              <a:off x="582453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1" name="Oval 1390"/>
            <p:cNvSpPr>
              <a:spLocks noChangeArrowheads="1"/>
            </p:cNvSpPr>
            <p:nvPr/>
          </p:nvSpPr>
          <p:spPr bwMode="auto">
            <a:xfrm>
              <a:off x="591502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2" name="Oval 1391"/>
            <p:cNvSpPr>
              <a:spLocks noChangeArrowheads="1"/>
            </p:cNvSpPr>
            <p:nvPr/>
          </p:nvSpPr>
          <p:spPr bwMode="auto">
            <a:xfrm>
              <a:off x="609600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3" name="Oval 1392"/>
            <p:cNvSpPr>
              <a:spLocks noChangeArrowheads="1"/>
            </p:cNvSpPr>
            <p:nvPr/>
          </p:nvSpPr>
          <p:spPr bwMode="auto">
            <a:xfrm>
              <a:off x="618648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4" name="Oval 1393"/>
            <p:cNvSpPr>
              <a:spLocks noChangeArrowheads="1"/>
            </p:cNvSpPr>
            <p:nvPr/>
          </p:nvSpPr>
          <p:spPr bwMode="auto">
            <a:xfrm>
              <a:off x="627697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5" name="Oval 1394"/>
            <p:cNvSpPr>
              <a:spLocks noChangeArrowheads="1"/>
            </p:cNvSpPr>
            <p:nvPr/>
          </p:nvSpPr>
          <p:spPr bwMode="auto">
            <a:xfrm>
              <a:off x="636746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6" name="Oval 1395"/>
            <p:cNvSpPr>
              <a:spLocks noChangeArrowheads="1"/>
            </p:cNvSpPr>
            <p:nvPr/>
          </p:nvSpPr>
          <p:spPr bwMode="auto">
            <a:xfrm>
              <a:off x="6457950" y="2809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7" name="Oval 1396"/>
            <p:cNvSpPr>
              <a:spLocks noChangeArrowheads="1"/>
            </p:cNvSpPr>
            <p:nvPr/>
          </p:nvSpPr>
          <p:spPr bwMode="auto">
            <a:xfrm>
              <a:off x="655002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8" name="Oval 1397"/>
            <p:cNvSpPr>
              <a:spLocks noChangeArrowheads="1"/>
            </p:cNvSpPr>
            <p:nvPr/>
          </p:nvSpPr>
          <p:spPr bwMode="auto">
            <a:xfrm>
              <a:off x="664051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9" name="Oval 1398"/>
            <p:cNvSpPr>
              <a:spLocks noChangeArrowheads="1"/>
            </p:cNvSpPr>
            <p:nvPr/>
          </p:nvSpPr>
          <p:spPr bwMode="auto">
            <a:xfrm>
              <a:off x="673100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0" name="Oval 1399"/>
            <p:cNvSpPr>
              <a:spLocks noChangeArrowheads="1"/>
            </p:cNvSpPr>
            <p:nvPr/>
          </p:nvSpPr>
          <p:spPr bwMode="auto">
            <a:xfrm>
              <a:off x="682148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1" name="Oval 1400"/>
            <p:cNvSpPr>
              <a:spLocks noChangeArrowheads="1"/>
            </p:cNvSpPr>
            <p:nvPr/>
          </p:nvSpPr>
          <p:spPr bwMode="auto">
            <a:xfrm>
              <a:off x="691197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2" name="Oval 1401"/>
            <p:cNvSpPr>
              <a:spLocks noChangeArrowheads="1"/>
            </p:cNvSpPr>
            <p:nvPr/>
          </p:nvSpPr>
          <p:spPr bwMode="auto">
            <a:xfrm>
              <a:off x="700246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3" name="Oval 1402"/>
            <p:cNvSpPr>
              <a:spLocks noChangeArrowheads="1"/>
            </p:cNvSpPr>
            <p:nvPr/>
          </p:nvSpPr>
          <p:spPr bwMode="auto">
            <a:xfrm>
              <a:off x="709295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4" name="Oval 1403"/>
            <p:cNvSpPr>
              <a:spLocks noChangeArrowheads="1"/>
            </p:cNvSpPr>
            <p:nvPr/>
          </p:nvSpPr>
          <p:spPr bwMode="auto">
            <a:xfrm>
              <a:off x="718343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5" name="Oval 1404"/>
            <p:cNvSpPr>
              <a:spLocks noChangeArrowheads="1"/>
            </p:cNvSpPr>
            <p:nvPr/>
          </p:nvSpPr>
          <p:spPr bwMode="auto">
            <a:xfrm>
              <a:off x="7273925" y="2809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6" name="Oval 1405"/>
            <p:cNvSpPr>
              <a:spLocks noChangeArrowheads="1"/>
            </p:cNvSpPr>
            <p:nvPr/>
          </p:nvSpPr>
          <p:spPr bwMode="auto">
            <a:xfrm>
              <a:off x="7366000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7" name="Oval 1406"/>
            <p:cNvSpPr>
              <a:spLocks noChangeArrowheads="1"/>
            </p:cNvSpPr>
            <p:nvPr/>
          </p:nvSpPr>
          <p:spPr bwMode="auto">
            <a:xfrm>
              <a:off x="745648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8" name="Oval 1407"/>
            <p:cNvSpPr>
              <a:spLocks noChangeArrowheads="1"/>
            </p:cNvSpPr>
            <p:nvPr/>
          </p:nvSpPr>
          <p:spPr bwMode="auto">
            <a:xfrm>
              <a:off x="7546975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9" name="Oval 1408"/>
            <p:cNvSpPr>
              <a:spLocks noChangeArrowheads="1"/>
            </p:cNvSpPr>
            <p:nvPr/>
          </p:nvSpPr>
          <p:spPr bwMode="auto">
            <a:xfrm>
              <a:off x="763746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0" name="Oval 1412"/>
            <p:cNvSpPr>
              <a:spLocks noChangeArrowheads="1"/>
            </p:cNvSpPr>
            <p:nvPr/>
          </p:nvSpPr>
          <p:spPr bwMode="auto">
            <a:xfrm>
              <a:off x="7727951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1" name="Oval 1413"/>
            <p:cNvSpPr>
              <a:spLocks noChangeArrowheads="1"/>
            </p:cNvSpPr>
            <p:nvPr/>
          </p:nvSpPr>
          <p:spPr bwMode="auto">
            <a:xfrm>
              <a:off x="781843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2" name="Oval 1414"/>
            <p:cNvSpPr>
              <a:spLocks noChangeArrowheads="1"/>
            </p:cNvSpPr>
            <p:nvPr/>
          </p:nvSpPr>
          <p:spPr bwMode="auto">
            <a:xfrm>
              <a:off x="7908926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3" name="Oval 1415"/>
            <p:cNvSpPr>
              <a:spLocks noChangeArrowheads="1"/>
            </p:cNvSpPr>
            <p:nvPr/>
          </p:nvSpPr>
          <p:spPr bwMode="auto">
            <a:xfrm>
              <a:off x="799941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4" name="Oval 1416"/>
            <p:cNvSpPr>
              <a:spLocks noChangeArrowheads="1"/>
            </p:cNvSpPr>
            <p:nvPr/>
          </p:nvSpPr>
          <p:spPr bwMode="auto">
            <a:xfrm>
              <a:off x="8089901" y="2809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5" name="Oval 1417"/>
            <p:cNvSpPr>
              <a:spLocks noChangeArrowheads="1"/>
            </p:cNvSpPr>
            <p:nvPr/>
          </p:nvSpPr>
          <p:spPr bwMode="auto">
            <a:xfrm>
              <a:off x="8181976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6" name="Oval 1418"/>
            <p:cNvSpPr>
              <a:spLocks noChangeArrowheads="1"/>
            </p:cNvSpPr>
            <p:nvPr/>
          </p:nvSpPr>
          <p:spPr bwMode="auto">
            <a:xfrm>
              <a:off x="827246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7" name="Oval 1419"/>
            <p:cNvSpPr>
              <a:spLocks noChangeArrowheads="1"/>
            </p:cNvSpPr>
            <p:nvPr/>
          </p:nvSpPr>
          <p:spPr bwMode="auto">
            <a:xfrm>
              <a:off x="8362951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8" name="Oval 1420"/>
            <p:cNvSpPr>
              <a:spLocks noChangeArrowheads="1"/>
            </p:cNvSpPr>
            <p:nvPr/>
          </p:nvSpPr>
          <p:spPr bwMode="auto">
            <a:xfrm>
              <a:off x="845343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9" name="Oval 1421"/>
            <p:cNvSpPr>
              <a:spLocks noChangeArrowheads="1"/>
            </p:cNvSpPr>
            <p:nvPr/>
          </p:nvSpPr>
          <p:spPr bwMode="auto">
            <a:xfrm>
              <a:off x="8543926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0" name="Oval 1422"/>
            <p:cNvSpPr>
              <a:spLocks noChangeArrowheads="1"/>
            </p:cNvSpPr>
            <p:nvPr/>
          </p:nvSpPr>
          <p:spPr bwMode="auto">
            <a:xfrm>
              <a:off x="863441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1" name="Oval 1423"/>
            <p:cNvSpPr>
              <a:spLocks noChangeArrowheads="1"/>
            </p:cNvSpPr>
            <p:nvPr/>
          </p:nvSpPr>
          <p:spPr bwMode="auto">
            <a:xfrm>
              <a:off x="8724901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2" name="Oval 1424"/>
            <p:cNvSpPr>
              <a:spLocks noChangeArrowheads="1"/>
            </p:cNvSpPr>
            <p:nvPr/>
          </p:nvSpPr>
          <p:spPr bwMode="auto">
            <a:xfrm>
              <a:off x="881538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3" name="Oval 1425"/>
            <p:cNvSpPr>
              <a:spLocks noChangeArrowheads="1"/>
            </p:cNvSpPr>
            <p:nvPr/>
          </p:nvSpPr>
          <p:spPr bwMode="auto">
            <a:xfrm>
              <a:off x="8905876" y="2809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4" name="Oval 1426"/>
            <p:cNvSpPr>
              <a:spLocks noChangeArrowheads="1"/>
            </p:cNvSpPr>
            <p:nvPr/>
          </p:nvSpPr>
          <p:spPr bwMode="auto">
            <a:xfrm>
              <a:off x="8997951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5" name="Oval 1427"/>
            <p:cNvSpPr>
              <a:spLocks noChangeArrowheads="1"/>
            </p:cNvSpPr>
            <p:nvPr/>
          </p:nvSpPr>
          <p:spPr bwMode="auto">
            <a:xfrm>
              <a:off x="908843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6" name="Oval 1428"/>
            <p:cNvSpPr>
              <a:spLocks noChangeArrowheads="1"/>
            </p:cNvSpPr>
            <p:nvPr/>
          </p:nvSpPr>
          <p:spPr bwMode="auto">
            <a:xfrm>
              <a:off x="9178926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7" name="Oval 1429"/>
            <p:cNvSpPr>
              <a:spLocks noChangeArrowheads="1"/>
            </p:cNvSpPr>
            <p:nvPr/>
          </p:nvSpPr>
          <p:spPr bwMode="auto">
            <a:xfrm>
              <a:off x="926941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8" name="Oval 1430"/>
            <p:cNvSpPr>
              <a:spLocks noChangeArrowheads="1"/>
            </p:cNvSpPr>
            <p:nvPr/>
          </p:nvSpPr>
          <p:spPr bwMode="auto">
            <a:xfrm>
              <a:off x="9359901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9" name="Oval 1431"/>
            <p:cNvSpPr>
              <a:spLocks noChangeArrowheads="1"/>
            </p:cNvSpPr>
            <p:nvPr/>
          </p:nvSpPr>
          <p:spPr bwMode="auto">
            <a:xfrm>
              <a:off x="945038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0" name="Oval 1432"/>
            <p:cNvSpPr>
              <a:spLocks noChangeArrowheads="1"/>
            </p:cNvSpPr>
            <p:nvPr/>
          </p:nvSpPr>
          <p:spPr bwMode="auto">
            <a:xfrm>
              <a:off x="9540876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1" name="Oval 1433"/>
            <p:cNvSpPr>
              <a:spLocks noChangeArrowheads="1"/>
            </p:cNvSpPr>
            <p:nvPr/>
          </p:nvSpPr>
          <p:spPr bwMode="auto">
            <a:xfrm>
              <a:off x="10085388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2" name="Oval 1434"/>
            <p:cNvSpPr>
              <a:spLocks noChangeArrowheads="1"/>
            </p:cNvSpPr>
            <p:nvPr/>
          </p:nvSpPr>
          <p:spPr bwMode="auto">
            <a:xfrm>
              <a:off x="10175876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3" name="Oval 1435"/>
            <p:cNvSpPr>
              <a:spLocks noChangeArrowheads="1"/>
            </p:cNvSpPr>
            <p:nvPr/>
          </p:nvSpPr>
          <p:spPr bwMode="auto">
            <a:xfrm>
              <a:off x="10266363" y="2809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4" name="Oval 1436"/>
            <p:cNvSpPr>
              <a:spLocks noChangeArrowheads="1"/>
            </p:cNvSpPr>
            <p:nvPr/>
          </p:nvSpPr>
          <p:spPr bwMode="auto">
            <a:xfrm>
              <a:off x="65563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5" name="Oval 1437"/>
            <p:cNvSpPr>
              <a:spLocks noChangeArrowheads="1"/>
            </p:cNvSpPr>
            <p:nvPr/>
          </p:nvSpPr>
          <p:spPr bwMode="auto">
            <a:xfrm>
              <a:off x="156210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6" name="Oval 1438"/>
            <p:cNvSpPr>
              <a:spLocks noChangeArrowheads="1"/>
            </p:cNvSpPr>
            <p:nvPr/>
          </p:nvSpPr>
          <p:spPr bwMode="auto">
            <a:xfrm>
              <a:off x="165417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7" name="Oval 1439"/>
            <p:cNvSpPr>
              <a:spLocks noChangeArrowheads="1"/>
            </p:cNvSpPr>
            <p:nvPr/>
          </p:nvSpPr>
          <p:spPr bwMode="auto">
            <a:xfrm>
              <a:off x="174466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8" name="Oval 1440"/>
            <p:cNvSpPr>
              <a:spLocks noChangeArrowheads="1"/>
            </p:cNvSpPr>
            <p:nvPr/>
          </p:nvSpPr>
          <p:spPr bwMode="auto">
            <a:xfrm>
              <a:off x="183515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9" name="Oval 1441"/>
            <p:cNvSpPr>
              <a:spLocks noChangeArrowheads="1"/>
            </p:cNvSpPr>
            <p:nvPr/>
          </p:nvSpPr>
          <p:spPr bwMode="auto">
            <a:xfrm>
              <a:off x="192563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0" name="Oval 1442"/>
            <p:cNvSpPr>
              <a:spLocks noChangeArrowheads="1"/>
            </p:cNvSpPr>
            <p:nvPr/>
          </p:nvSpPr>
          <p:spPr bwMode="auto">
            <a:xfrm>
              <a:off x="201612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1" name="Oval 1443"/>
            <p:cNvSpPr>
              <a:spLocks noChangeArrowheads="1"/>
            </p:cNvSpPr>
            <p:nvPr/>
          </p:nvSpPr>
          <p:spPr bwMode="auto">
            <a:xfrm>
              <a:off x="210661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2" name="Oval 1444"/>
            <p:cNvSpPr>
              <a:spLocks noChangeArrowheads="1"/>
            </p:cNvSpPr>
            <p:nvPr/>
          </p:nvSpPr>
          <p:spPr bwMode="auto">
            <a:xfrm>
              <a:off x="219710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3" name="Oval 1445"/>
            <p:cNvSpPr>
              <a:spLocks noChangeArrowheads="1"/>
            </p:cNvSpPr>
            <p:nvPr/>
          </p:nvSpPr>
          <p:spPr bwMode="auto">
            <a:xfrm>
              <a:off x="228758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4" name="Oval 1446"/>
            <p:cNvSpPr>
              <a:spLocks noChangeArrowheads="1"/>
            </p:cNvSpPr>
            <p:nvPr/>
          </p:nvSpPr>
          <p:spPr bwMode="auto">
            <a:xfrm>
              <a:off x="237807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5" name="Oval 1447"/>
            <p:cNvSpPr>
              <a:spLocks noChangeArrowheads="1"/>
            </p:cNvSpPr>
            <p:nvPr/>
          </p:nvSpPr>
          <p:spPr bwMode="auto">
            <a:xfrm>
              <a:off x="247015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6" name="Oval 1448"/>
            <p:cNvSpPr>
              <a:spLocks noChangeArrowheads="1"/>
            </p:cNvSpPr>
            <p:nvPr/>
          </p:nvSpPr>
          <p:spPr bwMode="auto">
            <a:xfrm>
              <a:off x="256063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7" name="Oval 1449"/>
            <p:cNvSpPr>
              <a:spLocks noChangeArrowheads="1"/>
            </p:cNvSpPr>
            <p:nvPr/>
          </p:nvSpPr>
          <p:spPr bwMode="auto">
            <a:xfrm>
              <a:off x="265112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8" name="Oval 1450"/>
            <p:cNvSpPr>
              <a:spLocks noChangeArrowheads="1"/>
            </p:cNvSpPr>
            <p:nvPr/>
          </p:nvSpPr>
          <p:spPr bwMode="auto">
            <a:xfrm>
              <a:off x="274161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9" name="Oval 1451"/>
            <p:cNvSpPr>
              <a:spLocks noChangeArrowheads="1"/>
            </p:cNvSpPr>
            <p:nvPr/>
          </p:nvSpPr>
          <p:spPr bwMode="auto">
            <a:xfrm>
              <a:off x="283210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0" name="Oval 1452"/>
            <p:cNvSpPr>
              <a:spLocks noChangeArrowheads="1"/>
            </p:cNvSpPr>
            <p:nvPr/>
          </p:nvSpPr>
          <p:spPr bwMode="auto">
            <a:xfrm>
              <a:off x="319405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1" name="Oval 1453"/>
            <p:cNvSpPr>
              <a:spLocks noChangeArrowheads="1"/>
            </p:cNvSpPr>
            <p:nvPr/>
          </p:nvSpPr>
          <p:spPr bwMode="auto">
            <a:xfrm>
              <a:off x="328612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2" name="Oval 1454"/>
            <p:cNvSpPr>
              <a:spLocks noChangeArrowheads="1"/>
            </p:cNvSpPr>
            <p:nvPr/>
          </p:nvSpPr>
          <p:spPr bwMode="auto">
            <a:xfrm>
              <a:off x="337661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3" name="Oval 1455"/>
            <p:cNvSpPr>
              <a:spLocks noChangeArrowheads="1"/>
            </p:cNvSpPr>
            <p:nvPr/>
          </p:nvSpPr>
          <p:spPr bwMode="auto">
            <a:xfrm>
              <a:off x="346710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4" name="Oval 1456"/>
            <p:cNvSpPr>
              <a:spLocks noChangeArrowheads="1"/>
            </p:cNvSpPr>
            <p:nvPr/>
          </p:nvSpPr>
          <p:spPr bwMode="auto">
            <a:xfrm>
              <a:off x="355758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5" name="Oval 1457"/>
            <p:cNvSpPr>
              <a:spLocks noChangeArrowheads="1"/>
            </p:cNvSpPr>
            <p:nvPr/>
          </p:nvSpPr>
          <p:spPr bwMode="auto">
            <a:xfrm>
              <a:off x="528002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6" name="Oval 1458"/>
            <p:cNvSpPr>
              <a:spLocks noChangeArrowheads="1"/>
            </p:cNvSpPr>
            <p:nvPr/>
          </p:nvSpPr>
          <p:spPr bwMode="auto">
            <a:xfrm>
              <a:off x="582453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7" name="Oval 1459"/>
            <p:cNvSpPr>
              <a:spLocks noChangeArrowheads="1"/>
            </p:cNvSpPr>
            <p:nvPr/>
          </p:nvSpPr>
          <p:spPr bwMode="auto">
            <a:xfrm>
              <a:off x="609600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8" name="Oval 1460"/>
            <p:cNvSpPr>
              <a:spLocks noChangeArrowheads="1"/>
            </p:cNvSpPr>
            <p:nvPr/>
          </p:nvSpPr>
          <p:spPr bwMode="auto">
            <a:xfrm>
              <a:off x="618648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9" name="Oval 1461"/>
            <p:cNvSpPr>
              <a:spLocks noChangeArrowheads="1"/>
            </p:cNvSpPr>
            <p:nvPr/>
          </p:nvSpPr>
          <p:spPr bwMode="auto">
            <a:xfrm>
              <a:off x="627697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0" name="Oval 1462"/>
            <p:cNvSpPr>
              <a:spLocks noChangeArrowheads="1"/>
            </p:cNvSpPr>
            <p:nvPr/>
          </p:nvSpPr>
          <p:spPr bwMode="auto">
            <a:xfrm>
              <a:off x="636746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1" name="Oval 1463"/>
            <p:cNvSpPr>
              <a:spLocks noChangeArrowheads="1"/>
            </p:cNvSpPr>
            <p:nvPr/>
          </p:nvSpPr>
          <p:spPr bwMode="auto">
            <a:xfrm>
              <a:off x="6457951" y="290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2" name="Oval 1464"/>
            <p:cNvSpPr>
              <a:spLocks noChangeArrowheads="1"/>
            </p:cNvSpPr>
            <p:nvPr/>
          </p:nvSpPr>
          <p:spPr bwMode="auto">
            <a:xfrm>
              <a:off x="655002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3" name="Oval 1465"/>
            <p:cNvSpPr>
              <a:spLocks noChangeArrowheads="1"/>
            </p:cNvSpPr>
            <p:nvPr/>
          </p:nvSpPr>
          <p:spPr bwMode="auto">
            <a:xfrm>
              <a:off x="664051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4" name="Oval 1466"/>
            <p:cNvSpPr>
              <a:spLocks noChangeArrowheads="1"/>
            </p:cNvSpPr>
            <p:nvPr/>
          </p:nvSpPr>
          <p:spPr bwMode="auto">
            <a:xfrm>
              <a:off x="673100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5" name="Oval 1467"/>
            <p:cNvSpPr>
              <a:spLocks noChangeArrowheads="1"/>
            </p:cNvSpPr>
            <p:nvPr/>
          </p:nvSpPr>
          <p:spPr bwMode="auto">
            <a:xfrm>
              <a:off x="682148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6" name="Oval 1468"/>
            <p:cNvSpPr>
              <a:spLocks noChangeArrowheads="1"/>
            </p:cNvSpPr>
            <p:nvPr/>
          </p:nvSpPr>
          <p:spPr bwMode="auto">
            <a:xfrm>
              <a:off x="691197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7" name="Oval 1469"/>
            <p:cNvSpPr>
              <a:spLocks noChangeArrowheads="1"/>
            </p:cNvSpPr>
            <p:nvPr/>
          </p:nvSpPr>
          <p:spPr bwMode="auto">
            <a:xfrm>
              <a:off x="700246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8" name="Oval 1470"/>
            <p:cNvSpPr>
              <a:spLocks noChangeArrowheads="1"/>
            </p:cNvSpPr>
            <p:nvPr/>
          </p:nvSpPr>
          <p:spPr bwMode="auto">
            <a:xfrm>
              <a:off x="709295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9" name="Oval 1471"/>
            <p:cNvSpPr>
              <a:spLocks noChangeArrowheads="1"/>
            </p:cNvSpPr>
            <p:nvPr/>
          </p:nvSpPr>
          <p:spPr bwMode="auto">
            <a:xfrm>
              <a:off x="718343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0" name="Oval 1472"/>
            <p:cNvSpPr>
              <a:spLocks noChangeArrowheads="1"/>
            </p:cNvSpPr>
            <p:nvPr/>
          </p:nvSpPr>
          <p:spPr bwMode="auto">
            <a:xfrm>
              <a:off x="7273926" y="290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1" name="Oval 1473"/>
            <p:cNvSpPr>
              <a:spLocks noChangeArrowheads="1"/>
            </p:cNvSpPr>
            <p:nvPr/>
          </p:nvSpPr>
          <p:spPr bwMode="auto">
            <a:xfrm>
              <a:off x="736600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2" name="Oval 1474"/>
            <p:cNvSpPr>
              <a:spLocks noChangeArrowheads="1"/>
            </p:cNvSpPr>
            <p:nvPr/>
          </p:nvSpPr>
          <p:spPr bwMode="auto">
            <a:xfrm>
              <a:off x="745648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3" name="Oval 1475"/>
            <p:cNvSpPr>
              <a:spLocks noChangeArrowheads="1"/>
            </p:cNvSpPr>
            <p:nvPr/>
          </p:nvSpPr>
          <p:spPr bwMode="auto">
            <a:xfrm>
              <a:off x="754697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4" name="Oval 1476"/>
            <p:cNvSpPr>
              <a:spLocks noChangeArrowheads="1"/>
            </p:cNvSpPr>
            <p:nvPr/>
          </p:nvSpPr>
          <p:spPr bwMode="auto">
            <a:xfrm>
              <a:off x="763746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5" name="Oval 1477"/>
            <p:cNvSpPr>
              <a:spLocks noChangeArrowheads="1"/>
            </p:cNvSpPr>
            <p:nvPr/>
          </p:nvSpPr>
          <p:spPr bwMode="auto">
            <a:xfrm>
              <a:off x="772795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6" name="Oval 1478"/>
            <p:cNvSpPr>
              <a:spLocks noChangeArrowheads="1"/>
            </p:cNvSpPr>
            <p:nvPr/>
          </p:nvSpPr>
          <p:spPr bwMode="auto">
            <a:xfrm>
              <a:off x="781843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7" name="Oval 1479"/>
            <p:cNvSpPr>
              <a:spLocks noChangeArrowheads="1"/>
            </p:cNvSpPr>
            <p:nvPr/>
          </p:nvSpPr>
          <p:spPr bwMode="auto">
            <a:xfrm>
              <a:off x="790892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8" name="Oval 1480"/>
            <p:cNvSpPr>
              <a:spLocks noChangeArrowheads="1"/>
            </p:cNvSpPr>
            <p:nvPr/>
          </p:nvSpPr>
          <p:spPr bwMode="auto">
            <a:xfrm>
              <a:off x="799941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9" name="Oval 1481"/>
            <p:cNvSpPr>
              <a:spLocks noChangeArrowheads="1"/>
            </p:cNvSpPr>
            <p:nvPr/>
          </p:nvSpPr>
          <p:spPr bwMode="auto">
            <a:xfrm>
              <a:off x="8089901" y="290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0" name="Oval 1482"/>
            <p:cNvSpPr>
              <a:spLocks noChangeArrowheads="1"/>
            </p:cNvSpPr>
            <p:nvPr/>
          </p:nvSpPr>
          <p:spPr bwMode="auto">
            <a:xfrm>
              <a:off x="818197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1" name="Oval 1483"/>
            <p:cNvSpPr>
              <a:spLocks noChangeArrowheads="1"/>
            </p:cNvSpPr>
            <p:nvPr/>
          </p:nvSpPr>
          <p:spPr bwMode="auto">
            <a:xfrm>
              <a:off x="827246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2" name="Oval 1484"/>
            <p:cNvSpPr>
              <a:spLocks noChangeArrowheads="1"/>
            </p:cNvSpPr>
            <p:nvPr/>
          </p:nvSpPr>
          <p:spPr bwMode="auto">
            <a:xfrm>
              <a:off x="836295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3" name="Oval 1485"/>
            <p:cNvSpPr>
              <a:spLocks noChangeArrowheads="1"/>
            </p:cNvSpPr>
            <p:nvPr/>
          </p:nvSpPr>
          <p:spPr bwMode="auto">
            <a:xfrm>
              <a:off x="845343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4" name="Oval 1486"/>
            <p:cNvSpPr>
              <a:spLocks noChangeArrowheads="1"/>
            </p:cNvSpPr>
            <p:nvPr/>
          </p:nvSpPr>
          <p:spPr bwMode="auto">
            <a:xfrm>
              <a:off x="854392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5" name="Oval 1487"/>
            <p:cNvSpPr>
              <a:spLocks noChangeArrowheads="1"/>
            </p:cNvSpPr>
            <p:nvPr/>
          </p:nvSpPr>
          <p:spPr bwMode="auto">
            <a:xfrm>
              <a:off x="863441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6" name="Oval 1488"/>
            <p:cNvSpPr>
              <a:spLocks noChangeArrowheads="1"/>
            </p:cNvSpPr>
            <p:nvPr/>
          </p:nvSpPr>
          <p:spPr bwMode="auto">
            <a:xfrm>
              <a:off x="872490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7" name="Oval 1489"/>
            <p:cNvSpPr>
              <a:spLocks noChangeArrowheads="1"/>
            </p:cNvSpPr>
            <p:nvPr/>
          </p:nvSpPr>
          <p:spPr bwMode="auto">
            <a:xfrm>
              <a:off x="881538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8" name="Oval 1490"/>
            <p:cNvSpPr>
              <a:spLocks noChangeArrowheads="1"/>
            </p:cNvSpPr>
            <p:nvPr/>
          </p:nvSpPr>
          <p:spPr bwMode="auto">
            <a:xfrm>
              <a:off x="8905876" y="290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9" name="Oval 1491"/>
            <p:cNvSpPr>
              <a:spLocks noChangeArrowheads="1"/>
            </p:cNvSpPr>
            <p:nvPr/>
          </p:nvSpPr>
          <p:spPr bwMode="auto">
            <a:xfrm>
              <a:off x="899795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0" name="Oval 1492"/>
            <p:cNvSpPr>
              <a:spLocks noChangeArrowheads="1"/>
            </p:cNvSpPr>
            <p:nvPr/>
          </p:nvSpPr>
          <p:spPr bwMode="auto">
            <a:xfrm>
              <a:off x="908843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1" name="Oval 1493"/>
            <p:cNvSpPr>
              <a:spLocks noChangeArrowheads="1"/>
            </p:cNvSpPr>
            <p:nvPr/>
          </p:nvSpPr>
          <p:spPr bwMode="auto">
            <a:xfrm>
              <a:off x="917892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2" name="Oval 1494"/>
            <p:cNvSpPr>
              <a:spLocks noChangeArrowheads="1"/>
            </p:cNvSpPr>
            <p:nvPr/>
          </p:nvSpPr>
          <p:spPr bwMode="auto">
            <a:xfrm>
              <a:off x="9269413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3" name="Oval 1495"/>
            <p:cNvSpPr>
              <a:spLocks noChangeArrowheads="1"/>
            </p:cNvSpPr>
            <p:nvPr/>
          </p:nvSpPr>
          <p:spPr bwMode="auto">
            <a:xfrm>
              <a:off x="9359901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4" name="Oval 1496"/>
            <p:cNvSpPr>
              <a:spLocks noChangeArrowheads="1"/>
            </p:cNvSpPr>
            <p:nvPr/>
          </p:nvSpPr>
          <p:spPr bwMode="auto">
            <a:xfrm>
              <a:off x="945038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5" name="Oval 1497"/>
            <p:cNvSpPr>
              <a:spLocks noChangeArrowheads="1"/>
            </p:cNvSpPr>
            <p:nvPr/>
          </p:nvSpPr>
          <p:spPr bwMode="auto">
            <a:xfrm>
              <a:off x="10085388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6" name="Oval 1498"/>
            <p:cNvSpPr>
              <a:spLocks noChangeArrowheads="1"/>
            </p:cNvSpPr>
            <p:nvPr/>
          </p:nvSpPr>
          <p:spPr bwMode="auto">
            <a:xfrm>
              <a:off x="10175876" y="290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7" name="Oval 1499"/>
            <p:cNvSpPr>
              <a:spLocks noChangeArrowheads="1"/>
            </p:cNvSpPr>
            <p:nvPr/>
          </p:nvSpPr>
          <p:spPr bwMode="auto">
            <a:xfrm>
              <a:off x="14716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8" name="Oval 1500"/>
            <p:cNvSpPr>
              <a:spLocks noChangeArrowheads="1"/>
            </p:cNvSpPr>
            <p:nvPr/>
          </p:nvSpPr>
          <p:spPr bwMode="auto">
            <a:xfrm>
              <a:off x="156210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9" name="Oval 1501"/>
            <p:cNvSpPr>
              <a:spLocks noChangeArrowheads="1"/>
            </p:cNvSpPr>
            <p:nvPr/>
          </p:nvSpPr>
          <p:spPr bwMode="auto">
            <a:xfrm>
              <a:off x="165417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0" name="Oval 1502"/>
            <p:cNvSpPr>
              <a:spLocks noChangeArrowheads="1"/>
            </p:cNvSpPr>
            <p:nvPr/>
          </p:nvSpPr>
          <p:spPr bwMode="auto">
            <a:xfrm>
              <a:off x="174466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1" name="Oval 1503"/>
            <p:cNvSpPr>
              <a:spLocks noChangeArrowheads="1"/>
            </p:cNvSpPr>
            <p:nvPr/>
          </p:nvSpPr>
          <p:spPr bwMode="auto">
            <a:xfrm>
              <a:off x="183515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2" name="Oval 1504"/>
            <p:cNvSpPr>
              <a:spLocks noChangeArrowheads="1"/>
            </p:cNvSpPr>
            <p:nvPr/>
          </p:nvSpPr>
          <p:spPr bwMode="auto">
            <a:xfrm>
              <a:off x="192563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3" name="Oval 1505"/>
            <p:cNvSpPr>
              <a:spLocks noChangeArrowheads="1"/>
            </p:cNvSpPr>
            <p:nvPr/>
          </p:nvSpPr>
          <p:spPr bwMode="auto">
            <a:xfrm>
              <a:off x="201612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4" name="Oval 1506"/>
            <p:cNvSpPr>
              <a:spLocks noChangeArrowheads="1"/>
            </p:cNvSpPr>
            <p:nvPr/>
          </p:nvSpPr>
          <p:spPr bwMode="auto">
            <a:xfrm>
              <a:off x="21066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5" name="Oval 1507"/>
            <p:cNvSpPr>
              <a:spLocks noChangeArrowheads="1"/>
            </p:cNvSpPr>
            <p:nvPr/>
          </p:nvSpPr>
          <p:spPr bwMode="auto">
            <a:xfrm>
              <a:off x="219710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6" name="Oval 1508"/>
            <p:cNvSpPr>
              <a:spLocks noChangeArrowheads="1"/>
            </p:cNvSpPr>
            <p:nvPr/>
          </p:nvSpPr>
          <p:spPr bwMode="auto">
            <a:xfrm>
              <a:off x="228758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7" name="Oval 1509"/>
            <p:cNvSpPr>
              <a:spLocks noChangeArrowheads="1"/>
            </p:cNvSpPr>
            <p:nvPr/>
          </p:nvSpPr>
          <p:spPr bwMode="auto">
            <a:xfrm>
              <a:off x="237807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8" name="Oval 1510"/>
            <p:cNvSpPr>
              <a:spLocks noChangeArrowheads="1"/>
            </p:cNvSpPr>
            <p:nvPr/>
          </p:nvSpPr>
          <p:spPr bwMode="auto">
            <a:xfrm>
              <a:off x="247015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9" name="Oval 1511"/>
            <p:cNvSpPr>
              <a:spLocks noChangeArrowheads="1"/>
            </p:cNvSpPr>
            <p:nvPr/>
          </p:nvSpPr>
          <p:spPr bwMode="auto">
            <a:xfrm>
              <a:off x="256063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0" name="Oval 1512"/>
            <p:cNvSpPr>
              <a:spLocks noChangeArrowheads="1"/>
            </p:cNvSpPr>
            <p:nvPr/>
          </p:nvSpPr>
          <p:spPr bwMode="auto">
            <a:xfrm>
              <a:off x="265112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1" name="Oval 1513"/>
            <p:cNvSpPr>
              <a:spLocks noChangeArrowheads="1"/>
            </p:cNvSpPr>
            <p:nvPr/>
          </p:nvSpPr>
          <p:spPr bwMode="auto">
            <a:xfrm>
              <a:off x="27416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2" name="Oval 1514"/>
            <p:cNvSpPr>
              <a:spLocks noChangeArrowheads="1"/>
            </p:cNvSpPr>
            <p:nvPr/>
          </p:nvSpPr>
          <p:spPr bwMode="auto">
            <a:xfrm>
              <a:off x="283210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3" name="Oval 1515"/>
            <p:cNvSpPr>
              <a:spLocks noChangeArrowheads="1"/>
            </p:cNvSpPr>
            <p:nvPr/>
          </p:nvSpPr>
          <p:spPr bwMode="auto">
            <a:xfrm>
              <a:off x="292258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4" name="Oval 1516"/>
            <p:cNvSpPr>
              <a:spLocks noChangeArrowheads="1"/>
            </p:cNvSpPr>
            <p:nvPr/>
          </p:nvSpPr>
          <p:spPr bwMode="auto">
            <a:xfrm>
              <a:off x="310356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5" name="Oval 1517"/>
            <p:cNvSpPr>
              <a:spLocks noChangeArrowheads="1"/>
            </p:cNvSpPr>
            <p:nvPr/>
          </p:nvSpPr>
          <p:spPr bwMode="auto">
            <a:xfrm>
              <a:off x="319405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6" name="Oval 1518"/>
            <p:cNvSpPr>
              <a:spLocks noChangeArrowheads="1"/>
            </p:cNvSpPr>
            <p:nvPr/>
          </p:nvSpPr>
          <p:spPr bwMode="auto">
            <a:xfrm>
              <a:off x="328612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7" name="Oval 1519"/>
            <p:cNvSpPr>
              <a:spLocks noChangeArrowheads="1"/>
            </p:cNvSpPr>
            <p:nvPr/>
          </p:nvSpPr>
          <p:spPr bwMode="auto">
            <a:xfrm>
              <a:off x="33766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8" name="Oval 1520"/>
            <p:cNvSpPr>
              <a:spLocks noChangeArrowheads="1"/>
            </p:cNvSpPr>
            <p:nvPr/>
          </p:nvSpPr>
          <p:spPr bwMode="auto">
            <a:xfrm>
              <a:off x="346710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9" name="Oval 1521"/>
            <p:cNvSpPr>
              <a:spLocks noChangeArrowheads="1"/>
            </p:cNvSpPr>
            <p:nvPr/>
          </p:nvSpPr>
          <p:spPr bwMode="auto">
            <a:xfrm>
              <a:off x="355758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0" name="Oval 1522"/>
            <p:cNvSpPr>
              <a:spLocks noChangeArrowheads="1"/>
            </p:cNvSpPr>
            <p:nvPr/>
          </p:nvSpPr>
          <p:spPr bwMode="auto">
            <a:xfrm>
              <a:off x="364807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1" name="Oval 1523"/>
            <p:cNvSpPr>
              <a:spLocks noChangeArrowheads="1"/>
            </p:cNvSpPr>
            <p:nvPr/>
          </p:nvSpPr>
          <p:spPr bwMode="auto">
            <a:xfrm>
              <a:off x="518953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2" name="Oval 1524"/>
            <p:cNvSpPr>
              <a:spLocks noChangeArrowheads="1"/>
            </p:cNvSpPr>
            <p:nvPr/>
          </p:nvSpPr>
          <p:spPr bwMode="auto">
            <a:xfrm>
              <a:off x="53705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3" name="Oval 1525"/>
            <p:cNvSpPr>
              <a:spLocks noChangeArrowheads="1"/>
            </p:cNvSpPr>
            <p:nvPr/>
          </p:nvSpPr>
          <p:spPr bwMode="auto">
            <a:xfrm>
              <a:off x="573405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4" name="Oval 1526"/>
            <p:cNvSpPr>
              <a:spLocks noChangeArrowheads="1"/>
            </p:cNvSpPr>
            <p:nvPr/>
          </p:nvSpPr>
          <p:spPr bwMode="auto">
            <a:xfrm>
              <a:off x="582453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5" name="Oval 1527"/>
            <p:cNvSpPr>
              <a:spLocks noChangeArrowheads="1"/>
            </p:cNvSpPr>
            <p:nvPr/>
          </p:nvSpPr>
          <p:spPr bwMode="auto">
            <a:xfrm>
              <a:off x="591502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6" name="Oval 1528"/>
            <p:cNvSpPr>
              <a:spLocks noChangeArrowheads="1"/>
            </p:cNvSpPr>
            <p:nvPr/>
          </p:nvSpPr>
          <p:spPr bwMode="auto">
            <a:xfrm>
              <a:off x="60055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7" name="Oval 1529"/>
            <p:cNvSpPr>
              <a:spLocks noChangeArrowheads="1"/>
            </p:cNvSpPr>
            <p:nvPr/>
          </p:nvSpPr>
          <p:spPr bwMode="auto">
            <a:xfrm>
              <a:off x="609600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8" name="Oval 1530"/>
            <p:cNvSpPr>
              <a:spLocks noChangeArrowheads="1"/>
            </p:cNvSpPr>
            <p:nvPr/>
          </p:nvSpPr>
          <p:spPr bwMode="auto">
            <a:xfrm>
              <a:off x="618648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9" name="Oval 1531"/>
            <p:cNvSpPr>
              <a:spLocks noChangeArrowheads="1"/>
            </p:cNvSpPr>
            <p:nvPr/>
          </p:nvSpPr>
          <p:spPr bwMode="auto">
            <a:xfrm>
              <a:off x="627697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0" name="Oval 1532"/>
            <p:cNvSpPr>
              <a:spLocks noChangeArrowheads="1"/>
            </p:cNvSpPr>
            <p:nvPr/>
          </p:nvSpPr>
          <p:spPr bwMode="auto">
            <a:xfrm>
              <a:off x="636746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1" name="Oval 1533"/>
            <p:cNvSpPr>
              <a:spLocks noChangeArrowheads="1"/>
            </p:cNvSpPr>
            <p:nvPr/>
          </p:nvSpPr>
          <p:spPr bwMode="auto">
            <a:xfrm>
              <a:off x="6457951" y="2990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2" name="Oval 1534"/>
            <p:cNvSpPr>
              <a:spLocks noChangeArrowheads="1"/>
            </p:cNvSpPr>
            <p:nvPr/>
          </p:nvSpPr>
          <p:spPr bwMode="auto">
            <a:xfrm>
              <a:off x="655002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3" name="Oval 1535"/>
            <p:cNvSpPr>
              <a:spLocks noChangeArrowheads="1"/>
            </p:cNvSpPr>
            <p:nvPr/>
          </p:nvSpPr>
          <p:spPr bwMode="auto">
            <a:xfrm>
              <a:off x="66405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4" name="Oval 1536"/>
            <p:cNvSpPr>
              <a:spLocks noChangeArrowheads="1"/>
            </p:cNvSpPr>
            <p:nvPr/>
          </p:nvSpPr>
          <p:spPr bwMode="auto">
            <a:xfrm>
              <a:off x="673100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5" name="Oval 1537"/>
            <p:cNvSpPr>
              <a:spLocks noChangeArrowheads="1"/>
            </p:cNvSpPr>
            <p:nvPr/>
          </p:nvSpPr>
          <p:spPr bwMode="auto">
            <a:xfrm>
              <a:off x="682148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6" name="Oval 1538"/>
            <p:cNvSpPr>
              <a:spLocks noChangeArrowheads="1"/>
            </p:cNvSpPr>
            <p:nvPr/>
          </p:nvSpPr>
          <p:spPr bwMode="auto">
            <a:xfrm>
              <a:off x="691197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7" name="Oval 1539"/>
            <p:cNvSpPr>
              <a:spLocks noChangeArrowheads="1"/>
            </p:cNvSpPr>
            <p:nvPr/>
          </p:nvSpPr>
          <p:spPr bwMode="auto">
            <a:xfrm>
              <a:off x="700246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8" name="Oval 1540"/>
            <p:cNvSpPr>
              <a:spLocks noChangeArrowheads="1"/>
            </p:cNvSpPr>
            <p:nvPr/>
          </p:nvSpPr>
          <p:spPr bwMode="auto">
            <a:xfrm>
              <a:off x="709295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9" name="Oval 1541"/>
            <p:cNvSpPr>
              <a:spLocks noChangeArrowheads="1"/>
            </p:cNvSpPr>
            <p:nvPr/>
          </p:nvSpPr>
          <p:spPr bwMode="auto">
            <a:xfrm>
              <a:off x="718343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0" name="Oval 1542"/>
            <p:cNvSpPr>
              <a:spLocks noChangeArrowheads="1"/>
            </p:cNvSpPr>
            <p:nvPr/>
          </p:nvSpPr>
          <p:spPr bwMode="auto">
            <a:xfrm>
              <a:off x="7273926" y="2990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1" name="Oval 1543"/>
            <p:cNvSpPr>
              <a:spLocks noChangeArrowheads="1"/>
            </p:cNvSpPr>
            <p:nvPr/>
          </p:nvSpPr>
          <p:spPr bwMode="auto">
            <a:xfrm>
              <a:off x="736600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2" name="Oval 1544"/>
            <p:cNvSpPr>
              <a:spLocks noChangeArrowheads="1"/>
            </p:cNvSpPr>
            <p:nvPr/>
          </p:nvSpPr>
          <p:spPr bwMode="auto">
            <a:xfrm>
              <a:off x="745648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3" name="Oval 1545"/>
            <p:cNvSpPr>
              <a:spLocks noChangeArrowheads="1"/>
            </p:cNvSpPr>
            <p:nvPr/>
          </p:nvSpPr>
          <p:spPr bwMode="auto">
            <a:xfrm>
              <a:off x="754697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4" name="Oval 1546"/>
            <p:cNvSpPr>
              <a:spLocks noChangeArrowheads="1"/>
            </p:cNvSpPr>
            <p:nvPr/>
          </p:nvSpPr>
          <p:spPr bwMode="auto">
            <a:xfrm>
              <a:off x="763746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5" name="Oval 1547"/>
            <p:cNvSpPr>
              <a:spLocks noChangeArrowheads="1"/>
            </p:cNvSpPr>
            <p:nvPr/>
          </p:nvSpPr>
          <p:spPr bwMode="auto">
            <a:xfrm>
              <a:off x="772795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6" name="Oval 1548"/>
            <p:cNvSpPr>
              <a:spLocks noChangeArrowheads="1"/>
            </p:cNvSpPr>
            <p:nvPr/>
          </p:nvSpPr>
          <p:spPr bwMode="auto">
            <a:xfrm>
              <a:off x="781843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7" name="Oval 1549"/>
            <p:cNvSpPr>
              <a:spLocks noChangeArrowheads="1"/>
            </p:cNvSpPr>
            <p:nvPr/>
          </p:nvSpPr>
          <p:spPr bwMode="auto">
            <a:xfrm>
              <a:off x="790892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8" name="Oval 1550"/>
            <p:cNvSpPr>
              <a:spLocks noChangeArrowheads="1"/>
            </p:cNvSpPr>
            <p:nvPr/>
          </p:nvSpPr>
          <p:spPr bwMode="auto">
            <a:xfrm>
              <a:off x="79994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9" name="Oval 1551"/>
            <p:cNvSpPr>
              <a:spLocks noChangeArrowheads="1"/>
            </p:cNvSpPr>
            <p:nvPr/>
          </p:nvSpPr>
          <p:spPr bwMode="auto">
            <a:xfrm>
              <a:off x="8089901" y="2990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0" name="Oval 1552"/>
            <p:cNvSpPr>
              <a:spLocks noChangeArrowheads="1"/>
            </p:cNvSpPr>
            <p:nvPr/>
          </p:nvSpPr>
          <p:spPr bwMode="auto">
            <a:xfrm>
              <a:off x="818197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1" name="Oval 1553"/>
            <p:cNvSpPr>
              <a:spLocks noChangeArrowheads="1"/>
            </p:cNvSpPr>
            <p:nvPr/>
          </p:nvSpPr>
          <p:spPr bwMode="auto">
            <a:xfrm>
              <a:off x="827246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2" name="Oval 1554"/>
            <p:cNvSpPr>
              <a:spLocks noChangeArrowheads="1"/>
            </p:cNvSpPr>
            <p:nvPr/>
          </p:nvSpPr>
          <p:spPr bwMode="auto">
            <a:xfrm>
              <a:off x="836295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3" name="Oval 1555"/>
            <p:cNvSpPr>
              <a:spLocks noChangeArrowheads="1"/>
            </p:cNvSpPr>
            <p:nvPr/>
          </p:nvSpPr>
          <p:spPr bwMode="auto">
            <a:xfrm>
              <a:off x="845343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4" name="Oval 1556"/>
            <p:cNvSpPr>
              <a:spLocks noChangeArrowheads="1"/>
            </p:cNvSpPr>
            <p:nvPr/>
          </p:nvSpPr>
          <p:spPr bwMode="auto">
            <a:xfrm>
              <a:off x="854392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5" name="Oval 1557"/>
            <p:cNvSpPr>
              <a:spLocks noChangeArrowheads="1"/>
            </p:cNvSpPr>
            <p:nvPr/>
          </p:nvSpPr>
          <p:spPr bwMode="auto">
            <a:xfrm>
              <a:off x="86344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6" name="Oval 1558"/>
            <p:cNvSpPr>
              <a:spLocks noChangeArrowheads="1"/>
            </p:cNvSpPr>
            <p:nvPr/>
          </p:nvSpPr>
          <p:spPr bwMode="auto">
            <a:xfrm>
              <a:off x="872490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7" name="Oval 1559"/>
            <p:cNvSpPr>
              <a:spLocks noChangeArrowheads="1"/>
            </p:cNvSpPr>
            <p:nvPr/>
          </p:nvSpPr>
          <p:spPr bwMode="auto">
            <a:xfrm>
              <a:off x="881538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8" name="Oval 1560"/>
            <p:cNvSpPr>
              <a:spLocks noChangeArrowheads="1"/>
            </p:cNvSpPr>
            <p:nvPr/>
          </p:nvSpPr>
          <p:spPr bwMode="auto">
            <a:xfrm>
              <a:off x="8905876" y="2990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9" name="Oval 1561"/>
            <p:cNvSpPr>
              <a:spLocks noChangeArrowheads="1"/>
            </p:cNvSpPr>
            <p:nvPr/>
          </p:nvSpPr>
          <p:spPr bwMode="auto">
            <a:xfrm>
              <a:off x="899795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0" name="Oval 1562"/>
            <p:cNvSpPr>
              <a:spLocks noChangeArrowheads="1"/>
            </p:cNvSpPr>
            <p:nvPr/>
          </p:nvSpPr>
          <p:spPr bwMode="auto">
            <a:xfrm>
              <a:off x="908843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1" name="Oval 1563"/>
            <p:cNvSpPr>
              <a:spLocks noChangeArrowheads="1"/>
            </p:cNvSpPr>
            <p:nvPr/>
          </p:nvSpPr>
          <p:spPr bwMode="auto">
            <a:xfrm>
              <a:off x="917892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2" name="Oval 1564"/>
            <p:cNvSpPr>
              <a:spLocks noChangeArrowheads="1"/>
            </p:cNvSpPr>
            <p:nvPr/>
          </p:nvSpPr>
          <p:spPr bwMode="auto">
            <a:xfrm>
              <a:off x="9269413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3" name="Oval 1565"/>
            <p:cNvSpPr>
              <a:spLocks noChangeArrowheads="1"/>
            </p:cNvSpPr>
            <p:nvPr/>
          </p:nvSpPr>
          <p:spPr bwMode="auto">
            <a:xfrm>
              <a:off x="9359901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4" name="Oval 1566"/>
            <p:cNvSpPr>
              <a:spLocks noChangeArrowheads="1"/>
            </p:cNvSpPr>
            <p:nvPr/>
          </p:nvSpPr>
          <p:spPr bwMode="auto">
            <a:xfrm>
              <a:off x="945038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5" name="Oval 1567"/>
            <p:cNvSpPr>
              <a:spLocks noChangeArrowheads="1"/>
            </p:cNvSpPr>
            <p:nvPr/>
          </p:nvSpPr>
          <p:spPr bwMode="auto">
            <a:xfrm>
              <a:off x="954087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6" name="Oval 1568"/>
            <p:cNvSpPr>
              <a:spLocks noChangeArrowheads="1"/>
            </p:cNvSpPr>
            <p:nvPr/>
          </p:nvSpPr>
          <p:spPr bwMode="auto">
            <a:xfrm>
              <a:off x="10085388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7" name="Oval 1569"/>
            <p:cNvSpPr>
              <a:spLocks noChangeArrowheads="1"/>
            </p:cNvSpPr>
            <p:nvPr/>
          </p:nvSpPr>
          <p:spPr bwMode="auto">
            <a:xfrm>
              <a:off x="10175876" y="299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8" name="Oval 1570"/>
            <p:cNvSpPr>
              <a:spLocks noChangeArrowheads="1"/>
            </p:cNvSpPr>
            <p:nvPr/>
          </p:nvSpPr>
          <p:spPr bwMode="auto">
            <a:xfrm>
              <a:off x="165417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9" name="Oval 1571"/>
            <p:cNvSpPr>
              <a:spLocks noChangeArrowheads="1"/>
            </p:cNvSpPr>
            <p:nvPr/>
          </p:nvSpPr>
          <p:spPr bwMode="auto">
            <a:xfrm>
              <a:off x="174466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0" name="Oval 1572"/>
            <p:cNvSpPr>
              <a:spLocks noChangeArrowheads="1"/>
            </p:cNvSpPr>
            <p:nvPr/>
          </p:nvSpPr>
          <p:spPr bwMode="auto">
            <a:xfrm>
              <a:off x="183515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1" name="Oval 1573"/>
            <p:cNvSpPr>
              <a:spLocks noChangeArrowheads="1"/>
            </p:cNvSpPr>
            <p:nvPr/>
          </p:nvSpPr>
          <p:spPr bwMode="auto">
            <a:xfrm>
              <a:off x="1925638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2" name="Oval 1574"/>
            <p:cNvSpPr>
              <a:spLocks noChangeArrowheads="1"/>
            </p:cNvSpPr>
            <p:nvPr/>
          </p:nvSpPr>
          <p:spPr bwMode="auto">
            <a:xfrm>
              <a:off x="201612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3" name="Oval 1575"/>
            <p:cNvSpPr>
              <a:spLocks noChangeArrowheads="1"/>
            </p:cNvSpPr>
            <p:nvPr/>
          </p:nvSpPr>
          <p:spPr bwMode="auto">
            <a:xfrm>
              <a:off x="210661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4" name="Oval 1576"/>
            <p:cNvSpPr>
              <a:spLocks noChangeArrowheads="1"/>
            </p:cNvSpPr>
            <p:nvPr/>
          </p:nvSpPr>
          <p:spPr bwMode="auto">
            <a:xfrm>
              <a:off x="219710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5" name="Oval 1577"/>
            <p:cNvSpPr>
              <a:spLocks noChangeArrowheads="1"/>
            </p:cNvSpPr>
            <p:nvPr/>
          </p:nvSpPr>
          <p:spPr bwMode="auto">
            <a:xfrm>
              <a:off x="2287588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6" name="Oval 1578"/>
            <p:cNvSpPr>
              <a:spLocks noChangeArrowheads="1"/>
            </p:cNvSpPr>
            <p:nvPr/>
          </p:nvSpPr>
          <p:spPr bwMode="auto">
            <a:xfrm>
              <a:off x="237807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7" name="Oval 1579"/>
            <p:cNvSpPr>
              <a:spLocks noChangeArrowheads="1"/>
            </p:cNvSpPr>
            <p:nvPr/>
          </p:nvSpPr>
          <p:spPr bwMode="auto">
            <a:xfrm>
              <a:off x="247015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8" name="Oval 1580"/>
            <p:cNvSpPr>
              <a:spLocks noChangeArrowheads="1"/>
            </p:cNvSpPr>
            <p:nvPr/>
          </p:nvSpPr>
          <p:spPr bwMode="auto">
            <a:xfrm>
              <a:off x="2560638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9" name="Oval 1581"/>
            <p:cNvSpPr>
              <a:spLocks noChangeArrowheads="1"/>
            </p:cNvSpPr>
            <p:nvPr/>
          </p:nvSpPr>
          <p:spPr bwMode="auto">
            <a:xfrm>
              <a:off x="265112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0" name="Oval 1582"/>
            <p:cNvSpPr>
              <a:spLocks noChangeArrowheads="1"/>
            </p:cNvSpPr>
            <p:nvPr/>
          </p:nvSpPr>
          <p:spPr bwMode="auto">
            <a:xfrm>
              <a:off x="274161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1" name="Oval 1583"/>
            <p:cNvSpPr>
              <a:spLocks noChangeArrowheads="1"/>
            </p:cNvSpPr>
            <p:nvPr/>
          </p:nvSpPr>
          <p:spPr bwMode="auto">
            <a:xfrm>
              <a:off x="283210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2" name="Oval 1584"/>
            <p:cNvSpPr>
              <a:spLocks noChangeArrowheads="1"/>
            </p:cNvSpPr>
            <p:nvPr/>
          </p:nvSpPr>
          <p:spPr bwMode="auto">
            <a:xfrm>
              <a:off x="2922588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3" name="Oval 1585"/>
            <p:cNvSpPr>
              <a:spLocks noChangeArrowheads="1"/>
            </p:cNvSpPr>
            <p:nvPr/>
          </p:nvSpPr>
          <p:spPr bwMode="auto">
            <a:xfrm>
              <a:off x="310356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4" name="Oval 1586"/>
            <p:cNvSpPr>
              <a:spLocks noChangeArrowheads="1"/>
            </p:cNvSpPr>
            <p:nvPr/>
          </p:nvSpPr>
          <p:spPr bwMode="auto">
            <a:xfrm>
              <a:off x="319405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5" name="Oval 1587"/>
            <p:cNvSpPr>
              <a:spLocks noChangeArrowheads="1"/>
            </p:cNvSpPr>
            <p:nvPr/>
          </p:nvSpPr>
          <p:spPr bwMode="auto">
            <a:xfrm>
              <a:off x="328612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6" name="Oval 1588"/>
            <p:cNvSpPr>
              <a:spLocks noChangeArrowheads="1"/>
            </p:cNvSpPr>
            <p:nvPr/>
          </p:nvSpPr>
          <p:spPr bwMode="auto">
            <a:xfrm>
              <a:off x="337661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7" name="Oval 1589"/>
            <p:cNvSpPr>
              <a:spLocks noChangeArrowheads="1"/>
            </p:cNvSpPr>
            <p:nvPr/>
          </p:nvSpPr>
          <p:spPr bwMode="auto">
            <a:xfrm>
              <a:off x="346710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8" name="Oval 1590"/>
            <p:cNvSpPr>
              <a:spLocks noChangeArrowheads="1"/>
            </p:cNvSpPr>
            <p:nvPr/>
          </p:nvSpPr>
          <p:spPr bwMode="auto">
            <a:xfrm>
              <a:off x="3557588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9" name="Oval 1591"/>
            <p:cNvSpPr>
              <a:spLocks noChangeArrowheads="1"/>
            </p:cNvSpPr>
            <p:nvPr/>
          </p:nvSpPr>
          <p:spPr bwMode="auto">
            <a:xfrm>
              <a:off x="364807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0" name="Oval 1592"/>
            <p:cNvSpPr>
              <a:spLocks noChangeArrowheads="1"/>
            </p:cNvSpPr>
            <p:nvPr/>
          </p:nvSpPr>
          <p:spPr bwMode="auto">
            <a:xfrm>
              <a:off x="373856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1" name="Oval 1593"/>
            <p:cNvSpPr>
              <a:spLocks noChangeArrowheads="1"/>
            </p:cNvSpPr>
            <p:nvPr/>
          </p:nvSpPr>
          <p:spPr bwMode="auto">
            <a:xfrm>
              <a:off x="5189538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2" name="Oval 1594"/>
            <p:cNvSpPr>
              <a:spLocks noChangeArrowheads="1"/>
            </p:cNvSpPr>
            <p:nvPr/>
          </p:nvSpPr>
          <p:spPr bwMode="auto">
            <a:xfrm>
              <a:off x="537051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3" name="Oval 1595"/>
            <p:cNvSpPr>
              <a:spLocks noChangeArrowheads="1"/>
            </p:cNvSpPr>
            <p:nvPr/>
          </p:nvSpPr>
          <p:spPr bwMode="auto">
            <a:xfrm>
              <a:off x="546100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4" name="Oval 1596"/>
            <p:cNvSpPr>
              <a:spLocks noChangeArrowheads="1"/>
            </p:cNvSpPr>
            <p:nvPr/>
          </p:nvSpPr>
          <p:spPr bwMode="auto">
            <a:xfrm>
              <a:off x="5641976" y="3081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5" name="Oval 1597"/>
            <p:cNvSpPr>
              <a:spLocks noChangeArrowheads="1"/>
            </p:cNvSpPr>
            <p:nvPr/>
          </p:nvSpPr>
          <p:spPr bwMode="auto">
            <a:xfrm>
              <a:off x="573405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6" name="Oval 1598"/>
            <p:cNvSpPr>
              <a:spLocks noChangeArrowheads="1"/>
            </p:cNvSpPr>
            <p:nvPr/>
          </p:nvSpPr>
          <p:spPr bwMode="auto">
            <a:xfrm>
              <a:off x="5824538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7" name="Oval 1599"/>
            <p:cNvSpPr>
              <a:spLocks noChangeArrowheads="1"/>
            </p:cNvSpPr>
            <p:nvPr/>
          </p:nvSpPr>
          <p:spPr bwMode="auto">
            <a:xfrm>
              <a:off x="591502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8" name="Oval 1600"/>
            <p:cNvSpPr>
              <a:spLocks noChangeArrowheads="1"/>
            </p:cNvSpPr>
            <p:nvPr/>
          </p:nvSpPr>
          <p:spPr bwMode="auto">
            <a:xfrm>
              <a:off x="600551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9" name="Oval 1601"/>
            <p:cNvSpPr>
              <a:spLocks noChangeArrowheads="1"/>
            </p:cNvSpPr>
            <p:nvPr/>
          </p:nvSpPr>
          <p:spPr bwMode="auto">
            <a:xfrm>
              <a:off x="609600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0" name="Oval 1602"/>
            <p:cNvSpPr>
              <a:spLocks noChangeArrowheads="1"/>
            </p:cNvSpPr>
            <p:nvPr/>
          </p:nvSpPr>
          <p:spPr bwMode="auto">
            <a:xfrm>
              <a:off x="6186488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1" name="Oval 1603"/>
            <p:cNvSpPr>
              <a:spLocks noChangeArrowheads="1"/>
            </p:cNvSpPr>
            <p:nvPr/>
          </p:nvSpPr>
          <p:spPr bwMode="auto">
            <a:xfrm>
              <a:off x="627697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2" name="Oval 1604"/>
            <p:cNvSpPr>
              <a:spLocks noChangeArrowheads="1"/>
            </p:cNvSpPr>
            <p:nvPr/>
          </p:nvSpPr>
          <p:spPr bwMode="auto">
            <a:xfrm>
              <a:off x="636746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3" name="Oval 1605"/>
            <p:cNvSpPr>
              <a:spLocks noChangeArrowheads="1"/>
            </p:cNvSpPr>
            <p:nvPr/>
          </p:nvSpPr>
          <p:spPr bwMode="auto">
            <a:xfrm>
              <a:off x="6457951" y="3081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4" name="Oval 1606"/>
            <p:cNvSpPr>
              <a:spLocks noChangeArrowheads="1"/>
            </p:cNvSpPr>
            <p:nvPr/>
          </p:nvSpPr>
          <p:spPr bwMode="auto">
            <a:xfrm>
              <a:off x="655002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5" name="Oval 1607"/>
            <p:cNvSpPr>
              <a:spLocks noChangeArrowheads="1"/>
            </p:cNvSpPr>
            <p:nvPr/>
          </p:nvSpPr>
          <p:spPr bwMode="auto">
            <a:xfrm>
              <a:off x="664051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6" name="Oval 1608"/>
            <p:cNvSpPr>
              <a:spLocks noChangeArrowheads="1"/>
            </p:cNvSpPr>
            <p:nvPr/>
          </p:nvSpPr>
          <p:spPr bwMode="auto">
            <a:xfrm>
              <a:off x="6731001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7" name="Oval 1609"/>
            <p:cNvSpPr>
              <a:spLocks noChangeArrowheads="1"/>
            </p:cNvSpPr>
            <p:nvPr/>
          </p:nvSpPr>
          <p:spPr bwMode="auto">
            <a:xfrm>
              <a:off x="6821488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8" name="Oval 1610"/>
            <p:cNvSpPr>
              <a:spLocks noChangeArrowheads="1"/>
            </p:cNvSpPr>
            <p:nvPr/>
          </p:nvSpPr>
          <p:spPr bwMode="auto">
            <a:xfrm>
              <a:off x="6911976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9" name="Oval 1611"/>
            <p:cNvSpPr>
              <a:spLocks noChangeArrowheads="1"/>
            </p:cNvSpPr>
            <p:nvPr/>
          </p:nvSpPr>
          <p:spPr bwMode="auto">
            <a:xfrm>
              <a:off x="7002463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0" name="Oval 1613"/>
            <p:cNvSpPr>
              <a:spLocks noChangeArrowheads="1"/>
            </p:cNvSpPr>
            <p:nvPr/>
          </p:nvSpPr>
          <p:spPr bwMode="auto">
            <a:xfrm>
              <a:off x="7092950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1" name="Oval 1614"/>
            <p:cNvSpPr>
              <a:spLocks noChangeArrowheads="1"/>
            </p:cNvSpPr>
            <p:nvPr/>
          </p:nvSpPr>
          <p:spPr bwMode="auto">
            <a:xfrm>
              <a:off x="7183437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2" name="Oval 1615"/>
            <p:cNvSpPr>
              <a:spLocks noChangeArrowheads="1"/>
            </p:cNvSpPr>
            <p:nvPr/>
          </p:nvSpPr>
          <p:spPr bwMode="auto">
            <a:xfrm>
              <a:off x="7273925" y="3081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3" name="Oval 1616"/>
            <p:cNvSpPr>
              <a:spLocks noChangeArrowheads="1"/>
            </p:cNvSpPr>
            <p:nvPr/>
          </p:nvSpPr>
          <p:spPr bwMode="auto">
            <a:xfrm>
              <a:off x="7366000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4" name="Oval 1617"/>
            <p:cNvSpPr>
              <a:spLocks noChangeArrowheads="1"/>
            </p:cNvSpPr>
            <p:nvPr/>
          </p:nvSpPr>
          <p:spPr bwMode="auto">
            <a:xfrm>
              <a:off x="7456487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5" name="Oval 1618"/>
            <p:cNvSpPr>
              <a:spLocks noChangeArrowheads="1"/>
            </p:cNvSpPr>
            <p:nvPr/>
          </p:nvSpPr>
          <p:spPr bwMode="auto">
            <a:xfrm>
              <a:off x="7546975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6" name="Oval 1619"/>
            <p:cNvSpPr>
              <a:spLocks noChangeArrowheads="1"/>
            </p:cNvSpPr>
            <p:nvPr/>
          </p:nvSpPr>
          <p:spPr bwMode="auto">
            <a:xfrm>
              <a:off x="7637462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7" name="Oval 1620"/>
            <p:cNvSpPr>
              <a:spLocks noChangeArrowheads="1"/>
            </p:cNvSpPr>
            <p:nvPr/>
          </p:nvSpPr>
          <p:spPr bwMode="auto">
            <a:xfrm>
              <a:off x="7727950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8" name="Oval 1621"/>
            <p:cNvSpPr>
              <a:spLocks noChangeArrowheads="1"/>
            </p:cNvSpPr>
            <p:nvPr/>
          </p:nvSpPr>
          <p:spPr bwMode="auto">
            <a:xfrm>
              <a:off x="7818437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9" name="Oval 1622"/>
            <p:cNvSpPr>
              <a:spLocks noChangeArrowheads="1"/>
            </p:cNvSpPr>
            <p:nvPr/>
          </p:nvSpPr>
          <p:spPr bwMode="auto">
            <a:xfrm>
              <a:off x="7908925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0" name="Oval 1623"/>
            <p:cNvSpPr>
              <a:spLocks noChangeArrowheads="1"/>
            </p:cNvSpPr>
            <p:nvPr/>
          </p:nvSpPr>
          <p:spPr bwMode="auto">
            <a:xfrm>
              <a:off x="7999412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1" name="Oval 1624"/>
            <p:cNvSpPr>
              <a:spLocks noChangeArrowheads="1"/>
            </p:cNvSpPr>
            <p:nvPr/>
          </p:nvSpPr>
          <p:spPr bwMode="auto">
            <a:xfrm>
              <a:off x="8089900" y="3081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2" name="Oval 1625"/>
            <p:cNvSpPr>
              <a:spLocks noChangeArrowheads="1"/>
            </p:cNvSpPr>
            <p:nvPr/>
          </p:nvSpPr>
          <p:spPr bwMode="auto">
            <a:xfrm>
              <a:off x="8181975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3" name="Oval 1626"/>
            <p:cNvSpPr>
              <a:spLocks noChangeArrowheads="1"/>
            </p:cNvSpPr>
            <p:nvPr/>
          </p:nvSpPr>
          <p:spPr bwMode="auto">
            <a:xfrm>
              <a:off x="8272462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4" name="Oval 1627"/>
            <p:cNvSpPr>
              <a:spLocks noChangeArrowheads="1"/>
            </p:cNvSpPr>
            <p:nvPr/>
          </p:nvSpPr>
          <p:spPr bwMode="auto">
            <a:xfrm>
              <a:off x="8362950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5" name="Oval 1628"/>
            <p:cNvSpPr>
              <a:spLocks noChangeArrowheads="1"/>
            </p:cNvSpPr>
            <p:nvPr/>
          </p:nvSpPr>
          <p:spPr bwMode="auto">
            <a:xfrm>
              <a:off x="8453437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6" name="Oval 1629"/>
            <p:cNvSpPr>
              <a:spLocks noChangeArrowheads="1"/>
            </p:cNvSpPr>
            <p:nvPr/>
          </p:nvSpPr>
          <p:spPr bwMode="auto">
            <a:xfrm>
              <a:off x="8543925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7" name="Oval 1630"/>
            <p:cNvSpPr>
              <a:spLocks noChangeArrowheads="1"/>
            </p:cNvSpPr>
            <p:nvPr/>
          </p:nvSpPr>
          <p:spPr bwMode="auto">
            <a:xfrm>
              <a:off x="8634412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8" name="Oval 1631"/>
            <p:cNvSpPr>
              <a:spLocks noChangeArrowheads="1"/>
            </p:cNvSpPr>
            <p:nvPr/>
          </p:nvSpPr>
          <p:spPr bwMode="auto">
            <a:xfrm>
              <a:off x="8724900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9" name="Oval 1632"/>
            <p:cNvSpPr>
              <a:spLocks noChangeArrowheads="1"/>
            </p:cNvSpPr>
            <p:nvPr/>
          </p:nvSpPr>
          <p:spPr bwMode="auto">
            <a:xfrm>
              <a:off x="8815387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0" name="Oval 1633"/>
            <p:cNvSpPr>
              <a:spLocks noChangeArrowheads="1"/>
            </p:cNvSpPr>
            <p:nvPr/>
          </p:nvSpPr>
          <p:spPr bwMode="auto">
            <a:xfrm>
              <a:off x="8905875" y="3081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1" name="Oval 1634"/>
            <p:cNvSpPr>
              <a:spLocks noChangeArrowheads="1"/>
            </p:cNvSpPr>
            <p:nvPr/>
          </p:nvSpPr>
          <p:spPr bwMode="auto">
            <a:xfrm>
              <a:off x="8997950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2" name="Oval 1635"/>
            <p:cNvSpPr>
              <a:spLocks noChangeArrowheads="1"/>
            </p:cNvSpPr>
            <p:nvPr/>
          </p:nvSpPr>
          <p:spPr bwMode="auto">
            <a:xfrm>
              <a:off x="9088437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3" name="Oval 1636"/>
            <p:cNvSpPr>
              <a:spLocks noChangeArrowheads="1"/>
            </p:cNvSpPr>
            <p:nvPr/>
          </p:nvSpPr>
          <p:spPr bwMode="auto">
            <a:xfrm>
              <a:off x="9178925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4" name="Oval 1637"/>
            <p:cNvSpPr>
              <a:spLocks noChangeArrowheads="1"/>
            </p:cNvSpPr>
            <p:nvPr/>
          </p:nvSpPr>
          <p:spPr bwMode="auto">
            <a:xfrm>
              <a:off x="9269412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5" name="Oval 1638"/>
            <p:cNvSpPr>
              <a:spLocks noChangeArrowheads="1"/>
            </p:cNvSpPr>
            <p:nvPr/>
          </p:nvSpPr>
          <p:spPr bwMode="auto">
            <a:xfrm>
              <a:off x="9359900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6" name="Oval 1639"/>
            <p:cNvSpPr>
              <a:spLocks noChangeArrowheads="1"/>
            </p:cNvSpPr>
            <p:nvPr/>
          </p:nvSpPr>
          <p:spPr bwMode="auto">
            <a:xfrm>
              <a:off x="9450387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7" name="Oval 1640"/>
            <p:cNvSpPr>
              <a:spLocks noChangeArrowheads="1"/>
            </p:cNvSpPr>
            <p:nvPr/>
          </p:nvSpPr>
          <p:spPr bwMode="auto">
            <a:xfrm>
              <a:off x="9540875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8" name="Oval 1641"/>
            <p:cNvSpPr>
              <a:spLocks noChangeArrowheads="1"/>
            </p:cNvSpPr>
            <p:nvPr/>
          </p:nvSpPr>
          <p:spPr bwMode="auto">
            <a:xfrm>
              <a:off x="9631362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" name="Oval 1642"/>
            <p:cNvSpPr>
              <a:spLocks noChangeArrowheads="1"/>
            </p:cNvSpPr>
            <p:nvPr/>
          </p:nvSpPr>
          <p:spPr bwMode="auto">
            <a:xfrm>
              <a:off x="10085387" y="308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" name="Oval 1643"/>
            <p:cNvSpPr>
              <a:spLocks noChangeArrowheads="1"/>
            </p:cNvSpPr>
            <p:nvPr/>
          </p:nvSpPr>
          <p:spPr bwMode="auto">
            <a:xfrm>
              <a:off x="165417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" name="Oval 1644"/>
            <p:cNvSpPr>
              <a:spLocks noChangeArrowheads="1"/>
            </p:cNvSpPr>
            <p:nvPr/>
          </p:nvSpPr>
          <p:spPr bwMode="auto">
            <a:xfrm>
              <a:off x="174466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2" name="Oval 1645"/>
            <p:cNvSpPr>
              <a:spLocks noChangeArrowheads="1"/>
            </p:cNvSpPr>
            <p:nvPr/>
          </p:nvSpPr>
          <p:spPr bwMode="auto">
            <a:xfrm>
              <a:off x="183515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3" name="Oval 1646"/>
            <p:cNvSpPr>
              <a:spLocks noChangeArrowheads="1"/>
            </p:cNvSpPr>
            <p:nvPr/>
          </p:nvSpPr>
          <p:spPr bwMode="auto">
            <a:xfrm>
              <a:off x="192563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4" name="Oval 1647"/>
            <p:cNvSpPr>
              <a:spLocks noChangeArrowheads="1"/>
            </p:cNvSpPr>
            <p:nvPr/>
          </p:nvSpPr>
          <p:spPr bwMode="auto">
            <a:xfrm>
              <a:off x="201612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5" name="Oval 1648"/>
            <p:cNvSpPr>
              <a:spLocks noChangeArrowheads="1"/>
            </p:cNvSpPr>
            <p:nvPr/>
          </p:nvSpPr>
          <p:spPr bwMode="auto">
            <a:xfrm>
              <a:off x="210661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6" name="Oval 1649"/>
            <p:cNvSpPr>
              <a:spLocks noChangeArrowheads="1"/>
            </p:cNvSpPr>
            <p:nvPr/>
          </p:nvSpPr>
          <p:spPr bwMode="auto">
            <a:xfrm>
              <a:off x="219710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7" name="Oval 1650"/>
            <p:cNvSpPr>
              <a:spLocks noChangeArrowheads="1"/>
            </p:cNvSpPr>
            <p:nvPr/>
          </p:nvSpPr>
          <p:spPr bwMode="auto">
            <a:xfrm>
              <a:off x="228758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8" name="Oval 1651"/>
            <p:cNvSpPr>
              <a:spLocks noChangeArrowheads="1"/>
            </p:cNvSpPr>
            <p:nvPr/>
          </p:nvSpPr>
          <p:spPr bwMode="auto">
            <a:xfrm>
              <a:off x="237807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9" name="Oval 1652"/>
            <p:cNvSpPr>
              <a:spLocks noChangeArrowheads="1"/>
            </p:cNvSpPr>
            <p:nvPr/>
          </p:nvSpPr>
          <p:spPr bwMode="auto">
            <a:xfrm>
              <a:off x="247015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0" name="Oval 1653"/>
            <p:cNvSpPr>
              <a:spLocks noChangeArrowheads="1"/>
            </p:cNvSpPr>
            <p:nvPr/>
          </p:nvSpPr>
          <p:spPr bwMode="auto">
            <a:xfrm>
              <a:off x="256063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1" name="Oval 1654"/>
            <p:cNvSpPr>
              <a:spLocks noChangeArrowheads="1"/>
            </p:cNvSpPr>
            <p:nvPr/>
          </p:nvSpPr>
          <p:spPr bwMode="auto">
            <a:xfrm>
              <a:off x="265112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2" name="Oval 1655"/>
            <p:cNvSpPr>
              <a:spLocks noChangeArrowheads="1"/>
            </p:cNvSpPr>
            <p:nvPr/>
          </p:nvSpPr>
          <p:spPr bwMode="auto">
            <a:xfrm>
              <a:off x="274161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3" name="Oval 1656"/>
            <p:cNvSpPr>
              <a:spLocks noChangeArrowheads="1"/>
            </p:cNvSpPr>
            <p:nvPr/>
          </p:nvSpPr>
          <p:spPr bwMode="auto">
            <a:xfrm>
              <a:off x="283210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4" name="Oval 1657"/>
            <p:cNvSpPr>
              <a:spLocks noChangeArrowheads="1"/>
            </p:cNvSpPr>
            <p:nvPr/>
          </p:nvSpPr>
          <p:spPr bwMode="auto">
            <a:xfrm>
              <a:off x="292258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5" name="Oval 1658"/>
            <p:cNvSpPr>
              <a:spLocks noChangeArrowheads="1"/>
            </p:cNvSpPr>
            <p:nvPr/>
          </p:nvSpPr>
          <p:spPr bwMode="auto">
            <a:xfrm>
              <a:off x="301307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6" name="Oval 1659"/>
            <p:cNvSpPr>
              <a:spLocks noChangeArrowheads="1"/>
            </p:cNvSpPr>
            <p:nvPr/>
          </p:nvSpPr>
          <p:spPr bwMode="auto">
            <a:xfrm>
              <a:off x="310356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7" name="Oval 1660"/>
            <p:cNvSpPr>
              <a:spLocks noChangeArrowheads="1"/>
            </p:cNvSpPr>
            <p:nvPr/>
          </p:nvSpPr>
          <p:spPr bwMode="auto">
            <a:xfrm>
              <a:off x="319405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8" name="Oval 1661"/>
            <p:cNvSpPr>
              <a:spLocks noChangeArrowheads="1"/>
            </p:cNvSpPr>
            <p:nvPr/>
          </p:nvSpPr>
          <p:spPr bwMode="auto">
            <a:xfrm>
              <a:off x="328612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9" name="Oval 1662"/>
            <p:cNvSpPr>
              <a:spLocks noChangeArrowheads="1"/>
            </p:cNvSpPr>
            <p:nvPr/>
          </p:nvSpPr>
          <p:spPr bwMode="auto">
            <a:xfrm>
              <a:off x="337661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0" name="Oval 1663"/>
            <p:cNvSpPr>
              <a:spLocks noChangeArrowheads="1"/>
            </p:cNvSpPr>
            <p:nvPr/>
          </p:nvSpPr>
          <p:spPr bwMode="auto">
            <a:xfrm>
              <a:off x="346710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1" name="Oval 1664"/>
            <p:cNvSpPr>
              <a:spLocks noChangeArrowheads="1"/>
            </p:cNvSpPr>
            <p:nvPr/>
          </p:nvSpPr>
          <p:spPr bwMode="auto">
            <a:xfrm>
              <a:off x="355758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2" name="Oval 1665"/>
            <p:cNvSpPr>
              <a:spLocks noChangeArrowheads="1"/>
            </p:cNvSpPr>
            <p:nvPr/>
          </p:nvSpPr>
          <p:spPr bwMode="auto">
            <a:xfrm>
              <a:off x="364807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3" name="Oval 1666"/>
            <p:cNvSpPr>
              <a:spLocks noChangeArrowheads="1"/>
            </p:cNvSpPr>
            <p:nvPr/>
          </p:nvSpPr>
          <p:spPr bwMode="auto">
            <a:xfrm>
              <a:off x="373856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4" name="Oval 1667"/>
            <p:cNvSpPr>
              <a:spLocks noChangeArrowheads="1"/>
            </p:cNvSpPr>
            <p:nvPr/>
          </p:nvSpPr>
          <p:spPr bwMode="auto">
            <a:xfrm>
              <a:off x="528002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5" name="Oval 1668"/>
            <p:cNvSpPr>
              <a:spLocks noChangeArrowheads="1"/>
            </p:cNvSpPr>
            <p:nvPr/>
          </p:nvSpPr>
          <p:spPr bwMode="auto">
            <a:xfrm>
              <a:off x="555148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6" name="Oval 1669"/>
            <p:cNvSpPr>
              <a:spLocks noChangeArrowheads="1"/>
            </p:cNvSpPr>
            <p:nvPr/>
          </p:nvSpPr>
          <p:spPr bwMode="auto">
            <a:xfrm>
              <a:off x="5641975" y="3171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7" name="Oval 1670"/>
            <p:cNvSpPr>
              <a:spLocks noChangeArrowheads="1"/>
            </p:cNvSpPr>
            <p:nvPr/>
          </p:nvSpPr>
          <p:spPr bwMode="auto">
            <a:xfrm>
              <a:off x="573405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8" name="Oval 1671"/>
            <p:cNvSpPr>
              <a:spLocks noChangeArrowheads="1"/>
            </p:cNvSpPr>
            <p:nvPr/>
          </p:nvSpPr>
          <p:spPr bwMode="auto">
            <a:xfrm>
              <a:off x="582453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9" name="Oval 1672"/>
            <p:cNvSpPr>
              <a:spLocks noChangeArrowheads="1"/>
            </p:cNvSpPr>
            <p:nvPr/>
          </p:nvSpPr>
          <p:spPr bwMode="auto">
            <a:xfrm>
              <a:off x="591502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0" name="Oval 1673"/>
            <p:cNvSpPr>
              <a:spLocks noChangeArrowheads="1"/>
            </p:cNvSpPr>
            <p:nvPr/>
          </p:nvSpPr>
          <p:spPr bwMode="auto">
            <a:xfrm>
              <a:off x="600551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1" name="Oval 1674"/>
            <p:cNvSpPr>
              <a:spLocks noChangeArrowheads="1"/>
            </p:cNvSpPr>
            <p:nvPr/>
          </p:nvSpPr>
          <p:spPr bwMode="auto">
            <a:xfrm>
              <a:off x="609600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2" name="Oval 1675"/>
            <p:cNvSpPr>
              <a:spLocks noChangeArrowheads="1"/>
            </p:cNvSpPr>
            <p:nvPr/>
          </p:nvSpPr>
          <p:spPr bwMode="auto">
            <a:xfrm>
              <a:off x="618648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3" name="Oval 1676"/>
            <p:cNvSpPr>
              <a:spLocks noChangeArrowheads="1"/>
            </p:cNvSpPr>
            <p:nvPr/>
          </p:nvSpPr>
          <p:spPr bwMode="auto">
            <a:xfrm>
              <a:off x="627697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4" name="Oval 1677"/>
            <p:cNvSpPr>
              <a:spLocks noChangeArrowheads="1"/>
            </p:cNvSpPr>
            <p:nvPr/>
          </p:nvSpPr>
          <p:spPr bwMode="auto">
            <a:xfrm>
              <a:off x="636746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5" name="Oval 1678"/>
            <p:cNvSpPr>
              <a:spLocks noChangeArrowheads="1"/>
            </p:cNvSpPr>
            <p:nvPr/>
          </p:nvSpPr>
          <p:spPr bwMode="auto">
            <a:xfrm>
              <a:off x="6457950" y="3171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6" name="Oval 1679"/>
            <p:cNvSpPr>
              <a:spLocks noChangeArrowheads="1"/>
            </p:cNvSpPr>
            <p:nvPr/>
          </p:nvSpPr>
          <p:spPr bwMode="auto">
            <a:xfrm>
              <a:off x="655002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7" name="Oval 1680"/>
            <p:cNvSpPr>
              <a:spLocks noChangeArrowheads="1"/>
            </p:cNvSpPr>
            <p:nvPr/>
          </p:nvSpPr>
          <p:spPr bwMode="auto">
            <a:xfrm>
              <a:off x="664051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8" name="Oval 1681"/>
            <p:cNvSpPr>
              <a:spLocks noChangeArrowheads="1"/>
            </p:cNvSpPr>
            <p:nvPr/>
          </p:nvSpPr>
          <p:spPr bwMode="auto">
            <a:xfrm>
              <a:off x="673100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9" name="Oval 1682"/>
            <p:cNvSpPr>
              <a:spLocks noChangeArrowheads="1"/>
            </p:cNvSpPr>
            <p:nvPr/>
          </p:nvSpPr>
          <p:spPr bwMode="auto">
            <a:xfrm>
              <a:off x="682148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0" name="Oval 1683"/>
            <p:cNvSpPr>
              <a:spLocks noChangeArrowheads="1"/>
            </p:cNvSpPr>
            <p:nvPr/>
          </p:nvSpPr>
          <p:spPr bwMode="auto">
            <a:xfrm>
              <a:off x="691197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1" name="Oval 1684"/>
            <p:cNvSpPr>
              <a:spLocks noChangeArrowheads="1"/>
            </p:cNvSpPr>
            <p:nvPr/>
          </p:nvSpPr>
          <p:spPr bwMode="auto">
            <a:xfrm>
              <a:off x="700246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2" name="Oval 1685"/>
            <p:cNvSpPr>
              <a:spLocks noChangeArrowheads="1"/>
            </p:cNvSpPr>
            <p:nvPr/>
          </p:nvSpPr>
          <p:spPr bwMode="auto">
            <a:xfrm>
              <a:off x="709295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3" name="Oval 1686"/>
            <p:cNvSpPr>
              <a:spLocks noChangeArrowheads="1"/>
            </p:cNvSpPr>
            <p:nvPr/>
          </p:nvSpPr>
          <p:spPr bwMode="auto">
            <a:xfrm>
              <a:off x="718343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4" name="Oval 1687"/>
            <p:cNvSpPr>
              <a:spLocks noChangeArrowheads="1"/>
            </p:cNvSpPr>
            <p:nvPr/>
          </p:nvSpPr>
          <p:spPr bwMode="auto">
            <a:xfrm>
              <a:off x="7273925" y="3171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5" name="Oval 1688"/>
            <p:cNvSpPr>
              <a:spLocks noChangeArrowheads="1"/>
            </p:cNvSpPr>
            <p:nvPr/>
          </p:nvSpPr>
          <p:spPr bwMode="auto">
            <a:xfrm>
              <a:off x="736600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6" name="Oval 1689"/>
            <p:cNvSpPr>
              <a:spLocks noChangeArrowheads="1"/>
            </p:cNvSpPr>
            <p:nvPr/>
          </p:nvSpPr>
          <p:spPr bwMode="auto">
            <a:xfrm>
              <a:off x="745648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7" name="Oval 1690"/>
            <p:cNvSpPr>
              <a:spLocks noChangeArrowheads="1"/>
            </p:cNvSpPr>
            <p:nvPr/>
          </p:nvSpPr>
          <p:spPr bwMode="auto">
            <a:xfrm>
              <a:off x="754697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8" name="Oval 1691"/>
            <p:cNvSpPr>
              <a:spLocks noChangeArrowheads="1"/>
            </p:cNvSpPr>
            <p:nvPr/>
          </p:nvSpPr>
          <p:spPr bwMode="auto">
            <a:xfrm>
              <a:off x="763746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9" name="Oval 1692"/>
            <p:cNvSpPr>
              <a:spLocks noChangeArrowheads="1"/>
            </p:cNvSpPr>
            <p:nvPr/>
          </p:nvSpPr>
          <p:spPr bwMode="auto">
            <a:xfrm>
              <a:off x="772795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0" name="Oval 1693"/>
            <p:cNvSpPr>
              <a:spLocks noChangeArrowheads="1"/>
            </p:cNvSpPr>
            <p:nvPr/>
          </p:nvSpPr>
          <p:spPr bwMode="auto">
            <a:xfrm>
              <a:off x="781843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1" name="Oval 1694"/>
            <p:cNvSpPr>
              <a:spLocks noChangeArrowheads="1"/>
            </p:cNvSpPr>
            <p:nvPr/>
          </p:nvSpPr>
          <p:spPr bwMode="auto">
            <a:xfrm>
              <a:off x="790892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2" name="Oval 1695"/>
            <p:cNvSpPr>
              <a:spLocks noChangeArrowheads="1"/>
            </p:cNvSpPr>
            <p:nvPr/>
          </p:nvSpPr>
          <p:spPr bwMode="auto">
            <a:xfrm>
              <a:off x="799941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3" name="Oval 1696"/>
            <p:cNvSpPr>
              <a:spLocks noChangeArrowheads="1"/>
            </p:cNvSpPr>
            <p:nvPr/>
          </p:nvSpPr>
          <p:spPr bwMode="auto">
            <a:xfrm>
              <a:off x="8089900" y="3171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4" name="Oval 1697"/>
            <p:cNvSpPr>
              <a:spLocks noChangeArrowheads="1"/>
            </p:cNvSpPr>
            <p:nvPr/>
          </p:nvSpPr>
          <p:spPr bwMode="auto">
            <a:xfrm>
              <a:off x="818197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5" name="Oval 1698"/>
            <p:cNvSpPr>
              <a:spLocks noChangeArrowheads="1"/>
            </p:cNvSpPr>
            <p:nvPr/>
          </p:nvSpPr>
          <p:spPr bwMode="auto">
            <a:xfrm>
              <a:off x="827246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6" name="Oval 1699"/>
            <p:cNvSpPr>
              <a:spLocks noChangeArrowheads="1"/>
            </p:cNvSpPr>
            <p:nvPr/>
          </p:nvSpPr>
          <p:spPr bwMode="auto">
            <a:xfrm>
              <a:off x="836295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7" name="Oval 1700"/>
            <p:cNvSpPr>
              <a:spLocks noChangeArrowheads="1"/>
            </p:cNvSpPr>
            <p:nvPr/>
          </p:nvSpPr>
          <p:spPr bwMode="auto">
            <a:xfrm>
              <a:off x="845343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8" name="Oval 1701"/>
            <p:cNvSpPr>
              <a:spLocks noChangeArrowheads="1"/>
            </p:cNvSpPr>
            <p:nvPr/>
          </p:nvSpPr>
          <p:spPr bwMode="auto">
            <a:xfrm>
              <a:off x="854392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9" name="Oval 1702"/>
            <p:cNvSpPr>
              <a:spLocks noChangeArrowheads="1"/>
            </p:cNvSpPr>
            <p:nvPr/>
          </p:nvSpPr>
          <p:spPr bwMode="auto">
            <a:xfrm>
              <a:off x="863441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0" name="Oval 1703"/>
            <p:cNvSpPr>
              <a:spLocks noChangeArrowheads="1"/>
            </p:cNvSpPr>
            <p:nvPr/>
          </p:nvSpPr>
          <p:spPr bwMode="auto">
            <a:xfrm>
              <a:off x="872490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1" name="Oval 1704"/>
            <p:cNvSpPr>
              <a:spLocks noChangeArrowheads="1"/>
            </p:cNvSpPr>
            <p:nvPr/>
          </p:nvSpPr>
          <p:spPr bwMode="auto">
            <a:xfrm>
              <a:off x="881538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2" name="Oval 1705"/>
            <p:cNvSpPr>
              <a:spLocks noChangeArrowheads="1"/>
            </p:cNvSpPr>
            <p:nvPr/>
          </p:nvSpPr>
          <p:spPr bwMode="auto">
            <a:xfrm>
              <a:off x="8905875" y="3171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3" name="Oval 1706"/>
            <p:cNvSpPr>
              <a:spLocks noChangeArrowheads="1"/>
            </p:cNvSpPr>
            <p:nvPr/>
          </p:nvSpPr>
          <p:spPr bwMode="auto">
            <a:xfrm>
              <a:off x="899795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4" name="Oval 1707"/>
            <p:cNvSpPr>
              <a:spLocks noChangeArrowheads="1"/>
            </p:cNvSpPr>
            <p:nvPr/>
          </p:nvSpPr>
          <p:spPr bwMode="auto">
            <a:xfrm>
              <a:off x="908843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5" name="Oval 1708"/>
            <p:cNvSpPr>
              <a:spLocks noChangeArrowheads="1"/>
            </p:cNvSpPr>
            <p:nvPr/>
          </p:nvSpPr>
          <p:spPr bwMode="auto">
            <a:xfrm>
              <a:off x="917892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6" name="Oval 1709"/>
            <p:cNvSpPr>
              <a:spLocks noChangeArrowheads="1"/>
            </p:cNvSpPr>
            <p:nvPr/>
          </p:nvSpPr>
          <p:spPr bwMode="auto">
            <a:xfrm>
              <a:off x="9269412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7" name="Oval 1710"/>
            <p:cNvSpPr>
              <a:spLocks noChangeArrowheads="1"/>
            </p:cNvSpPr>
            <p:nvPr/>
          </p:nvSpPr>
          <p:spPr bwMode="auto">
            <a:xfrm>
              <a:off x="9359900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8" name="Oval 1711"/>
            <p:cNvSpPr>
              <a:spLocks noChangeArrowheads="1"/>
            </p:cNvSpPr>
            <p:nvPr/>
          </p:nvSpPr>
          <p:spPr bwMode="auto">
            <a:xfrm>
              <a:off x="9450387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9" name="Oval 1712"/>
            <p:cNvSpPr>
              <a:spLocks noChangeArrowheads="1"/>
            </p:cNvSpPr>
            <p:nvPr/>
          </p:nvSpPr>
          <p:spPr bwMode="auto">
            <a:xfrm>
              <a:off x="9540875" y="317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0" name="Oval 1713"/>
            <p:cNvSpPr>
              <a:spLocks noChangeArrowheads="1"/>
            </p:cNvSpPr>
            <p:nvPr/>
          </p:nvSpPr>
          <p:spPr bwMode="auto">
            <a:xfrm>
              <a:off x="174466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1" name="Oval 1714"/>
            <p:cNvSpPr>
              <a:spLocks noChangeArrowheads="1"/>
            </p:cNvSpPr>
            <p:nvPr/>
          </p:nvSpPr>
          <p:spPr bwMode="auto">
            <a:xfrm>
              <a:off x="183515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2" name="Oval 1715"/>
            <p:cNvSpPr>
              <a:spLocks noChangeArrowheads="1"/>
            </p:cNvSpPr>
            <p:nvPr/>
          </p:nvSpPr>
          <p:spPr bwMode="auto">
            <a:xfrm>
              <a:off x="192563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3" name="Oval 1716"/>
            <p:cNvSpPr>
              <a:spLocks noChangeArrowheads="1"/>
            </p:cNvSpPr>
            <p:nvPr/>
          </p:nvSpPr>
          <p:spPr bwMode="auto">
            <a:xfrm>
              <a:off x="201612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4" name="Oval 1717"/>
            <p:cNvSpPr>
              <a:spLocks noChangeArrowheads="1"/>
            </p:cNvSpPr>
            <p:nvPr/>
          </p:nvSpPr>
          <p:spPr bwMode="auto">
            <a:xfrm>
              <a:off x="210661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5" name="Oval 1718"/>
            <p:cNvSpPr>
              <a:spLocks noChangeArrowheads="1"/>
            </p:cNvSpPr>
            <p:nvPr/>
          </p:nvSpPr>
          <p:spPr bwMode="auto">
            <a:xfrm>
              <a:off x="219710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6" name="Oval 1719"/>
            <p:cNvSpPr>
              <a:spLocks noChangeArrowheads="1"/>
            </p:cNvSpPr>
            <p:nvPr/>
          </p:nvSpPr>
          <p:spPr bwMode="auto">
            <a:xfrm>
              <a:off x="228758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7" name="Oval 1720"/>
            <p:cNvSpPr>
              <a:spLocks noChangeArrowheads="1"/>
            </p:cNvSpPr>
            <p:nvPr/>
          </p:nvSpPr>
          <p:spPr bwMode="auto">
            <a:xfrm>
              <a:off x="237807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8" name="Oval 1721"/>
            <p:cNvSpPr>
              <a:spLocks noChangeArrowheads="1"/>
            </p:cNvSpPr>
            <p:nvPr/>
          </p:nvSpPr>
          <p:spPr bwMode="auto">
            <a:xfrm>
              <a:off x="247015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9" name="Oval 1722"/>
            <p:cNvSpPr>
              <a:spLocks noChangeArrowheads="1"/>
            </p:cNvSpPr>
            <p:nvPr/>
          </p:nvSpPr>
          <p:spPr bwMode="auto">
            <a:xfrm>
              <a:off x="256063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0" name="Oval 1723"/>
            <p:cNvSpPr>
              <a:spLocks noChangeArrowheads="1"/>
            </p:cNvSpPr>
            <p:nvPr/>
          </p:nvSpPr>
          <p:spPr bwMode="auto">
            <a:xfrm>
              <a:off x="265112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1" name="Oval 1724"/>
            <p:cNvSpPr>
              <a:spLocks noChangeArrowheads="1"/>
            </p:cNvSpPr>
            <p:nvPr/>
          </p:nvSpPr>
          <p:spPr bwMode="auto">
            <a:xfrm>
              <a:off x="274161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2" name="Oval 1725"/>
            <p:cNvSpPr>
              <a:spLocks noChangeArrowheads="1"/>
            </p:cNvSpPr>
            <p:nvPr/>
          </p:nvSpPr>
          <p:spPr bwMode="auto">
            <a:xfrm>
              <a:off x="292258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3" name="Oval 1726"/>
            <p:cNvSpPr>
              <a:spLocks noChangeArrowheads="1"/>
            </p:cNvSpPr>
            <p:nvPr/>
          </p:nvSpPr>
          <p:spPr bwMode="auto">
            <a:xfrm>
              <a:off x="301307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4" name="Oval 1727"/>
            <p:cNvSpPr>
              <a:spLocks noChangeArrowheads="1"/>
            </p:cNvSpPr>
            <p:nvPr/>
          </p:nvSpPr>
          <p:spPr bwMode="auto">
            <a:xfrm>
              <a:off x="310356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5" name="Oval 1728"/>
            <p:cNvSpPr>
              <a:spLocks noChangeArrowheads="1"/>
            </p:cNvSpPr>
            <p:nvPr/>
          </p:nvSpPr>
          <p:spPr bwMode="auto">
            <a:xfrm>
              <a:off x="319405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6" name="Oval 1729"/>
            <p:cNvSpPr>
              <a:spLocks noChangeArrowheads="1"/>
            </p:cNvSpPr>
            <p:nvPr/>
          </p:nvSpPr>
          <p:spPr bwMode="auto">
            <a:xfrm>
              <a:off x="328612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7" name="Oval 1730"/>
            <p:cNvSpPr>
              <a:spLocks noChangeArrowheads="1"/>
            </p:cNvSpPr>
            <p:nvPr/>
          </p:nvSpPr>
          <p:spPr bwMode="auto">
            <a:xfrm>
              <a:off x="337661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8" name="Oval 1731"/>
            <p:cNvSpPr>
              <a:spLocks noChangeArrowheads="1"/>
            </p:cNvSpPr>
            <p:nvPr/>
          </p:nvSpPr>
          <p:spPr bwMode="auto">
            <a:xfrm>
              <a:off x="346710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9" name="Oval 1732"/>
            <p:cNvSpPr>
              <a:spLocks noChangeArrowheads="1"/>
            </p:cNvSpPr>
            <p:nvPr/>
          </p:nvSpPr>
          <p:spPr bwMode="auto">
            <a:xfrm>
              <a:off x="373856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0" name="Oval 1733"/>
            <p:cNvSpPr>
              <a:spLocks noChangeArrowheads="1"/>
            </p:cNvSpPr>
            <p:nvPr/>
          </p:nvSpPr>
          <p:spPr bwMode="auto">
            <a:xfrm>
              <a:off x="382905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1" name="Oval 1734"/>
            <p:cNvSpPr>
              <a:spLocks noChangeArrowheads="1"/>
            </p:cNvSpPr>
            <p:nvPr/>
          </p:nvSpPr>
          <p:spPr bwMode="auto">
            <a:xfrm>
              <a:off x="537051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2" name="Oval 1735"/>
            <p:cNvSpPr>
              <a:spLocks noChangeArrowheads="1"/>
            </p:cNvSpPr>
            <p:nvPr/>
          </p:nvSpPr>
          <p:spPr bwMode="auto">
            <a:xfrm>
              <a:off x="546100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3" name="Oval 1736"/>
            <p:cNvSpPr>
              <a:spLocks noChangeArrowheads="1"/>
            </p:cNvSpPr>
            <p:nvPr/>
          </p:nvSpPr>
          <p:spPr bwMode="auto">
            <a:xfrm>
              <a:off x="555148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4" name="Oval 1737"/>
            <p:cNvSpPr>
              <a:spLocks noChangeArrowheads="1"/>
            </p:cNvSpPr>
            <p:nvPr/>
          </p:nvSpPr>
          <p:spPr bwMode="auto">
            <a:xfrm>
              <a:off x="5641975" y="3262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5" name="Oval 1738"/>
            <p:cNvSpPr>
              <a:spLocks noChangeArrowheads="1"/>
            </p:cNvSpPr>
            <p:nvPr/>
          </p:nvSpPr>
          <p:spPr bwMode="auto">
            <a:xfrm>
              <a:off x="573405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6" name="Oval 1739"/>
            <p:cNvSpPr>
              <a:spLocks noChangeArrowheads="1"/>
            </p:cNvSpPr>
            <p:nvPr/>
          </p:nvSpPr>
          <p:spPr bwMode="auto">
            <a:xfrm>
              <a:off x="582453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7" name="Oval 1740"/>
            <p:cNvSpPr>
              <a:spLocks noChangeArrowheads="1"/>
            </p:cNvSpPr>
            <p:nvPr/>
          </p:nvSpPr>
          <p:spPr bwMode="auto">
            <a:xfrm>
              <a:off x="591502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8" name="Oval 1741"/>
            <p:cNvSpPr>
              <a:spLocks noChangeArrowheads="1"/>
            </p:cNvSpPr>
            <p:nvPr/>
          </p:nvSpPr>
          <p:spPr bwMode="auto">
            <a:xfrm>
              <a:off x="600551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9" name="Oval 1742"/>
            <p:cNvSpPr>
              <a:spLocks noChangeArrowheads="1"/>
            </p:cNvSpPr>
            <p:nvPr/>
          </p:nvSpPr>
          <p:spPr bwMode="auto">
            <a:xfrm>
              <a:off x="609600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0" name="Oval 1743"/>
            <p:cNvSpPr>
              <a:spLocks noChangeArrowheads="1"/>
            </p:cNvSpPr>
            <p:nvPr/>
          </p:nvSpPr>
          <p:spPr bwMode="auto">
            <a:xfrm>
              <a:off x="618648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1" name="Oval 1744"/>
            <p:cNvSpPr>
              <a:spLocks noChangeArrowheads="1"/>
            </p:cNvSpPr>
            <p:nvPr/>
          </p:nvSpPr>
          <p:spPr bwMode="auto">
            <a:xfrm>
              <a:off x="627697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2" name="Oval 1745"/>
            <p:cNvSpPr>
              <a:spLocks noChangeArrowheads="1"/>
            </p:cNvSpPr>
            <p:nvPr/>
          </p:nvSpPr>
          <p:spPr bwMode="auto">
            <a:xfrm>
              <a:off x="636746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3" name="Oval 1746"/>
            <p:cNvSpPr>
              <a:spLocks noChangeArrowheads="1"/>
            </p:cNvSpPr>
            <p:nvPr/>
          </p:nvSpPr>
          <p:spPr bwMode="auto">
            <a:xfrm>
              <a:off x="6457950" y="3262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4" name="Oval 1747"/>
            <p:cNvSpPr>
              <a:spLocks noChangeArrowheads="1"/>
            </p:cNvSpPr>
            <p:nvPr/>
          </p:nvSpPr>
          <p:spPr bwMode="auto">
            <a:xfrm>
              <a:off x="655002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5" name="Oval 1748"/>
            <p:cNvSpPr>
              <a:spLocks noChangeArrowheads="1"/>
            </p:cNvSpPr>
            <p:nvPr/>
          </p:nvSpPr>
          <p:spPr bwMode="auto">
            <a:xfrm>
              <a:off x="664051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6" name="Oval 1749"/>
            <p:cNvSpPr>
              <a:spLocks noChangeArrowheads="1"/>
            </p:cNvSpPr>
            <p:nvPr/>
          </p:nvSpPr>
          <p:spPr bwMode="auto">
            <a:xfrm>
              <a:off x="673100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7" name="Oval 1750"/>
            <p:cNvSpPr>
              <a:spLocks noChangeArrowheads="1"/>
            </p:cNvSpPr>
            <p:nvPr/>
          </p:nvSpPr>
          <p:spPr bwMode="auto">
            <a:xfrm>
              <a:off x="682148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8" name="Oval 1751"/>
            <p:cNvSpPr>
              <a:spLocks noChangeArrowheads="1"/>
            </p:cNvSpPr>
            <p:nvPr/>
          </p:nvSpPr>
          <p:spPr bwMode="auto">
            <a:xfrm>
              <a:off x="691197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9" name="Oval 1752"/>
            <p:cNvSpPr>
              <a:spLocks noChangeArrowheads="1"/>
            </p:cNvSpPr>
            <p:nvPr/>
          </p:nvSpPr>
          <p:spPr bwMode="auto">
            <a:xfrm>
              <a:off x="700246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0" name="Oval 1753"/>
            <p:cNvSpPr>
              <a:spLocks noChangeArrowheads="1"/>
            </p:cNvSpPr>
            <p:nvPr/>
          </p:nvSpPr>
          <p:spPr bwMode="auto">
            <a:xfrm>
              <a:off x="709295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1" name="Oval 1754"/>
            <p:cNvSpPr>
              <a:spLocks noChangeArrowheads="1"/>
            </p:cNvSpPr>
            <p:nvPr/>
          </p:nvSpPr>
          <p:spPr bwMode="auto">
            <a:xfrm>
              <a:off x="718343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2" name="Oval 1755"/>
            <p:cNvSpPr>
              <a:spLocks noChangeArrowheads="1"/>
            </p:cNvSpPr>
            <p:nvPr/>
          </p:nvSpPr>
          <p:spPr bwMode="auto">
            <a:xfrm>
              <a:off x="7273925" y="3262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3" name="Oval 1756"/>
            <p:cNvSpPr>
              <a:spLocks noChangeArrowheads="1"/>
            </p:cNvSpPr>
            <p:nvPr/>
          </p:nvSpPr>
          <p:spPr bwMode="auto">
            <a:xfrm>
              <a:off x="736600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4" name="Oval 1757"/>
            <p:cNvSpPr>
              <a:spLocks noChangeArrowheads="1"/>
            </p:cNvSpPr>
            <p:nvPr/>
          </p:nvSpPr>
          <p:spPr bwMode="auto">
            <a:xfrm>
              <a:off x="745648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5" name="Oval 1758"/>
            <p:cNvSpPr>
              <a:spLocks noChangeArrowheads="1"/>
            </p:cNvSpPr>
            <p:nvPr/>
          </p:nvSpPr>
          <p:spPr bwMode="auto">
            <a:xfrm>
              <a:off x="754697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6" name="Oval 1759"/>
            <p:cNvSpPr>
              <a:spLocks noChangeArrowheads="1"/>
            </p:cNvSpPr>
            <p:nvPr/>
          </p:nvSpPr>
          <p:spPr bwMode="auto">
            <a:xfrm>
              <a:off x="763746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7" name="Oval 1760"/>
            <p:cNvSpPr>
              <a:spLocks noChangeArrowheads="1"/>
            </p:cNvSpPr>
            <p:nvPr/>
          </p:nvSpPr>
          <p:spPr bwMode="auto">
            <a:xfrm>
              <a:off x="772795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8" name="Oval 1761"/>
            <p:cNvSpPr>
              <a:spLocks noChangeArrowheads="1"/>
            </p:cNvSpPr>
            <p:nvPr/>
          </p:nvSpPr>
          <p:spPr bwMode="auto">
            <a:xfrm>
              <a:off x="781843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9" name="Oval 1762"/>
            <p:cNvSpPr>
              <a:spLocks noChangeArrowheads="1"/>
            </p:cNvSpPr>
            <p:nvPr/>
          </p:nvSpPr>
          <p:spPr bwMode="auto">
            <a:xfrm>
              <a:off x="790892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0" name="Oval 1763"/>
            <p:cNvSpPr>
              <a:spLocks noChangeArrowheads="1"/>
            </p:cNvSpPr>
            <p:nvPr/>
          </p:nvSpPr>
          <p:spPr bwMode="auto">
            <a:xfrm>
              <a:off x="799941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1" name="Oval 1764"/>
            <p:cNvSpPr>
              <a:spLocks noChangeArrowheads="1"/>
            </p:cNvSpPr>
            <p:nvPr/>
          </p:nvSpPr>
          <p:spPr bwMode="auto">
            <a:xfrm>
              <a:off x="8089900" y="3262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2" name="Oval 1765"/>
            <p:cNvSpPr>
              <a:spLocks noChangeArrowheads="1"/>
            </p:cNvSpPr>
            <p:nvPr/>
          </p:nvSpPr>
          <p:spPr bwMode="auto">
            <a:xfrm>
              <a:off x="818197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3" name="Oval 1766"/>
            <p:cNvSpPr>
              <a:spLocks noChangeArrowheads="1"/>
            </p:cNvSpPr>
            <p:nvPr/>
          </p:nvSpPr>
          <p:spPr bwMode="auto">
            <a:xfrm>
              <a:off x="827246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4" name="Oval 1767"/>
            <p:cNvSpPr>
              <a:spLocks noChangeArrowheads="1"/>
            </p:cNvSpPr>
            <p:nvPr/>
          </p:nvSpPr>
          <p:spPr bwMode="auto">
            <a:xfrm>
              <a:off x="836295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5" name="Oval 1768"/>
            <p:cNvSpPr>
              <a:spLocks noChangeArrowheads="1"/>
            </p:cNvSpPr>
            <p:nvPr/>
          </p:nvSpPr>
          <p:spPr bwMode="auto">
            <a:xfrm>
              <a:off x="845343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6" name="Oval 1769"/>
            <p:cNvSpPr>
              <a:spLocks noChangeArrowheads="1"/>
            </p:cNvSpPr>
            <p:nvPr/>
          </p:nvSpPr>
          <p:spPr bwMode="auto">
            <a:xfrm>
              <a:off x="854392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7" name="Oval 1770"/>
            <p:cNvSpPr>
              <a:spLocks noChangeArrowheads="1"/>
            </p:cNvSpPr>
            <p:nvPr/>
          </p:nvSpPr>
          <p:spPr bwMode="auto">
            <a:xfrm>
              <a:off x="863441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8" name="Oval 1771"/>
            <p:cNvSpPr>
              <a:spLocks noChangeArrowheads="1"/>
            </p:cNvSpPr>
            <p:nvPr/>
          </p:nvSpPr>
          <p:spPr bwMode="auto">
            <a:xfrm>
              <a:off x="872490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9" name="Oval 1772"/>
            <p:cNvSpPr>
              <a:spLocks noChangeArrowheads="1"/>
            </p:cNvSpPr>
            <p:nvPr/>
          </p:nvSpPr>
          <p:spPr bwMode="auto">
            <a:xfrm>
              <a:off x="881538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0" name="Oval 1773"/>
            <p:cNvSpPr>
              <a:spLocks noChangeArrowheads="1"/>
            </p:cNvSpPr>
            <p:nvPr/>
          </p:nvSpPr>
          <p:spPr bwMode="auto">
            <a:xfrm>
              <a:off x="8905875" y="3262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1" name="Oval 1774"/>
            <p:cNvSpPr>
              <a:spLocks noChangeArrowheads="1"/>
            </p:cNvSpPr>
            <p:nvPr/>
          </p:nvSpPr>
          <p:spPr bwMode="auto">
            <a:xfrm>
              <a:off x="899795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2" name="Oval 1775"/>
            <p:cNvSpPr>
              <a:spLocks noChangeArrowheads="1"/>
            </p:cNvSpPr>
            <p:nvPr/>
          </p:nvSpPr>
          <p:spPr bwMode="auto">
            <a:xfrm>
              <a:off x="908843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3" name="Oval 1776"/>
            <p:cNvSpPr>
              <a:spLocks noChangeArrowheads="1"/>
            </p:cNvSpPr>
            <p:nvPr/>
          </p:nvSpPr>
          <p:spPr bwMode="auto">
            <a:xfrm>
              <a:off x="917892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4" name="Oval 1777"/>
            <p:cNvSpPr>
              <a:spLocks noChangeArrowheads="1"/>
            </p:cNvSpPr>
            <p:nvPr/>
          </p:nvSpPr>
          <p:spPr bwMode="auto">
            <a:xfrm>
              <a:off x="9269412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5" name="Oval 1778"/>
            <p:cNvSpPr>
              <a:spLocks noChangeArrowheads="1"/>
            </p:cNvSpPr>
            <p:nvPr/>
          </p:nvSpPr>
          <p:spPr bwMode="auto">
            <a:xfrm>
              <a:off x="9359900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6" name="Oval 1779"/>
            <p:cNvSpPr>
              <a:spLocks noChangeArrowheads="1"/>
            </p:cNvSpPr>
            <p:nvPr/>
          </p:nvSpPr>
          <p:spPr bwMode="auto">
            <a:xfrm>
              <a:off x="9450387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7" name="Oval 1780"/>
            <p:cNvSpPr>
              <a:spLocks noChangeArrowheads="1"/>
            </p:cNvSpPr>
            <p:nvPr/>
          </p:nvSpPr>
          <p:spPr bwMode="auto">
            <a:xfrm>
              <a:off x="9540875" y="326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8" name="Oval 1781"/>
            <p:cNvSpPr>
              <a:spLocks noChangeArrowheads="1"/>
            </p:cNvSpPr>
            <p:nvPr/>
          </p:nvSpPr>
          <p:spPr bwMode="auto">
            <a:xfrm>
              <a:off x="1744662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9" name="Oval 1782"/>
            <p:cNvSpPr>
              <a:spLocks noChangeArrowheads="1"/>
            </p:cNvSpPr>
            <p:nvPr/>
          </p:nvSpPr>
          <p:spPr bwMode="auto">
            <a:xfrm>
              <a:off x="1835150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0" name="Oval 1783"/>
            <p:cNvSpPr>
              <a:spLocks noChangeArrowheads="1"/>
            </p:cNvSpPr>
            <p:nvPr/>
          </p:nvSpPr>
          <p:spPr bwMode="auto">
            <a:xfrm>
              <a:off x="1925637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1" name="Oval 1784"/>
            <p:cNvSpPr>
              <a:spLocks noChangeArrowheads="1"/>
            </p:cNvSpPr>
            <p:nvPr/>
          </p:nvSpPr>
          <p:spPr bwMode="auto">
            <a:xfrm>
              <a:off x="2016125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2" name="Oval 1785"/>
            <p:cNvSpPr>
              <a:spLocks noChangeArrowheads="1"/>
            </p:cNvSpPr>
            <p:nvPr/>
          </p:nvSpPr>
          <p:spPr bwMode="auto">
            <a:xfrm>
              <a:off x="2106612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3" name="Oval 1786"/>
            <p:cNvSpPr>
              <a:spLocks noChangeArrowheads="1"/>
            </p:cNvSpPr>
            <p:nvPr/>
          </p:nvSpPr>
          <p:spPr bwMode="auto">
            <a:xfrm>
              <a:off x="2197100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4" name="Oval 1787"/>
            <p:cNvSpPr>
              <a:spLocks noChangeArrowheads="1"/>
            </p:cNvSpPr>
            <p:nvPr/>
          </p:nvSpPr>
          <p:spPr bwMode="auto">
            <a:xfrm>
              <a:off x="2287587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5" name="Oval 1788"/>
            <p:cNvSpPr>
              <a:spLocks noChangeArrowheads="1"/>
            </p:cNvSpPr>
            <p:nvPr/>
          </p:nvSpPr>
          <p:spPr bwMode="auto">
            <a:xfrm>
              <a:off x="2378075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6" name="Oval 1789"/>
            <p:cNvSpPr>
              <a:spLocks noChangeArrowheads="1"/>
            </p:cNvSpPr>
            <p:nvPr/>
          </p:nvSpPr>
          <p:spPr bwMode="auto">
            <a:xfrm>
              <a:off x="2470150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7" name="Oval 1790"/>
            <p:cNvSpPr>
              <a:spLocks noChangeArrowheads="1"/>
            </p:cNvSpPr>
            <p:nvPr/>
          </p:nvSpPr>
          <p:spPr bwMode="auto">
            <a:xfrm>
              <a:off x="2560637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8" name="Oval 1791"/>
            <p:cNvSpPr>
              <a:spLocks noChangeArrowheads="1"/>
            </p:cNvSpPr>
            <p:nvPr/>
          </p:nvSpPr>
          <p:spPr bwMode="auto">
            <a:xfrm>
              <a:off x="2651125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9" name="Oval 1792"/>
            <p:cNvSpPr>
              <a:spLocks noChangeArrowheads="1"/>
            </p:cNvSpPr>
            <p:nvPr/>
          </p:nvSpPr>
          <p:spPr bwMode="auto">
            <a:xfrm>
              <a:off x="2741612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0" name="Oval 1793"/>
            <p:cNvSpPr>
              <a:spLocks noChangeArrowheads="1"/>
            </p:cNvSpPr>
            <p:nvPr/>
          </p:nvSpPr>
          <p:spPr bwMode="auto">
            <a:xfrm>
              <a:off x="2832100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1" name="Oval 1794"/>
            <p:cNvSpPr>
              <a:spLocks noChangeArrowheads="1"/>
            </p:cNvSpPr>
            <p:nvPr/>
          </p:nvSpPr>
          <p:spPr bwMode="auto">
            <a:xfrm>
              <a:off x="2922587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2" name="Oval 1795"/>
            <p:cNvSpPr>
              <a:spLocks noChangeArrowheads="1"/>
            </p:cNvSpPr>
            <p:nvPr/>
          </p:nvSpPr>
          <p:spPr bwMode="auto">
            <a:xfrm>
              <a:off x="3013075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3" name="Oval 1796"/>
            <p:cNvSpPr>
              <a:spLocks noChangeArrowheads="1"/>
            </p:cNvSpPr>
            <p:nvPr/>
          </p:nvSpPr>
          <p:spPr bwMode="auto">
            <a:xfrm>
              <a:off x="3103562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4" name="Oval 1797"/>
            <p:cNvSpPr>
              <a:spLocks noChangeArrowheads="1"/>
            </p:cNvSpPr>
            <p:nvPr/>
          </p:nvSpPr>
          <p:spPr bwMode="auto">
            <a:xfrm>
              <a:off x="3194050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5" name="Oval 1798"/>
            <p:cNvSpPr>
              <a:spLocks noChangeArrowheads="1"/>
            </p:cNvSpPr>
            <p:nvPr/>
          </p:nvSpPr>
          <p:spPr bwMode="auto">
            <a:xfrm>
              <a:off x="3286125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6" name="Oval 1799"/>
            <p:cNvSpPr>
              <a:spLocks noChangeArrowheads="1"/>
            </p:cNvSpPr>
            <p:nvPr/>
          </p:nvSpPr>
          <p:spPr bwMode="auto">
            <a:xfrm>
              <a:off x="3376612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7" name="Oval 1800"/>
            <p:cNvSpPr>
              <a:spLocks noChangeArrowheads="1"/>
            </p:cNvSpPr>
            <p:nvPr/>
          </p:nvSpPr>
          <p:spPr bwMode="auto">
            <a:xfrm>
              <a:off x="3467100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8" name="Oval 1801"/>
            <p:cNvSpPr>
              <a:spLocks noChangeArrowheads="1"/>
            </p:cNvSpPr>
            <p:nvPr/>
          </p:nvSpPr>
          <p:spPr bwMode="auto">
            <a:xfrm>
              <a:off x="3557587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9" name="Oval 1802"/>
            <p:cNvSpPr>
              <a:spLocks noChangeArrowheads="1"/>
            </p:cNvSpPr>
            <p:nvPr/>
          </p:nvSpPr>
          <p:spPr bwMode="auto">
            <a:xfrm>
              <a:off x="5461000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0" name="Oval 1803"/>
            <p:cNvSpPr>
              <a:spLocks noChangeArrowheads="1"/>
            </p:cNvSpPr>
            <p:nvPr/>
          </p:nvSpPr>
          <p:spPr bwMode="auto">
            <a:xfrm>
              <a:off x="5551487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1" name="Oval 1804"/>
            <p:cNvSpPr>
              <a:spLocks noChangeArrowheads="1"/>
            </p:cNvSpPr>
            <p:nvPr/>
          </p:nvSpPr>
          <p:spPr bwMode="auto">
            <a:xfrm>
              <a:off x="5641975" y="3352801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2" name="Oval 1805"/>
            <p:cNvSpPr>
              <a:spLocks noChangeArrowheads="1"/>
            </p:cNvSpPr>
            <p:nvPr/>
          </p:nvSpPr>
          <p:spPr bwMode="auto">
            <a:xfrm>
              <a:off x="5734050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3" name="Oval 1806"/>
            <p:cNvSpPr>
              <a:spLocks noChangeArrowheads="1"/>
            </p:cNvSpPr>
            <p:nvPr/>
          </p:nvSpPr>
          <p:spPr bwMode="auto">
            <a:xfrm>
              <a:off x="5824537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4" name="Oval 1807"/>
            <p:cNvSpPr>
              <a:spLocks noChangeArrowheads="1"/>
            </p:cNvSpPr>
            <p:nvPr/>
          </p:nvSpPr>
          <p:spPr bwMode="auto">
            <a:xfrm>
              <a:off x="5915025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5" name="Oval 1808"/>
            <p:cNvSpPr>
              <a:spLocks noChangeArrowheads="1"/>
            </p:cNvSpPr>
            <p:nvPr/>
          </p:nvSpPr>
          <p:spPr bwMode="auto">
            <a:xfrm>
              <a:off x="6005512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6" name="Oval 1809"/>
            <p:cNvSpPr>
              <a:spLocks noChangeArrowheads="1"/>
            </p:cNvSpPr>
            <p:nvPr/>
          </p:nvSpPr>
          <p:spPr bwMode="auto">
            <a:xfrm>
              <a:off x="6096000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7" name="Oval 1810"/>
            <p:cNvSpPr>
              <a:spLocks noChangeArrowheads="1"/>
            </p:cNvSpPr>
            <p:nvPr/>
          </p:nvSpPr>
          <p:spPr bwMode="auto">
            <a:xfrm>
              <a:off x="6186487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8" name="Oval 1811"/>
            <p:cNvSpPr>
              <a:spLocks noChangeArrowheads="1"/>
            </p:cNvSpPr>
            <p:nvPr/>
          </p:nvSpPr>
          <p:spPr bwMode="auto">
            <a:xfrm>
              <a:off x="6276975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9" name="Oval 1812"/>
            <p:cNvSpPr>
              <a:spLocks noChangeArrowheads="1"/>
            </p:cNvSpPr>
            <p:nvPr/>
          </p:nvSpPr>
          <p:spPr bwMode="auto">
            <a:xfrm>
              <a:off x="6367462" y="335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0" name="Oval 1814"/>
            <p:cNvSpPr>
              <a:spLocks noChangeArrowheads="1"/>
            </p:cNvSpPr>
            <p:nvPr/>
          </p:nvSpPr>
          <p:spPr bwMode="auto">
            <a:xfrm>
              <a:off x="6457951" y="33528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1" name="Oval 1815"/>
            <p:cNvSpPr>
              <a:spLocks noChangeArrowheads="1"/>
            </p:cNvSpPr>
            <p:nvPr/>
          </p:nvSpPr>
          <p:spPr bwMode="auto">
            <a:xfrm>
              <a:off x="6640513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2" name="Oval 1816"/>
            <p:cNvSpPr>
              <a:spLocks noChangeArrowheads="1"/>
            </p:cNvSpPr>
            <p:nvPr/>
          </p:nvSpPr>
          <p:spPr bwMode="auto">
            <a:xfrm>
              <a:off x="6731001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3" name="Oval 1817"/>
            <p:cNvSpPr>
              <a:spLocks noChangeArrowheads="1"/>
            </p:cNvSpPr>
            <p:nvPr/>
          </p:nvSpPr>
          <p:spPr bwMode="auto">
            <a:xfrm>
              <a:off x="6821488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4" name="Oval 1818"/>
            <p:cNvSpPr>
              <a:spLocks noChangeArrowheads="1"/>
            </p:cNvSpPr>
            <p:nvPr/>
          </p:nvSpPr>
          <p:spPr bwMode="auto">
            <a:xfrm>
              <a:off x="7002463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5" name="Oval 1819"/>
            <p:cNvSpPr>
              <a:spLocks noChangeArrowheads="1"/>
            </p:cNvSpPr>
            <p:nvPr/>
          </p:nvSpPr>
          <p:spPr bwMode="auto">
            <a:xfrm>
              <a:off x="7092951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6" name="Oval 1820"/>
            <p:cNvSpPr>
              <a:spLocks noChangeArrowheads="1"/>
            </p:cNvSpPr>
            <p:nvPr/>
          </p:nvSpPr>
          <p:spPr bwMode="auto">
            <a:xfrm>
              <a:off x="7183438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7" name="Oval 1821"/>
            <p:cNvSpPr>
              <a:spLocks noChangeArrowheads="1"/>
            </p:cNvSpPr>
            <p:nvPr/>
          </p:nvSpPr>
          <p:spPr bwMode="auto">
            <a:xfrm>
              <a:off x="7273926" y="33528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8" name="Oval 1822"/>
            <p:cNvSpPr>
              <a:spLocks noChangeArrowheads="1"/>
            </p:cNvSpPr>
            <p:nvPr/>
          </p:nvSpPr>
          <p:spPr bwMode="auto">
            <a:xfrm>
              <a:off x="7366001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9" name="Oval 1823"/>
            <p:cNvSpPr>
              <a:spLocks noChangeArrowheads="1"/>
            </p:cNvSpPr>
            <p:nvPr/>
          </p:nvSpPr>
          <p:spPr bwMode="auto">
            <a:xfrm>
              <a:off x="7456488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0" name="Oval 1824"/>
            <p:cNvSpPr>
              <a:spLocks noChangeArrowheads="1"/>
            </p:cNvSpPr>
            <p:nvPr/>
          </p:nvSpPr>
          <p:spPr bwMode="auto">
            <a:xfrm>
              <a:off x="7546976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1" name="Oval 1825"/>
            <p:cNvSpPr>
              <a:spLocks noChangeArrowheads="1"/>
            </p:cNvSpPr>
            <p:nvPr/>
          </p:nvSpPr>
          <p:spPr bwMode="auto">
            <a:xfrm>
              <a:off x="7637463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2" name="Oval 1826"/>
            <p:cNvSpPr>
              <a:spLocks noChangeArrowheads="1"/>
            </p:cNvSpPr>
            <p:nvPr/>
          </p:nvSpPr>
          <p:spPr bwMode="auto">
            <a:xfrm>
              <a:off x="7727951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3" name="Oval 1827"/>
            <p:cNvSpPr>
              <a:spLocks noChangeArrowheads="1"/>
            </p:cNvSpPr>
            <p:nvPr/>
          </p:nvSpPr>
          <p:spPr bwMode="auto">
            <a:xfrm>
              <a:off x="7818438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4" name="Oval 1828"/>
            <p:cNvSpPr>
              <a:spLocks noChangeArrowheads="1"/>
            </p:cNvSpPr>
            <p:nvPr/>
          </p:nvSpPr>
          <p:spPr bwMode="auto">
            <a:xfrm>
              <a:off x="7908926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5" name="Oval 1829"/>
            <p:cNvSpPr>
              <a:spLocks noChangeArrowheads="1"/>
            </p:cNvSpPr>
            <p:nvPr/>
          </p:nvSpPr>
          <p:spPr bwMode="auto">
            <a:xfrm>
              <a:off x="7999413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6" name="Oval 1830"/>
            <p:cNvSpPr>
              <a:spLocks noChangeArrowheads="1"/>
            </p:cNvSpPr>
            <p:nvPr/>
          </p:nvSpPr>
          <p:spPr bwMode="auto">
            <a:xfrm>
              <a:off x="8089901" y="33528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7" name="Oval 1831"/>
            <p:cNvSpPr>
              <a:spLocks noChangeArrowheads="1"/>
            </p:cNvSpPr>
            <p:nvPr/>
          </p:nvSpPr>
          <p:spPr bwMode="auto">
            <a:xfrm>
              <a:off x="8181976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8" name="Oval 1832"/>
            <p:cNvSpPr>
              <a:spLocks noChangeArrowheads="1"/>
            </p:cNvSpPr>
            <p:nvPr/>
          </p:nvSpPr>
          <p:spPr bwMode="auto">
            <a:xfrm>
              <a:off x="8272463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9" name="Oval 1833"/>
            <p:cNvSpPr>
              <a:spLocks noChangeArrowheads="1"/>
            </p:cNvSpPr>
            <p:nvPr/>
          </p:nvSpPr>
          <p:spPr bwMode="auto">
            <a:xfrm>
              <a:off x="8362951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0" name="Oval 1834"/>
            <p:cNvSpPr>
              <a:spLocks noChangeArrowheads="1"/>
            </p:cNvSpPr>
            <p:nvPr/>
          </p:nvSpPr>
          <p:spPr bwMode="auto">
            <a:xfrm>
              <a:off x="8453438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1" name="Oval 1835"/>
            <p:cNvSpPr>
              <a:spLocks noChangeArrowheads="1"/>
            </p:cNvSpPr>
            <p:nvPr/>
          </p:nvSpPr>
          <p:spPr bwMode="auto">
            <a:xfrm>
              <a:off x="8543926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2" name="Oval 1836"/>
            <p:cNvSpPr>
              <a:spLocks noChangeArrowheads="1"/>
            </p:cNvSpPr>
            <p:nvPr/>
          </p:nvSpPr>
          <p:spPr bwMode="auto">
            <a:xfrm>
              <a:off x="8634413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3" name="Oval 1837"/>
            <p:cNvSpPr>
              <a:spLocks noChangeArrowheads="1"/>
            </p:cNvSpPr>
            <p:nvPr/>
          </p:nvSpPr>
          <p:spPr bwMode="auto">
            <a:xfrm>
              <a:off x="8724901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4" name="Oval 1838"/>
            <p:cNvSpPr>
              <a:spLocks noChangeArrowheads="1"/>
            </p:cNvSpPr>
            <p:nvPr/>
          </p:nvSpPr>
          <p:spPr bwMode="auto">
            <a:xfrm>
              <a:off x="8815388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5" name="Oval 1839"/>
            <p:cNvSpPr>
              <a:spLocks noChangeArrowheads="1"/>
            </p:cNvSpPr>
            <p:nvPr/>
          </p:nvSpPr>
          <p:spPr bwMode="auto">
            <a:xfrm>
              <a:off x="8905876" y="33528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6" name="Oval 1840"/>
            <p:cNvSpPr>
              <a:spLocks noChangeArrowheads="1"/>
            </p:cNvSpPr>
            <p:nvPr/>
          </p:nvSpPr>
          <p:spPr bwMode="auto">
            <a:xfrm>
              <a:off x="8997951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7" name="Oval 1841"/>
            <p:cNvSpPr>
              <a:spLocks noChangeArrowheads="1"/>
            </p:cNvSpPr>
            <p:nvPr/>
          </p:nvSpPr>
          <p:spPr bwMode="auto">
            <a:xfrm>
              <a:off x="9088438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8" name="Oval 1842"/>
            <p:cNvSpPr>
              <a:spLocks noChangeArrowheads="1"/>
            </p:cNvSpPr>
            <p:nvPr/>
          </p:nvSpPr>
          <p:spPr bwMode="auto">
            <a:xfrm>
              <a:off x="9178926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9" name="Oval 1843"/>
            <p:cNvSpPr>
              <a:spLocks noChangeArrowheads="1"/>
            </p:cNvSpPr>
            <p:nvPr/>
          </p:nvSpPr>
          <p:spPr bwMode="auto">
            <a:xfrm>
              <a:off x="9269413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0" name="Oval 1844"/>
            <p:cNvSpPr>
              <a:spLocks noChangeArrowheads="1"/>
            </p:cNvSpPr>
            <p:nvPr/>
          </p:nvSpPr>
          <p:spPr bwMode="auto">
            <a:xfrm>
              <a:off x="9359901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1" name="Oval 1845"/>
            <p:cNvSpPr>
              <a:spLocks noChangeArrowheads="1"/>
            </p:cNvSpPr>
            <p:nvPr/>
          </p:nvSpPr>
          <p:spPr bwMode="auto">
            <a:xfrm>
              <a:off x="9450388" y="335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2" name="Oval 1846"/>
            <p:cNvSpPr>
              <a:spLocks noChangeArrowheads="1"/>
            </p:cNvSpPr>
            <p:nvPr/>
          </p:nvSpPr>
          <p:spPr bwMode="auto">
            <a:xfrm>
              <a:off x="174466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" name="Oval 1847"/>
            <p:cNvSpPr>
              <a:spLocks noChangeArrowheads="1"/>
            </p:cNvSpPr>
            <p:nvPr/>
          </p:nvSpPr>
          <p:spPr bwMode="auto">
            <a:xfrm>
              <a:off x="183515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" name="Oval 1848"/>
            <p:cNvSpPr>
              <a:spLocks noChangeArrowheads="1"/>
            </p:cNvSpPr>
            <p:nvPr/>
          </p:nvSpPr>
          <p:spPr bwMode="auto">
            <a:xfrm>
              <a:off x="192563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" name="Oval 1849"/>
            <p:cNvSpPr>
              <a:spLocks noChangeArrowheads="1"/>
            </p:cNvSpPr>
            <p:nvPr/>
          </p:nvSpPr>
          <p:spPr bwMode="auto">
            <a:xfrm>
              <a:off x="201612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" name="Oval 1850"/>
            <p:cNvSpPr>
              <a:spLocks noChangeArrowheads="1"/>
            </p:cNvSpPr>
            <p:nvPr/>
          </p:nvSpPr>
          <p:spPr bwMode="auto">
            <a:xfrm>
              <a:off x="210661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" name="Oval 1851"/>
            <p:cNvSpPr>
              <a:spLocks noChangeArrowheads="1"/>
            </p:cNvSpPr>
            <p:nvPr/>
          </p:nvSpPr>
          <p:spPr bwMode="auto">
            <a:xfrm>
              <a:off x="219710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8" name="Oval 1852"/>
            <p:cNvSpPr>
              <a:spLocks noChangeArrowheads="1"/>
            </p:cNvSpPr>
            <p:nvPr/>
          </p:nvSpPr>
          <p:spPr bwMode="auto">
            <a:xfrm>
              <a:off x="228758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9" name="Oval 1853"/>
            <p:cNvSpPr>
              <a:spLocks noChangeArrowheads="1"/>
            </p:cNvSpPr>
            <p:nvPr/>
          </p:nvSpPr>
          <p:spPr bwMode="auto">
            <a:xfrm>
              <a:off x="237807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0" name="Oval 1854"/>
            <p:cNvSpPr>
              <a:spLocks noChangeArrowheads="1"/>
            </p:cNvSpPr>
            <p:nvPr/>
          </p:nvSpPr>
          <p:spPr bwMode="auto">
            <a:xfrm>
              <a:off x="247015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1" name="Oval 1855"/>
            <p:cNvSpPr>
              <a:spLocks noChangeArrowheads="1"/>
            </p:cNvSpPr>
            <p:nvPr/>
          </p:nvSpPr>
          <p:spPr bwMode="auto">
            <a:xfrm>
              <a:off x="256063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2" name="Oval 1856"/>
            <p:cNvSpPr>
              <a:spLocks noChangeArrowheads="1"/>
            </p:cNvSpPr>
            <p:nvPr/>
          </p:nvSpPr>
          <p:spPr bwMode="auto">
            <a:xfrm>
              <a:off x="265112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3" name="Oval 1857"/>
            <p:cNvSpPr>
              <a:spLocks noChangeArrowheads="1"/>
            </p:cNvSpPr>
            <p:nvPr/>
          </p:nvSpPr>
          <p:spPr bwMode="auto">
            <a:xfrm>
              <a:off x="274161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4" name="Oval 1858"/>
            <p:cNvSpPr>
              <a:spLocks noChangeArrowheads="1"/>
            </p:cNvSpPr>
            <p:nvPr/>
          </p:nvSpPr>
          <p:spPr bwMode="auto">
            <a:xfrm>
              <a:off x="283210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5" name="Oval 1859"/>
            <p:cNvSpPr>
              <a:spLocks noChangeArrowheads="1"/>
            </p:cNvSpPr>
            <p:nvPr/>
          </p:nvSpPr>
          <p:spPr bwMode="auto">
            <a:xfrm>
              <a:off x="292258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6" name="Oval 1860"/>
            <p:cNvSpPr>
              <a:spLocks noChangeArrowheads="1"/>
            </p:cNvSpPr>
            <p:nvPr/>
          </p:nvSpPr>
          <p:spPr bwMode="auto">
            <a:xfrm>
              <a:off x="301307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7" name="Oval 1861"/>
            <p:cNvSpPr>
              <a:spLocks noChangeArrowheads="1"/>
            </p:cNvSpPr>
            <p:nvPr/>
          </p:nvSpPr>
          <p:spPr bwMode="auto">
            <a:xfrm>
              <a:off x="310356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8" name="Oval 1862"/>
            <p:cNvSpPr>
              <a:spLocks noChangeArrowheads="1"/>
            </p:cNvSpPr>
            <p:nvPr/>
          </p:nvSpPr>
          <p:spPr bwMode="auto">
            <a:xfrm>
              <a:off x="319405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9" name="Oval 1863"/>
            <p:cNvSpPr>
              <a:spLocks noChangeArrowheads="1"/>
            </p:cNvSpPr>
            <p:nvPr/>
          </p:nvSpPr>
          <p:spPr bwMode="auto">
            <a:xfrm>
              <a:off x="328612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0" name="Oval 1864"/>
            <p:cNvSpPr>
              <a:spLocks noChangeArrowheads="1"/>
            </p:cNvSpPr>
            <p:nvPr/>
          </p:nvSpPr>
          <p:spPr bwMode="auto">
            <a:xfrm>
              <a:off x="337661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1" name="Oval 1865"/>
            <p:cNvSpPr>
              <a:spLocks noChangeArrowheads="1"/>
            </p:cNvSpPr>
            <p:nvPr/>
          </p:nvSpPr>
          <p:spPr bwMode="auto">
            <a:xfrm>
              <a:off x="346710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2" name="Oval 1866"/>
            <p:cNvSpPr>
              <a:spLocks noChangeArrowheads="1"/>
            </p:cNvSpPr>
            <p:nvPr/>
          </p:nvSpPr>
          <p:spPr bwMode="auto">
            <a:xfrm>
              <a:off x="546100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3" name="Oval 1867"/>
            <p:cNvSpPr>
              <a:spLocks noChangeArrowheads="1"/>
            </p:cNvSpPr>
            <p:nvPr/>
          </p:nvSpPr>
          <p:spPr bwMode="auto">
            <a:xfrm>
              <a:off x="555148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4" name="Oval 1868"/>
            <p:cNvSpPr>
              <a:spLocks noChangeArrowheads="1"/>
            </p:cNvSpPr>
            <p:nvPr/>
          </p:nvSpPr>
          <p:spPr bwMode="auto">
            <a:xfrm>
              <a:off x="5641976" y="344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5" name="Oval 1869"/>
            <p:cNvSpPr>
              <a:spLocks noChangeArrowheads="1"/>
            </p:cNvSpPr>
            <p:nvPr/>
          </p:nvSpPr>
          <p:spPr bwMode="auto">
            <a:xfrm>
              <a:off x="573405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6" name="Oval 1870"/>
            <p:cNvSpPr>
              <a:spLocks noChangeArrowheads="1"/>
            </p:cNvSpPr>
            <p:nvPr/>
          </p:nvSpPr>
          <p:spPr bwMode="auto">
            <a:xfrm>
              <a:off x="591502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7" name="Oval 1871"/>
            <p:cNvSpPr>
              <a:spLocks noChangeArrowheads="1"/>
            </p:cNvSpPr>
            <p:nvPr/>
          </p:nvSpPr>
          <p:spPr bwMode="auto">
            <a:xfrm>
              <a:off x="600551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8" name="Oval 1872"/>
            <p:cNvSpPr>
              <a:spLocks noChangeArrowheads="1"/>
            </p:cNvSpPr>
            <p:nvPr/>
          </p:nvSpPr>
          <p:spPr bwMode="auto">
            <a:xfrm>
              <a:off x="609600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9" name="Oval 1873"/>
            <p:cNvSpPr>
              <a:spLocks noChangeArrowheads="1"/>
            </p:cNvSpPr>
            <p:nvPr/>
          </p:nvSpPr>
          <p:spPr bwMode="auto">
            <a:xfrm>
              <a:off x="618648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0" name="Oval 1874"/>
            <p:cNvSpPr>
              <a:spLocks noChangeArrowheads="1"/>
            </p:cNvSpPr>
            <p:nvPr/>
          </p:nvSpPr>
          <p:spPr bwMode="auto">
            <a:xfrm>
              <a:off x="627697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1" name="Oval 1875"/>
            <p:cNvSpPr>
              <a:spLocks noChangeArrowheads="1"/>
            </p:cNvSpPr>
            <p:nvPr/>
          </p:nvSpPr>
          <p:spPr bwMode="auto">
            <a:xfrm>
              <a:off x="664051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2" name="Oval 1876"/>
            <p:cNvSpPr>
              <a:spLocks noChangeArrowheads="1"/>
            </p:cNvSpPr>
            <p:nvPr/>
          </p:nvSpPr>
          <p:spPr bwMode="auto">
            <a:xfrm>
              <a:off x="673100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3" name="Oval 1877"/>
            <p:cNvSpPr>
              <a:spLocks noChangeArrowheads="1"/>
            </p:cNvSpPr>
            <p:nvPr/>
          </p:nvSpPr>
          <p:spPr bwMode="auto">
            <a:xfrm>
              <a:off x="682148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4" name="Oval 1878"/>
            <p:cNvSpPr>
              <a:spLocks noChangeArrowheads="1"/>
            </p:cNvSpPr>
            <p:nvPr/>
          </p:nvSpPr>
          <p:spPr bwMode="auto">
            <a:xfrm>
              <a:off x="700246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5" name="Oval 1879"/>
            <p:cNvSpPr>
              <a:spLocks noChangeArrowheads="1"/>
            </p:cNvSpPr>
            <p:nvPr/>
          </p:nvSpPr>
          <p:spPr bwMode="auto">
            <a:xfrm>
              <a:off x="709295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6" name="Oval 1880"/>
            <p:cNvSpPr>
              <a:spLocks noChangeArrowheads="1"/>
            </p:cNvSpPr>
            <p:nvPr/>
          </p:nvSpPr>
          <p:spPr bwMode="auto">
            <a:xfrm>
              <a:off x="718343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7" name="Oval 1881"/>
            <p:cNvSpPr>
              <a:spLocks noChangeArrowheads="1"/>
            </p:cNvSpPr>
            <p:nvPr/>
          </p:nvSpPr>
          <p:spPr bwMode="auto">
            <a:xfrm>
              <a:off x="7273926" y="344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8" name="Oval 1882"/>
            <p:cNvSpPr>
              <a:spLocks noChangeArrowheads="1"/>
            </p:cNvSpPr>
            <p:nvPr/>
          </p:nvSpPr>
          <p:spPr bwMode="auto">
            <a:xfrm>
              <a:off x="736600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9" name="Oval 1883"/>
            <p:cNvSpPr>
              <a:spLocks noChangeArrowheads="1"/>
            </p:cNvSpPr>
            <p:nvPr/>
          </p:nvSpPr>
          <p:spPr bwMode="auto">
            <a:xfrm>
              <a:off x="745648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0" name="Oval 1884"/>
            <p:cNvSpPr>
              <a:spLocks noChangeArrowheads="1"/>
            </p:cNvSpPr>
            <p:nvPr/>
          </p:nvSpPr>
          <p:spPr bwMode="auto">
            <a:xfrm>
              <a:off x="754697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1" name="Oval 1885"/>
            <p:cNvSpPr>
              <a:spLocks noChangeArrowheads="1"/>
            </p:cNvSpPr>
            <p:nvPr/>
          </p:nvSpPr>
          <p:spPr bwMode="auto">
            <a:xfrm>
              <a:off x="763746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2" name="Oval 1886"/>
            <p:cNvSpPr>
              <a:spLocks noChangeArrowheads="1"/>
            </p:cNvSpPr>
            <p:nvPr/>
          </p:nvSpPr>
          <p:spPr bwMode="auto">
            <a:xfrm>
              <a:off x="772795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3" name="Oval 1887"/>
            <p:cNvSpPr>
              <a:spLocks noChangeArrowheads="1"/>
            </p:cNvSpPr>
            <p:nvPr/>
          </p:nvSpPr>
          <p:spPr bwMode="auto">
            <a:xfrm>
              <a:off x="781843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4" name="Oval 1888"/>
            <p:cNvSpPr>
              <a:spLocks noChangeArrowheads="1"/>
            </p:cNvSpPr>
            <p:nvPr/>
          </p:nvSpPr>
          <p:spPr bwMode="auto">
            <a:xfrm>
              <a:off x="790892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5" name="Oval 1889"/>
            <p:cNvSpPr>
              <a:spLocks noChangeArrowheads="1"/>
            </p:cNvSpPr>
            <p:nvPr/>
          </p:nvSpPr>
          <p:spPr bwMode="auto">
            <a:xfrm>
              <a:off x="799941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6" name="Oval 1890"/>
            <p:cNvSpPr>
              <a:spLocks noChangeArrowheads="1"/>
            </p:cNvSpPr>
            <p:nvPr/>
          </p:nvSpPr>
          <p:spPr bwMode="auto">
            <a:xfrm>
              <a:off x="8089901" y="344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7" name="Oval 1891"/>
            <p:cNvSpPr>
              <a:spLocks noChangeArrowheads="1"/>
            </p:cNvSpPr>
            <p:nvPr/>
          </p:nvSpPr>
          <p:spPr bwMode="auto">
            <a:xfrm>
              <a:off x="818197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8" name="Oval 1892"/>
            <p:cNvSpPr>
              <a:spLocks noChangeArrowheads="1"/>
            </p:cNvSpPr>
            <p:nvPr/>
          </p:nvSpPr>
          <p:spPr bwMode="auto">
            <a:xfrm>
              <a:off x="827246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9" name="Oval 1893"/>
            <p:cNvSpPr>
              <a:spLocks noChangeArrowheads="1"/>
            </p:cNvSpPr>
            <p:nvPr/>
          </p:nvSpPr>
          <p:spPr bwMode="auto">
            <a:xfrm>
              <a:off x="836295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0" name="Oval 1894"/>
            <p:cNvSpPr>
              <a:spLocks noChangeArrowheads="1"/>
            </p:cNvSpPr>
            <p:nvPr/>
          </p:nvSpPr>
          <p:spPr bwMode="auto">
            <a:xfrm>
              <a:off x="845343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1" name="Oval 1895"/>
            <p:cNvSpPr>
              <a:spLocks noChangeArrowheads="1"/>
            </p:cNvSpPr>
            <p:nvPr/>
          </p:nvSpPr>
          <p:spPr bwMode="auto">
            <a:xfrm>
              <a:off x="854392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2" name="Oval 1896"/>
            <p:cNvSpPr>
              <a:spLocks noChangeArrowheads="1"/>
            </p:cNvSpPr>
            <p:nvPr/>
          </p:nvSpPr>
          <p:spPr bwMode="auto">
            <a:xfrm>
              <a:off x="863441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3" name="Oval 1897"/>
            <p:cNvSpPr>
              <a:spLocks noChangeArrowheads="1"/>
            </p:cNvSpPr>
            <p:nvPr/>
          </p:nvSpPr>
          <p:spPr bwMode="auto">
            <a:xfrm>
              <a:off x="872490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4" name="Oval 1898"/>
            <p:cNvSpPr>
              <a:spLocks noChangeArrowheads="1"/>
            </p:cNvSpPr>
            <p:nvPr/>
          </p:nvSpPr>
          <p:spPr bwMode="auto">
            <a:xfrm>
              <a:off x="881538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5" name="Oval 1899"/>
            <p:cNvSpPr>
              <a:spLocks noChangeArrowheads="1"/>
            </p:cNvSpPr>
            <p:nvPr/>
          </p:nvSpPr>
          <p:spPr bwMode="auto">
            <a:xfrm>
              <a:off x="8905876" y="34448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6" name="Oval 1900"/>
            <p:cNvSpPr>
              <a:spLocks noChangeArrowheads="1"/>
            </p:cNvSpPr>
            <p:nvPr/>
          </p:nvSpPr>
          <p:spPr bwMode="auto">
            <a:xfrm>
              <a:off x="899795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7" name="Oval 1901"/>
            <p:cNvSpPr>
              <a:spLocks noChangeArrowheads="1"/>
            </p:cNvSpPr>
            <p:nvPr/>
          </p:nvSpPr>
          <p:spPr bwMode="auto">
            <a:xfrm>
              <a:off x="908843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8" name="Oval 1902"/>
            <p:cNvSpPr>
              <a:spLocks noChangeArrowheads="1"/>
            </p:cNvSpPr>
            <p:nvPr/>
          </p:nvSpPr>
          <p:spPr bwMode="auto">
            <a:xfrm>
              <a:off x="9178926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9" name="Oval 1903"/>
            <p:cNvSpPr>
              <a:spLocks noChangeArrowheads="1"/>
            </p:cNvSpPr>
            <p:nvPr/>
          </p:nvSpPr>
          <p:spPr bwMode="auto">
            <a:xfrm>
              <a:off x="926941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0" name="Oval 1904"/>
            <p:cNvSpPr>
              <a:spLocks noChangeArrowheads="1"/>
            </p:cNvSpPr>
            <p:nvPr/>
          </p:nvSpPr>
          <p:spPr bwMode="auto">
            <a:xfrm>
              <a:off x="9359901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1" name="Oval 1905"/>
            <p:cNvSpPr>
              <a:spLocks noChangeArrowheads="1"/>
            </p:cNvSpPr>
            <p:nvPr/>
          </p:nvSpPr>
          <p:spPr bwMode="auto">
            <a:xfrm>
              <a:off x="9450388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2" name="Oval 1906"/>
            <p:cNvSpPr>
              <a:spLocks noChangeArrowheads="1"/>
            </p:cNvSpPr>
            <p:nvPr/>
          </p:nvSpPr>
          <p:spPr bwMode="auto">
            <a:xfrm>
              <a:off x="9631363" y="34448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3" name="Oval 1907"/>
            <p:cNvSpPr>
              <a:spLocks noChangeArrowheads="1"/>
            </p:cNvSpPr>
            <p:nvPr/>
          </p:nvSpPr>
          <p:spPr bwMode="auto">
            <a:xfrm>
              <a:off x="174466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4" name="Oval 1908"/>
            <p:cNvSpPr>
              <a:spLocks noChangeArrowheads="1"/>
            </p:cNvSpPr>
            <p:nvPr/>
          </p:nvSpPr>
          <p:spPr bwMode="auto">
            <a:xfrm>
              <a:off x="183515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5" name="Oval 1909"/>
            <p:cNvSpPr>
              <a:spLocks noChangeArrowheads="1"/>
            </p:cNvSpPr>
            <p:nvPr/>
          </p:nvSpPr>
          <p:spPr bwMode="auto">
            <a:xfrm>
              <a:off x="192563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6" name="Oval 1910"/>
            <p:cNvSpPr>
              <a:spLocks noChangeArrowheads="1"/>
            </p:cNvSpPr>
            <p:nvPr/>
          </p:nvSpPr>
          <p:spPr bwMode="auto">
            <a:xfrm>
              <a:off x="201612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7" name="Oval 1911"/>
            <p:cNvSpPr>
              <a:spLocks noChangeArrowheads="1"/>
            </p:cNvSpPr>
            <p:nvPr/>
          </p:nvSpPr>
          <p:spPr bwMode="auto">
            <a:xfrm>
              <a:off x="210661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8" name="Oval 1912"/>
            <p:cNvSpPr>
              <a:spLocks noChangeArrowheads="1"/>
            </p:cNvSpPr>
            <p:nvPr/>
          </p:nvSpPr>
          <p:spPr bwMode="auto">
            <a:xfrm>
              <a:off x="219710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9" name="Oval 1913"/>
            <p:cNvSpPr>
              <a:spLocks noChangeArrowheads="1"/>
            </p:cNvSpPr>
            <p:nvPr/>
          </p:nvSpPr>
          <p:spPr bwMode="auto">
            <a:xfrm>
              <a:off x="228758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0" name="Oval 1914"/>
            <p:cNvSpPr>
              <a:spLocks noChangeArrowheads="1"/>
            </p:cNvSpPr>
            <p:nvPr/>
          </p:nvSpPr>
          <p:spPr bwMode="auto">
            <a:xfrm>
              <a:off x="237807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1" name="Oval 1915"/>
            <p:cNvSpPr>
              <a:spLocks noChangeArrowheads="1"/>
            </p:cNvSpPr>
            <p:nvPr/>
          </p:nvSpPr>
          <p:spPr bwMode="auto">
            <a:xfrm>
              <a:off x="247015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2" name="Oval 1916"/>
            <p:cNvSpPr>
              <a:spLocks noChangeArrowheads="1"/>
            </p:cNvSpPr>
            <p:nvPr/>
          </p:nvSpPr>
          <p:spPr bwMode="auto">
            <a:xfrm>
              <a:off x="256063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3" name="Oval 1917"/>
            <p:cNvSpPr>
              <a:spLocks noChangeArrowheads="1"/>
            </p:cNvSpPr>
            <p:nvPr/>
          </p:nvSpPr>
          <p:spPr bwMode="auto">
            <a:xfrm>
              <a:off x="265112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4" name="Oval 1918"/>
            <p:cNvSpPr>
              <a:spLocks noChangeArrowheads="1"/>
            </p:cNvSpPr>
            <p:nvPr/>
          </p:nvSpPr>
          <p:spPr bwMode="auto">
            <a:xfrm>
              <a:off x="274161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5" name="Oval 1919"/>
            <p:cNvSpPr>
              <a:spLocks noChangeArrowheads="1"/>
            </p:cNvSpPr>
            <p:nvPr/>
          </p:nvSpPr>
          <p:spPr bwMode="auto">
            <a:xfrm>
              <a:off x="292258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6" name="Oval 1920"/>
            <p:cNvSpPr>
              <a:spLocks noChangeArrowheads="1"/>
            </p:cNvSpPr>
            <p:nvPr/>
          </p:nvSpPr>
          <p:spPr bwMode="auto">
            <a:xfrm>
              <a:off x="310356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7" name="Oval 1921"/>
            <p:cNvSpPr>
              <a:spLocks noChangeArrowheads="1"/>
            </p:cNvSpPr>
            <p:nvPr/>
          </p:nvSpPr>
          <p:spPr bwMode="auto">
            <a:xfrm>
              <a:off x="319405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8" name="Oval 1922"/>
            <p:cNvSpPr>
              <a:spLocks noChangeArrowheads="1"/>
            </p:cNvSpPr>
            <p:nvPr/>
          </p:nvSpPr>
          <p:spPr bwMode="auto">
            <a:xfrm>
              <a:off x="328612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9" name="Oval 1923"/>
            <p:cNvSpPr>
              <a:spLocks noChangeArrowheads="1"/>
            </p:cNvSpPr>
            <p:nvPr/>
          </p:nvSpPr>
          <p:spPr bwMode="auto">
            <a:xfrm>
              <a:off x="518953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0" name="Oval 1924"/>
            <p:cNvSpPr>
              <a:spLocks noChangeArrowheads="1"/>
            </p:cNvSpPr>
            <p:nvPr/>
          </p:nvSpPr>
          <p:spPr bwMode="auto">
            <a:xfrm>
              <a:off x="528002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1" name="Oval 1925"/>
            <p:cNvSpPr>
              <a:spLocks noChangeArrowheads="1"/>
            </p:cNvSpPr>
            <p:nvPr/>
          </p:nvSpPr>
          <p:spPr bwMode="auto">
            <a:xfrm>
              <a:off x="537051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2" name="Oval 1926"/>
            <p:cNvSpPr>
              <a:spLocks noChangeArrowheads="1"/>
            </p:cNvSpPr>
            <p:nvPr/>
          </p:nvSpPr>
          <p:spPr bwMode="auto">
            <a:xfrm>
              <a:off x="546100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3" name="Oval 1927"/>
            <p:cNvSpPr>
              <a:spLocks noChangeArrowheads="1"/>
            </p:cNvSpPr>
            <p:nvPr/>
          </p:nvSpPr>
          <p:spPr bwMode="auto">
            <a:xfrm>
              <a:off x="582453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4" name="Oval 1928"/>
            <p:cNvSpPr>
              <a:spLocks noChangeArrowheads="1"/>
            </p:cNvSpPr>
            <p:nvPr/>
          </p:nvSpPr>
          <p:spPr bwMode="auto">
            <a:xfrm>
              <a:off x="600551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5" name="Oval 1929"/>
            <p:cNvSpPr>
              <a:spLocks noChangeArrowheads="1"/>
            </p:cNvSpPr>
            <p:nvPr/>
          </p:nvSpPr>
          <p:spPr bwMode="auto">
            <a:xfrm>
              <a:off x="609600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6" name="Oval 1930"/>
            <p:cNvSpPr>
              <a:spLocks noChangeArrowheads="1"/>
            </p:cNvSpPr>
            <p:nvPr/>
          </p:nvSpPr>
          <p:spPr bwMode="auto">
            <a:xfrm>
              <a:off x="618648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7" name="Oval 1931"/>
            <p:cNvSpPr>
              <a:spLocks noChangeArrowheads="1"/>
            </p:cNvSpPr>
            <p:nvPr/>
          </p:nvSpPr>
          <p:spPr bwMode="auto">
            <a:xfrm>
              <a:off x="6457951" y="3535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8" name="Oval 1932"/>
            <p:cNvSpPr>
              <a:spLocks noChangeArrowheads="1"/>
            </p:cNvSpPr>
            <p:nvPr/>
          </p:nvSpPr>
          <p:spPr bwMode="auto">
            <a:xfrm>
              <a:off x="673100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9" name="Oval 1933"/>
            <p:cNvSpPr>
              <a:spLocks noChangeArrowheads="1"/>
            </p:cNvSpPr>
            <p:nvPr/>
          </p:nvSpPr>
          <p:spPr bwMode="auto">
            <a:xfrm>
              <a:off x="682148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0" name="Oval 1934"/>
            <p:cNvSpPr>
              <a:spLocks noChangeArrowheads="1"/>
            </p:cNvSpPr>
            <p:nvPr/>
          </p:nvSpPr>
          <p:spPr bwMode="auto">
            <a:xfrm>
              <a:off x="700246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1" name="Oval 1935"/>
            <p:cNvSpPr>
              <a:spLocks noChangeArrowheads="1"/>
            </p:cNvSpPr>
            <p:nvPr/>
          </p:nvSpPr>
          <p:spPr bwMode="auto">
            <a:xfrm>
              <a:off x="709295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2" name="Oval 1936"/>
            <p:cNvSpPr>
              <a:spLocks noChangeArrowheads="1"/>
            </p:cNvSpPr>
            <p:nvPr/>
          </p:nvSpPr>
          <p:spPr bwMode="auto">
            <a:xfrm>
              <a:off x="718343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3" name="Oval 1937"/>
            <p:cNvSpPr>
              <a:spLocks noChangeArrowheads="1"/>
            </p:cNvSpPr>
            <p:nvPr/>
          </p:nvSpPr>
          <p:spPr bwMode="auto">
            <a:xfrm>
              <a:off x="7273926" y="3535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4" name="Oval 1938"/>
            <p:cNvSpPr>
              <a:spLocks noChangeArrowheads="1"/>
            </p:cNvSpPr>
            <p:nvPr/>
          </p:nvSpPr>
          <p:spPr bwMode="auto">
            <a:xfrm>
              <a:off x="736600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5" name="Oval 1939"/>
            <p:cNvSpPr>
              <a:spLocks noChangeArrowheads="1"/>
            </p:cNvSpPr>
            <p:nvPr/>
          </p:nvSpPr>
          <p:spPr bwMode="auto">
            <a:xfrm>
              <a:off x="745648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6" name="Oval 1940"/>
            <p:cNvSpPr>
              <a:spLocks noChangeArrowheads="1"/>
            </p:cNvSpPr>
            <p:nvPr/>
          </p:nvSpPr>
          <p:spPr bwMode="auto">
            <a:xfrm>
              <a:off x="754697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7" name="Oval 1941"/>
            <p:cNvSpPr>
              <a:spLocks noChangeArrowheads="1"/>
            </p:cNvSpPr>
            <p:nvPr/>
          </p:nvSpPr>
          <p:spPr bwMode="auto">
            <a:xfrm>
              <a:off x="763746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8" name="Oval 1942"/>
            <p:cNvSpPr>
              <a:spLocks noChangeArrowheads="1"/>
            </p:cNvSpPr>
            <p:nvPr/>
          </p:nvSpPr>
          <p:spPr bwMode="auto">
            <a:xfrm>
              <a:off x="772795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9" name="Oval 1943"/>
            <p:cNvSpPr>
              <a:spLocks noChangeArrowheads="1"/>
            </p:cNvSpPr>
            <p:nvPr/>
          </p:nvSpPr>
          <p:spPr bwMode="auto">
            <a:xfrm>
              <a:off x="781843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0" name="Oval 1944"/>
            <p:cNvSpPr>
              <a:spLocks noChangeArrowheads="1"/>
            </p:cNvSpPr>
            <p:nvPr/>
          </p:nvSpPr>
          <p:spPr bwMode="auto">
            <a:xfrm>
              <a:off x="790892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1" name="Oval 1945"/>
            <p:cNvSpPr>
              <a:spLocks noChangeArrowheads="1"/>
            </p:cNvSpPr>
            <p:nvPr/>
          </p:nvSpPr>
          <p:spPr bwMode="auto">
            <a:xfrm>
              <a:off x="799941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2" name="Oval 1946"/>
            <p:cNvSpPr>
              <a:spLocks noChangeArrowheads="1"/>
            </p:cNvSpPr>
            <p:nvPr/>
          </p:nvSpPr>
          <p:spPr bwMode="auto">
            <a:xfrm>
              <a:off x="8089901" y="3535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3" name="Oval 1947"/>
            <p:cNvSpPr>
              <a:spLocks noChangeArrowheads="1"/>
            </p:cNvSpPr>
            <p:nvPr/>
          </p:nvSpPr>
          <p:spPr bwMode="auto">
            <a:xfrm>
              <a:off x="818197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4" name="Oval 1948"/>
            <p:cNvSpPr>
              <a:spLocks noChangeArrowheads="1"/>
            </p:cNvSpPr>
            <p:nvPr/>
          </p:nvSpPr>
          <p:spPr bwMode="auto">
            <a:xfrm>
              <a:off x="827246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5" name="Oval 1949"/>
            <p:cNvSpPr>
              <a:spLocks noChangeArrowheads="1"/>
            </p:cNvSpPr>
            <p:nvPr/>
          </p:nvSpPr>
          <p:spPr bwMode="auto">
            <a:xfrm>
              <a:off x="836295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6" name="Oval 1950"/>
            <p:cNvSpPr>
              <a:spLocks noChangeArrowheads="1"/>
            </p:cNvSpPr>
            <p:nvPr/>
          </p:nvSpPr>
          <p:spPr bwMode="auto">
            <a:xfrm>
              <a:off x="845343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7" name="Oval 1951"/>
            <p:cNvSpPr>
              <a:spLocks noChangeArrowheads="1"/>
            </p:cNvSpPr>
            <p:nvPr/>
          </p:nvSpPr>
          <p:spPr bwMode="auto">
            <a:xfrm>
              <a:off x="854392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8" name="Oval 1952"/>
            <p:cNvSpPr>
              <a:spLocks noChangeArrowheads="1"/>
            </p:cNvSpPr>
            <p:nvPr/>
          </p:nvSpPr>
          <p:spPr bwMode="auto">
            <a:xfrm>
              <a:off x="863441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9" name="Oval 1953"/>
            <p:cNvSpPr>
              <a:spLocks noChangeArrowheads="1"/>
            </p:cNvSpPr>
            <p:nvPr/>
          </p:nvSpPr>
          <p:spPr bwMode="auto">
            <a:xfrm>
              <a:off x="872490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0" name="Oval 1954"/>
            <p:cNvSpPr>
              <a:spLocks noChangeArrowheads="1"/>
            </p:cNvSpPr>
            <p:nvPr/>
          </p:nvSpPr>
          <p:spPr bwMode="auto">
            <a:xfrm>
              <a:off x="881538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1" name="Oval 1955"/>
            <p:cNvSpPr>
              <a:spLocks noChangeArrowheads="1"/>
            </p:cNvSpPr>
            <p:nvPr/>
          </p:nvSpPr>
          <p:spPr bwMode="auto">
            <a:xfrm>
              <a:off x="8905876" y="3535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2" name="Oval 1956"/>
            <p:cNvSpPr>
              <a:spLocks noChangeArrowheads="1"/>
            </p:cNvSpPr>
            <p:nvPr/>
          </p:nvSpPr>
          <p:spPr bwMode="auto">
            <a:xfrm>
              <a:off x="8997951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3" name="Oval 1957"/>
            <p:cNvSpPr>
              <a:spLocks noChangeArrowheads="1"/>
            </p:cNvSpPr>
            <p:nvPr/>
          </p:nvSpPr>
          <p:spPr bwMode="auto">
            <a:xfrm>
              <a:off x="9088438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4" name="Oval 1958"/>
            <p:cNvSpPr>
              <a:spLocks noChangeArrowheads="1"/>
            </p:cNvSpPr>
            <p:nvPr/>
          </p:nvSpPr>
          <p:spPr bwMode="auto">
            <a:xfrm>
              <a:off x="9178926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5" name="Oval 1959"/>
            <p:cNvSpPr>
              <a:spLocks noChangeArrowheads="1"/>
            </p:cNvSpPr>
            <p:nvPr/>
          </p:nvSpPr>
          <p:spPr bwMode="auto">
            <a:xfrm>
              <a:off x="9269413" y="3535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6" name="Oval 1960"/>
            <p:cNvSpPr>
              <a:spLocks noChangeArrowheads="1"/>
            </p:cNvSpPr>
            <p:nvPr/>
          </p:nvSpPr>
          <p:spPr bwMode="auto">
            <a:xfrm>
              <a:off x="183515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7" name="Oval 1961"/>
            <p:cNvSpPr>
              <a:spLocks noChangeArrowheads="1"/>
            </p:cNvSpPr>
            <p:nvPr/>
          </p:nvSpPr>
          <p:spPr bwMode="auto">
            <a:xfrm>
              <a:off x="192563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8" name="Oval 1962"/>
            <p:cNvSpPr>
              <a:spLocks noChangeArrowheads="1"/>
            </p:cNvSpPr>
            <p:nvPr/>
          </p:nvSpPr>
          <p:spPr bwMode="auto">
            <a:xfrm>
              <a:off x="201612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9" name="Oval 1963"/>
            <p:cNvSpPr>
              <a:spLocks noChangeArrowheads="1"/>
            </p:cNvSpPr>
            <p:nvPr/>
          </p:nvSpPr>
          <p:spPr bwMode="auto">
            <a:xfrm>
              <a:off x="210661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0" name="Oval 1964"/>
            <p:cNvSpPr>
              <a:spLocks noChangeArrowheads="1"/>
            </p:cNvSpPr>
            <p:nvPr/>
          </p:nvSpPr>
          <p:spPr bwMode="auto">
            <a:xfrm>
              <a:off x="219710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1" name="Oval 1965"/>
            <p:cNvSpPr>
              <a:spLocks noChangeArrowheads="1"/>
            </p:cNvSpPr>
            <p:nvPr/>
          </p:nvSpPr>
          <p:spPr bwMode="auto">
            <a:xfrm>
              <a:off x="228758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2" name="Oval 1966"/>
            <p:cNvSpPr>
              <a:spLocks noChangeArrowheads="1"/>
            </p:cNvSpPr>
            <p:nvPr/>
          </p:nvSpPr>
          <p:spPr bwMode="auto">
            <a:xfrm>
              <a:off x="237807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3" name="Oval 1967"/>
            <p:cNvSpPr>
              <a:spLocks noChangeArrowheads="1"/>
            </p:cNvSpPr>
            <p:nvPr/>
          </p:nvSpPr>
          <p:spPr bwMode="auto">
            <a:xfrm>
              <a:off x="247015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4" name="Oval 1968"/>
            <p:cNvSpPr>
              <a:spLocks noChangeArrowheads="1"/>
            </p:cNvSpPr>
            <p:nvPr/>
          </p:nvSpPr>
          <p:spPr bwMode="auto">
            <a:xfrm>
              <a:off x="256063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5" name="Oval 1969"/>
            <p:cNvSpPr>
              <a:spLocks noChangeArrowheads="1"/>
            </p:cNvSpPr>
            <p:nvPr/>
          </p:nvSpPr>
          <p:spPr bwMode="auto">
            <a:xfrm>
              <a:off x="265112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6" name="Oval 1970"/>
            <p:cNvSpPr>
              <a:spLocks noChangeArrowheads="1"/>
            </p:cNvSpPr>
            <p:nvPr/>
          </p:nvSpPr>
          <p:spPr bwMode="auto">
            <a:xfrm>
              <a:off x="274161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7" name="Oval 1971"/>
            <p:cNvSpPr>
              <a:spLocks noChangeArrowheads="1"/>
            </p:cNvSpPr>
            <p:nvPr/>
          </p:nvSpPr>
          <p:spPr bwMode="auto">
            <a:xfrm>
              <a:off x="283210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8" name="Oval 1972"/>
            <p:cNvSpPr>
              <a:spLocks noChangeArrowheads="1"/>
            </p:cNvSpPr>
            <p:nvPr/>
          </p:nvSpPr>
          <p:spPr bwMode="auto">
            <a:xfrm>
              <a:off x="292258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9" name="Oval 1973"/>
            <p:cNvSpPr>
              <a:spLocks noChangeArrowheads="1"/>
            </p:cNvSpPr>
            <p:nvPr/>
          </p:nvSpPr>
          <p:spPr bwMode="auto">
            <a:xfrm>
              <a:off x="301307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0" name="Oval 1974"/>
            <p:cNvSpPr>
              <a:spLocks noChangeArrowheads="1"/>
            </p:cNvSpPr>
            <p:nvPr/>
          </p:nvSpPr>
          <p:spPr bwMode="auto">
            <a:xfrm>
              <a:off x="310356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1" name="Oval 1975"/>
            <p:cNvSpPr>
              <a:spLocks noChangeArrowheads="1"/>
            </p:cNvSpPr>
            <p:nvPr/>
          </p:nvSpPr>
          <p:spPr bwMode="auto">
            <a:xfrm>
              <a:off x="319405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2" name="Oval 1976"/>
            <p:cNvSpPr>
              <a:spLocks noChangeArrowheads="1"/>
            </p:cNvSpPr>
            <p:nvPr/>
          </p:nvSpPr>
          <p:spPr bwMode="auto">
            <a:xfrm>
              <a:off x="518953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3" name="Oval 1977"/>
            <p:cNvSpPr>
              <a:spLocks noChangeArrowheads="1"/>
            </p:cNvSpPr>
            <p:nvPr/>
          </p:nvSpPr>
          <p:spPr bwMode="auto">
            <a:xfrm>
              <a:off x="528002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4" name="Oval 1978"/>
            <p:cNvSpPr>
              <a:spLocks noChangeArrowheads="1"/>
            </p:cNvSpPr>
            <p:nvPr/>
          </p:nvSpPr>
          <p:spPr bwMode="auto">
            <a:xfrm>
              <a:off x="537051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5" name="Oval 1979"/>
            <p:cNvSpPr>
              <a:spLocks noChangeArrowheads="1"/>
            </p:cNvSpPr>
            <p:nvPr/>
          </p:nvSpPr>
          <p:spPr bwMode="auto">
            <a:xfrm>
              <a:off x="591502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6" name="Oval 1980"/>
            <p:cNvSpPr>
              <a:spLocks noChangeArrowheads="1"/>
            </p:cNvSpPr>
            <p:nvPr/>
          </p:nvSpPr>
          <p:spPr bwMode="auto">
            <a:xfrm>
              <a:off x="609600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7" name="Oval 1981"/>
            <p:cNvSpPr>
              <a:spLocks noChangeArrowheads="1"/>
            </p:cNvSpPr>
            <p:nvPr/>
          </p:nvSpPr>
          <p:spPr bwMode="auto">
            <a:xfrm>
              <a:off x="627697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8" name="Oval 1982"/>
            <p:cNvSpPr>
              <a:spLocks noChangeArrowheads="1"/>
            </p:cNvSpPr>
            <p:nvPr/>
          </p:nvSpPr>
          <p:spPr bwMode="auto">
            <a:xfrm>
              <a:off x="636746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9" name="Oval 1983"/>
            <p:cNvSpPr>
              <a:spLocks noChangeArrowheads="1"/>
            </p:cNvSpPr>
            <p:nvPr/>
          </p:nvSpPr>
          <p:spPr bwMode="auto">
            <a:xfrm>
              <a:off x="6457951" y="362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0" name="Oval 1984"/>
            <p:cNvSpPr>
              <a:spLocks noChangeArrowheads="1"/>
            </p:cNvSpPr>
            <p:nvPr/>
          </p:nvSpPr>
          <p:spPr bwMode="auto">
            <a:xfrm>
              <a:off x="655002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1" name="Oval 1985"/>
            <p:cNvSpPr>
              <a:spLocks noChangeArrowheads="1"/>
            </p:cNvSpPr>
            <p:nvPr/>
          </p:nvSpPr>
          <p:spPr bwMode="auto">
            <a:xfrm>
              <a:off x="664051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2" name="Oval 1986"/>
            <p:cNvSpPr>
              <a:spLocks noChangeArrowheads="1"/>
            </p:cNvSpPr>
            <p:nvPr/>
          </p:nvSpPr>
          <p:spPr bwMode="auto">
            <a:xfrm>
              <a:off x="673100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3" name="Oval 1987"/>
            <p:cNvSpPr>
              <a:spLocks noChangeArrowheads="1"/>
            </p:cNvSpPr>
            <p:nvPr/>
          </p:nvSpPr>
          <p:spPr bwMode="auto">
            <a:xfrm>
              <a:off x="682148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4" name="Oval 1988"/>
            <p:cNvSpPr>
              <a:spLocks noChangeArrowheads="1"/>
            </p:cNvSpPr>
            <p:nvPr/>
          </p:nvSpPr>
          <p:spPr bwMode="auto">
            <a:xfrm>
              <a:off x="709295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5" name="Oval 1989"/>
            <p:cNvSpPr>
              <a:spLocks noChangeArrowheads="1"/>
            </p:cNvSpPr>
            <p:nvPr/>
          </p:nvSpPr>
          <p:spPr bwMode="auto">
            <a:xfrm>
              <a:off x="718343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6" name="Oval 1990"/>
            <p:cNvSpPr>
              <a:spLocks noChangeArrowheads="1"/>
            </p:cNvSpPr>
            <p:nvPr/>
          </p:nvSpPr>
          <p:spPr bwMode="auto">
            <a:xfrm>
              <a:off x="7273926" y="362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7" name="Oval 1991"/>
            <p:cNvSpPr>
              <a:spLocks noChangeArrowheads="1"/>
            </p:cNvSpPr>
            <p:nvPr/>
          </p:nvSpPr>
          <p:spPr bwMode="auto">
            <a:xfrm>
              <a:off x="736600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8" name="Oval 1992"/>
            <p:cNvSpPr>
              <a:spLocks noChangeArrowheads="1"/>
            </p:cNvSpPr>
            <p:nvPr/>
          </p:nvSpPr>
          <p:spPr bwMode="auto">
            <a:xfrm>
              <a:off x="745648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9" name="Oval 1993"/>
            <p:cNvSpPr>
              <a:spLocks noChangeArrowheads="1"/>
            </p:cNvSpPr>
            <p:nvPr/>
          </p:nvSpPr>
          <p:spPr bwMode="auto">
            <a:xfrm>
              <a:off x="754697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0" name="Oval 1994"/>
            <p:cNvSpPr>
              <a:spLocks noChangeArrowheads="1"/>
            </p:cNvSpPr>
            <p:nvPr/>
          </p:nvSpPr>
          <p:spPr bwMode="auto">
            <a:xfrm>
              <a:off x="763746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1" name="Oval 1995"/>
            <p:cNvSpPr>
              <a:spLocks noChangeArrowheads="1"/>
            </p:cNvSpPr>
            <p:nvPr/>
          </p:nvSpPr>
          <p:spPr bwMode="auto">
            <a:xfrm>
              <a:off x="772795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2" name="Oval 1996"/>
            <p:cNvSpPr>
              <a:spLocks noChangeArrowheads="1"/>
            </p:cNvSpPr>
            <p:nvPr/>
          </p:nvSpPr>
          <p:spPr bwMode="auto">
            <a:xfrm>
              <a:off x="781843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3" name="Oval 1997"/>
            <p:cNvSpPr>
              <a:spLocks noChangeArrowheads="1"/>
            </p:cNvSpPr>
            <p:nvPr/>
          </p:nvSpPr>
          <p:spPr bwMode="auto">
            <a:xfrm>
              <a:off x="790892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4" name="Oval 1998"/>
            <p:cNvSpPr>
              <a:spLocks noChangeArrowheads="1"/>
            </p:cNvSpPr>
            <p:nvPr/>
          </p:nvSpPr>
          <p:spPr bwMode="auto">
            <a:xfrm>
              <a:off x="799941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5" name="Oval 1999"/>
            <p:cNvSpPr>
              <a:spLocks noChangeArrowheads="1"/>
            </p:cNvSpPr>
            <p:nvPr/>
          </p:nvSpPr>
          <p:spPr bwMode="auto">
            <a:xfrm>
              <a:off x="8089901" y="362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6" name="Oval 2000"/>
            <p:cNvSpPr>
              <a:spLocks noChangeArrowheads="1"/>
            </p:cNvSpPr>
            <p:nvPr/>
          </p:nvSpPr>
          <p:spPr bwMode="auto">
            <a:xfrm>
              <a:off x="818197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7" name="Oval 2001"/>
            <p:cNvSpPr>
              <a:spLocks noChangeArrowheads="1"/>
            </p:cNvSpPr>
            <p:nvPr/>
          </p:nvSpPr>
          <p:spPr bwMode="auto">
            <a:xfrm>
              <a:off x="827246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8" name="Oval 2002"/>
            <p:cNvSpPr>
              <a:spLocks noChangeArrowheads="1"/>
            </p:cNvSpPr>
            <p:nvPr/>
          </p:nvSpPr>
          <p:spPr bwMode="auto">
            <a:xfrm>
              <a:off x="836295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9" name="Oval 2003"/>
            <p:cNvSpPr>
              <a:spLocks noChangeArrowheads="1"/>
            </p:cNvSpPr>
            <p:nvPr/>
          </p:nvSpPr>
          <p:spPr bwMode="auto">
            <a:xfrm>
              <a:off x="845343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0" name="Oval 2004"/>
            <p:cNvSpPr>
              <a:spLocks noChangeArrowheads="1"/>
            </p:cNvSpPr>
            <p:nvPr/>
          </p:nvSpPr>
          <p:spPr bwMode="auto">
            <a:xfrm>
              <a:off x="854392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1" name="Oval 2005"/>
            <p:cNvSpPr>
              <a:spLocks noChangeArrowheads="1"/>
            </p:cNvSpPr>
            <p:nvPr/>
          </p:nvSpPr>
          <p:spPr bwMode="auto">
            <a:xfrm>
              <a:off x="863441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2" name="Oval 2006"/>
            <p:cNvSpPr>
              <a:spLocks noChangeArrowheads="1"/>
            </p:cNvSpPr>
            <p:nvPr/>
          </p:nvSpPr>
          <p:spPr bwMode="auto">
            <a:xfrm>
              <a:off x="8724901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3" name="Oval 2007"/>
            <p:cNvSpPr>
              <a:spLocks noChangeArrowheads="1"/>
            </p:cNvSpPr>
            <p:nvPr/>
          </p:nvSpPr>
          <p:spPr bwMode="auto">
            <a:xfrm>
              <a:off x="881538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4" name="Oval 2008"/>
            <p:cNvSpPr>
              <a:spLocks noChangeArrowheads="1"/>
            </p:cNvSpPr>
            <p:nvPr/>
          </p:nvSpPr>
          <p:spPr bwMode="auto">
            <a:xfrm>
              <a:off x="8905876" y="362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5" name="Oval 2009"/>
            <p:cNvSpPr>
              <a:spLocks noChangeArrowheads="1"/>
            </p:cNvSpPr>
            <p:nvPr/>
          </p:nvSpPr>
          <p:spPr bwMode="auto">
            <a:xfrm>
              <a:off x="9088438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6" name="Oval 2010"/>
            <p:cNvSpPr>
              <a:spLocks noChangeArrowheads="1"/>
            </p:cNvSpPr>
            <p:nvPr/>
          </p:nvSpPr>
          <p:spPr bwMode="auto">
            <a:xfrm>
              <a:off x="9178926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7" name="Oval 2011"/>
            <p:cNvSpPr>
              <a:spLocks noChangeArrowheads="1"/>
            </p:cNvSpPr>
            <p:nvPr/>
          </p:nvSpPr>
          <p:spPr bwMode="auto">
            <a:xfrm>
              <a:off x="9631363" y="362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8" name="Oval 2012"/>
            <p:cNvSpPr>
              <a:spLocks noChangeArrowheads="1"/>
            </p:cNvSpPr>
            <p:nvPr/>
          </p:nvSpPr>
          <p:spPr bwMode="auto">
            <a:xfrm>
              <a:off x="1835151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9" name="Oval 2013"/>
            <p:cNvSpPr>
              <a:spLocks noChangeArrowheads="1"/>
            </p:cNvSpPr>
            <p:nvPr/>
          </p:nvSpPr>
          <p:spPr bwMode="auto">
            <a:xfrm>
              <a:off x="192563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0" name="Oval 2015"/>
            <p:cNvSpPr>
              <a:spLocks noChangeArrowheads="1"/>
            </p:cNvSpPr>
            <p:nvPr/>
          </p:nvSpPr>
          <p:spPr bwMode="auto">
            <a:xfrm>
              <a:off x="201612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1" name="Oval 2016"/>
            <p:cNvSpPr>
              <a:spLocks noChangeArrowheads="1"/>
            </p:cNvSpPr>
            <p:nvPr/>
          </p:nvSpPr>
          <p:spPr bwMode="auto">
            <a:xfrm>
              <a:off x="210661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2" name="Oval 2017"/>
            <p:cNvSpPr>
              <a:spLocks noChangeArrowheads="1"/>
            </p:cNvSpPr>
            <p:nvPr/>
          </p:nvSpPr>
          <p:spPr bwMode="auto">
            <a:xfrm>
              <a:off x="219710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3" name="Oval 2018"/>
            <p:cNvSpPr>
              <a:spLocks noChangeArrowheads="1"/>
            </p:cNvSpPr>
            <p:nvPr/>
          </p:nvSpPr>
          <p:spPr bwMode="auto">
            <a:xfrm>
              <a:off x="228758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4" name="Oval 2019"/>
            <p:cNvSpPr>
              <a:spLocks noChangeArrowheads="1"/>
            </p:cNvSpPr>
            <p:nvPr/>
          </p:nvSpPr>
          <p:spPr bwMode="auto">
            <a:xfrm>
              <a:off x="237807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5" name="Oval 2020"/>
            <p:cNvSpPr>
              <a:spLocks noChangeArrowheads="1"/>
            </p:cNvSpPr>
            <p:nvPr/>
          </p:nvSpPr>
          <p:spPr bwMode="auto">
            <a:xfrm>
              <a:off x="247015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6" name="Oval 2021"/>
            <p:cNvSpPr>
              <a:spLocks noChangeArrowheads="1"/>
            </p:cNvSpPr>
            <p:nvPr/>
          </p:nvSpPr>
          <p:spPr bwMode="auto">
            <a:xfrm>
              <a:off x="256063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7" name="Oval 2022"/>
            <p:cNvSpPr>
              <a:spLocks noChangeArrowheads="1"/>
            </p:cNvSpPr>
            <p:nvPr/>
          </p:nvSpPr>
          <p:spPr bwMode="auto">
            <a:xfrm>
              <a:off x="265112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8" name="Oval 2023"/>
            <p:cNvSpPr>
              <a:spLocks noChangeArrowheads="1"/>
            </p:cNvSpPr>
            <p:nvPr/>
          </p:nvSpPr>
          <p:spPr bwMode="auto">
            <a:xfrm>
              <a:off x="274161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9" name="Oval 2024"/>
            <p:cNvSpPr>
              <a:spLocks noChangeArrowheads="1"/>
            </p:cNvSpPr>
            <p:nvPr/>
          </p:nvSpPr>
          <p:spPr bwMode="auto">
            <a:xfrm>
              <a:off x="283210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0" name="Oval 2025"/>
            <p:cNvSpPr>
              <a:spLocks noChangeArrowheads="1"/>
            </p:cNvSpPr>
            <p:nvPr/>
          </p:nvSpPr>
          <p:spPr bwMode="auto">
            <a:xfrm>
              <a:off x="292258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1" name="Oval 2026"/>
            <p:cNvSpPr>
              <a:spLocks noChangeArrowheads="1"/>
            </p:cNvSpPr>
            <p:nvPr/>
          </p:nvSpPr>
          <p:spPr bwMode="auto">
            <a:xfrm>
              <a:off x="301307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2" name="Oval 2027"/>
            <p:cNvSpPr>
              <a:spLocks noChangeArrowheads="1"/>
            </p:cNvSpPr>
            <p:nvPr/>
          </p:nvSpPr>
          <p:spPr bwMode="auto">
            <a:xfrm>
              <a:off x="310356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3" name="Oval 2028"/>
            <p:cNvSpPr>
              <a:spLocks noChangeArrowheads="1"/>
            </p:cNvSpPr>
            <p:nvPr/>
          </p:nvSpPr>
          <p:spPr bwMode="auto">
            <a:xfrm>
              <a:off x="518953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4" name="Oval 2029"/>
            <p:cNvSpPr>
              <a:spLocks noChangeArrowheads="1"/>
            </p:cNvSpPr>
            <p:nvPr/>
          </p:nvSpPr>
          <p:spPr bwMode="auto">
            <a:xfrm>
              <a:off x="528002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5" name="Oval 2030"/>
            <p:cNvSpPr>
              <a:spLocks noChangeArrowheads="1"/>
            </p:cNvSpPr>
            <p:nvPr/>
          </p:nvSpPr>
          <p:spPr bwMode="auto">
            <a:xfrm>
              <a:off x="537051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6" name="Oval 2031"/>
            <p:cNvSpPr>
              <a:spLocks noChangeArrowheads="1"/>
            </p:cNvSpPr>
            <p:nvPr/>
          </p:nvSpPr>
          <p:spPr bwMode="auto">
            <a:xfrm>
              <a:off x="573405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7" name="Oval 2032"/>
            <p:cNvSpPr>
              <a:spLocks noChangeArrowheads="1"/>
            </p:cNvSpPr>
            <p:nvPr/>
          </p:nvSpPr>
          <p:spPr bwMode="auto">
            <a:xfrm>
              <a:off x="582453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8" name="Oval 2033"/>
            <p:cNvSpPr>
              <a:spLocks noChangeArrowheads="1"/>
            </p:cNvSpPr>
            <p:nvPr/>
          </p:nvSpPr>
          <p:spPr bwMode="auto">
            <a:xfrm>
              <a:off x="609600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9" name="Oval 2034"/>
            <p:cNvSpPr>
              <a:spLocks noChangeArrowheads="1"/>
            </p:cNvSpPr>
            <p:nvPr/>
          </p:nvSpPr>
          <p:spPr bwMode="auto">
            <a:xfrm>
              <a:off x="627697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0" name="Oval 2035"/>
            <p:cNvSpPr>
              <a:spLocks noChangeArrowheads="1"/>
            </p:cNvSpPr>
            <p:nvPr/>
          </p:nvSpPr>
          <p:spPr bwMode="auto">
            <a:xfrm>
              <a:off x="636746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1" name="Oval 2036"/>
            <p:cNvSpPr>
              <a:spLocks noChangeArrowheads="1"/>
            </p:cNvSpPr>
            <p:nvPr/>
          </p:nvSpPr>
          <p:spPr bwMode="auto">
            <a:xfrm>
              <a:off x="6457950" y="3716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2" name="Oval 2037"/>
            <p:cNvSpPr>
              <a:spLocks noChangeArrowheads="1"/>
            </p:cNvSpPr>
            <p:nvPr/>
          </p:nvSpPr>
          <p:spPr bwMode="auto">
            <a:xfrm>
              <a:off x="655002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3" name="Oval 2038"/>
            <p:cNvSpPr>
              <a:spLocks noChangeArrowheads="1"/>
            </p:cNvSpPr>
            <p:nvPr/>
          </p:nvSpPr>
          <p:spPr bwMode="auto">
            <a:xfrm>
              <a:off x="664051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4" name="Oval 2039"/>
            <p:cNvSpPr>
              <a:spLocks noChangeArrowheads="1"/>
            </p:cNvSpPr>
            <p:nvPr/>
          </p:nvSpPr>
          <p:spPr bwMode="auto">
            <a:xfrm>
              <a:off x="673100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5" name="Oval 2040"/>
            <p:cNvSpPr>
              <a:spLocks noChangeArrowheads="1"/>
            </p:cNvSpPr>
            <p:nvPr/>
          </p:nvSpPr>
          <p:spPr bwMode="auto">
            <a:xfrm>
              <a:off x="682148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6" name="Oval 2041"/>
            <p:cNvSpPr>
              <a:spLocks noChangeArrowheads="1"/>
            </p:cNvSpPr>
            <p:nvPr/>
          </p:nvSpPr>
          <p:spPr bwMode="auto">
            <a:xfrm>
              <a:off x="691197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7" name="Oval 2042"/>
            <p:cNvSpPr>
              <a:spLocks noChangeArrowheads="1"/>
            </p:cNvSpPr>
            <p:nvPr/>
          </p:nvSpPr>
          <p:spPr bwMode="auto">
            <a:xfrm>
              <a:off x="709295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8" name="Oval 2043"/>
            <p:cNvSpPr>
              <a:spLocks noChangeArrowheads="1"/>
            </p:cNvSpPr>
            <p:nvPr/>
          </p:nvSpPr>
          <p:spPr bwMode="auto">
            <a:xfrm>
              <a:off x="718343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9" name="Oval 2044"/>
            <p:cNvSpPr>
              <a:spLocks noChangeArrowheads="1"/>
            </p:cNvSpPr>
            <p:nvPr/>
          </p:nvSpPr>
          <p:spPr bwMode="auto">
            <a:xfrm>
              <a:off x="7273925" y="3716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0" name="Oval 2045"/>
            <p:cNvSpPr>
              <a:spLocks noChangeArrowheads="1"/>
            </p:cNvSpPr>
            <p:nvPr/>
          </p:nvSpPr>
          <p:spPr bwMode="auto">
            <a:xfrm>
              <a:off x="736600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1" name="Oval 2046"/>
            <p:cNvSpPr>
              <a:spLocks noChangeArrowheads="1"/>
            </p:cNvSpPr>
            <p:nvPr/>
          </p:nvSpPr>
          <p:spPr bwMode="auto">
            <a:xfrm>
              <a:off x="745648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2" name="Oval 2047"/>
            <p:cNvSpPr>
              <a:spLocks noChangeArrowheads="1"/>
            </p:cNvSpPr>
            <p:nvPr/>
          </p:nvSpPr>
          <p:spPr bwMode="auto">
            <a:xfrm>
              <a:off x="754697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3" name="Oval 2048"/>
            <p:cNvSpPr>
              <a:spLocks noChangeArrowheads="1"/>
            </p:cNvSpPr>
            <p:nvPr/>
          </p:nvSpPr>
          <p:spPr bwMode="auto">
            <a:xfrm>
              <a:off x="763746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4" name="Oval 2049"/>
            <p:cNvSpPr>
              <a:spLocks noChangeArrowheads="1"/>
            </p:cNvSpPr>
            <p:nvPr/>
          </p:nvSpPr>
          <p:spPr bwMode="auto">
            <a:xfrm>
              <a:off x="772795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5" name="Oval 2050"/>
            <p:cNvSpPr>
              <a:spLocks noChangeArrowheads="1"/>
            </p:cNvSpPr>
            <p:nvPr/>
          </p:nvSpPr>
          <p:spPr bwMode="auto">
            <a:xfrm>
              <a:off x="781843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6" name="Oval 2051"/>
            <p:cNvSpPr>
              <a:spLocks noChangeArrowheads="1"/>
            </p:cNvSpPr>
            <p:nvPr/>
          </p:nvSpPr>
          <p:spPr bwMode="auto">
            <a:xfrm>
              <a:off x="790892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7" name="Oval 2052"/>
            <p:cNvSpPr>
              <a:spLocks noChangeArrowheads="1"/>
            </p:cNvSpPr>
            <p:nvPr/>
          </p:nvSpPr>
          <p:spPr bwMode="auto">
            <a:xfrm>
              <a:off x="799941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8" name="Oval 2053"/>
            <p:cNvSpPr>
              <a:spLocks noChangeArrowheads="1"/>
            </p:cNvSpPr>
            <p:nvPr/>
          </p:nvSpPr>
          <p:spPr bwMode="auto">
            <a:xfrm>
              <a:off x="8089900" y="3716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9" name="Oval 2054"/>
            <p:cNvSpPr>
              <a:spLocks noChangeArrowheads="1"/>
            </p:cNvSpPr>
            <p:nvPr/>
          </p:nvSpPr>
          <p:spPr bwMode="auto">
            <a:xfrm>
              <a:off x="818197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0" name="Oval 2055"/>
            <p:cNvSpPr>
              <a:spLocks noChangeArrowheads="1"/>
            </p:cNvSpPr>
            <p:nvPr/>
          </p:nvSpPr>
          <p:spPr bwMode="auto">
            <a:xfrm>
              <a:off x="827246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1" name="Oval 2056"/>
            <p:cNvSpPr>
              <a:spLocks noChangeArrowheads="1"/>
            </p:cNvSpPr>
            <p:nvPr/>
          </p:nvSpPr>
          <p:spPr bwMode="auto">
            <a:xfrm>
              <a:off x="836295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2" name="Oval 2057"/>
            <p:cNvSpPr>
              <a:spLocks noChangeArrowheads="1"/>
            </p:cNvSpPr>
            <p:nvPr/>
          </p:nvSpPr>
          <p:spPr bwMode="auto">
            <a:xfrm>
              <a:off x="845343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3" name="Oval 2058"/>
            <p:cNvSpPr>
              <a:spLocks noChangeArrowheads="1"/>
            </p:cNvSpPr>
            <p:nvPr/>
          </p:nvSpPr>
          <p:spPr bwMode="auto">
            <a:xfrm>
              <a:off x="854392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4" name="Oval 2059"/>
            <p:cNvSpPr>
              <a:spLocks noChangeArrowheads="1"/>
            </p:cNvSpPr>
            <p:nvPr/>
          </p:nvSpPr>
          <p:spPr bwMode="auto">
            <a:xfrm>
              <a:off x="8634413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5" name="Oval 2060"/>
            <p:cNvSpPr>
              <a:spLocks noChangeArrowheads="1"/>
            </p:cNvSpPr>
            <p:nvPr/>
          </p:nvSpPr>
          <p:spPr bwMode="auto">
            <a:xfrm>
              <a:off x="872490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6" name="Oval 2061"/>
            <p:cNvSpPr>
              <a:spLocks noChangeArrowheads="1"/>
            </p:cNvSpPr>
            <p:nvPr/>
          </p:nvSpPr>
          <p:spPr bwMode="auto">
            <a:xfrm>
              <a:off x="8815388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7" name="Oval 2062"/>
            <p:cNvSpPr>
              <a:spLocks noChangeArrowheads="1"/>
            </p:cNvSpPr>
            <p:nvPr/>
          </p:nvSpPr>
          <p:spPr bwMode="auto">
            <a:xfrm>
              <a:off x="8905875" y="3716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8" name="Oval 2063"/>
            <p:cNvSpPr>
              <a:spLocks noChangeArrowheads="1"/>
            </p:cNvSpPr>
            <p:nvPr/>
          </p:nvSpPr>
          <p:spPr bwMode="auto">
            <a:xfrm>
              <a:off x="8997950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9" name="Oval 2064"/>
            <p:cNvSpPr>
              <a:spLocks noChangeArrowheads="1"/>
            </p:cNvSpPr>
            <p:nvPr/>
          </p:nvSpPr>
          <p:spPr bwMode="auto">
            <a:xfrm>
              <a:off x="9540875" y="371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0" name="Oval 2065"/>
            <p:cNvSpPr>
              <a:spLocks noChangeArrowheads="1"/>
            </p:cNvSpPr>
            <p:nvPr/>
          </p:nvSpPr>
          <p:spPr bwMode="auto">
            <a:xfrm>
              <a:off x="192563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1" name="Oval 2066"/>
            <p:cNvSpPr>
              <a:spLocks noChangeArrowheads="1"/>
            </p:cNvSpPr>
            <p:nvPr/>
          </p:nvSpPr>
          <p:spPr bwMode="auto">
            <a:xfrm>
              <a:off x="201612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2" name="Oval 2067"/>
            <p:cNvSpPr>
              <a:spLocks noChangeArrowheads="1"/>
            </p:cNvSpPr>
            <p:nvPr/>
          </p:nvSpPr>
          <p:spPr bwMode="auto">
            <a:xfrm>
              <a:off x="210661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3" name="Oval 2068"/>
            <p:cNvSpPr>
              <a:spLocks noChangeArrowheads="1"/>
            </p:cNvSpPr>
            <p:nvPr/>
          </p:nvSpPr>
          <p:spPr bwMode="auto">
            <a:xfrm>
              <a:off x="219710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4" name="Oval 2069"/>
            <p:cNvSpPr>
              <a:spLocks noChangeArrowheads="1"/>
            </p:cNvSpPr>
            <p:nvPr/>
          </p:nvSpPr>
          <p:spPr bwMode="auto">
            <a:xfrm>
              <a:off x="228758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5" name="Oval 2070"/>
            <p:cNvSpPr>
              <a:spLocks noChangeArrowheads="1"/>
            </p:cNvSpPr>
            <p:nvPr/>
          </p:nvSpPr>
          <p:spPr bwMode="auto">
            <a:xfrm>
              <a:off x="237807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6" name="Oval 2071"/>
            <p:cNvSpPr>
              <a:spLocks noChangeArrowheads="1"/>
            </p:cNvSpPr>
            <p:nvPr/>
          </p:nvSpPr>
          <p:spPr bwMode="auto">
            <a:xfrm>
              <a:off x="247015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7" name="Oval 2072"/>
            <p:cNvSpPr>
              <a:spLocks noChangeArrowheads="1"/>
            </p:cNvSpPr>
            <p:nvPr/>
          </p:nvSpPr>
          <p:spPr bwMode="auto">
            <a:xfrm>
              <a:off x="256063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8" name="Oval 2073"/>
            <p:cNvSpPr>
              <a:spLocks noChangeArrowheads="1"/>
            </p:cNvSpPr>
            <p:nvPr/>
          </p:nvSpPr>
          <p:spPr bwMode="auto">
            <a:xfrm>
              <a:off x="265112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9" name="Oval 2074"/>
            <p:cNvSpPr>
              <a:spLocks noChangeArrowheads="1"/>
            </p:cNvSpPr>
            <p:nvPr/>
          </p:nvSpPr>
          <p:spPr bwMode="auto">
            <a:xfrm>
              <a:off x="274161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0" name="Oval 2075"/>
            <p:cNvSpPr>
              <a:spLocks noChangeArrowheads="1"/>
            </p:cNvSpPr>
            <p:nvPr/>
          </p:nvSpPr>
          <p:spPr bwMode="auto">
            <a:xfrm>
              <a:off x="283210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1" name="Oval 2076"/>
            <p:cNvSpPr>
              <a:spLocks noChangeArrowheads="1"/>
            </p:cNvSpPr>
            <p:nvPr/>
          </p:nvSpPr>
          <p:spPr bwMode="auto">
            <a:xfrm>
              <a:off x="292258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2" name="Oval 2077"/>
            <p:cNvSpPr>
              <a:spLocks noChangeArrowheads="1"/>
            </p:cNvSpPr>
            <p:nvPr/>
          </p:nvSpPr>
          <p:spPr bwMode="auto">
            <a:xfrm>
              <a:off x="301307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3" name="Oval 2078"/>
            <p:cNvSpPr>
              <a:spLocks noChangeArrowheads="1"/>
            </p:cNvSpPr>
            <p:nvPr/>
          </p:nvSpPr>
          <p:spPr bwMode="auto">
            <a:xfrm>
              <a:off x="310356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4" name="Oval 2079"/>
            <p:cNvSpPr>
              <a:spLocks noChangeArrowheads="1"/>
            </p:cNvSpPr>
            <p:nvPr/>
          </p:nvSpPr>
          <p:spPr bwMode="auto">
            <a:xfrm>
              <a:off x="528002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5" name="Oval 2080"/>
            <p:cNvSpPr>
              <a:spLocks noChangeArrowheads="1"/>
            </p:cNvSpPr>
            <p:nvPr/>
          </p:nvSpPr>
          <p:spPr bwMode="auto">
            <a:xfrm>
              <a:off x="537051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6" name="Oval 2081"/>
            <p:cNvSpPr>
              <a:spLocks noChangeArrowheads="1"/>
            </p:cNvSpPr>
            <p:nvPr/>
          </p:nvSpPr>
          <p:spPr bwMode="auto">
            <a:xfrm>
              <a:off x="546100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7" name="Oval 2082"/>
            <p:cNvSpPr>
              <a:spLocks noChangeArrowheads="1"/>
            </p:cNvSpPr>
            <p:nvPr/>
          </p:nvSpPr>
          <p:spPr bwMode="auto">
            <a:xfrm>
              <a:off x="555148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8" name="Oval 2083"/>
            <p:cNvSpPr>
              <a:spLocks noChangeArrowheads="1"/>
            </p:cNvSpPr>
            <p:nvPr/>
          </p:nvSpPr>
          <p:spPr bwMode="auto">
            <a:xfrm>
              <a:off x="5641975" y="3806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9" name="Oval 2084"/>
            <p:cNvSpPr>
              <a:spLocks noChangeArrowheads="1"/>
            </p:cNvSpPr>
            <p:nvPr/>
          </p:nvSpPr>
          <p:spPr bwMode="auto">
            <a:xfrm>
              <a:off x="573405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0" name="Oval 2085"/>
            <p:cNvSpPr>
              <a:spLocks noChangeArrowheads="1"/>
            </p:cNvSpPr>
            <p:nvPr/>
          </p:nvSpPr>
          <p:spPr bwMode="auto">
            <a:xfrm>
              <a:off x="655002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1" name="Oval 2086"/>
            <p:cNvSpPr>
              <a:spLocks noChangeArrowheads="1"/>
            </p:cNvSpPr>
            <p:nvPr/>
          </p:nvSpPr>
          <p:spPr bwMode="auto">
            <a:xfrm>
              <a:off x="664051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2" name="Oval 2087"/>
            <p:cNvSpPr>
              <a:spLocks noChangeArrowheads="1"/>
            </p:cNvSpPr>
            <p:nvPr/>
          </p:nvSpPr>
          <p:spPr bwMode="auto">
            <a:xfrm>
              <a:off x="673100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3" name="Oval 2088"/>
            <p:cNvSpPr>
              <a:spLocks noChangeArrowheads="1"/>
            </p:cNvSpPr>
            <p:nvPr/>
          </p:nvSpPr>
          <p:spPr bwMode="auto">
            <a:xfrm>
              <a:off x="682148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4" name="Oval 2089"/>
            <p:cNvSpPr>
              <a:spLocks noChangeArrowheads="1"/>
            </p:cNvSpPr>
            <p:nvPr/>
          </p:nvSpPr>
          <p:spPr bwMode="auto">
            <a:xfrm>
              <a:off x="691197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5" name="Oval 2090"/>
            <p:cNvSpPr>
              <a:spLocks noChangeArrowheads="1"/>
            </p:cNvSpPr>
            <p:nvPr/>
          </p:nvSpPr>
          <p:spPr bwMode="auto">
            <a:xfrm>
              <a:off x="700246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6" name="Oval 2091"/>
            <p:cNvSpPr>
              <a:spLocks noChangeArrowheads="1"/>
            </p:cNvSpPr>
            <p:nvPr/>
          </p:nvSpPr>
          <p:spPr bwMode="auto">
            <a:xfrm>
              <a:off x="709295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7" name="Oval 2092"/>
            <p:cNvSpPr>
              <a:spLocks noChangeArrowheads="1"/>
            </p:cNvSpPr>
            <p:nvPr/>
          </p:nvSpPr>
          <p:spPr bwMode="auto">
            <a:xfrm>
              <a:off x="718343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8" name="Oval 2093"/>
            <p:cNvSpPr>
              <a:spLocks noChangeArrowheads="1"/>
            </p:cNvSpPr>
            <p:nvPr/>
          </p:nvSpPr>
          <p:spPr bwMode="auto">
            <a:xfrm>
              <a:off x="7273925" y="3806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9" name="Oval 2094"/>
            <p:cNvSpPr>
              <a:spLocks noChangeArrowheads="1"/>
            </p:cNvSpPr>
            <p:nvPr/>
          </p:nvSpPr>
          <p:spPr bwMode="auto">
            <a:xfrm>
              <a:off x="736600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0" name="Oval 2095"/>
            <p:cNvSpPr>
              <a:spLocks noChangeArrowheads="1"/>
            </p:cNvSpPr>
            <p:nvPr/>
          </p:nvSpPr>
          <p:spPr bwMode="auto">
            <a:xfrm>
              <a:off x="745648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1" name="Oval 2096"/>
            <p:cNvSpPr>
              <a:spLocks noChangeArrowheads="1"/>
            </p:cNvSpPr>
            <p:nvPr/>
          </p:nvSpPr>
          <p:spPr bwMode="auto">
            <a:xfrm>
              <a:off x="754697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2" name="Oval 2097"/>
            <p:cNvSpPr>
              <a:spLocks noChangeArrowheads="1"/>
            </p:cNvSpPr>
            <p:nvPr/>
          </p:nvSpPr>
          <p:spPr bwMode="auto">
            <a:xfrm>
              <a:off x="763746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3" name="Oval 2098"/>
            <p:cNvSpPr>
              <a:spLocks noChangeArrowheads="1"/>
            </p:cNvSpPr>
            <p:nvPr/>
          </p:nvSpPr>
          <p:spPr bwMode="auto">
            <a:xfrm>
              <a:off x="772795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4" name="Oval 2099"/>
            <p:cNvSpPr>
              <a:spLocks noChangeArrowheads="1"/>
            </p:cNvSpPr>
            <p:nvPr/>
          </p:nvSpPr>
          <p:spPr bwMode="auto">
            <a:xfrm>
              <a:off x="781843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5" name="Oval 2100"/>
            <p:cNvSpPr>
              <a:spLocks noChangeArrowheads="1"/>
            </p:cNvSpPr>
            <p:nvPr/>
          </p:nvSpPr>
          <p:spPr bwMode="auto">
            <a:xfrm>
              <a:off x="790892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6" name="Oval 2101"/>
            <p:cNvSpPr>
              <a:spLocks noChangeArrowheads="1"/>
            </p:cNvSpPr>
            <p:nvPr/>
          </p:nvSpPr>
          <p:spPr bwMode="auto">
            <a:xfrm>
              <a:off x="799941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7" name="Oval 2102"/>
            <p:cNvSpPr>
              <a:spLocks noChangeArrowheads="1"/>
            </p:cNvSpPr>
            <p:nvPr/>
          </p:nvSpPr>
          <p:spPr bwMode="auto">
            <a:xfrm>
              <a:off x="8089900" y="3806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8" name="Oval 2103"/>
            <p:cNvSpPr>
              <a:spLocks noChangeArrowheads="1"/>
            </p:cNvSpPr>
            <p:nvPr/>
          </p:nvSpPr>
          <p:spPr bwMode="auto">
            <a:xfrm>
              <a:off x="818197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9" name="Oval 2104"/>
            <p:cNvSpPr>
              <a:spLocks noChangeArrowheads="1"/>
            </p:cNvSpPr>
            <p:nvPr/>
          </p:nvSpPr>
          <p:spPr bwMode="auto">
            <a:xfrm>
              <a:off x="827246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0" name="Oval 2105"/>
            <p:cNvSpPr>
              <a:spLocks noChangeArrowheads="1"/>
            </p:cNvSpPr>
            <p:nvPr/>
          </p:nvSpPr>
          <p:spPr bwMode="auto">
            <a:xfrm>
              <a:off x="836295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1" name="Oval 2106"/>
            <p:cNvSpPr>
              <a:spLocks noChangeArrowheads="1"/>
            </p:cNvSpPr>
            <p:nvPr/>
          </p:nvSpPr>
          <p:spPr bwMode="auto">
            <a:xfrm>
              <a:off x="845343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2" name="Oval 2107"/>
            <p:cNvSpPr>
              <a:spLocks noChangeArrowheads="1"/>
            </p:cNvSpPr>
            <p:nvPr/>
          </p:nvSpPr>
          <p:spPr bwMode="auto">
            <a:xfrm>
              <a:off x="854392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3" name="Oval 2108"/>
            <p:cNvSpPr>
              <a:spLocks noChangeArrowheads="1"/>
            </p:cNvSpPr>
            <p:nvPr/>
          </p:nvSpPr>
          <p:spPr bwMode="auto">
            <a:xfrm>
              <a:off x="8634413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4" name="Oval 2109"/>
            <p:cNvSpPr>
              <a:spLocks noChangeArrowheads="1"/>
            </p:cNvSpPr>
            <p:nvPr/>
          </p:nvSpPr>
          <p:spPr bwMode="auto">
            <a:xfrm>
              <a:off x="872490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5" name="Oval 2110"/>
            <p:cNvSpPr>
              <a:spLocks noChangeArrowheads="1"/>
            </p:cNvSpPr>
            <p:nvPr/>
          </p:nvSpPr>
          <p:spPr bwMode="auto">
            <a:xfrm>
              <a:off x="881538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6" name="Oval 2111"/>
            <p:cNvSpPr>
              <a:spLocks noChangeArrowheads="1"/>
            </p:cNvSpPr>
            <p:nvPr/>
          </p:nvSpPr>
          <p:spPr bwMode="auto">
            <a:xfrm>
              <a:off x="8905875" y="3806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7" name="Oval 2112"/>
            <p:cNvSpPr>
              <a:spLocks noChangeArrowheads="1"/>
            </p:cNvSpPr>
            <p:nvPr/>
          </p:nvSpPr>
          <p:spPr bwMode="auto">
            <a:xfrm>
              <a:off x="917892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8" name="Oval 2113"/>
            <p:cNvSpPr>
              <a:spLocks noChangeArrowheads="1"/>
            </p:cNvSpPr>
            <p:nvPr/>
          </p:nvSpPr>
          <p:spPr bwMode="auto">
            <a:xfrm>
              <a:off x="9359900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9" name="Oval 2114"/>
            <p:cNvSpPr>
              <a:spLocks noChangeArrowheads="1"/>
            </p:cNvSpPr>
            <p:nvPr/>
          </p:nvSpPr>
          <p:spPr bwMode="auto">
            <a:xfrm>
              <a:off x="9450388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0" name="Oval 2115"/>
            <p:cNvSpPr>
              <a:spLocks noChangeArrowheads="1"/>
            </p:cNvSpPr>
            <p:nvPr/>
          </p:nvSpPr>
          <p:spPr bwMode="auto">
            <a:xfrm>
              <a:off x="9540875" y="3806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1" name="Oval 2116"/>
            <p:cNvSpPr>
              <a:spLocks noChangeArrowheads="1"/>
            </p:cNvSpPr>
            <p:nvPr/>
          </p:nvSpPr>
          <p:spPr bwMode="auto">
            <a:xfrm>
              <a:off x="201612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2" name="Oval 2117"/>
            <p:cNvSpPr>
              <a:spLocks noChangeArrowheads="1"/>
            </p:cNvSpPr>
            <p:nvPr/>
          </p:nvSpPr>
          <p:spPr bwMode="auto">
            <a:xfrm>
              <a:off x="2106613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3" name="Oval 2118"/>
            <p:cNvSpPr>
              <a:spLocks noChangeArrowheads="1"/>
            </p:cNvSpPr>
            <p:nvPr/>
          </p:nvSpPr>
          <p:spPr bwMode="auto">
            <a:xfrm>
              <a:off x="219710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4" name="Oval 2119"/>
            <p:cNvSpPr>
              <a:spLocks noChangeArrowheads="1"/>
            </p:cNvSpPr>
            <p:nvPr/>
          </p:nvSpPr>
          <p:spPr bwMode="auto">
            <a:xfrm>
              <a:off x="228758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5" name="Oval 2120"/>
            <p:cNvSpPr>
              <a:spLocks noChangeArrowheads="1"/>
            </p:cNvSpPr>
            <p:nvPr/>
          </p:nvSpPr>
          <p:spPr bwMode="auto">
            <a:xfrm>
              <a:off x="237807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6" name="Oval 2121"/>
            <p:cNvSpPr>
              <a:spLocks noChangeArrowheads="1"/>
            </p:cNvSpPr>
            <p:nvPr/>
          </p:nvSpPr>
          <p:spPr bwMode="auto">
            <a:xfrm>
              <a:off x="247015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7" name="Oval 2122"/>
            <p:cNvSpPr>
              <a:spLocks noChangeArrowheads="1"/>
            </p:cNvSpPr>
            <p:nvPr/>
          </p:nvSpPr>
          <p:spPr bwMode="auto">
            <a:xfrm>
              <a:off x="256063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8" name="Oval 2123"/>
            <p:cNvSpPr>
              <a:spLocks noChangeArrowheads="1"/>
            </p:cNvSpPr>
            <p:nvPr/>
          </p:nvSpPr>
          <p:spPr bwMode="auto">
            <a:xfrm>
              <a:off x="265112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9" name="Oval 2124"/>
            <p:cNvSpPr>
              <a:spLocks noChangeArrowheads="1"/>
            </p:cNvSpPr>
            <p:nvPr/>
          </p:nvSpPr>
          <p:spPr bwMode="auto">
            <a:xfrm>
              <a:off x="2741613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0" name="Oval 2125"/>
            <p:cNvSpPr>
              <a:spLocks noChangeArrowheads="1"/>
            </p:cNvSpPr>
            <p:nvPr/>
          </p:nvSpPr>
          <p:spPr bwMode="auto">
            <a:xfrm>
              <a:off x="283210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1" name="Oval 2126"/>
            <p:cNvSpPr>
              <a:spLocks noChangeArrowheads="1"/>
            </p:cNvSpPr>
            <p:nvPr/>
          </p:nvSpPr>
          <p:spPr bwMode="auto">
            <a:xfrm>
              <a:off x="292258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2" name="Oval 2127"/>
            <p:cNvSpPr>
              <a:spLocks noChangeArrowheads="1"/>
            </p:cNvSpPr>
            <p:nvPr/>
          </p:nvSpPr>
          <p:spPr bwMode="auto">
            <a:xfrm>
              <a:off x="301307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3" name="Oval 2128"/>
            <p:cNvSpPr>
              <a:spLocks noChangeArrowheads="1"/>
            </p:cNvSpPr>
            <p:nvPr/>
          </p:nvSpPr>
          <p:spPr bwMode="auto">
            <a:xfrm>
              <a:off x="518953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4" name="Oval 2129"/>
            <p:cNvSpPr>
              <a:spLocks noChangeArrowheads="1"/>
            </p:cNvSpPr>
            <p:nvPr/>
          </p:nvSpPr>
          <p:spPr bwMode="auto">
            <a:xfrm>
              <a:off x="528002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5" name="Oval 2130"/>
            <p:cNvSpPr>
              <a:spLocks noChangeArrowheads="1"/>
            </p:cNvSpPr>
            <p:nvPr/>
          </p:nvSpPr>
          <p:spPr bwMode="auto">
            <a:xfrm>
              <a:off x="5370513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6" name="Oval 2131"/>
            <p:cNvSpPr>
              <a:spLocks noChangeArrowheads="1"/>
            </p:cNvSpPr>
            <p:nvPr/>
          </p:nvSpPr>
          <p:spPr bwMode="auto">
            <a:xfrm>
              <a:off x="546100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7" name="Oval 2132"/>
            <p:cNvSpPr>
              <a:spLocks noChangeArrowheads="1"/>
            </p:cNvSpPr>
            <p:nvPr/>
          </p:nvSpPr>
          <p:spPr bwMode="auto">
            <a:xfrm>
              <a:off x="555148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8" name="Oval 2133"/>
            <p:cNvSpPr>
              <a:spLocks noChangeArrowheads="1"/>
            </p:cNvSpPr>
            <p:nvPr/>
          </p:nvSpPr>
          <p:spPr bwMode="auto">
            <a:xfrm>
              <a:off x="5641975" y="3897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9" name="Oval 2134"/>
            <p:cNvSpPr>
              <a:spLocks noChangeArrowheads="1"/>
            </p:cNvSpPr>
            <p:nvPr/>
          </p:nvSpPr>
          <p:spPr bwMode="auto">
            <a:xfrm>
              <a:off x="573405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0" name="Oval 2135"/>
            <p:cNvSpPr>
              <a:spLocks noChangeArrowheads="1"/>
            </p:cNvSpPr>
            <p:nvPr/>
          </p:nvSpPr>
          <p:spPr bwMode="auto">
            <a:xfrm>
              <a:off x="582453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1" name="Oval 2136"/>
            <p:cNvSpPr>
              <a:spLocks noChangeArrowheads="1"/>
            </p:cNvSpPr>
            <p:nvPr/>
          </p:nvSpPr>
          <p:spPr bwMode="auto">
            <a:xfrm>
              <a:off x="609600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2" name="Oval 2137"/>
            <p:cNvSpPr>
              <a:spLocks noChangeArrowheads="1"/>
            </p:cNvSpPr>
            <p:nvPr/>
          </p:nvSpPr>
          <p:spPr bwMode="auto">
            <a:xfrm>
              <a:off x="6457950" y="3897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3" name="Oval 2138"/>
            <p:cNvSpPr>
              <a:spLocks noChangeArrowheads="1"/>
            </p:cNvSpPr>
            <p:nvPr/>
          </p:nvSpPr>
          <p:spPr bwMode="auto">
            <a:xfrm>
              <a:off x="655002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4" name="Oval 2139"/>
            <p:cNvSpPr>
              <a:spLocks noChangeArrowheads="1"/>
            </p:cNvSpPr>
            <p:nvPr/>
          </p:nvSpPr>
          <p:spPr bwMode="auto">
            <a:xfrm>
              <a:off x="6640513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5" name="Oval 2140"/>
            <p:cNvSpPr>
              <a:spLocks noChangeArrowheads="1"/>
            </p:cNvSpPr>
            <p:nvPr/>
          </p:nvSpPr>
          <p:spPr bwMode="auto">
            <a:xfrm>
              <a:off x="673100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6" name="Oval 2141"/>
            <p:cNvSpPr>
              <a:spLocks noChangeArrowheads="1"/>
            </p:cNvSpPr>
            <p:nvPr/>
          </p:nvSpPr>
          <p:spPr bwMode="auto">
            <a:xfrm>
              <a:off x="682148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7" name="Oval 2142"/>
            <p:cNvSpPr>
              <a:spLocks noChangeArrowheads="1"/>
            </p:cNvSpPr>
            <p:nvPr/>
          </p:nvSpPr>
          <p:spPr bwMode="auto">
            <a:xfrm>
              <a:off x="691197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8" name="Oval 2143"/>
            <p:cNvSpPr>
              <a:spLocks noChangeArrowheads="1"/>
            </p:cNvSpPr>
            <p:nvPr/>
          </p:nvSpPr>
          <p:spPr bwMode="auto">
            <a:xfrm>
              <a:off x="7002463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9" name="Oval 2144"/>
            <p:cNvSpPr>
              <a:spLocks noChangeArrowheads="1"/>
            </p:cNvSpPr>
            <p:nvPr/>
          </p:nvSpPr>
          <p:spPr bwMode="auto">
            <a:xfrm>
              <a:off x="709295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0" name="Oval 2145"/>
            <p:cNvSpPr>
              <a:spLocks noChangeArrowheads="1"/>
            </p:cNvSpPr>
            <p:nvPr/>
          </p:nvSpPr>
          <p:spPr bwMode="auto">
            <a:xfrm>
              <a:off x="718343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1" name="Oval 2146"/>
            <p:cNvSpPr>
              <a:spLocks noChangeArrowheads="1"/>
            </p:cNvSpPr>
            <p:nvPr/>
          </p:nvSpPr>
          <p:spPr bwMode="auto">
            <a:xfrm>
              <a:off x="7273925" y="3897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2" name="Oval 2147"/>
            <p:cNvSpPr>
              <a:spLocks noChangeArrowheads="1"/>
            </p:cNvSpPr>
            <p:nvPr/>
          </p:nvSpPr>
          <p:spPr bwMode="auto">
            <a:xfrm>
              <a:off x="736600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3" name="Oval 2148"/>
            <p:cNvSpPr>
              <a:spLocks noChangeArrowheads="1"/>
            </p:cNvSpPr>
            <p:nvPr/>
          </p:nvSpPr>
          <p:spPr bwMode="auto">
            <a:xfrm>
              <a:off x="745648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4" name="Oval 2149"/>
            <p:cNvSpPr>
              <a:spLocks noChangeArrowheads="1"/>
            </p:cNvSpPr>
            <p:nvPr/>
          </p:nvSpPr>
          <p:spPr bwMode="auto">
            <a:xfrm>
              <a:off x="754697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5" name="Oval 2150"/>
            <p:cNvSpPr>
              <a:spLocks noChangeArrowheads="1"/>
            </p:cNvSpPr>
            <p:nvPr/>
          </p:nvSpPr>
          <p:spPr bwMode="auto">
            <a:xfrm>
              <a:off x="7637463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6" name="Oval 2151"/>
            <p:cNvSpPr>
              <a:spLocks noChangeArrowheads="1"/>
            </p:cNvSpPr>
            <p:nvPr/>
          </p:nvSpPr>
          <p:spPr bwMode="auto">
            <a:xfrm>
              <a:off x="772795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7" name="Oval 2152"/>
            <p:cNvSpPr>
              <a:spLocks noChangeArrowheads="1"/>
            </p:cNvSpPr>
            <p:nvPr/>
          </p:nvSpPr>
          <p:spPr bwMode="auto">
            <a:xfrm>
              <a:off x="781843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8" name="Oval 2153"/>
            <p:cNvSpPr>
              <a:spLocks noChangeArrowheads="1"/>
            </p:cNvSpPr>
            <p:nvPr/>
          </p:nvSpPr>
          <p:spPr bwMode="auto">
            <a:xfrm>
              <a:off x="790892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9" name="Oval 2154"/>
            <p:cNvSpPr>
              <a:spLocks noChangeArrowheads="1"/>
            </p:cNvSpPr>
            <p:nvPr/>
          </p:nvSpPr>
          <p:spPr bwMode="auto">
            <a:xfrm>
              <a:off x="7999413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0" name="Oval 2155"/>
            <p:cNvSpPr>
              <a:spLocks noChangeArrowheads="1"/>
            </p:cNvSpPr>
            <p:nvPr/>
          </p:nvSpPr>
          <p:spPr bwMode="auto">
            <a:xfrm>
              <a:off x="8089900" y="3897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1" name="Oval 2156"/>
            <p:cNvSpPr>
              <a:spLocks noChangeArrowheads="1"/>
            </p:cNvSpPr>
            <p:nvPr/>
          </p:nvSpPr>
          <p:spPr bwMode="auto">
            <a:xfrm>
              <a:off x="818197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2" name="Oval 2157"/>
            <p:cNvSpPr>
              <a:spLocks noChangeArrowheads="1"/>
            </p:cNvSpPr>
            <p:nvPr/>
          </p:nvSpPr>
          <p:spPr bwMode="auto">
            <a:xfrm>
              <a:off x="8272463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3" name="Oval 2158"/>
            <p:cNvSpPr>
              <a:spLocks noChangeArrowheads="1"/>
            </p:cNvSpPr>
            <p:nvPr/>
          </p:nvSpPr>
          <p:spPr bwMode="auto">
            <a:xfrm>
              <a:off x="836295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4" name="Oval 2159"/>
            <p:cNvSpPr>
              <a:spLocks noChangeArrowheads="1"/>
            </p:cNvSpPr>
            <p:nvPr/>
          </p:nvSpPr>
          <p:spPr bwMode="auto">
            <a:xfrm>
              <a:off x="845343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5" name="Oval 2160"/>
            <p:cNvSpPr>
              <a:spLocks noChangeArrowheads="1"/>
            </p:cNvSpPr>
            <p:nvPr/>
          </p:nvSpPr>
          <p:spPr bwMode="auto">
            <a:xfrm>
              <a:off x="8543925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6" name="Oval 2161"/>
            <p:cNvSpPr>
              <a:spLocks noChangeArrowheads="1"/>
            </p:cNvSpPr>
            <p:nvPr/>
          </p:nvSpPr>
          <p:spPr bwMode="auto">
            <a:xfrm>
              <a:off x="8634413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7" name="Oval 2162"/>
            <p:cNvSpPr>
              <a:spLocks noChangeArrowheads="1"/>
            </p:cNvSpPr>
            <p:nvPr/>
          </p:nvSpPr>
          <p:spPr bwMode="auto">
            <a:xfrm>
              <a:off x="872490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8" name="Oval 2163"/>
            <p:cNvSpPr>
              <a:spLocks noChangeArrowheads="1"/>
            </p:cNvSpPr>
            <p:nvPr/>
          </p:nvSpPr>
          <p:spPr bwMode="auto">
            <a:xfrm>
              <a:off x="8815388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9" name="Oval 2164"/>
            <p:cNvSpPr>
              <a:spLocks noChangeArrowheads="1"/>
            </p:cNvSpPr>
            <p:nvPr/>
          </p:nvSpPr>
          <p:spPr bwMode="auto">
            <a:xfrm>
              <a:off x="8905875" y="3897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0" name="Oval 2165"/>
            <p:cNvSpPr>
              <a:spLocks noChangeArrowheads="1"/>
            </p:cNvSpPr>
            <p:nvPr/>
          </p:nvSpPr>
          <p:spPr bwMode="auto">
            <a:xfrm>
              <a:off x="8997950" y="389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1" name="Oval 2166"/>
            <p:cNvSpPr>
              <a:spLocks noChangeArrowheads="1"/>
            </p:cNvSpPr>
            <p:nvPr/>
          </p:nvSpPr>
          <p:spPr bwMode="auto">
            <a:xfrm>
              <a:off x="201612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2" name="Oval 2167"/>
            <p:cNvSpPr>
              <a:spLocks noChangeArrowheads="1"/>
            </p:cNvSpPr>
            <p:nvPr/>
          </p:nvSpPr>
          <p:spPr bwMode="auto">
            <a:xfrm>
              <a:off x="210661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3" name="Oval 2168"/>
            <p:cNvSpPr>
              <a:spLocks noChangeArrowheads="1"/>
            </p:cNvSpPr>
            <p:nvPr/>
          </p:nvSpPr>
          <p:spPr bwMode="auto">
            <a:xfrm>
              <a:off x="219710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4" name="Oval 2169"/>
            <p:cNvSpPr>
              <a:spLocks noChangeArrowheads="1"/>
            </p:cNvSpPr>
            <p:nvPr/>
          </p:nvSpPr>
          <p:spPr bwMode="auto">
            <a:xfrm>
              <a:off x="228758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5" name="Oval 2170"/>
            <p:cNvSpPr>
              <a:spLocks noChangeArrowheads="1"/>
            </p:cNvSpPr>
            <p:nvPr/>
          </p:nvSpPr>
          <p:spPr bwMode="auto">
            <a:xfrm>
              <a:off x="237807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6" name="Oval 2171"/>
            <p:cNvSpPr>
              <a:spLocks noChangeArrowheads="1"/>
            </p:cNvSpPr>
            <p:nvPr/>
          </p:nvSpPr>
          <p:spPr bwMode="auto">
            <a:xfrm>
              <a:off x="247015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7" name="Oval 2172"/>
            <p:cNvSpPr>
              <a:spLocks noChangeArrowheads="1"/>
            </p:cNvSpPr>
            <p:nvPr/>
          </p:nvSpPr>
          <p:spPr bwMode="auto">
            <a:xfrm>
              <a:off x="256063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8" name="Oval 2173"/>
            <p:cNvSpPr>
              <a:spLocks noChangeArrowheads="1"/>
            </p:cNvSpPr>
            <p:nvPr/>
          </p:nvSpPr>
          <p:spPr bwMode="auto">
            <a:xfrm>
              <a:off x="274161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9" name="Oval 2174"/>
            <p:cNvSpPr>
              <a:spLocks noChangeArrowheads="1"/>
            </p:cNvSpPr>
            <p:nvPr/>
          </p:nvSpPr>
          <p:spPr bwMode="auto">
            <a:xfrm>
              <a:off x="301307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0" name="Oval 2175"/>
            <p:cNvSpPr>
              <a:spLocks noChangeArrowheads="1"/>
            </p:cNvSpPr>
            <p:nvPr/>
          </p:nvSpPr>
          <p:spPr bwMode="auto">
            <a:xfrm>
              <a:off x="518953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1" name="Oval 2176"/>
            <p:cNvSpPr>
              <a:spLocks noChangeArrowheads="1"/>
            </p:cNvSpPr>
            <p:nvPr/>
          </p:nvSpPr>
          <p:spPr bwMode="auto">
            <a:xfrm>
              <a:off x="528002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2" name="Oval 2177"/>
            <p:cNvSpPr>
              <a:spLocks noChangeArrowheads="1"/>
            </p:cNvSpPr>
            <p:nvPr/>
          </p:nvSpPr>
          <p:spPr bwMode="auto">
            <a:xfrm>
              <a:off x="537051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3" name="Oval 2178"/>
            <p:cNvSpPr>
              <a:spLocks noChangeArrowheads="1"/>
            </p:cNvSpPr>
            <p:nvPr/>
          </p:nvSpPr>
          <p:spPr bwMode="auto">
            <a:xfrm>
              <a:off x="546100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4" name="Oval 2179"/>
            <p:cNvSpPr>
              <a:spLocks noChangeArrowheads="1"/>
            </p:cNvSpPr>
            <p:nvPr/>
          </p:nvSpPr>
          <p:spPr bwMode="auto">
            <a:xfrm>
              <a:off x="555148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5" name="Oval 2180"/>
            <p:cNvSpPr>
              <a:spLocks noChangeArrowheads="1"/>
            </p:cNvSpPr>
            <p:nvPr/>
          </p:nvSpPr>
          <p:spPr bwMode="auto">
            <a:xfrm>
              <a:off x="5641975" y="3987801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6" name="Oval 2181"/>
            <p:cNvSpPr>
              <a:spLocks noChangeArrowheads="1"/>
            </p:cNvSpPr>
            <p:nvPr/>
          </p:nvSpPr>
          <p:spPr bwMode="auto">
            <a:xfrm>
              <a:off x="573405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7" name="Oval 2182"/>
            <p:cNvSpPr>
              <a:spLocks noChangeArrowheads="1"/>
            </p:cNvSpPr>
            <p:nvPr/>
          </p:nvSpPr>
          <p:spPr bwMode="auto">
            <a:xfrm>
              <a:off x="582453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8" name="Oval 2183"/>
            <p:cNvSpPr>
              <a:spLocks noChangeArrowheads="1"/>
            </p:cNvSpPr>
            <p:nvPr/>
          </p:nvSpPr>
          <p:spPr bwMode="auto">
            <a:xfrm>
              <a:off x="591502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9" name="Oval 2184"/>
            <p:cNvSpPr>
              <a:spLocks noChangeArrowheads="1"/>
            </p:cNvSpPr>
            <p:nvPr/>
          </p:nvSpPr>
          <p:spPr bwMode="auto">
            <a:xfrm>
              <a:off x="600551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0" name="Oval 2185"/>
            <p:cNvSpPr>
              <a:spLocks noChangeArrowheads="1"/>
            </p:cNvSpPr>
            <p:nvPr/>
          </p:nvSpPr>
          <p:spPr bwMode="auto">
            <a:xfrm>
              <a:off x="609600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1" name="Oval 2186"/>
            <p:cNvSpPr>
              <a:spLocks noChangeArrowheads="1"/>
            </p:cNvSpPr>
            <p:nvPr/>
          </p:nvSpPr>
          <p:spPr bwMode="auto">
            <a:xfrm>
              <a:off x="618648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2" name="Oval 2187"/>
            <p:cNvSpPr>
              <a:spLocks noChangeArrowheads="1"/>
            </p:cNvSpPr>
            <p:nvPr/>
          </p:nvSpPr>
          <p:spPr bwMode="auto">
            <a:xfrm>
              <a:off x="627697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3" name="Oval 2188"/>
            <p:cNvSpPr>
              <a:spLocks noChangeArrowheads="1"/>
            </p:cNvSpPr>
            <p:nvPr/>
          </p:nvSpPr>
          <p:spPr bwMode="auto">
            <a:xfrm>
              <a:off x="636746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4" name="Oval 2189"/>
            <p:cNvSpPr>
              <a:spLocks noChangeArrowheads="1"/>
            </p:cNvSpPr>
            <p:nvPr/>
          </p:nvSpPr>
          <p:spPr bwMode="auto">
            <a:xfrm>
              <a:off x="6457950" y="3987801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5" name="Oval 2190"/>
            <p:cNvSpPr>
              <a:spLocks noChangeArrowheads="1"/>
            </p:cNvSpPr>
            <p:nvPr/>
          </p:nvSpPr>
          <p:spPr bwMode="auto">
            <a:xfrm>
              <a:off x="655002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6" name="Oval 2191"/>
            <p:cNvSpPr>
              <a:spLocks noChangeArrowheads="1"/>
            </p:cNvSpPr>
            <p:nvPr/>
          </p:nvSpPr>
          <p:spPr bwMode="auto">
            <a:xfrm>
              <a:off x="664051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7" name="Oval 2192"/>
            <p:cNvSpPr>
              <a:spLocks noChangeArrowheads="1"/>
            </p:cNvSpPr>
            <p:nvPr/>
          </p:nvSpPr>
          <p:spPr bwMode="auto">
            <a:xfrm>
              <a:off x="673100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8" name="Oval 2193"/>
            <p:cNvSpPr>
              <a:spLocks noChangeArrowheads="1"/>
            </p:cNvSpPr>
            <p:nvPr/>
          </p:nvSpPr>
          <p:spPr bwMode="auto">
            <a:xfrm>
              <a:off x="682148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9" name="Oval 2194"/>
            <p:cNvSpPr>
              <a:spLocks noChangeArrowheads="1"/>
            </p:cNvSpPr>
            <p:nvPr/>
          </p:nvSpPr>
          <p:spPr bwMode="auto">
            <a:xfrm>
              <a:off x="700246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0" name="Oval 2195"/>
            <p:cNvSpPr>
              <a:spLocks noChangeArrowheads="1"/>
            </p:cNvSpPr>
            <p:nvPr/>
          </p:nvSpPr>
          <p:spPr bwMode="auto">
            <a:xfrm>
              <a:off x="709295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1" name="Oval 2196"/>
            <p:cNvSpPr>
              <a:spLocks noChangeArrowheads="1"/>
            </p:cNvSpPr>
            <p:nvPr/>
          </p:nvSpPr>
          <p:spPr bwMode="auto">
            <a:xfrm>
              <a:off x="718343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2" name="Oval 2197"/>
            <p:cNvSpPr>
              <a:spLocks noChangeArrowheads="1"/>
            </p:cNvSpPr>
            <p:nvPr/>
          </p:nvSpPr>
          <p:spPr bwMode="auto">
            <a:xfrm>
              <a:off x="7273925" y="3987801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3" name="Oval 2198"/>
            <p:cNvSpPr>
              <a:spLocks noChangeArrowheads="1"/>
            </p:cNvSpPr>
            <p:nvPr/>
          </p:nvSpPr>
          <p:spPr bwMode="auto">
            <a:xfrm>
              <a:off x="736600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4" name="Oval 2199"/>
            <p:cNvSpPr>
              <a:spLocks noChangeArrowheads="1"/>
            </p:cNvSpPr>
            <p:nvPr/>
          </p:nvSpPr>
          <p:spPr bwMode="auto">
            <a:xfrm>
              <a:off x="745648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5" name="Oval 2200"/>
            <p:cNvSpPr>
              <a:spLocks noChangeArrowheads="1"/>
            </p:cNvSpPr>
            <p:nvPr/>
          </p:nvSpPr>
          <p:spPr bwMode="auto">
            <a:xfrm>
              <a:off x="754697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6" name="Oval 2201"/>
            <p:cNvSpPr>
              <a:spLocks noChangeArrowheads="1"/>
            </p:cNvSpPr>
            <p:nvPr/>
          </p:nvSpPr>
          <p:spPr bwMode="auto">
            <a:xfrm>
              <a:off x="763746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7" name="Oval 2202"/>
            <p:cNvSpPr>
              <a:spLocks noChangeArrowheads="1"/>
            </p:cNvSpPr>
            <p:nvPr/>
          </p:nvSpPr>
          <p:spPr bwMode="auto">
            <a:xfrm>
              <a:off x="772795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8" name="Oval 2203"/>
            <p:cNvSpPr>
              <a:spLocks noChangeArrowheads="1"/>
            </p:cNvSpPr>
            <p:nvPr/>
          </p:nvSpPr>
          <p:spPr bwMode="auto">
            <a:xfrm>
              <a:off x="781843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9" name="Oval 2204"/>
            <p:cNvSpPr>
              <a:spLocks noChangeArrowheads="1"/>
            </p:cNvSpPr>
            <p:nvPr/>
          </p:nvSpPr>
          <p:spPr bwMode="auto">
            <a:xfrm>
              <a:off x="790892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0" name="Oval 2205"/>
            <p:cNvSpPr>
              <a:spLocks noChangeArrowheads="1"/>
            </p:cNvSpPr>
            <p:nvPr/>
          </p:nvSpPr>
          <p:spPr bwMode="auto">
            <a:xfrm>
              <a:off x="799941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1" name="Oval 2206"/>
            <p:cNvSpPr>
              <a:spLocks noChangeArrowheads="1"/>
            </p:cNvSpPr>
            <p:nvPr/>
          </p:nvSpPr>
          <p:spPr bwMode="auto">
            <a:xfrm>
              <a:off x="8089900" y="3987801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2" name="Oval 2207"/>
            <p:cNvSpPr>
              <a:spLocks noChangeArrowheads="1"/>
            </p:cNvSpPr>
            <p:nvPr/>
          </p:nvSpPr>
          <p:spPr bwMode="auto">
            <a:xfrm>
              <a:off x="818197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3" name="Oval 2208"/>
            <p:cNvSpPr>
              <a:spLocks noChangeArrowheads="1"/>
            </p:cNvSpPr>
            <p:nvPr/>
          </p:nvSpPr>
          <p:spPr bwMode="auto">
            <a:xfrm>
              <a:off x="827246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4" name="Oval 2209"/>
            <p:cNvSpPr>
              <a:spLocks noChangeArrowheads="1"/>
            </p:cNvSpPr>
            <p:nvPr/>
          </p:nvSpPr>
          <p:spPr bwMode="auto">
            <a:xfrm>
              <a:off x="836295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5" name="Oval 2210"/>
            <p:cNvSpPr>
              <a:spLocks noChangeArrowheads="1"/>
            </p:cNvSpPr>
            <p:nvPr/>
          </p:nvSpPr>
          <p:spPr bwMode="auto">
            <a:xfrm>
              <a:off x="845343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6" name="Oval 2211"/>
            <p:cNvSpPr>
              <a:spLocks noChangeArrowheads="1"/>
            </p:cNvSpPr>
            <p:nvPr/>
          </p:nvSpPr>
          <p:spPr bwMode="auto">
            <a:xfrm>
              <a:off x="8543925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7" name="Oval 2212"/>
            <p:cNvSpPr>
              <a:spLocks noChangeArrowheads="1"/>
            </p:cNvSpPr>
            <p:nvPr/>
          </p:nvSpPr>
          <p:spPr bwMode="auto">
            <a:xfrm>
              <a:off x="8634413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8" name="Oval 2213"/>
            <p:cNvSpPr>
              <a:spLocks noChangeArrowheads="1"/>
            </p:cNvSpPr>
            <p:nvPr/>
          </p:nvSpPr>
          <p:spPr bwMode="auto">
            <a:xfrm>
              <a:off x="8724900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9" name="Oval 2214"/>
            <p:cNvSpPr>
              <a:spLocks noChangeArrowheads="1"/>
            </p:cNvSpPr>
            <p:nvPr/>
          </p:nvSpPr>
          <p:spPr bwMode="auto">
            <a:xfrm>
              <a:off x="8815388" y="398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0" name="Oval 2209"/>
            <p:cNvSpPr>
              <a:spLocks noChangeArrowheads="1"/>
            </p:cNvSpPr>
            <p:nvPr/>
          </p:nvSpPr>
          <p:spPr bwMode="auto">
            <a:xfrm>
              <a:off x="8905875" y="39878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1" name="Oval 2210"/>
            <p:cNvSpPr>
              <a:spLocks noChangeArrowheads="1"/>
            </p:cNvSpPr>
            <p:nvPr/>
          </p:nvSpPr>
          <p:spPr bwMode="auto">
            <a:xfrm>
              <a:off x="8997950" y="3987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2" name="Oval 2211"/>
            <p:cNvSpPr>
              <a:spLocks noChangeArrowheads="1"/>
            </p:cNvSpPr>
            <p:nvPr/>
          </p:nvSpPr>
          <p:spPr bwMode="auto">
            <a:xfrm>
              <a:off x="210661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3" name="Oval 2212"/>
            <p:cNvSpPr>
              <a:spLocks noChangeArrowheads="1"/>
            </p:cNvSpPr>
            <p:nvPr/>
          </p:nvSpPr>
          <p:spPr bwMode="auto">
            <a:xfrm>
              <a:off x="219710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4" name="Oval 2213"/>
            <p:cNvSpPr>
              <a:spLocks noChangeArrowheads="1"/>
            </p:cNvSpPr>
            <p:nvPr/>
          </p:nvSpPr>
          <p:spPr bwMode="auto">
            <a:xfrm>
              <a:off x="228758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5" name="Oval 2214"/>
            <p:cNvSpPr>
              <a:spLocks noChangeArrowheads="1"/>
            </p:cNvSpPr>
            <p:nvPr/>
          </p:nvSpPr>
          <p:spPr bwMode="auto">
            <a:xfrm>
              <a:off x="237807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6" name="Oval 2215"/>
            <p:cNvSpPr>
              <a:spLocks noChangeArrowheads="1"/>
            </p:cNvSpPr>
            <p:nvPr/>
          </p:nvSpPr>
          <p:spPr bwMode="auto">
            <a:xfrm>
              <a:off x="247015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7" name="Oval 2216"/>
            <p:cNvSpPr>
              <a:spLocks noChangeArrowheads="1"/>
            </p:cNvSpPr>
            <p:nvPr/>
          </p:nvSpPr>
          <p:spPr bwMode="auto">
            <a:xfrm>
              <a:off x="301307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8" name="Oval 2217"/>
            <p:cNvSpPr>
              <a:spLocks noChangeArrowheads="1"/>
            </p:cNvSpPr>
            <p:nvPr/>
          </p:nvSpPr>
          <p:spPr bwMode="auto">
            <a:xfrm>
              <a:off x="310356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9" name="Oval 2218"/>
            <p:cNvSpPr>
              <a:spLocks noChangeArrowheads="1"/>
            </p:cNvSpPr>
            <p:nvPr/>
          </p:nvSpPr>
          <p:spPr bwMode="auto">
            <a:xfrm>
              <a:off x="509905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0" name="Oval 2219"/>
            <p:cNvSpPr>
              <a:spLocks noChangeArrowheads="1"/>
            </p:cNvSpPr>
            <p:nvPr/>
          </p:nvSpPr>
          <p:spPr bwMode="auto">
            <a:xfrm>
              <a:off x="518953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1" name="Oval 2220"/>
            <p:cNvSpPr>
              <a:spLocks noChangeArrowheads="1"/>
            </p:cNvSpPr>
            <p:nvPr/>
          </p:nvSpPr>
          <p:spPr bwMode="auto">
            <a:xfrm>
              <a:off x="528002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2" name="Oval 2221"/>
            <p:cNvSpPr>
              <a:spLocks noChangeArrowheads="1"/>
            </p:cNvSpPr>
            <p:nvPr/>
          </p:nvSpPr>
          <p:spPr bwMode="auto">
            <a:xfrm>
              <a:off x="537051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3" name="Oval 2222"/>
            <p:cNvSpPr>
              <a:spLocks noChangeArrowheads="1"/>
            </p:cNvSpPr>
            <p:nvPr/>
          </p:nvSpPr>
          <p:spPr bwMode="auto">
            <a:xfrm>
              <a:off x="546100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4" name="Oval 2223"/>
            <p:cNvSpPr>
              <a:spLocks noChangeArrowheads="1"/>
            </p:cNvSpPr>
            <p:nvPr/>
          </p:nvSpPr>
          <p:spPr bwMode="auto">
            <a:xfrm>
              <a:off x="555148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5" name="Oval 2224"/>
            <p:cNvSpPr>
              <a:spLocks noChangeArrowheads="1"/>
            </p:cNvSpPr>
            <p:nvPr/>
          </p:nvSpPr>
          <p:spPr bwMode="auto">
            <a:xfrm>
              <a:off x="5641975" y="40782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6" name="Oval 2225"/>
            <p:cNvSpPr>
              <a:spLocks noChangeArrowheads="1"/>
            </p:cNvSpPr>
            <p:nvPr/>
          </p:nvSpPr>
          <p:spPr bwMode="auto">
            <a:xfrm>
              <a:off x="573405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7" name="Oval 2226"/>
            <p:cNvSpPr>
              <a:spLocks noChangeArrowheads="1"/>
            </p:cNvSpPr>
            <p:nvPr/>
          </p:nvSpPr>
          <p:spPr bwMode="auto">
            <a:xfrm>
              <a:off x="582453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8" name="Oval 2227"/>
            <p:cNvSpPr>
              <a:spLocks noChangeArrowheads="1"/>
            </p:cNvSpPr>
            <p:nvPr/>
          </p:nvSpPr>
          <p:spPr bwMode="auto">
            <a:xfrm>
              <a:off x="591502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9" name="Oval 2228"/>
            <p:cNvSpPr>
              <a:spLocks noChangeArrowheads="1"/>
            </p:cNvSpPr>
            <p:nvPr/>
          </p:nvSpPr>
          <p:spPr bwMode="auto">
            <a:xfrm>
              <a:off x="600551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0" name="Oval 2229"/>
            <p:cNvSpPr>
              <a:spLocks noChangeArrowheads="1"/>
            </p:cNvSpPr>
            <p:nvPr/>
          </p:nvSpPr>
          <p:spPr bwMode="auto">
            <a:xfrm>
              <a:off x="609600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1" name="Oval 2230"/>
            <p:cNvSpPr>
              <a:spLocks noChangeArrowheads="1"/>
            </p:cNvSpPr>
            <p:nvPr/>
          </p:nvSpPr>
          <p:spPr bwMode="auto">
            <a:xfrm>
              <a:off x="618648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2" name="Oval 2231"/>
            <p:cNvSpPr>
              <a:spLocks noChangeArrowheads="1"/>
            </p:cNvSpPr>
            <p:nvPr/>
          </p:nvSpPr>
          <p:spPr bwMode="auto">
            <a:xfrm>
              <a:off x="627697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3" name="Oval 2232"/>
            <p:cNvSpPr>
              <a:spLocks noChangeArrowheads="1"/>
            </p:cNvSpPr>
            <p:nvPr/>
          </p:nvSpPr>
          <p:spPr bwMode="auto">
            <a:xfrm>
              <a:off x="636746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4" name="Oval 2233"/>
            <p:cNvSpPr>
              <a:spLocks noChangeArrowheads="1"/>
            </p:cNvSpPr>
            <p:nvPr/>
          </p:nvSpPr>
          <p:spPr bwMode="auto">
            <a:xfrm>
              <a:off x="655002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5" name="Oval 2234"/>
            <p:cNvSpPr>
              <a:spLocks noChangeArrowheads="1"/>
            </p:cNvSpPr>
            <p:nvPr/>
          </p:nvSpPr>
          <p:spPr bwMode="auto">
            <a:xfrm>
              <a:off x="664051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6" name="Oval 2235"/>
            <p:cNvSpPr>
              <a:spLocks noChangeArrowheads="1"/>
            </p:cNvSpPr>
            <p:nvPr/>
          </p:nvSpPr>
          <p:spPr bwMode="auto">
            <a:xfrm>
              <a:off x="673100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7" name="Oval 2236"/>
            <p:cNvSpPr>
              <a:spLocks noChangeArrowheads="1"/>
            </p:cNvSpPr>
            <p:nvPr/>
          </p:nvSpPr>
          <p:spPr bwMode="auto">
            <a:xfrm>
              <a:off x="682148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8" name="Oval 2237"/>
            <p:cNvSpPr>
              <a:spLocks noChangeArrowheads="1"/>
            </p:cNvSpPr>
            <p:nvPr/>
          </p:nvSpPr>
          <p:spPr bwMode="auto">
            <a:xfrm>
              <a:off x="691197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9" name="Oval 2238"/>
            <p:cNvSpPr>
              <a:spLocks noChangeArrowheads="1"/>
            </p:cNvSpPr>
            <p:nvPr/>
          </p:nvSpPr>
          <p:spPr bwMode="auto">
            <a:xfrm>
              <a:off x="718343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0" name="Oval 2239"/>
            <p:cNvSpPr>
              <a:spLocks noChangeArrowheads="1"/>
            </p:cNvSpPr>
            <p:nvPr/>
          </p:nvSpPr>
          <p:spPr bwMode="auto">
            <a:xfrm>
              <a:off x="7273925" y="40782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1" name="Oval 2240"/>
            <p:cNvSpPr>
              <a:spLocks noChangeArrowheads="1"/>
            </p:cNvSpPr>
            <p:nvPr/>
          </p:nvSpPr>
          <p:spPr bwMode="auto">
            <a:xfrm>
              <a:off x="736600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2" name="Oval 2241"/>
            <p:cNvSpPr>
              <a:spLocks noChangeArrowheads="1"/>
            </p:cNvSpPr>
            <p:nvPr/>
          </p:nvSpPr>
          <p:spPr bwMode="auto">
            <a:xfrm>
              <a:off x="745648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3" name="Oval 2242"/>
            <p:cNvSpPr>
              <a:spLocks noChangeArrowheads="1"/>
            </p:cNvSpPr>
            <p:nvPr/>
          </p:nvSpPr>
          <p:spPr bwMode="auto">
            <a:xfrm>
              <a:off x="754697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4" name="Oval 2243"/>
            <p:cNvSpPr>
              <a:spLocks noChangeArrowheads="1"/>
            </p:cNvSpPr>
            <p:nvPr/>
          </p:nvSpPr>
          <p:spPr bwMode="auto">
            <a:xfrm>
              <a:off x="763746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5" name="Oval 2244"/>
            <p:cNvSpPr>
              <a:spLocks noChangeArrowheads="1"/>
            </p:cNvSpPr>
            <p:nvPr/>
          </p:nvSpPr>
          <p:spPr bwMode="auto">
            <a:xfrm>
              <a:off x="772795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6" name="Oval 2245"/>
            <p:cNvSpPr>
              <a:spLocks noChangeArrowheads="1"/>
            </p:cNvSpPr>
            <p:nvPr/>
          </p:nvSpPr>
          <p:spPr bwMode="auto">
            <a:xfrm>
              <a:off x="781843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7" name="Oval 2246"/>
            <p:cNvSpPr>
              <a:spLocks noChangeArrowheads="1"/>
            </p:cNvSpPr>
            <p:nvPr/>
          </p:nvSpPr>
          <p:spPr bwMode="auto">
            <a:xfrm>
              <a:off x="790892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8" name="Oval 2247"/>
            <p:cNvSpPr>
              <a:spLocks noChangeArrowheads="1"/>
            </p:cNvSpPr>
            <p:nvPr/>
          </p:nvSpPr>
          <p:spPr bwMode="auto">
            <a:xfrm>
              <a:off x="799941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9" name="Oval 2248"/>
            <p:cNvSpPr>
              <a:spLocks noChangeArrowheads="1"/>
            </p:cNvSpPr>
            <p:nvPr/>
          </p:nvSpPr>
          <p:spPr bwMode="auto">
            <a:xfrm>
              <a:off x="8089900" y="40782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0" name="Oval 2249"/>
            <p:cNvSpPr>
              <a:spLocks noChangeArrowheads="1"/>
            </p:cNvSpPr>
            <p:nvPr/>
          </p:nvSpPr>
          <p:spPr bwMode="auto">
            <a:xfrm>
              <a:off x="818197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1" name="Oval 2250"/>
            <p:cNvSpPr>
              <a:spLocks noChangeArrowheads="1"/>
            </p:cNvSpPr>
            <p:nvPr/>
          </p:nvSpPr>
          <p:spPr bwMode="auto">
            <a:xfrm>
              <a:off x="827246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2" name="Oval 2251"/>
            <p:cNvSpPr>
              <a:spLocks noChangeArrowheads="1"/>
            </p:cNvSpPr>
            <p:nvPr/>
          </p:nvSpPr>
          <p:spPr bwMode="auto">
            <a:xfrm>
              <a:off x="836295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3" name="Oval 2252"/>
            <p:cNvSpPr>
              <a:spLocks noChangeArrowheads="1"/>
            </p:cNvSpPr>
            <p:nvPr/>
          </p:nvSpPr>
          <p:spPr bwMode="auto">
            <a:xfrm>
              <a:off x="845343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4" name="Oval 2253"/>
            <p:cNvSpPr>
              <a:spLocks noChangeArrowheads="1"/>
            </p:cNvSpPr>
            <p:nvPr/>
          </p:nvSpPr>
          <p:spPr bwMode="auto">
            <a:xfrm>
              <a:off x="8543925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5" name="Oval 2254"/>
            <p:cNvSpPr>
              <a:spLocks noChangeArrowheads="1"/>
            </p:cNvSpPr>
            <p:nvPr/>
          </p:nvSpPr>
          <p:spPr bwMode="auto">
            <a:xfrm>
              <a:off x="8634413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6" name="Oval 2255"/>
            <p:cNvSpPr>
              <a:spLocks noChangeArrowheads="1"/>
            </p:cNvSpPr>
            <p:nvPr/>
          </p:nvSpPr>
          <p:spPr bwMode="auto">
            <a:xfrm>
              <a:off x="872490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7" name="Oval 2256"/>
            <p:cNvSpPr>
              <a:spLocks noChangeArrowheads="1"/>
            </p:cNvSpPr>
            <p:nvPr/>
          </p:nvSpPr>
          <p:spPr bwMode="auto">
            <a:xfrm>
              <a:off x="8815388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8" name="Oval 2257"/>
            <p:cNvSpPr>
              <a:spLocks noChangeArrowheads="1"/>
            </p:cNvSpPr>
            <p:nvPr/>
          </p:nvSpPr>
          <p:spPr bwMode="auto">
            <a:xfrm>
              <a:off x="8905875" y="40782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9" name="Oval 2258"/>
            <p:cNvSpPr>
              <a:spLocks noChangeArrowheads="1"/>
            </p:cNvSpPr>
            <p:nvPr/>
          </p:nvSpPr>
          <p:spPr bwMode="auto">
            <a:xfrm>
              <a:off x="8997950" y="407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0" name="Oval 2259"/>
            <p:cNvSpPr>
              <a:spLocks noChangeArrowheads="1"/>
            </p:cNvSpPr>
            <p:nvPr/>
          </p:nvSpPr>
          <p:spPr bwMode="auto">
            <a:xfrm>
              <a:off x="228758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1" name="Oval 2260"/>
            <p:cNvSpPr>
              <a:spLocks noChangeArrowheads="1"/>
            </p:cNvSpPr>
            <p:nvPr/>
          </p:nvSpPr>
          <p:spPr bwMode="auto">
            <a:xfrm>
              <a:off x="237807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2" name="Oval 2261"/>
            <p:cNvSpPr>
              <a:spLocks noChangeArrowheads="1"/>
            </p:cNvSpPr>
            <p:nvPr/>
          </p:nvSpPr>
          <p:spPr bwMode="auto">
            <a:xfrm>
              <a:off x="247015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3" name="Oval 2262"/>
            <p:cNvSpPr>
              <a:spLocks noChangeArrowheads="1"/>
            </p:cNvSpPr>
            <p:nvPr/>
          </p:nvSpPr>
          <p:spPr bwMode="auto">
            <a:xfrm>
              <a:off x="500856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4" name="Oval 2263"/>
            <p:cNvSpPr>
              <a:spLocks noChangeArrowheads="1"/>
            </p:cNvSpPr>
            <p:nvPr/>
          </p:nvSpPr>
          <p:spPr bwMode="auto">
            <a:xfrm>
              <a:off x="509905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5" name="Oval 2264"/>
            <p:cNvSpPr>
              <a:spLocks noChangeArrowheads="1"/>
            </p:cNvSpPr>
            <p:nvPr/>
          </p:nvSpPr>
          <p:spPr bwMode="auto">
            <a:xfrm>
              <a:off x="518953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6" name="Oval 2265"/>
            <p:cNvSpPr>
              <a:spLocks noChangeArrowheads="1"/>
            </p:cNvSpPr>
            <p:nvPr/>
          </p:nvSpPr>
          <p:spPr bwMode="auto">
            <a:xfrm>
              <a:off x="528002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7" name="Oval 2266"/>
            <p:cNvSpPr>
              <a:spLocks noChangeArrowheads="1"/>
            </p:cNvSpPr>
            <p:nvPr/>
          </p:nvSpPr>
          <p:spPr bwMode="auto">
            <a:xfrm>
              <a:off x="537051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8" name="Oval 2267"/>
            <p:cNvSpPr>
              <a:spLocks noChangeArrowheads="1"/>
            </p:cNvSpPr>
            <p:nvPr/>
          </p:nvSpPr>
          <p:spPr bwMode="auto">
            <a:xfrm>
              <a:off x="546100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9" name="Oval 2268"/>
            <p:cNvSpPr>
              <a:spLocks noChangeArrowheads="1"/>
            </p:cNvSpPr>
            <p:nvPr/>
          </p:nvSpPr>
          <p:spPr bwMode="auto">
            <a:xfrm>
              <a:off x="555148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0" name="Oval 2269"/>
            <p:cNvSpPr>
              <a:spLocks noChangeArrowheads="1"/>
            </p:cNvSpPr>
            <p:nvPr/>
          </p:nvSpPr>
          <p:spPr bwMode="auto">
            <a:xfrm>
              <a:off x="5641975" y="417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1" name="Oval 2270"/>
            <p:cNvSpPr>
              <a:spLocks noChangeArrowheads="1"/>
            </p:cNvSpPr>
            <p:nvPr/>
          </p:nvSpPr>
          <p:spPr bwMode="auto">
            <a:xfrm>
              <a:off x="573405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2" name="Oval 2271"/>
            <p:cNvSpPr>
              <a:spLocks noChangeArrowheads="1"/>
            </p:cNvSpPr>
            <p:nvPr/>
          </p:nvSpPr>
          <p:spPr bwMode="auto">
            <a:xfrm>
              <a:off x="582453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3" name="Oval 2272"/>
            <p:cNvSpPr>
              <a:spLocks noChangeArrowheads="1"/>
            </p:cNvSpPr>
            <p:nvPr/>
          </p:nvSpPr>
          <p:spPr bwMode="auto">
            <a:xfrm>
              <a:off x="591502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4" name="Oval 2273"/>
            <p:cNvSpPr>
              <a:spLocks noChangeArrowheads="1"/>
            </p:cNvSpPr>
            <p:nvPr/>
          </p:nvSpPr>
          <p:spPr bwMode="auto">
            <a:xfrm>
              <a:off x="600551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5" name="Oval 2274"/>
            <p:cNvSpPr>
              <a:spLocks noChangeArrowheads="1"/>
            </p:cNvSpPr>
            <p:nvPr/>
          </p:nvSpPr>
          <p:spPr bwMode="auto">
            <a:xfrm>
              <a:off x="609600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6" name="Oval 2275"/>
            <p:cNvSpPr>
              <a:spLocks noChangeArrowheads="1"/>
            </p:cNvSpPr>
            <p:nvPr/>
          </p:nvSpPr>
          <p:spPr bwMode="auto">
            <a:xfrm>
              <a:off x="618648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7" name="Oval 2276"/>
            <p:cNvSpPr>
              <a:spLocks noChangeArrowheads="1"/>
            </p:cNvSpPr>
            <p:nvPr/>
          </p:nvSpPr>
          <p:spPr bwMode="auto">
            <a:xfrm>
              <a:off x="627697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8" name="Oval 2277"/>
            <p:cNvSpPr>
              <a:spLocks noChangeArrowheads="1"/>
            </p:cNvSpPr>
            <p:nvPr/>
          </p:nvSpPr>
          <p:spPr bwMode="auto">
            <a:xfrm>
              <a:off x="636746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9" name="Oval 2278"/>
            <p:cNvSpPr>
              <a:spLocks noChangeArrowheads="1"/>
            </p:cNvSpPr>
            <p:nvPr/>
          </p:nvSpPr>
          <p:spPr bwMode="auto">
            <a:xfrm>
              <a:off x="6457950" y="417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0" name="Oval 2279"/>
            <p:cNvSpPr>
              <a:spLocks noChangeArrowheads="1"/>
            </p:cNvSpPr>
            <p:nvPr/>
          </p:nvSpPr>
          <p:spPr bwMode="auto">
            <a:xfrm>
              <a:off x="655002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1" name="Oval 2280"/>
            <p:cNvSpPr>
              <a:spLocks noChangeArrowheads="1"/>
            </p:cNvSpPr>
            <p:nvPr/>
          </p:nvSpPr>
          <p:spPr bwMode="auto">
            <a:xfrm>
              <a:off x="664051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2" name="Oval 2281"/>
            <p:cNvSpPr>
              <a:spLocks noChangeArrowheads="1"/>
            </p:cNvSpPr>
            <p:nvPr/>
          </p:nvSpPr>
          <p:spPr bwMode="auto">
            <a:xfrm>
              <a:off x="673100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3" name="Oval 2282"/>
            <p:cNvSpPr>
              <a:spLocks noChangeArrowheads="1"/>
            </p:cNvSpPr>
            <p:nvPr/>
          </p:nvSpPr>
          <p:spPr bwMode="auto">
            <a:xfrm>
              <a:off x="682148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4" name="Oval 2283"/>
            <p:cNvSpPr>
              <a:spLocks noChangeArrowheads="1"/>
            </p:cNvSpPr>
            <p:nvPr/>
          </p:nvSpPr>
          <p:spPr bwMode="auto">
            <a:xfrm>
              <a:off x="691197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5" name="Oval 2284"/>
            <p:cNvSpPr>
              <a:spLocks noChangeArrowheads="1"/>
            </p:cNvSpPr>
            <p:nvPr/>
          </p:nvSpPr>
          <p:spPr bwMode="auto">
            <a:xfrm>
              <a:off x="700246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6" name="Oval 2285"/>
            <p:cNvSpPr>
              <a:spLocks noChangeArrowheads="1"/>
            </p:cNvSpPr>
            <p:nvPr/>
          </p:nvSpPr>
          <p:spPr bwMode="auto">
            <a:xfrm>
              <a:off x="709295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7" name="Oval 2286"/>
            <p:cNvSpPr>
              <a:spLocks noChangeArrowheads="1"/>
            </p:cNvSpPr>
            <p:nvPr/>
          </p:nvSpPr>
          <p:spPr bwMode="auto">
            <a:xfrm>
              <a:off x="745648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8" name="Oval 2287"/>
            <p:cNvSpPr>
              <a:spLocks noChangeArrowheads="1"/>
            </p:cNvSpPr>
            <p:nvPr/>
          </p:nvSpPr>
          <p:spPr bwMode="auto">
            <a:xfrm>
              <a:off x="754697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9" name="Oval 2288"/>
            <p:cNvSpPr>
              <a:spLocks noChangeArrowheads="1"/>
            </p:cNvSpPr>
            <p:nvPr/>
          </p:nvSpPr>
          <p:spPr bwMode="auto">
            <a:xfrm>
              <a:off x="763746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0" name="Oval 2289"/>
            <p:cNvSpPr>
              <a:spLocks noChangeArrowheads="1"/>
            </p:cNvSpPr>
            <p:nvPr/>
          </p:nvSpPr>
          <p:spPr bwMode="auto">
            <a:xfrm>
              <a:off x="772795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1" name="Oval 2290"/>
            <p:cNvSpPr>
              <a:spLocks noChangeArrowheads="1"/>
            </p:cNvSpPr>
            <p:nvPr/>
          </p:nvSpPr>
          <p:spPr bwMode="auto">
            <a:xfrm>
              <a:off x="781843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2" name="Oval 2291"/>
            <p:cNvSpPr>
              <a:spLocks noChangeArrowheads="1"/>
            </p:cNvSpPr>
            <p:nvPr/>
          </p:nvSpPr>
          <p:spPr bwMode="auto">
            <a:xfrm>
              <a:off x="790892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3" name="Oval 2292"/>
            <p:cNvSpPr>
              <a:spLocks noChangeArrowheads="1"/>
            </p:cNvSpPr>
            <p:nvPr/>
          </p:nvSpPr>
          <p:spPr bwMode="auto">
            <a:xfrm>
              <a:off x="799941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4" name="Oval 2293"/>
            <p:cNvSpPr>
              <a:spLocks noChangeArrowheads="1"/>
            </p:cNvSpPr>
            <p:nvPr/>
          </p:nvSpPr>
          <p:spPr bwMode="auto">
            <a:xfrm>
              <a:off x="8089900" y="417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5" name="Oval 2294"/>
            <p:cNvSpPr>
              <a:spLocks noChangeArrowheads="1"/>
            </p:cNvSpPr>
            <p:nvPr/>
          </p:nvSpPr>
          <p:spPr bwMode="auto">
            <a:xfrm>
              <a:off x="818197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6" name="Oval 2295"/>
            <p:cNvSpPr>
              <a:spLocks noChangeArrowheads="1"/>
            </p:cNvSpPr>
            <p:nvPr/>
          </p:nvSpPr>
          <p:spPr bwMode="auto">
            <a:xfrm>
              <a:off x="827246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7" name="Oval 2296"/>
            <p:cNvSpPr>
              <a:spLocks noChangeArrowheads="1"/>
            </p:cNvSpPr>
            <p:nvPr/>
          </p:nvSpPr>
          <p:spPr bwMode="auto">
            <a:xfrm>
              <a:off x="836295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8" name="Oval 2297"/>
            <p:cNvSpPr>
              <a:spLocks noChangeArrowheads="1"/>
            </p:cNvSpPr>
            <p:nvPr/>
          </p:nvSpPr>
          <p:spPr bwMode="auto">
            <a:xfrm>
              <a:off x="845343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9" name="Oval 2298"/>
            <p:cNvSpPr>
              <a:spLocks noChangeArrowheads="1"/>
            </p:cNvSpPr>
            <p:nvPr/>
          </p:nvSpPr>
          <p:spPr bwMode="auto">
            <a:xfrm>
              <a:off x="8543925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0" name="Oval 2299"/>
            <p:cNvSpPr>
              <a:spLocks noChangeArrowheads="1"/>
            </p:cNvSpPr>
            <p:nvPr/>
          </p:nvSpPr>
          <p:spPr bwMode="auto">
            <a:xfrm>
              <a:off x="8634413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1" name="Oval 2300"/>
            <p:cNvSpPr>
              <a:spLocks noChangeArrowheads="1"/>
            </p:cNvSpPr>
            <p:nvPr/>
          </p:nvSpPr>
          <p:spPr bwMode="auto">
            <a:xfrm>
              <a:off x="8724900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2" name="Oval 2301"/>
            <p:cNvSpPr>
              <a:spLocks noChangeArrowheads="1"/>
            </p:cNvSpPr>
            <p:nvPr/>
          </p:nvSpPr>
          <p:spPr bwMode="auto">
            <a:xfrm>
              <a:off x="8815388" y="41703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3" name="Oval 2302"/>
            <p:cNvSpPr>
              <a:spLocks noChangeArrowheads="1"/>
            </p:cNvSpPr>
            <p:nvPr/>
          </p:nvSpPr>
          <p:spPr bwMode="auto">
            <a:xfrm>
              <a:off x="8905875" y="417036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4" name="Oval 2303"/>
            <p:cNvSpPr>
              <a:spLocks noChangeArrowheads="1"/>
            </p:cNvSpPr>
            <p:nvPr/>
          </p:nvSpPr>
          <p:spPr bwMode="auto">
            <a:xfrm>
              <a:off x="74612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5" name="Oval 2304"/>
            <p:cNvSpPr>
              <a:spLocks noChangeArrowheads="1"/>
            </p:cNvSpPr>
            <p:nvPr/>
          </p:nvSpPr>
          <p:spPr bwMode="auto">
            <a:xfrm>
              <a:off x="237807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6" name="Oval 2305"/>
            <p:cNvSpPr>
              <a:spLocks noChangeArrowheads="1"/>
            </p:cNvSpPr>
            <p:nvPr/>
          </p:nvSpPr>
          <p:spPr bwMode="auto">
            <a:xfrm>
              <a:off x="247015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7" name="Oval 2306"/>
            <p:cNvSpPr>
              <a:spLocks noChangeArrowheads="1"/>
            </p:cNvSpPr>
            <p:nvPr/>
          </p:nvSpPr>
          <p:spPr bwMode="auto">
            <a:xfrm>
              <a:off x="283210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8" name="Oval 2307"/>
            <p:cNvSpPr>
              <a:spLocks noChangeArrowheads="1"/>
            </p:cNvSpPr>
            <p:nvPr/>
          </p:nvSpPr>
          <p:spPr bwMode="auto">
            <a:xfrm>
              <a:off x="310356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9" name="Oval 2308"/>
            <p:cNvSpPr>
              <a:spLocks noChangeArrowheads="1"/>
            </p:cNvSpPr>
            <p:nvPr/>
          </p:nvSpPr>
          <p:spPr bwMode="auto">
            <a:xfrm>
              <a:off x="500856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0" name="Oval 2309"/>
            <p:cNvSpPr>
              <a:spLocks noChangeArrowheads="1"/>
            </p:cNvSpPr>
            <p:nvPr/>
          </p:nvSpPr>
          <p:spPr bwMode="auto">
            <a:xfrm>
              <a:off x="509905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1" name="Oval 2310"/>
            <p:cNvSpPr>
              <a:spLocks noChangeArrowheads="1"/>
            </p:cNvSpPr>
            <p:nvPr/>
          </p:nvSpPr>
          <p:spPr bwMode="auto">
            <a:xfrm>
              <a:off x="5189538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2" name="Oval 2311"/>
            <p:cNvSpPr>
              <a:spLocks noChangeArrowheads="1"/>
            </p:cNvSpPr>
            <p:nvPr/>
          </p:nvSpPr>
          <p:spPr bwMode="auto">
            <a:xfrm>
              <a:off x="528002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3" name="Oval 2312"/>
            <p:cNvSpPr>
              <a:spLocks noChangeArrowheads="1"/>
            </p:cNvSpPr>
            <p:nvPr/>
          </p:nvSpPr>
          <p:spPr bwMode="auto">
            <a:xfrm>
              <a:off x="537051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4" name="Oval 2313"/>
            <p:cNvSpPr>
              <a:spLocks noChangeArrowheads="1"/>
            </p:cNvSpPr>
            <p:nvPr/>
          </p:nvSpPr>
          <p:spPr bwMode="auto">
            <a:xfrm>
              <a:off x="546100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5" name="Oval 2314"/>
            <p:cNvSpPr>
              <a:spLocks noChangeArrowheads="1"/>
            </p:cNvSpPr>
            <p:nvPr/>
          </p:nvSpPr>
          <p:spPr bwMode="auto">
            <a:xfrm>
              <a:off x="5551488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6" name="Oval 2315"/>
            <p:cNvSpPr>
              <a:spLocks noChangeArrowheads="1"/>
            </p:cNvSpPr>
            <p:nvPr/>
          </p:nvSpPr>
          <p:spPr bwMode="auto">
            <a:xfrm>
              <a:off x="5641975" y="4260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7" name="Oval 2316"/>
            <p:cNvSpPr>
              <a:spLocks noChangeArrowheads="1"/>
            </p:cNvSpPr>
            <p:nvPr/>
          </p:nvSpPr>
          <p:spPr bwMode="auto">
            <a:xfrm>
              <a:off x="573405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8" name="Oval 2317"/>
            <p:cNvSpPr>
              <a:spLocks noChangeArrowheads="1"/>
            </p:cNvSpPr>
            <p:nvPr/>
          </p:nvSpPr>
          <p:spPr bwMode="auto">
            <a:xfrm>
              <a:off x="5824538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9" name="Oval 2318"/>
            <p:cNvSpPr>
              <a:spLocks noChangeArrowheads="1"/>
            </p:cNvSpPr>
            <p:nvPr/>
          </p:nvSpPr>
          <p:spPr bwMode="auto">
            <a:xfrm>
              <a:off x="591502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0" name="Oval 2319"/>
            <p:cNvSpPr>
              <a:spLocks noChangeArrowheads="1"/>
            </p:cNvSpPr>
            <p:nvPr/>
          </p:nvSpPr>
          <p:spPr bwMode="auto">
            <a:xfrm>
              <a:off x="600551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1" name="Oval 2320"/>
            <p:cNvSpPr>
              <a:spLocks noChangeArrowheads="1"/>
            </p:cNvSpPr>
            <p:nvPr/>
          </p:nvSpPr>
          <p:spPr bwMode="auto">
            <a:xfrm>
              <a:off x="609600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2" name="Oval 2321"/>
            <p:cNvSpPr>
              <a:spLocks noChangeArrowheads="1"/>
            </p:cNvSpPr>
            <p:nvPr/>
          </p:nvSpPr>
          <p:spPr bwMode="auto">
            <a:xfrm>
              <a:off x="6186488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3" name="Oval 2322"/>
            <p:cNvSpPr>
              <a:spLocks noChangeArrowheads="1"/>
            </p:cNvSpPr>
            <p:nvPr/>
          </p:nvSpPr>
          <p:spPr bwMode="auto">
            <a:xfrm>
              <a:off x="627697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4" name="Oval 2323"/>
            <p:cNvSpPr>
              <a:spLocks noChangeArrowheads="1"/>
            </p:cNvSpPr>
            <p:nvPr/>
          </p:nvSpPr>
          <p:spPr bwMode="auto">
            <a:xfrm>
              <a:off x="636746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5" name="Oval 2324"/>
            <p:cNvSpPr>
              <a:spLocks noChangeArrowheads="1"/>
            </p:cNvSpPr>
            <p:nvPr/>
          </p:nvSpPr>
          <p:spPr bwMode="auto">
            <a:xfrm>
              <a:off x="6457950" y="4260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6" name="Oval 2325"/>
            <p:cNvSpPr>
              <a:spLocks noChangeArrowheads="1"/>
            </p:cNvSpPr>
            <p:nvPr/>
          </p:nvSpPr>
          <p:spPr bwMode="auto">
            <a:xfrm>
              <a:off x="664051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7" name="Oval 2326"/>
            <p:cNvSpPr>
              <a:spLocks noChangeArrowheads="1"/>
            </p:cNvSpPr>
            <p:nvPr/>
          </p:nvSpPr>
          <p:spPr bwMode="auto">
            <a:xfrm>
              <a:off x="673100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8" name="Oval 2327"/>
            <p:cNvSpPr>
              <a:spLocks noChangeArrowheads="1"/>
            </p:cNvSpPr>
            <p:nvPr/>
          </p:nvSpPr>
          <p:spPr bwMode="auto">
            <a:xfrm>
              <a:off x="6821488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9" name="Oval 2328"/>
            <p:cNvSpPr>
              <a:spLocks noChangeArrowheads="1"/>
            </p:cNvSpPr>
            <p:nvPr/>
          </p:nvSpPr>
          <p:spPr bwMode="auto">
            <a:xfrm>
              <a:off x="691197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0" name="Oval 2329"/>
            <p:cNvSpPr>
              <a:spLocks noChangeArrowheads="1"/>
            </p:cNvSpPr>
            <p:nvPr/>
          </p:nvSpPr>
          <p:spPr bwMode="auto">
            <a:xfrm>
              <a:off x="700246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1" name="Oval 2330"/>
            <p:cNvSpPr>
              <a:spLocks noChangeArrowheads="1"/>
            </p:cNvSpPr>
            <p:nvPr/>
          </p:nvSpPr>
          <p:spPr bwMode="auto">
            <a:xfrm>
              <a:off x="709295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2" name="Oval 2331"/>
            <p:cNvSpPr>
              <a:spLocks noChangeArrowheads="1"/>
            </p:cNvSpPr>
            <p:nvPr/>
          </p:nvSpPr>
          <p:spPr bwMode="auto">
            <a:xfrm>
              <a:off x="7183438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3" name="Oval 2332"/>
            <p:cNvSpPr>
              <a:spLocks noChangeArrowheads="1"/>
            </p:cNvSpPr>
            <p:nvPr/>
          </p:nvSpPr>
          <p:spPr bwMode="auto">
            <a:xfrm>
              <a:off x="754697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4" name="Oval 2333"/>
            <p:cNvSpPr>
              <a:spLocks noChangeArrowheads="1"/>
            </p:cNvSpPr>
            <p:nvPr/>
          </p:nvSpPr>
          <p:spPr bwMode="auto">
            <a:xfrm>
              <a:off x="763746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5" name="Oval 2334"/>
            <p:cNvSpPr>
              <a:spLocks noChangeArrowheads="1"/>
            </p:cNvSpPr>
            <p:nvPr/>
          </p:nvSpPr>
          <p:spPr bwMode="auto">
            <a:xfrm>
              <a:off x="772795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6" name="Oval 2335"/>
            <p:cNvSpPr>
              <a:spLocks noChangeArrowheads="1"/>
            </p:cNvSpPr>
            <p:nvPr/>
          </p:nvSpPr>
          <p:spPr bwMode="auto">
            <a:xfrm>
              <a:off x="7818438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7" name="Oval 2336"/>
            <p:cNvSpPr>
              <a:spLocks noChangeArrowheads="1"/>
            </p:cNvSpPr>
            <p:nvPr/>
          </p:nvSpPr>
          <p:spPr bwMode="auto">
            <a:xfrm>
              <a:off x="790892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8" name="Oval 2337"/>
            <p:cNvSpPr>
              <a:spLocks noChangeArrowheads="1"/>
            </p:cNvSpPr>
            <p:nvPr/>
          </p:nvSpPr>
          <p:spPr bwMode="auto">
            <a:xfrm>
              <a:off x="799941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9" name="Oval 2338"/>
            <p:cNvSpPr>
              <a:spLocks noChangeArrowheads="1"/>
            </p:cNvSpPr>
            <p:nvPr/>
          </p:nvSpPr>
          <p:spPr bwMode="auto">
            <a:xfrm>
              <a:off x="818197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0" name="Oval 2339"/>
            <p:cNvSpPr>
              <a:spLocks noChangeArrowheads="1"/>
            </p:cNvSpPr>
            <p:nvPr/>
          </p:nvSpPr>
          <p:spPr bwMode="auto">
            <a:xfrm>
              <a:off x="8272463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1" name="Oval 2340"/>
            <p:cNvSpPr>
              <a:spLocks noChangeArrowheads="1"/>
            </p:cNvSpPr>
            <p:nvPr/>
          </p:nvSpPr>
          <p:spPr bwMode="auto">
            <a:xfrm>
              <a:off x="8362950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2" name="Oval 2341"/>
            <p:cNvSpPr>
              <a:spLocks noChangeArrowheads="1"/>
            </p:cNvSpPr>
            <p:nvPr/>
          </p:nvSpPr>
          <p:spPr bwMode="auto">
            <a:xfrm>
              <a:off x="8453438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3" name="Oval 2342"/>
            <p:cNvSpPr>
              <a:spLocks noChangeArrowheads="1"/>
            </p:cNvSpPr>
            <p:nvPr/>
          </p:nvSpPr>
          <p:spPr bwMode="auto">
            <a:xfrm>
              <a:off x="8543925" y="4260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4" name="Oval 2343"/>
            <p:cNvSpPr>
              <a:spLocks noChangeArrowheads="1"/>
            </p:cNvSpPr>
            <p:nvPr/>
          </p:nvSpPr>
          <p:spPr bwMode="auto">
            <a:xfrm>
              <a:off x="237807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5" name="Oval 2344"/>
            <p:cNvSpPr>
              <a:spLocks noChangeArrowheads="1"/>
            </p:cNvSpPr>
            <p:nvPr/>
          </p:nvSpPr>
          <p:spPr bwMode="auto">
            <a:xfrm>
              <a:off x="247015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6" name="Oval 2345"/>
            <p:cNvSpPr>
              <a:spLocks noChangeArrowheads="1"/>
            </p:cNvSpPr>
            <p:nvPr/>
          </p:nvSpPr>
          <p:spPr bwMode="auto">
            <a:xfrm>
              <a:off x="2560638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7" name="Oval 2346"/>
            <p:cNvSpPr>
              <a:spLocks noChangeArrowheads="1"/>
            </p:cNvSpPr>
            <p:nvPr/>
          </p:nvSpPr>
          <p:spPr bwMode="auto">
            <a:xfrm>
              <a:off x="265112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8" name="Oval 2347"/>
            <p:cNvSpPr>
              <a:spLocks noChangeArrowheads="1"/>
            </p:cNvSpPr>
            <p:nvPr/>
          </p:nvSpPr>
          <p:spPr bwMode="auto">
            <a:xfrm>
              <a:off x="274161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9" name="Oval 2348"/>
            <p:cNvSpPr>
              <a:spLocks noChangeArrowheads="1"/>
            </p:cNvSpPr>
            <p:nvPr/>
          </p:nvSpPr>
          <p:spPr bwMode="auto">
            <a:xfrm>
              <a:off x="310356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0" name="Oval 2349"/>
            <p:cNvSpPr>
              <a:spLocks noChangeArrowheads="1"/>
            </p:cNvSpPr>
            <p:nvPr/>
          </p:nvSpPr>
          <p:spPr bwMode="auto">
            <a:xfrm>
              <a:off x="328612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1" name="Oval 2350"/>
            <p:cNvSpPr>
              <a:spLocks noChangeArrowheads="1"/>
            </p:cNvSpPr>
            <p:nvPr/>
          </p:nvSpPr>
          <p:spPr bwMode="auto">
            <a:xfrm>
              <a:off x="337661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2" name="Oval 2351"/>
            <p:cNvSpPr>
              <a:spLocks noChangeArrowheads="1"/>
            </p:cNvSpPr>
            <p:nvPr/>
          </p:nvSpPr>
          <p:spPr bwMode="auto">
            <a:xfrm>
              <a:off x="346710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3" name="Oval 2352"/>
            <p:cNvSpPr>
              <a:spLocks noChangeArrowheads="1"/>
            </p:cNvSpPr>
            <p:nvPr/>
          </p:nvSpPr>
          <p:spPr bwMode="auto">
            <a:xfrm>
              <a:off x="500856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4" name="Oval 2353"/>
            <p:cNvSpPr>
              <a:spLocks noChangeArrowheads="1"/>
            </p:cNvSpPr>
            <p:nvPr/>
          </p:nvSpPr>
          <p:spPr bwMode="auto">
            <a:xfrm>
              <a:off x="509905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5" name="Oval 2354"/>
            <p:cNvSpPr>
              <a:spLocks noChangeArrowheads="1"/>
            </p:cNvSpPr>
            <p:nvPr/>
          </p:nvSpPr>
          <p:spPr bwMode="auto">
            <a:xfrm>
              <a:off x="5189538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6" name="Oval 2355"/>
            <p:cNvSpPr>
              <a:spLocks noChangeArrowheads="1"/>
            </p:cNvSpPr>
            <p:nvPr/>
          </p:nvSpPr>
          <p:spPr bwMode="auto">
            <a:xfrm>
              <a:off x="528002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7" name="Oval 2356"/>
            <p:cNvSpPr>
              <a:spLocks noChangeArrowheads="1"/>
            </p:cNvSpPr>
            <p:nvPr/>
          </p:nvSpPr>
          <p:spPr bwMode="auto">
            <a:xfrm>
              <a:off x="537051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8" name="Oval 2357"/>
            <p:cNvSpPr>
              <a:spLocks noChangeArrowheads="1"/>
            </p:cNvSpPr>
            <p:nvPr/>
          </p:nvSpPr>
          <p:spPr bwMode="auto">
            <a:xfrm>
              <a:off x="546100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9" name="Oval 2358"/>
            <p:cNvSpPr>
              <a:spLocks noChangeArrowheads="1"/>
            </p:cNvSpPr>
            <p:nvPr/>
          </p:nvSpPr>
          <p:spPr bwMode="auto">
            <a:xfrm>
              <a:off x="5551488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0" name="Oval 2359"/>
            <p:cNvSpPr>
              <a:spLocks noChangeArrowheads="1"/>
            </p:cNvSpPr>
            <p:nvPr/>
          </p:nvSpPr>
          <p:spPr bwMode="auto">
            <a:xfrm>
              <a:off x="5641975" y="4351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1" name="Oval 2360"/>
            <p:cNvSpPr>
              <a:spLocks noChangeArrowheads="1"/>
            </p:cNvSpPr>
            <p:nvPr/>
          </p:nvSpPr>
          <p:spPr bwMode="auto">
            <a:xfrm>
              <a:off x="573405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2" name="Oval 2361"/>
            <p:cNvSpPr>
              <a:spLocks noChangeArrowheads="1"/>
            </p:cNvSpPr>
            <p:nvPr/>
          </p:nvSpPr>
          <p:spPr bwMode="auto">
            <a:xfrm>
              <a:off x="5824538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3" name="Oval 2362"/>
            <p:cNvSpPr>
              <a:spLocks noChangeArrowheads="1"/>
            </p:cNvSpPr>
            <p:nvPr/>
          </p:nvSpPr>
          <p:spPr bwMode="auto">
            <a:xfrm>
              <a:off x="591502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4" name="Oval 2363"/>
            <p:cNvSpPr>
              <a:spLocks noChangeArrowheads="1"/>
            </p:cNvSpPr>
            <p:nvPr/>
          </p:nvSpPr>
          <p:spPr bwMode="auto">
            <a:xfrm>
              <a:off x="600551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5" name="Oval 2364"/>
            <p:cNvSpPr>
              <a:spLocks noChangeArrowheads="1"/>
            </p:cNvSpPr>
            <p:nvPr/>
          </p:nvSpPr>
          <p:spPr bwMode="auto">
            <a:xfrm>
              <a:off x="609600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6" name="Oval 2365"/>
            <p:cNvSpPr>
              <a:spLocks noChangeArrowheads="1"/>
            </p:cNvSpPr>
            <p:nvPr/>
          </p:nvSpPr>
          <p:spPr bwMode="auto">
            <a:xfrm>
              <a:off x="6186488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7" name="Oval 2366"/>
            <p:cNvSpPr>
              <a:spLocks noChangeArrowheads="1"/>
            </p:cNvSpPr>
            <p:nvPr/>
          </p:nvSpPr>
          <p:spPr bwMode="auto">
            <a:xfrm>
              <a:off x="627697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8" name="Oval 2367"/>
            <p:cNvSpPr>
              <a:spLocks noChangeArrowheads="1"/>
            </p:cNvSpPr>
            <p:nvPr/>
          </p:nvSpPr>
          <p:spPr bwMode="auto">
            <a:xfrm>
              <a:off x="636746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9" name="Oval 2368"/>
            <p:cNvSpPr>
              <a:spLocks noChangeArrowheads="1"/>
            </p:cNvSpPr>
            <p:nvPr/>
          </p:nvSpPr>
          <p:spPr bwMode="auto">
            <a:xfrm>
              <a:off x="6457950" y="4351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0" name="Oval 2369"/>
            <p:cNvSpPr>
              <a:spLocks noChangeArrowheads="1"/>
            </p:cNvSpPr>
            <p:nvPr/>
          </p:nvSpPr>
          <p:spPr bwMode="auto">
            <a:xfrm>
              <a:off x="655002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1" name="Oval 2370"/>
            <p:cNvSpPr>
              <a:spLocks noChangeArrowheads="1"/>
            </p:cNvSpPr>
            <p:nvPr/>
          </p:nvSpPr>
          <p:spPr bwMode="auto">
            <a:xfrm>
              <a:off x="673100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2" name="Oval 2371"/>
            <p:cNvSpPr>
              <a:spLocks noChangeArrowheads="1"/>
            </p:cNvSpPr>
            <p:nvPr/>
          </p:nvSpPr>
          <p:spPr bwMode="auto">
            <a:xfrm>
              <a:off x="6821488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3" name="Oval 2372"/>
            <p:cNvSpPr>
              <a:spLocks noChangeArrowheads="1"/>
            </p:cNvSpPr>
            <p:nvPr/>
          </p:nvSpPr>
          <p:spPr bwMode="auto">
            <a:xfrm>
              <a:off x="691197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4" name="Oval 2373"/>
            <p:cNvSpPr>
              <a:spLocks noChangeArrowheads="1"/>
            </p:cNvSpPr>
            <p:nvPr/>
          </p:nvSpPr>
          <p:spPr bwMode="auto">
            <a:xfrm>
              <a:off x="700246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5" name="Oval 2374"/>
            <p:cNvSpPr>
              <a:spLocks noChangeArrowheads="1"/>
            </p:cNvSpPr>
            <p:nvPr/>
          </p:nvSpPr>
          <p:spPr bwMode="auto">
            <a:xfrm>
              <a:off x="709295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6" name="Oval 2375"/>
            <p:cNvSpPr>
              <a:spLocks noChangeArrowheads="1"/>
            </p:cNvSpPr>
            <p:nvPr/>
          </p:nvSpPr>
          <p:spPr bwMode="auto">
            <a:xfrm>
              <a:off x="763746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7" name="Oval 2376"/>
            <p:cNvSpPr>
              <a:spLocks noChangeArrowheads="1"/>
            </p:cNvSpPr>
            <p:nvPr/>
          </p:nvSpPr>
          <p:spPr bwMode="auto">
            <a:xfrm>
              <a:off x="772795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8" name="Oval 2377"/>
            <p:cNvSpPr>
              <a:spLocks noChangeArrowheads="1"/>
            </p:cNvSpPr>
            <p:nvPr/>
          </p:nvSpPr>
          <p:spPr bwMode="auto">
            <a:xfrm>
              <a:off x="7818438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9" name="Oval 2378"/>
            <p:cNvSpPr>
              <a:spLocks noChangeArrowheads="1"/>
            </p:cNvSpPr>
            <p:nvPr/>
          </p:nvSpPr>
          <p:spPr bwMode="auto">
            <a:xfrm>
              <a:off x="790892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0" name="Oval 2379"/>
            <p:cNvSpPr>
              <a:spLocks noChangeArrowheads="1"/>
            </p:cNvSpPr>
            <p:nvPr/>
          </p:nvSpPr>
          <p:spPr bwMode="auto">
            <a:xfrm>
              <a:off x="8272463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1" name="Oval 2380"/>
            <p:cNvSpPr>
              <a:spLocks noChangeArrowheads="1"/>
            </p:cNvSpPr>
            <p:nvPr/>
          </p:nvSpPr>
          <p:spPr bwMode="auto">
            <a:xfrm>
              <a:off x="8362950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2" name="Oval 2381"/>
            <p:cNvSpPr>
              <a:spLocks noChangeArrowheads="1"/>
            </p:cNvSpPr>
            <p:nvPr/>
          </p:nvSpPr>
          <p:spPr bwMode="auto">
            <a:xfrm>
              <a:off x="8453438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3" name="Oval 2382"/>
            <p:cNvSpPr>
              <a:spLocks noChangeArrowheads="1"/>
            </p:cNvSpPr>
            <p:nvPr/>
          </p:nvSpPr>
          <p:spPr bwMode="auto">
            <a:xfrm>
              <a:off x="8543925" y="435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4" name="Oval 2383"/>
            <p:cNvSpPr>
              <a:spLocks noChangeArrowheads="1"/>
            </p:cNvSpPr>
            <p:nvPr/>
          </p:nvSpPr>
          <p:spPr bwMode="auto">
            <a:xfrm>
              <a:off x="2741613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5" name="Oval 2384"/>
            <p:cNvSpPr>
              <a:spLocks noChangeArrowheads="1"/>
            </p:cNvSpPr>
            <p:nvPr/>
          </p:nvSpPr>
          <p:spPr bwMode="auto">
            <a:xfrm>
              <a:off x="2832100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6" name="Oval 2385"/>
            <p:cNvSpPr>
              <a:spLocks noChangeArrowheads="1"/>
            </p:cNvSpPr>
            <p:nvPr/>
          </p:nvSpPr>
          <p:spPr bwMode="auto">
            <a:xfrm>
              <a:off x="2922588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7" name="Oval 2386"/>
            <p:cNvSpPr>
              <a:spLocks noChangeArrowheads="1"/>
            </p:cNvSpPr>
            <p:nvPr/>
          </p:nvSpPr>
          <p:spPr bwMode="auto">
            <a:xfrm>
              <a:off x="5008563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8" name="Oval 2387"/>
            <p:cNvSpPr>
              <a:spLocks noChangeArrowheads="1"/>
            </p:cNvSpPr>
            <p:nvPr/>
          </p:nvSpPr>
          <p:spPr bwMode="auto">
            <a:xfrm>
              <a:off x="5099050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9" name="Oval 2388"/>
            <p:cNvSpPr>
              <a:spLocks noChangeArrowheads="1"/>
            </p:cNvSpPr>
            <p:nvPr/>
          </p:nvSpPr>
          <p:spPr bwMode="auto">
            <a:xfrm>
              <a:off x="5189538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0" name="Oval 2389"/>
            <p:cNvSpPr>
              <a:spLocks noChangeArrowheads="1"/>
            </p:cNvSpPr>
            <p:nvPr/>
          </p:nvSpPr>
          <p:spPr bwMode="auto">
            <a:xfrm>
              <a:off x="5280025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1" name="Oval 2390"/>
            <p:cNvSpPr>
              <a:spLocks noChangeArrowheads="1"/>
            </p:cNvSpPr>
            <p:nvPr/>
          </p:nvSpPr>
          <p:spPr bwMode="auto">
            <a:xfrm>
              <a:off x="5370513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2" name="Oval 2391"/>
            <p:cNvSpPr>
              <a:spLocks noChangeArrowheads="1"/>
            </p:cNvSpPr>
            <p:nvPr/>
          </p:nvSpPr>
          <p:spPr bwMode="auto">
            <a:xfrm>
              <a:off x="5461000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3" name="Oval 2392"/>
            <p:cNvSpPr>
              <a:spLocks noChangeArrowheads="1"/>
            </p:cNvSpPr>
            <p:nvPr/>
          </p:nvSpPr>
          <p:spPr bwMode="auto">
            <a:xfrm>
              <a:off x="5551488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4" name="Oval 2393"/>
            <p:cNvSpPr>
              <a:spLocks noChangeArrowheads="1"/>
            </p:cNvSpPr>
            <p:nvPr/>
          </p:nvSpPr>
          <p:spPr bwMode="auto">
            <a:xfrm>
              <a:off x="5641975" y="4441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5" name="Oval 2394"/>
            <p:cNvSpPr>
              <a:spLocks noChangeArrowheads="1"/>
            </p:cNvSpPr>
            <p:nvPr/>
          </p:nvSpPr>
          <p:spPr bwMode="auto">
            <a:xfrm>
              <a:off x="5734050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6" name="Oval 2395"/>
            <p:cNvSpPr>
              <a:spLocks noChangeArrowheads="1"/>
            </p:cNvSpPr>
            <p:nvPr/>
          </p:nvSpPr>
          <p:spPr bwMode="auto">
            <a:xfrm>
              <a:off x="5824538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7" name="Oval 2396"/>
            <p:cNvSpPr>
              <a:spLocks noChangeArrowheads="1"/>
            </p:cNvSpPr>
            <p:nvPr/>
          </p:nvSpPr>
          <p:spPr bwMode="auto">
            <a:xfrm>
              <a:off x="5915025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8" name="Oval 2397"/>
            <p:cNvSpPr>
              <a:spLocks noChangeArrowheads="1"/>
            </p:cNvSpPr>
            <p:nvPr/>
          </p:nvSpPr>
          <p:spPr bwMode="auto">
            <a:xfrm>
              <a:off x="6005513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9" name="Oval 2398"/>
            <p:cNvSpPr>
              <a:spLocks noChangeArrowheads="1"/>
            </p:cNvSpPr>
            <p:nvPr/>
          </p:nvSpPr>
          <p:spPr bwMode="auto">
            <a:xfrm>
              <a:off x="6096000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0" name="Oval 2399"/>
            <p:cNvSpPr>
              <a:spLocks noChangeArrowheads="1"/>
            </p:cNvSpPr>
            <p:nvPr/>
          </p:nvSpPr>
          <p:spPr bwMode="auto">
            <a:xfrm>
              <a:off x="6186488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1" name="Oval 2400"/>
            <p:cNvSpPr>
              <a:spLocks noChangeArrowheads="1"/>
            </p:cNvSpPr>
            <p:nvPr/>
          </p:nvSpPr>
          <p:spPr bwMode="auto">
            <a:xfrm>
              <a:off x="6276975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2" name="Oval 2401"/>
            <p:cNvSpPr>
              <a:spLocks noChangeArrowheads="1"/>
            </p:cNvSpPr>
            <p:nvPr/>
          </p:nvSpPr>
          <p:spPr bwMode="auto">
            <a:xfrm>
              <a:off x="6367463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3" name="Oval 2402"/>
            <p:cNvSpPr>
              <a:spLocks noChangeArrowheads="1"/>
            </p:cNvSpPr>
            <p:nvPr/>
          </p:nvSpPr>
          <p:spPr bwMode="auto">
            <a:xfrm>
              <a:off x="6457950" y="4441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4" name="Oval 2403"/>
            <p:cNvSpPr>
              <a:spLocks noChangeArrowheads="1"/>
            </p:cNvSpPr>
            <p:nvPr/>
          </p:nvSpPr>
          <p:spPr bwMode="auto">
            <a:xfrm>
              <a:off x="6550025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5" name="Oval 2404"/>
            <p:cNvSpPr>
              <a:spLocks noChangeArrowheads="1"/>
            </p:cNvSpPr>
            <p:nvPr/>
          </p:nvSpPr>
          <p:spPr bwMode="auto">
            <a:xfrm>
              <a:off x="6731000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6" name="Oval 2405"/>
            <p:cNvSpPr>
              <a:spLocks noChangeArrowheads="1"/>
            </p:cNvSpPr>
            <p:nvPr/>
          </p:nvSpPr>
          <p:spPr bwMode="auto">
            <a:xfrm>
              <a:off x="6821488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7" name="Oval 2406"/>
            <p:cNvSpPr>
              <a:spLocks noChangeArrowheads="1"/>
            </p:cNvSpPr>
            <p:nvPr/>
          </p:nvSpPr>
          <p:spPr bwMode="auto">
            <a:xfrm>
              <a:off x="6911975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8" name="Oval 2407"/>
            <p:cNvSpPr>
              <a:spLocks noChangeArrowheads="1"/>
            </p:cNvSpPr>
            <p:nvPr/>
          </p:nvSpPr>
          <p:spPr bwMode="auto">
            <a:xfrm>
              <a:off x="7637463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9" name="Oval 2408"/>
            <p:cNvSpPr>
              <a:spLocks noChangeArrowheads="1"/>
            </p:cNvSpPr>
            <p:nvPr/>
          </p:nvSpPr>
          <p:spPr bwMode="auto">
            <a:xfrm>
              <a:off x="7727950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0" name="Oval 2417"/>
            <p:cNvSpPr>
              <a:spLocks noChangeArrowheads="1"/>
            </p:cNvSpPr>
            <p:nvPr/>
          </p:nvSpPr>
          <p:spPr bwMode="auto">
            <a:xfrm>
              <a:off x="8362951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1" name="Oval 2418"/>
            <p:cNvSpPr>
              <a:spLocks noChangeArrowheads="1"/>
            </p:cNvSpPr>
            <p:nvPr/>
          </p:nvSpPr>
          <p:spPr bwMode="auto">
            <a:xfrm>
              <a:off x="8453438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2" name="Oval 2419"/>
            <p:cNvSpPr>
              <a:spLocks noChangeArrowheads="1"/>
            </p:cNvSpPr>
            <p:nvPr/>
          </p:nvSpPr>
          <p:spPr bwMode="auto">
            <a:xfrm>
              <a:off x="8543926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3" name="Oval 2420"/>
            <p:cNvSpPr>
              <a:spLocks noChangeArrowheads="1"/>
            </p:cNvSpPr>
            <p:nvPr/>
          </p:nvSpPr>
          <p:spPr bwMode="auto">
            <a:xfrm>
              <a:off x="8634413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4" name="Oval 2421"/>
            <p:cNvSpPr>
              <a:spLocks noChangeArrowheads="1"/>
            </p:cNvSpPr>
            <p:nvPr/>
          </p:nvSpPr>
          <p:spPr bwMode="auto">
            <a:xfrm>
              <a:off x="8997951" y="4441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5" name="Oval 2422"/>
            <p:cNvSpPr>
              <a:spLocks noChangeArrowheads="1"/>
            </p:cNvSpPr>
            <p:nvPr/>
          </p:nvSpPr>
          <p:spPr bwMode="auto">
            <a:xfrm>
              <a:off x="2922588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6" name="Oval 2423"/>
            <p:cNvSpPr>
              <a:spLocks noChangeArrowheads="1"/>
            </p:cNvSpPr>
            <p:nvPr/>
          </p:nvSpPr>
          <p:spPr bwMode="auto">
            <a:xfrm>
              <a:off x="5008563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7" name="Oval 2424"/>
            <p:cNvSpPr>
              <a:spLocks noChangeArrowheads="1"/>
            </p:cNvSpPr>
            <p:nvPr/>
          </p:nvSpPr>
          <p:spPr bwMode="auto">
            <a:xfrm>
              <a:off x="5099051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8" name="Oval 2425"/>
            <p:cNvSpPr>
              <a:spLocks noChangeArrowheads="1"/>
            </p:cNvSpPr>
            <p:nvPr/>
          </p:nvSpPr>
          <p:spPr bwMode="auto">
            <a:xfrm>
              <a:off x="5189538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9" name="Oval 2426"/>
            <p:cNvSpPr>
              <a:spLocks noChangeArrowheads="1"/>
            </p:cNvSpPr>
            <p:nvPr/>
          </p:nvSpPr>
          <p:spPr bwMode="auto">
            <a:xfrm>
              <a:off x="5280026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0" name="Oval 2427"/>
            <p:cNvSpPr>
              <a:spLocks noChangeArrowheads="1"/>
            </p:cNvSpPr>
            <p:nvPr/>
          </p:nvSpPr>
          <p:spPr bwMode="auto">
            <a:xfrm>
              <a:off x="5370513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1" name="Oval 2428"/>
            <p:cNvSpPr>
              <a:spLocks noChangeArrowheads="1"/>
            </p:cNvSpPr>
            <p:nvPr/>
          </p:nvSpPr>
          <p:spPr bwMode="auto">
            <a:xfrm>
              <a:off x="5461001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2" name="Oval 2429"/>
            <p:cNvSpPr>
              <a:spLocks noChangeArrowheads="1"/>
            </p:cNvSpPr>
            <p:nvPr/>
          </p:nvSpPr>
          <p:spPr bwMode="auto">
            <a:xfrm>
              <a:off x="5551488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3" name="Oval 2430"/>
            <p:cNvSpPr>
              <a:spLocks noChangeArrowheads="1"/>
            </p:cNvSpPr>
            <p:nvPr/>
          </p:nvSpPr>
          <p:spPr bwMode="auto">
            <a:xfrm>
              <a:off x="5641976" y="453231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4" name="Oval 2431"/>
            <p:cNvSpPr>
              <a:spLocks noChangeArrowheads="1"/>
            </p:cNvSpPr>
            <p:nvPr/>
          </p:nvSpPr>
          <p:spPr bwMode="auto">
            <a:xfrm>
              <a:off x="5734051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5" name="Oval 2432"/>
            <p:cNvSpPr>
              <a:spLocks noChangeArrowheads="1"/>
            </p:cNvSpPr>
            <p:nvPr/>
          </p:nvSpPr>
          <p:spPr bwMode="auto">
            <a:xfrm>
              <a:off x="5824538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6" name="Oval 2433"/>
            <p:cNvSpPr>
              <a:spLocks noChangeArrowheads="1"/>
            </p:cNvSpPr>
            <p:nvPr/>
          </p:nvSpPr>
          <p:spPr bwMode="auto">
            <a:xfrm>
              <a:off x="5915026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7" name="Oval 2434"/>
            <p:cNvSpPr>
              <a:spLocks noChangeArrowheads="1"/>
            </p:cNvSpPr>
            <p:nvPr/>
          </p:nvSpPr>
          <p:spPr bwMode="auto">
            <a:xfrm>
              <a:off x="6005513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8" name="Oval 2435"/>
            <p:cNvSpPr>
              <a:spLocks noChangeArrowheads="1"/>
            </p:cNvSpPr>
            <p:nvPr/>
          </p:nvSpPr>
          <p:spPr bwMode="auto">
            <a:xfrm>
              <a:off x="6096001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9" name="Oval 2436"/>
            <p:cNvSpPr>
              <a:spLocks noChangeArrowheads="1"/>
            </p:cNvSpPr>
            <p:nvPr/>
          </p:nvSpPr>
          <p:spPr bwMode="auto">
            <a:xfrm>
              <a:off x="6186488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0" name="Oval 2437"/>
            <p:cNvSpPr>
              <a:spLocks noChangeArrowheads="1"/>
            </p:cNvSpPr>
            <p:nvPr/>
          </p:nvSpPr>
          <p:spPr bwMode="auto">
            <a:xfrm>
              <a:off x="6276976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1" name="Oval 2438"/>
            <p:cNvSpPr>
              <a:spLocks noChangeArrowheads="1"/>
            </p:cNvSpPr>
            <p:nvPr/>
          </p:nvSpPr>
          <p:spPr bwMode="auto">
            <a:xfrm>
              <a:off x="6367463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2" name="Oval 2439"/>
            <p:cNvSpPr>
              <a:spLocks noChangeArrowheads="1"/>
            </p:cNvSpPr>
            <p:nvPr/>
          </p:nvSpPr>
          <p:spPr bwMode="auto">
            <a:xfrm>
              <a:off x="6457951" y="4532313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3" name="Oval 2440"/>
            <p:cNvSpPr>
              <a:spLocks noChangeArrowheads="1"/>
            </p:cNvSpPr>
            <p:nvPr/>
          </p:nvSpPr>
          <p:spPr bwMode="auto">
            <a:xfrm>
              <a:off x="6550026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4" name="Oval 2441"/>
            <p:cNvSpPr>
              <a:spLocks noChangeArrowheads="1"/>
            </p:cNvSpPr>
            <p:nvPr/>
          </p:nvSpPr>
          <p:spPr bwMode="auto">
            <a:xfrm>
              <a:off x="6640513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5" name="Oval 2442"/>
            <p:cNvSpPr>
              <a:spLocks noChangeArrowheads="1"/>
            </p:cNvSpPr>
            <p:nvPr/>
          </p:nvSpPr>
          <p:spPr bwMode="auto">
            <a:xfrm>
              <a:off x="7727951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6" name="Oval 2443"/>
            <p:cNvSpPr>
              <a:spLocks noChangeArrowheads="1"/>
            </p:cNvSpPr>
            <p:nvPr/>
          </p:nvSpPr>
          <p:spPr bwMode="auto">
            <a:xfrm>
              <a:off x="8362951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7" name="Oval 2444"/>
            <p:cNvSpPr>
              <a:spLocks noChangeArrowheads="1"/>
            </p:cNvSpPr>
            <p:nvPr/>
          </p:nvSpPr>
          <p:spPr bwMode="auto">
            <a:xfrm>
              <a:off x="8453438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8" name="Oval 2445"/>
            <p:cNvSpPr>
              <a:spLocks noChangeArrowheads="1"/>
            </p:cNvSpPr>
            <p:nvPr/>
          </p:nvSpPr>
          <p:spPr bwMode="auto">
            <a:xfrm>
              <a:off x="8543926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9" name="Oval 2446"/>
            <p:cNvSpPr>
              <a:spLocks noChangeArrowheads="1"/>
            </p:cNvSpPr>
            <p:nvPr/>
          </p:nvSpPr>
          <p:spPr bwMode="auto">
            <a:xfrm>
              <a:off x="8634413" y="453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0" name="Oval 2447"/>
            <p:cNvSpPr>
              <a:spLocks noChangeArrowheads="1"/>
            </p:cNvSpPr>
            <p:nvPr/>
          </p:nvSpPr>
          <p:spPr bwMode="auto">
            <a:xfrm>
              <a:off x="2922588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1" name="Oval 2448"/>
            <p:cNvSpPr>
              <a:spLocks noChangeArrowheads="1"/>
            </p:cNvSpPr>
            <p:nvPr/>
          </p:nvSpPr>
          <p:spPr bwMode="auto">
            <a:xfrm>
              <a:off x="3103563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2" name="Oval 2449"/>
            <p:cNvSpPr>
              <a:spLocks noChangeArrowheads="1"/>
            </p:cNvSpPr>
            <p:nvPr/>
          </p:nvSpPr>
          <p:spPr bwMode="auto">
            <a:xfrm>
              <a:off x="3194051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3" name="Oval 2450"/>
            <p:cNvSpPr>
              <a:spLocks noChangeArrowheads="1"/>
            </p:cNvSpPr>
            <p:nvPr/>
          </p:nvSpPr>
          <p:spPr bwMode="auto">
            <a:xfrm>
              <a:off x="3286126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4" name="Oval 2451"/>
            <p:cNvSpPr>
              <a:spLocks noChangeArrowheads="1"/>
            </p:cNvSpPr>
            <p:nvPr/>
          </p:nvSpPr>
          <p:spPr bwMode="auto">
            <a:xfrm>
              <a:off x="3376613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5" name="Oval 2452"/>
            <p:cNvSpPr>
              <a:spLocks noChangeArrowheads="1"/>
            </p:cNvSpPr>
            <p:nvPr/>
          </p:nvSpPr>
          <p:spPr bwMode="auto">
            <a:xfrm>
              <a:off x="3467101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6" name="Oval 2453"/>
            <p:cNvSpPr>
              <a:spLocks noChangeArrowheads="1"/>
            </p:cNvSpPr>
            <p:nvPr/>
          </p:nvSpPr>
          <p:spPr bwMode="auto">
            <a:xfrm>
              <a:off x="3557588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7" name="Oval 2454"/>
            <p:cNvSpPr>
              <a:spLocks noChangeArrowheads="1"/>
            </p:cNvSpPr>
            <p:nvPr/>
          </p:nvSpPr>
          <p:spPr bwMode="auto">
            <a:xfrm>
              <a:off x="5099051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8" name="Oval 2455"/>
            <p:cNvSpPr>
              <a:spLocks noChangeArrowheads="1"/>
            </p:cNvSpPr>
            <p:nvPr/>
          </p:nvSpPr>
          <p:spPr bwMode="auto">
            <a:xfrm>
              <a:off x="5189538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9" name="Oval 2456"/>
            <p:cNvSpPr>
              <a:spLocks noChangeArrowheads="1"/>
            </p:cNvSpPr>
            <p:nvPr/>
          </p:nvSpPr>
          <p:spPr bwMode="auto">
            <a:xfrm>
              <a:off x="5280026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0" name="Oval 2457"/>
            <p:cNvSpPr>
              <a:spLocks noChangeArrowheads="1"/>
            </p:cNvSpPr>
            <p:nvPr/>
          </p:nvSpPr>
          <p:spPr bwMode="auto">
            <a:xfrm>
              <a:off x="5370513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1" name="Oval 2458"/>
            <p:cNvSpPr>
              <a:spLocks noChangeArrowheads="1"/>
            </p:cNvSpPr>
            <p:nvPr/>
          </p:nvSpPr>
          <p:spPr bwMode="auto">
            <a:xfrm>
              <a:off x="5461001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2" name="Oval 2459"/>
            <p:cNvSpPr>
              <a:spLocks noChangeArrowheads="1"/>
            </p:cNvSpPr>
            <p:nvPr/>
          </p:nvSpPr>
          <p:spPr bwMode="auto">
            <a:xfrm>
              <a:off x="5551488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3" name="Oval 2460"/>
            <p:cNvSpPr>
              <a:spLocks noChangeArrowheads="1"/>
            </p:cNvSpPr>
            <p:nvPr/>
          </p:nvSpPr>
          <p:spPr bwMode="auto">
            <a:xfrm>
              <a:off x="5641976" y="46228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4" name="Oval 2461"/>
            <p:cNvSpPr>
              <a:spLocks noChangeArrowheads="1"/>
            </p:cNvSpPr>
            <p:nvPr/>
          </p:nvSpPr>
          <p:spPr bwMode="auto">
            <a:xfrm>
              <a:off x="5734051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5" name="Oval 2462"/>
            <p:cNvSpPr>
              <a:spLocks noChangeArrowheads="1"/>
            </p:cNvSpPr>
            <p:nvPr/>
          </p:nvSpPr>
          <p:spPr bwMode="auto">
            <a:xfrm>
              <a:off x="5824538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6" name="Oval 2463"/>
            <p:cNvSpPr>
              <a:spLocks noChangeArrowheads="1"/>
            </p:cNvSpPr>
            <p:nvPr/>
          </p:nvSpPr>
          <p:spPr bwMode="auto">
            <a:xfrm>
              <a:off x="5915026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7" name="Oval 2464"/>
            <p:cNvSpPr>
              <a:spLocks noChangeArrowheads="1"/>
            </p:cNvSpPr>
            <p:nvPr/>
          </p:nvSpPr>
          <p:spPr bwMode="auto">
            <a:xfrm>
              <a:off x="6005513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" name="Oval 2465"/>
            <p:cNvSpPr>
              <a:spLocks noChangeArrowheads="1"/>
            </p:cNvSpPr>
            <p:nvPr/>
          </p:nvSpPr>
          <p:spPr bwMode="auto">
            <a:xfrm>
              <a:off x="6096001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9" name="Oval 2466"/>
            <p:cNvSpPr>
              <a:spLocks noChangeArrowheads="1"/>
            </p:cNvSpPr>
            <p:nvPr/>
          </p:nvSpPr>
          <p:spPr bwMode="auto">
            <a:xfrm>
              <a:off x="6186488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" name="Oval 2467"/>
            <p:cNvSpPr>
              <a:spLocks noChangeArrowheads="1"/>
            </p:cNvSpPr>
            <p:nvPr/>
          </p:nvSpPr>
          <p:spPr bwMode="auto">
            <a:xfrm>
              <a:off x="6276976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1" name="Oval 2468"/>
            <p:cNvSpPr>
              <a:spLocks noChangeArrowheads="1"/>
            </p:cNvSpPr>
            <p:nvPr/>
          </p:nvSpPr>
          <p:spPr bwMode="auto">
            <a:xfrm>
              <a:off x="6367463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2" name="Oval 2469"/>
            <p:cNvSpPr>
              <a:spLocks noChangeArrowheads="1"/>
            </p:cNvSpPr>
            <p:nvPr/>
          </p:nvSpPr>
          <p:spPr bwMode="auto">
            <a:xfrm>
              <a:off x="6457951" y="462280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3" name="Oval 2470"/>
            <p:cNvSpPr>
              <a:spLocks noChangeArrowheads="1"/>
            </p:cNvSpPr>
            <p:nvPr/>
          </p:nvSpPr>
          <p:spPr bwMode="auto">
            <a:xfrm>
              <a:off x="6550026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4" name="Oval 2471"/>
            <p:cNvSpPr>
              <a:spLocks noChangeArrowheads="1"/>
            </p:cNvSpPr>
            <p:nvPr/>
          </p:nvSpPr>
          <p:spPr bwMode="auto">
            <a:xfrm>
              <a:off x="6640513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5" name="Oval 2472"/>
            <p:cNvSpPr>
              <a:spLocks noChangeArrowheads="1"/>
            </p:cNvSpPr>
            <p:nvPr/>
          </p:nvSpPr>
          <p:spPr bwMode="auto">
            <a:xfrm>
              <a:off x="6731001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6" name="Oval 2473"/>
            <p:cNvSpPr>
              <a:spLocks noChangeArrowheads="1"/>
            </p:cNvSpPr>
            <p:nvPr/>
          </p:nvSpPr>
          <p:spPr bwMode="auto">
            <a:xfrm>
              <a:off x="6821488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7" name="Oval 2474"/>
            <p:cNvSpPr>
              <a:spLocks noChangeArrowheads="1"/>
            </p:cNvSpPr>
            <p:nvPr/>
          </p:nvSpPr>
          <p:spPr bwMode="auto">
            <a:xfrm>
              <a:off x="6911976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8" name="Oval 2475"/>
            <p:cNvSpPr>
              <a:spLocks noChangeArrowheads="1"/>
            </p:cNvSpPr>
            <p:nvPr/>
          </p:nvSpPr>
          <p:spPr bwMode="auto">
            <a:xfrm>
              <a:off x="7727951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9" name="Oval 2476"/>
            <p:cNvSpPr>
              <a:spLocks noChangeArrowheads="1"/>
            </p:cNvSpPr>
            <p:nvPr/>
          </p:nvSpPr>
          <p:spPr bwMode="auto">
            <a:xfrm>
              <a:off x="7818438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0" name="Oval 2477"/>
            <p:cNvSpPr>
              <a:spLocks noChangeArrowheads="1"/>
            </p:cNvSpPr>
            <p:nvPr/>
          </p:nvSpPr>
          <p:spPr bwMode="auto">
            <a:xfrm>
              <a:off x="8362951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1" name="Oval 2478"/>
            <p:cNvSpPr>
              <a:spLocks noChangeArrowheads="1"/>
            </p:cNvSpPr>
            <p:nvPr/>
          </p:nvSpPr>
          <p:spPr bwMode="auto">
            <a:xfrm>
              <a:off x="8543926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2" name="Oval 2479"/>
            <p:cNvSpPr>
              <a:spLocks noChangeArrowheads="1"/>
            </p:cNvSpPr>
            <p:nvPr/>
          </p:nvSpPr>
          <p:spPr bwMode="auto">
            <a:xfrm>
              <a:off x="9088438" y="462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3" name="Oval 2480"/>
            <p:cNvSpPr>
              <a:spLocks noChangeArrowheads="1"/>
            </p:cNvSpPr>
            <p:nvPr/>
          </p:nvSpPr>
          <p:spPr bwMode="auto">
            <a:xfrm>
              <a:off x="3194051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4" name="Oval 2481"/>
            <p:cNvSpPr>
              <a:spLocks noChangeArrowheads="1"/>
            </p:cNvSpPr>
            <p:nvPr/>
          </p:nvSpPr>
          <p:spPr bwMode="auto">
            <a:xfrm>
              <a:off x="3286126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5" name="Oval 2482"/>
            <p:cNvSpPr>
              <a:spLocks noChangeArrowheads="1"/>
            </p:cNvSpPr>
            <p:nvPr/>
          </p:nvSpPr>
          <p:spPr bwMode="auto">
            <a:xfrm>
              <a:off x="3376613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6" name="Oval 2483"/>
            <p:cNvSpPr>
              <a:spLocks noChangeArrowheads="1"/>
            </p:cNvSpPr>
            <p:nvPr/>
          </p:nvSpPr>
          <p:spPr bwMode="auto">
            <a:xfrm>
              <a:off x="3467101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7" name="Oval 2484"/>
            <p:cNvSpPr>
              <a:spLocks noChangeArrowheads="1"/>
            </p:cNvSpPr>
            <p:nvPr/>
          </p:nvSpPr>
          <p:spPr bwMode="auto">
            <a:xfrm>
              <a:off x="3557588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8" name="Oval 2485"/>
            <p:cNvSpPr>
              <a:spLocks noChangeArrowheads="1"/>
            </p:cNvSpPr>
            <p:nvPr/>
          </p:nvSpPr>
          <p:spPr bwMode="auto">
            <a:xfrm>
              <a:off x="3648076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9" name="Oval 2486"/>
            <p:cNvSpPr>
              <a:spLocks noChangeArrowheads="1"/>
            </p:cNvSpPr>
            <p:nvPr/>
          </p:nvSpPr>
          <p:spPr bwMode="auto">
            <a:xfrm>
              <a:off x="5099051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0" name="Oval 2487"/>
            <p:cNvSpPr>
              <a:spLocks noChangeArrowheads="1"/>
            </p:cNvSpPr>
            <p:nvPr/>
          </p:nvSpPr>
          <p:spPr bwMode="auto">
            <a:xfrm>
              <a:off x="5189538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1" name="Oval 2488"/>
            <p:cNvSpPr>
              <a:spLocks noChangeArrowheads="1"/>
            </p:cNvSpPr>
            <p:nvPr/>
          </p:nvSpPr>
          <p:spPr bwMode="auto">
            <a:xfrm>
              <a:off x="5280026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2" name="Oval 2489"/>
            <p:cNvSpPr>
              <a:spLocks noChangeArrowheads="1"/>
            </p:cNvSpPr>
            <p:nvPr/>
          </p:nvSpPr>
          <p:spPr bwMode="auto">
            <a:xfrm>
              <a:off x="5370513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3" name="Oval 2490"/>
            <p:cNvSpPr>
              <a:spLocks noChangeArrowheads="1"/>
            </p:cNvSpPr>
            <p:nvPr/>
          </p:nvSpPr>
          <p:spPr bwMode="auto">
            <a:xfrm>
              <a:off x="5461001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4" name="Oval 2491"/>
            <p:cNvSpPr>
              <a:spLocks noChangeArrowheads="1"/>
            </p:cNvSpPr>
            <p:nvPr/>
          </p:nvSpPr>
          <p:spPr bwMode="auto">
            <a:xfrm>
              <a:off x="5551488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5" name="Oval 2492"/>
            <p:cNvSpPr>
              <a:spLocks noChangeArrowheads="1"/>
            </p:cNvSpPr>
            <p:nvPr/>
          </p:nvSpPr>
          <p:spPr bwMode="auto">
            <a:xfrm>
              <a:off x="5641976" y="47132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6" name="Oval 2493"/>
            <p:cNvSpPr>
              <a:spLocks noChangeArrowheads="1"/>
            </p:cNvSpPr>
            <p:nvPr/>
          </p:nvSpPr>
          <p:spPr bwMode="auto">
            <a:xfrm>
              <a:off x="5734051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7" name="Oval 2494"/>
            <p:cNvSpPr>
              <a:spLocks noChangeArrowheads="1"/>
            </p:cNvSpPr>
            <p:nvPr/>
          </p:nvSpPr>
          <p:spPr bwMode="auto">
            <a:xfrm>
              <a:off x="5824538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8" name="Oval 2495"/>
            <p:cNvSpPr>
              <a:spLocks noChangeArrowheads="1"/>
            </p:cNvSpPr>
            <p:nvPr/>
          </p:nvSpPr>
          <p:spPr bwMode="auto">
            <a:xfrm>
              <a:off x="5915026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9" name="Oval 2496"/>
            <p:cNvSpPr>
              <a:spLocks noChangeArrowheads="1"/>
            </p:cNvSpPr>
            <p:nvPr/>
          </p:nvSpPr>
          <p:spPr bwMode="auto">
            <a:xfrm>
              <a:off x="6005513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0" name="Oval 2497"/>
            <p:cNvSpPr>
              <a:spLocks noChangeArrowheads="1"/>
            </p:cNvSpPr>
            <p:nvPr/>
          </p:nvSpPr>
          <p:spPr bwMode="auto">
            <a:xfrm>
              <a:off x="6096001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1" name="Oval 2498"/>
            <p:cNvSpPr>
              <a:spLocks noChangeArrowheads="1"/>
            </p:cNvSpPr>
            <p:nvPr/>
          </p:nvSpPr>
          <p:spPr bwMode="auto">
            <a:xfrm>
              <a:off x="6186488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2" name="Oval 2499"/>
            <p:cNvSpPr>
              <a:spLocks noChangeArrowheads="1"/>
            </p:cNvSpPr>
            <p:nvPr/>
          </p:nvSpPr>
          <p:spPr bwMode="auto">
            <a:xfrm>
              <a:off x="6276976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3" name="Oval 2500"/>
            <p:cNvSpPr>
              <a:spLocks noChangeArrowheads="1"/>
            </p:cNvSpPr>
            <p:nvPr/>
          </p:nvSpPr>
          <p:spPr bwMode="auto">
            <a:xfrm>
              <a:off x="6367463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4" name="Oval 2501"/>
            <p:cNvSpPr>
              <a:spLocks noChangeArrowheads="1"/>
            </p:cNvSpPr>
            <p:nvPr/>
          </p:nvSpPr>
          <p:spPr bwMode="auto">
            <a:xfrm>
              <a:off x="6457951" y="47132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5" name="Oval 2502"/>
            <p:cNvSpPr>
              <a:spLocks noChangeArrowheads="1"/>
            </p:cNvSpPr>
            <p:nvPr/>
          </p:nvSpPr>
          <p:spPr bwMode="auto">
            <a:xfrm>
              <a:off x="6550026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6" name="Oval 2503"/>
            <p:cNvSpPr>
              <a:spLocks noChangeArrowheads="1"/>
            </p:cNvSpPr>
            <p:nvPr/>
          </p:nvSpPr>
          <p:spPr bwMode="auto">
            <a:xfrm>
              <a:off x="6640513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7" name="Oval 2504"/>
            <p:cNvSpPr>
              <a:spLocks noChangeArrowheads="1"/>
            </p:cNvSpPr>
            <p:nvPr/>
          </p:nvSpPr>
          <p:spPr bwMode="auto">
            <a:xfrm>
              <a:off x="6731001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8" name="Oval 2505"/>
            <p:cNvSpPr>
              <a:spLocks noChangeArrowheads="1"/>
            </p:cNvSpPr>
            <p:nvPr/>
          </p:nvSpPr>
          <p:spPr bwMode="auto">
            <a:xfrm>
              <a:off x="6821488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9" name="Oval 2506"/>
            <p:cNvSpPr>
              <a:spLocks noChangeArrowheads="1"/>
            </p:cNvSpPr>
            <p:nvPr/>
          </p:nvSpPr>
          <p:spPr bwMode="auto">
            <a:xfrm>
              <a:off x="7818438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0" name="Oval 2507"/>
            <p:cNvSpPr>
              <a:spLocks noChangeArrowheads="1"/>
            </p:cNvSpPr>
            <p:nvPr/>
          </p:nvSpPr>
          <p:spPr bwMode="auto">
            <a:xfrm>
              <a:off x="8453438" y="471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1" name="Oval 2508"/>
            <p:cNvSpPr>
              <a:spLocks noChangeArrowheads="1"/>
            </p:cNvSpPr>
            <p:nvPr/>
          </p:nvSpPr>
          <p:spPr bwMode="auto">
            <a:xfrm>
              <a:off x="8905876" y="471328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2" name="Oval 2509"/>
            <p:cNvSpPr>
              <a:spLocks noChangeArrowheads="1"/>
            </p:cNvSpPr>
            <p:nvPr/>
          </p:nvSpPr>
          <p:spPr bwMode="auto">
            <a:xfrm>
              <a:off x="3194051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3" name="Oval 2510"/>
            <p:cNvSpPr>
              <a:spLocks noChangeArrowheads="1"/>
            </p:cNvSpPr>
            <p:nvPr/>
          </p:nvSpPr>
          <p:spPr bwMode="auto">
            <a:xfrm>
              <a:off x="3286126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4" name="Oval 2511"/>
            <p:cNvSpPr>
              <a:spLocks noChangeArrowheads="1"/>
            </p:cNvSpPr>
            <p:nvPr/>
          </p:nvSpPr>
          <p:spPr bwMode="auto">
            <a:xfrm>
              <a:off x="3376613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5" name="Oval 2512"/>
            <p:cNvSpPr>
              <a:spLocks noChangeArrowheads="1"/>
            </p:cNvSpPr>
            <p:nvPr/>
          </p:nvSpPr>
          <p:spPr bwMode="auto">
            <a:xfrm>
              <a:off x="3467101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6" name="Oval 2513"/>
            <p:cNvSpPr>
              <a:spLocks noChangeArrowheads="1"/>
            </p:cNvSpPr>
            <p:nvPr/>
          </p:nvSpPr>
          <p:spPr bwMode="auto">
            <a:xfrm>
              <a:off x="3557588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7" name="Oval 2514"/>
            <p:cNvSpPr>
              <a:spLocks noChangeArrowheads="1"/>
            </p:cNvSpPr>
            <p:nvPr/>
          </p:nvSpPr>
          <p:spPr bwMode="auto">
            <a:xfrm>
              <a:off x="3648076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8" name="Oval 2515"/>
            <p:cNvSpPr>
              <a:spLocks noChangeArrowheads="1"/>
            </p:cNvSpPr>
            <p:nvPr/>
          </p:nvSpPr>
          <p:spPr bwMode="auto">
            <a:xfrm>
              <a:off x="3738563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9" name="Oval 2516"/>
            <p:cNvSpPr>
              <a:spLocks noChangeArrowheads="1"/>
            </p:cNvSpPr>
            <p:nvPr/>
          </p:nvSpPr>
          <p:spPr bwMode="auto">
            <a:xfrm>
              <a:off x="3829051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0" name="Oval 2517"/>
            <p:cNvSpPr>
              <a:spLocks noChangeArrowheads="1"/>
            </p:cNvSpPr>
            <p:nvPr/>
          </p:nvSpPr>
          <p:spPr bwMode="auto">
            <a:xfrm>
              <a:off x="5734051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1" name="Oval 2518"/>
            <p:cNvSpPr>
              <a:spLocks noChangeArrowheads="1"/>
            </p:cNvSpPr>
            <p:nvPr/>
          </p:nvSpPr>
          <p:spPr bwMode="auto">
            <a:xfrm>
              <a:off x="5824538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2" name="Oval 2519"/>
            <p:cNvSpPr>
              <a:spLocks noChangeArrowheads="1"/>
            </p:cNvSpPr>
            <p:nvPr/>
          </p:nvSpPr>
          <p:spPr bwMode="auto">
            <a:xfrm>
              <a:off x="5915026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3" name="Oval 2520"/>
            <p:cNvSpPr>
              <a:spLocks noChangeArrowheads="1"/>
            </p:cNvSpPr>
            <p:nvPr/>
          </p:nvSpPr>
          <p:spPr bwMode="auto">
            <a:xfrm>
              <a:off x="6005513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4" name="Oval 2521"/>
            <p:cNvSpPr>
              <a:spLocks noChangeArrowheads="1"/>
            </p:cNvSpPr>
            <p:nvPr/>
          </p:nvSpPr>
          <p:spPr bwMode="auto">
            <a:xfrm>
              <a:off x="6096001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5" name="Oval 2522"/>
            <p:cNvSpPr>
              <a:spLocks noChangeArrowheads="1"/>
            </p:cNvSpPr>
            <p:nvPr/>
          </p:nvSpPr>
          <p:spPr bwMode="auto">
            <a:xfrm>
              <a:off x="6186488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6" name="Oval 2523"/>
            <p:cNvSpPr>
              <a:spLocks noChangeArrowheads="1"/>
            </p:cNvSpPr>
            <p:nvPr/>
          </p:nvSpPr>
          <p:spPr bwMode="auto">
            <a:xfrm>
              <a:off x="6276976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7" name="Oval 2524"/>
            <p:cNvSpPr>
              <a:spLocks noChangeArrowheads="1"/>
            </p:cNvSpPr>
            <p:nvPr/>
          </p:nvSpPr>
          <p:spPr bwMode="auto">
            <a:xfrm>
              <a:off x="6367463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8" name="Oval 2525"/>
            <p:cNvSpPr>
              <a:spLocks noChangeArrowheads="1"/>
            </p:cNvSpPr>
            <p:nvPr/>
          </p:nvSpPr>
          <p:spPr bwMode="auto">
            <a:xfrm>
              <a:off x="6457951" y="480377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9" name="Oval 2526"/>
            <p:cNvSpPr>
              <a:spLocks noChangeArrowheads="1"/>
            </p:cNvSpPr>
            <p:nvPr/>
          </p:nvSpPr>
          <p:spPr bwMode="auto">
            <a:xfrm>
              <a:off x="6550026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0" name="Oval 2527"/>
            <p:cNvSpPr>
              <a:spLocks noChangeArrowheads="1"/>
            </p:cNvSpPr>
            <p:nvPr/>
          </p:nvSpPr>
          <p:spPr bwMode="auto">
            <a:xfrm>
              <a:off x="6640513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1" name="Oval 2528"/>
            <p:cNvSpPr>
              <a:spLocks noChangeArrowheads="1"/>
            </p:cNvSpPr>
            <p:nvPr/>
          </p:nvSpPr>
          <p:spPr bwMode="auto">
            <a:xfrm>
              <a:off x="6731001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2" name="Oval 2529"/>
            <p:cNvSpPr>
              <a:spLocks noChangeArrowheads="1"/>
            </p:cNvSpPr>
            <p:nvPr/>
          </p:nvSpPr>
          <p:spPr bwMode="auto">
            <a:xfrm>
              <a:off x="6821488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3" name="Oval 2530"/>
            <p:cNvSpPr>
              <a:spLocks noChangeArrowheads="1"/>
            </p:cNvSpPr>
            <p:nvPr/>
          </p:nvSpPr>
          <p:spPr bwMode="auto">
            <a:xfrm>
              <a:off x="8815388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4" name="Oval 2531"/>
            <p:cNvSpPr>
              <a:spLocks noChangeArrowheads="1"/>
            </p:cNvSpPr>
            <p:nvPr/>
          </p:nvSpPr>
          <p:spPr bwMode="auto">
            <a:xfrm>
              <a:off x="3194051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5" name="Oval 2532"/>
            <p:cNvSpPr>
              <a:spLocks noChangeArrowheads="1"/>
            </p:cNvSpPr>
            <p:nvPr/>
          </p:nvSpPr>
          <p:spPr bwMode="auto">
            <a:xfrm>
              <a:off x="3286126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6" name="Oval 2533"/>
            <p:cNvSpPr>
              <a:spLocks noChangeArrowheads="1"/>
            </p:cNvSpPr>
            <p:nvPr/>
          </p:nvSpPr>
          <p:spPr bwMode="auto">
            <a:xfrm>
              <a:off x="3376613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7" name="Oval 2534"/>
            <p:cNvSpPr>
              <a:spLocks noChangeArrowheads="1"/>
            </p:cNvSpPr>
            <p:nvPr/>
          </p:nvSpPr>
          <p:spPr bwMode="auto">
            <a:xfrm>
              <a:off x="3467101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8" name="Oval 2535"/>
            <p:cNvSpPr>
              <a:spLocks noChangeArrowheads="1"/>
            </p:cNvSpPr>
            <p:nvPr/>
          </p:nvSpPr>
          <p:spPr bwMode="auto">
            <a:xfrm>
              <a:off x="3557588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9" name="Oval 2536"/>
            <p:cNvSpPr>
              <a:spLocks noChangeArrowheads="1"/>
            </p:cNvSpPr>
            <p:nvPr/>
          </p:nvSpPr>
          <p:spPr bwMode="auto">
            <a:xfrm>
              <a:off x="3648076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0" name="Oval 2537"/>
            <p:cNvSpPr>
              <a:spLocks noChangeArrowheads="1"/>
            </p:cNvSpPr>
            <p:nvPr/>
          </p:nvSpPr>
          <p:spPr bwMode="auto">
            <a:xfrm>
              <a:off x="3738563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1" name="Oval 2538"/>
            <p:cNvSpPr>
              <a:spLocks noChangeArrowheads="1"/>
            </p:cNvSpPr>
            <p:nvPr/>
          </p:nvSpPr>
          <p:spPr bwMode="auto">
            <a:xfrm>
              <a:off x="3829051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2" name="Oval 2539"/>
            <p:cNvSpPr>
              <a:spLocks noChangeArrowheads="1"/>
            </p:cNvSpPr>
            <p:nvPr/>
          </p:nvSpPr>
          <p:spPr bwMode="auto">
            <a:xfrm>
              <a:off x="3919538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3" name="Oval 2540"/>
            <p:cNvSpPr>
              <a:spLocks noChangeArrowheads="1"/>
            </p:cNvSpPr>
            <p:nvPr/>
          </p:nvSpPr>
          <p:spPr bwMode="auto">
            <a:xfrm>
              <a:off x="5734051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4" name="Oval 2541"/>
            <p:cNvSpPr>
              <a:spLocks noChangeArrowheads="1"/>
            </p:cNvSpPr>
            <p:nvPr/>
          </p:nvSpPr>
          <p:spPr bwMode="auto">
            <a:xfrm>
              <a:off x="5824538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5" name="Oval 2542"/>
            <p:cNvSpPr>
              <a:spLocks noChangeArrowheads="1"/>
            </p:cNvSpPr>
            <p:nvPr/>
          </p:nvSpPr>
          <p:spPr bwMode="auto">
            <a:xfrm>
              <a:off x="5915026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6" name="Oval 2543"/>
            <p:cNvSpPr>
              <a:spLocks noChangeArrowheads="1"/>
            </p:cNvSpPr>
            <p:nvPr/>
          </p:nvSpPr>
          <p:spPr bwMode="auto">
            <a:xfrm>
              <a:off x="6005513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7" name="Oval 2544"/>
            <p:cNvSpPr>
              <a:spLocks noChangeArrowheads="1"/>
            </p:cNvSpPr>
            <p:nvPr/>
          </p:nvSpPr>
          <p:spPr bwMode="auto">
            <a:xfrm>
              <a:off x="6096001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8" name="Oval 2545"/>
            <p:cNvSpPr>
              <a:spLocks noChangeArrowheads="1"/>
            </p:cNvSpPr>
            <p:nvPr/>
          </p:nvSpPr>
          <p:spPr bwMode="auto">
            <a:xfrm>
              <a:off x="6186488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9" name="Oval 2546"/>
            <p:cNvSpPr>
              <a:spLocks noChangeArrowheads="1"/>
            </p:cNvSpPr>
            <p:nvPr/>
          </p:nvSpPr>
          <p:spPr bwMode="auto">
            <a:xfrm>
              <a:off x="6276976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0" name="Oval 2547"/>
            <p:cNvSpPr>
              <a:spLocks noChangeArrowheads="1"/>
            </p:cNvSpPr>
            <p:nvPr/>
          </p:nvSpPr>
          <p:spPr bwMode="auto">
            <a:xfrm>
              <a:off x="6367463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1" name="Oval 2548"/>
            <p:cNvSpPr>
              <a:spLocks noChangeArrowheads="1"/>
            </p:cNvSpPr>
            <p:nvPr/>
          </p:nvSpPr>
          <p:spPr bwMode="auto">
            <a:xfrm>
              <a:off x="6457951" y="4895850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2" name="Oval 2549"/>
            <p:cNvSpPr>
              <a:spLocks noChangeArrowheads="1"/>
            </p:cNvSpPr>
            <p:nvPr/>
          </p:nvSpPr>
          <p:spPr bwMode="auto">
            <a:xfrm>
              <a:off x="6550026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3" name="Oval 2550"/>
            <p:cNvSpPr>
              <a:spLocks noChangeArrowheads="1"/>
            </p:cNvSpPr>
            <p:nvPr/>
          </p:nvSpPr>
          <p:spPr bwMode="auto">
            <a:xfrm>
              <a:off x="6640513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4" name="Oval 2551"/>
            <p:cNvSpPr>
              <a:spLocks noChangeArrowheads="1"/>
            </p:cNvSpPr>
            <p:nvPr/>
          </p:nvSpPr>
          <p:spPr bwMode="auto">
            <a:xfrm>
              <a:off x="3194051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5" name="Oval 2552"/>
            <p:cNvSpPr>
              <a:spLocks noChangeArrowheads="1"/>
            </p:cNvSpPr>
            <p:nvPr/>
          </p:nvSpPr>
          <p:spPr bwMode="auto">
            <a:xfrm>
              <a:off x="3286126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6" name="Oval 2553"/>
            <p:cNvSpPr>
              <a:spLocks noChangeArrowheads="1"/>
            </p:cNvSpPr>
            <p:nvPr/>
          </p:nvSpPr>
          <p:spPr bwMode="auto">
            <a:xfrm>
              <a:off x="3376613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7" name="Oval 2554"/>
            <p:cNvSpPr>
              <a:spLocks noChangeArrowheads="1"/>
            </p:cNvSpPr>
            <p:nvPr/>
          </p:nvSpPr>
          <p:spPr bwMode="auto">
            <a:xfrm>
              <a:off x="3467101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8" name="Oval 2555"/>
            <p:cNvSpPr>
              <a:spLocks noChangeArrowheads="1"/>
            </p:cNvSpPr>
            <p:nvPr/>
          </p:nvSpPr>
          <p:spPr bwMode="auto">
            <a:xfrm>
              <a:off x="3557588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9" name="Oval 2556"/>
            <p:cNvSpPr>
              <a:spLocks noChangeArrowheads="1"/>
            </p:cNvSpPr>
            <p:nvPr/>
          </p:nvSpPr>
          <p:spPr bwMode="auto">
            <a:xfrm>
              <a:off x="3648076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0" name="Oval 2557"/>
            <p:cNvSpPr>
              <a:spLocks noChangeArrowheads="1"/>
            </p:cNvSpPr>
            <p:nvPr/>
          </p:nvSpPr>
          <p:spPr bwMode="auto">
            <a:xfrm>
              <a:off x="3738563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1" name="Oval 2558"/>
            <p:cNvSpPr>
              <a:spLocks noChangeArrowheads="1"/>
            </p:cNvSpPr>
            <p:nvPr/>
          </p:nvSpPr>
          <p:spPr bwMode="auto">
            <a:xfrm>
              <a:off x="3829051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2" name="Oval 2559"/>
            <p:cNvSpPr>
              <a:spLocks noChangeArrowheads="1"/>
            </p:cNvSpPr>
            <p:nvPr/>
          </p:nvSpPr>
          <p:spPr bwMode="auto">
            <a:xfrm>
              <a:off x="3919538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3" name="Oval 2560"/>
            <p:cNvSpPr>
              <a:spLocks noChangeArrowheads="1"/>
            </p:cNvSpPr>
            <p:nvPr/>
          </p:nvSpPr>
          <p:spPr bwMode="auto">
            <a:xfrm>
              <a:off x="4010026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4" name="Oval 2561"/>
            <p:cNvSpPr>
              <a:spLocks noChangeArrowheads="1"/>
            </p:cNvSpPr>
            <p:nvPr/>
          </p:nvSpPr>
          <p:spPr bwMode="auto">
            <a:xfrm>
              <a:off x="4102101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5" name="Oval 2562"/>
            <p:cNvSpPr>
              <a:spLocks noChangeArrowheads="1"/>
            </p:cNvSpPr>
            <p:nvPr/>
          </p:nvSpPr>
          <p:spPr bwMode="auto">
            <a:xfrm>
              <a:off x="4192588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6" name="Oval 2563"/>
            <p:cNvSpPr>
              <a:spLocks noChangeArrowheads="1"/>
            </p:cNvSpPr>
            <p:nvPr/>
          </p:nvSpPr>
          <p:spPr bwMode="auto">
            <a:xfrm>
              <a:off x="5734051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7" name="Oval 2564"/>
            <p:cNvSpPr>
              <a:spLocks noChangeArrowheads="1"/>
            </p:cNvSpPr>
            <p:nvPr/>
          </p:nvSpPr>
          <p:spPr bwMode="auto">
            <a:xfrm>
              <a:off x="5824538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8" name="Oval 2565"/>
            <p:cNvSpPr>
              <a:spLocks noChangeArrowheads="1"/>
            </p:cNvSpPr>
            <p:nvPr/>
          </p:nvSpPr>
          <p:spPr bwMode="auto">
            <a:xfrm>
              <a:off x="5915026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9" name="Oval 2566"/>
            <p:cNvSpPr>
              <a:spLocks noChangeArrowheads="1"/>
            </p:cNvSpPr>
            <p:nvPr/>
          </p:nvSpPr>
          <p:spPr bwMode="auto">
            <a:xfrm>
              <a:off x="6005513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" name="Oval 2567"/>
            <p:cNvSpPr>
              <a:spLocks noChangeArrowheads="1"/>
            </p:cNvSpPr>
            <p:nvPr/>
          </p:nvSpPr>
          <p:spPr bwMode="auto">
            <a:xfrm>
              <a:off x="6096001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1" name="Oval 2568"/>
            <p:cNvSpPr>
              <a:spLocks noChangeArrowheads="1"/>
            </p:cNvSpPr>
            <p:nvPr/>
          </p:nvSpPr>
          <p:spPr bwMode="auto">
            <a:xfrm>
              <a:off x="6186488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" name="Oval 2569"/>
            <p:cNvSpPr>
              <a:spLocks noChangeArrowheads="1"/>
            </p:cNvSpPr>
            <p:nvPr/>
          </p:nvSpPr>
          <p:spPr bwMode="auto">
            <a:xfrm>
              <a:off x="6276976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" name="Oval 2570"/>
            <p:cNvSpPr>
              <a:spLocks noChangeArrowheads="1"/>
            </p:cNvSpPr>
            <p:nvPr/>
          </p:nvSpPr>
          <p:spPr bwMode="auto">
            <a:xfrm>
              <a:off x="6367463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4" name="Oval 2571"/>
            <p:cNvSpPr>
              <a:spLocks noChangeArrowheads="1"/>
            </p:cNvSpPr>
            <p:nvPr/>
          </p:nvSpPr>
          <p:spPr bwMode="auto">
            <a:xfrm>
              <a:off x="6457951" y="4986338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5" name="Oval 2572"/>
            <p:cNvSpPr>
              <a:spLocks noChangeArrowheads="1"/>
            </p:cNvSpPr>
            <p:nvPr/>
          </p:nvSpPr>
          <p:spPr bwMode="auto">
            <a:xfrm>
              <a:off x="6550026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6" name="Oval 2573"/>
            <p:cNvSpPr>
              <a:spLocks noChangeArrowheads="1"/>
            </p:cNvSpPr>
            <p:nvPr/>
          </p:nvSpPr>
          <p:spPr bwMode="auto">
            <a:xfrm>
              <a:off x="9904413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7" name="Oval 2574"/>
            <p:cNvSpPr>
              <a:spLocks noChangeArrowheads="1"/>
            </p:cNvSpPr>
            <p:nvPr/>
          </p:nvSpPr>
          <p:spPr bwMode="auto">
            <a:xfrm>
              <a:off x="3103563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8" name="Oval 2575"/>
            <p:cNvSpPr>
              <a:spLocks noChangeArrowheads="1"/>
            </p:cNvSpPr>
            <p:nvPr/>
          </p:nvSpPr>
          <p:spPr bwMode="auto">
            <a:xfrm>
              <a:off x="3194051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9" name="Oval 2576"/>
            <p:cNvSpPr>
              <a:spLocks noChangeArrowheads="1"/>
            </p:cNvSpPr>
            <p:nvPr/>
          </p:nvSpPr>
          <p:spPr bwMode="auto">
            <a:xfrm>
              <a:off x="3286126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0" name="Oval 2577"/>
            <p:cNvSpPr>
              <a:spLocks noChangeArrowheads="1"/>
            </p:cNvSpPr>
            <p:nvPr/>
          </p:nvSpPr>
          <p:spPr bwMode="auto">
            <a:xfrm>
              <a:off x="3376613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1" name="Oval 2578"/>
            <p:cNvSpPr>
              <a:spLocks noChangeArrowheads="1"/>
            </p:cNvSpPr>
            <p:nvPr/>
          </p:nvSpPr>
          <p:spPr bwMode="auto">
            <a:xfrm>
              <a:off x="3467101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2" name="Oval 2579"/>
            <p:cNvSpPr>
              <a:spLocks noChangeArrowheads="1"/>
            </p:cNvSpPr>
            <p:nvPr/>
          </p:nvSpPr>
          <p:spPr bwMode="auto">
            <a:xfrm>
              <a:off x="3557588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3" name="Oval 2580"/>
            <p:cNvSpPr>
              <a:spLocks noChangeArrowheads="1"/>
            </p:cNvSpPr>
            <p:nvPr/>
          </p:nvSpPr>
          <p:spPr bwMode="auto">
            <a:xfrm>
              <a:off x="3648076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4" name="Oval 2581"/>
            <p:cNvSpPr>
              <a:spLocks noChangeArrowheads="1"/>
            </p:cNvSpPr>
            <p:nvPr/>
          </p:nvSpPr>
          <p:spPr bwMode="auto">
            <a:xfrm>
              <a:off x="3738563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5" name="Oval 2582"/>
            <p:cNvSpPr>
              <a:spLocks noChangeArrowheads="1"/>
            </p:cNvSpPr>
            <p:nvPr/>
          </p:nvSpPr>
          <p:spPr bwMode="auto">
            <a:xfrm>
              <a:off x="3829051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6" name="Oval 2583"/>
            <p:cNvSpPr>
              <a:spLocks noChangeArrowheads="1"/>
            </p:cNvSpPr>
            <p:nvPr/>
          </p:nvSpPr>
          <p:spPr bwMode="auto">
            <a:xfrm>
              <a:off x="3919538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7" name="Oval 2584"/>
            <p:cNvSpPr>
              <a:spLocks noChangeArrowheads="1"/>
            </p:cNvSpPr>
            <p:nvPr/>
          </p:nvSpPr>
          <p:spPr bwMode="auto">
            <a:xfrm>
              <a:off x="4010026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8" name="Oval 2585"/>
            <p:cNvSpPr>
              <a:spLocks noChangeArrowheads="1"/>
            </p:cNvSpPr>
            <p:nvPr/>
          </p:nvSpPr>
          <p:spPr bwMode="auto">
            <a:xfrm>
              <a:off x="4102101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9" name="Oval 2586"/>
            <p:cNvSpPr>
              <a:spLocks noChangeArrowheads="1"/>
            </p:cNvSpPr>
            <p:nvPr/>
          </p:nvSpPr>
          <p:spPr bwMode="auto">
            <a:xfrm>
              <a:off x="4192588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0" name="Oval 2587"/>
            <p:cNvSpPr>
              <a:spLocks noChangeArrowheads="1"/>
            </p:cNvSpPr>
            <p:nvPr/>
          </p:nvSpPr>
          <p:spPr bwMode="auto">
            <a:xfrm>
              <a:off x="4283076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1" name="Oval 2588"/>
            <p:cNvSpPr>
              <a:spLocks noChangeArrowheads="1"/>
            </p:cNvSpPr>
            <p:nvPr/>
          </p:nvSpPr>
          <p:spPr bwMode="auto">
            <a:xfrm>
              <a:off x="4373563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2" name="Oval 2589"/>
            <p:cNvSpPr>
              <a:spLocks noChangeArrowheads="1"/>
            </p:cNvSpPr>
            <p:nvPr/>
          </p:nvSpPr>
          <p:spPr bwMode="auto">
            <a:xfrm>
              <a:off x="5824538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3" name="Oval 2590"/>
            <p:cNvSpPr>
              <a:spLocks noChangeArrowheads="1"/>
            </p:cNvSpPr>
            <p:nvPr/>
          </p:nvSpPr>
          <p:spPr bwMode="auto">
            <a:xfrm>
              <a:off x="5915026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4" name="Oval 2591"/>
            <p:cNvSpPr>
              <a:spLocks noChangeArrowheads="1"/>
            </p:cNvSpPr>
            <p:nvPr/>
          </p:nvSpPr>
          <p:spPr bwMode="auto">
            <a:xfrm>
              <a:off x="6005513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5" name="Oval 2592"/>
            <p:cNvSpPr>
              <a:spLocks noChangeArrowheads="1"/>
            </p:cNvSpPr>
            <p:nvPr/>
          </p:nvSpPr>
          <p:spPr bwMode="auto">
            <a:xfrm>
              <a:off x="6096001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6" name="Oval 2593"/>
            <p:cNvSpPr>
              <a:spLocks noChangeArrowheads="1"/>
            </p:cNvSpPr>
            <p:nvPr/>
          </p:nvSpPr>
          <p:spPr bwMode="auto">
            <a:xfrm>
              <a:off x="6186488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7" name="Oval 2594"/>
            <p:cNvSpPr>
              <a:spLocks noChangeArrowheads="1"/>
            </p:cNvSpPr>
            <p:nvPr/>
          </p:nvSpPr>
          <p:spPr bwMode="auto">
            <a:xfrm>
              <a:off x="6276976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8" name="Oval 2595"/>
            <p:cNvSpPr>
              <a:spLocks noChangeArrowheads="1"/>
            </p:cNvSpPr>
            <p:nvPr/>
          </p:nvSpPr>
          <p:spPr bwMode="auto">
            <a:xfrm>
              <a:off x="6367463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9" name="Oval 2596"/>
            <p:cNvSpPr>
              <a:spLocks noChangeArrowheads="1"/>
            </p:cNvSpPr>
            <p:nvPr/>
          </p:nvSpPr>
          <p:spPr bwMode="auto">
            <a:xfrm>
              <a:off x="6457951" y="5076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0" name="Oval 2597"/>
            <p:cNvSpPr>
              <a:spLocks noChangeArrowheads="1"/>
            </p:cNvSpPr>
            <p:nvPr/>
          </p:nvSpPr>
          <p:spPr bwMode="auto">
            <a:xfrm>
              <a:off x="6550026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1" name="Oval 2598"/>
            <p:cNvSpPr>
              <a:spLocks noChangeArrowheads="1"/>
            </p:cNvSpPr>
            <p:nvPr/>
          </p:nvSpPr>
          <p:spPr bwMode="auto">
            <a:xfrm>
              <a:off x="9721851" y="5076825"/>
              <a:ext cx="61913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2" name="Oval 2599"/>
            <p:cNvSpPr>
              <a:spLocks noChangeArrowheads="1"/>
            </p:cNvSpPr>
            <p:nvPr/>
          </p:nvSpPr>
          <p:spPr bwMode="auto">
            <a:xfrm>
              <a:off x="9904413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3" name="Oval 2600"/>
            <p:cNvSpPr>
              <a:spLocks noChangeArrowheads="1"/>
            </p:cNvSpPr>
            <p:nvPr/>
          </p:nvSpPr>
          <p:spPr bwMode="auto">
            <a:xfrm>
              <a:off x="3103563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4" name="Oval 2601"/>
            <p:cNvSpPr>
              <a:spLocks noChangeArrowheads="1"/>
            </p:cNvSpPr>
            <p:nvPr/>
          </p:nvSpPr>
          <p:spPr bwMode="auto">
            <a:xfrm>
              <a:off x="3194051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5" name="Oval 2602"/>
            <p:cNvSpPr>
              <a:spLocks noChangeArrowheads="1"/>
            </p:cNvSpPr>
            <p:nvPr/>
          </p:nvSpPr>
          <p:spPr bwMode="auto">
            <a:xfrm>
              <a:off x="3286126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6" name="Oval 2603"/>
            <p:cNvSpPr>
              <a:spLocks noChangeArrowheads="1"/>
            </p:cNvSpPr>
            <p:nvPr/>
          </p:nvSpPr>
          <p:spPr bwMode="auto">
            <a:xfrm>
              <a:off x="3376613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7" name="Oval 2604"/>
            <p:cNvSpPr>
              <a:spLocks noChangeArrowheads="1"/>
            </p:cNvSpPr>
            <p:nvPr/>
          </p:nvSpPr>
          <p:spPr bwMode="auto">
            <a:xfrm>
              <a:off x="3467101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8" name="Oval 2605"/>
            <p:cNvSpPr>
              <a:spLocks noChangeArrowheads="1"/>
            </p:cNvSpPr>
            <p:nvPr/>
          </p:nvSpPr>
          <p:spPr bwMode="auto">
            <a:xfrm>
              <a:off x="3557588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9" name="Oval 2606"/>
            <p:cNvSpPr>
              <a:spLocks noChangeArrowheads="1"/>
            </p:cNvSpPr>
            <p:nvPr/>
          </p:nvSpPr>
          <p:spPr bwMode="auto">
            <a:xfrm>
              <a:off x="3648076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0" name="Oval 2607"/>
            <p:cNvSpPr>
              <a:spLocks noChangeArrowheads="1"/>
            </p:cNvSpPr>
            <p:nvPr/>
          </p:nvSpPr>
          <p:spPr bwMode="auto">
            <a:xfrm>
              <a:off x="3738563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1" name="Oval 2608"/>
            <p:cNvSpPr>
              <a:spLocks noChangeArrowheads="1"/>
            </p:cNvSpPr>
            <p:nvPr/>
          </p:nvSpPr>
          <p:spPr bwMode="auto">
            <a:xfrm>
              <a:off x="3829051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2" name="Oval 2609"/>
            <p:cNvSpPr>
              <a:spLocks noChangeArrowheads="1"/>
            </p:cNvSpPr>
            <p:nvPr/>
          </p:nvSpPr>
          <p:spPr bwMode="auto">
            <a:xfrm>
              <a:off x="3919538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3" name="Oval 2610"/>
            <p:cNvSpPr>
              <a:spLocks noChangeArrowheads="1"/>
            </p:cNvSpPr>
            <p:nvPr/>
          </p:nvSpPr>
          <p:spPr bwMode="auto">
            <a:xfrm>
              <a:off x="4010026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4" name="Oval 2611"/>
            <p:cNvSpPr>
              <a:spLocks noChangeArrowheads="1"/>
            </p:cNvSpPr>
            <p:nvPr/>
          </p:nvSpPr>
          <p:spPr bwMode="auto">
            <a:xfrm>
              <a:off x="4102101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5" name="Oval 2612"/>
            <p:cNvSpPr>
              <a:spLocks noChangeArrowheads="1"/>
            </p:cNvSpPr>
            <p:nvPr/>
          </p:nvSpPr>
          <p:spPr bwMode="auto">
            <a:xfrm>
              <a:off x="4192588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6" name="Oval 2613"/>
            <p:cNvSpPr>
              <a:spLocks noChangeArrowheads="1"/>
            </p:cNvSpPr>
            <p:nvPr/>
          </p:nvSpPr>
          <p:spPr bwMode="auto">
            <a:xfrm>
              <a:off x="4283076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7" name="Oval 2614"/>
            <p:cNvSpPr>
              <a:spLocks noChangeArrowheads="1"/>
            </p:cNvSpPr>
            <p:nvPr/>
          </p:nvSpPr>
          <p:spPr bwMode="auto">
            <a:xfrm>
              <a:off x="4373563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8" name="Oval 2615"/>
            <p:cNvSpPr>
              <a:spLocks noChangeArrowheads="1"/>
            </p:cNvSpPr>
            <p:nvPr/>
          </p:nvSpPr>
          <p:spPr bwMode="auto">
            <a:xfrm>
              <a:off x="5824538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9" name="Oval 2616"/>
            <p:cNvSpPr>
              <a:spLocks noChangeArrowheads="1"/>
            </p:cNvSpPr>
            <p:nvPr/>
          </p:nvSpPr>
          <p:spPr bwMode="auto">
            <a:xfrm>
              <a:off x="5915026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0" name="Oval 2618"/>
            <p:cNvSpPr>
              <a:spLocks noChangeArrowheads="1"/>
            </p:cNvSpPr>
            <p:nvPr/>
          </p:nvSpPr>
          <p:spPr bwMode="auto">
            <a:xfrm>
              <a:off x="6005512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1" name="Oval 2619"/>
            <p:cNvSpPr>
              <a:spLocks noChangeArrowheads="1"/>
            </p:cNvSpPr>
            <p:nvPr/>
          </p:nvSpPr>
          <p:spPr bwMode="auto">
            <a:xfrm>
              <a:off x="6096000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2" name="Oval 2620"/>
            <p:cNvSpPr>
              <a:spLocks noChangeArrowheads="1"/>
            </p:cNvSpPr>
            <p:nvPr/>
          </p:nvSpPr>
          <p:spPr bwMode="auto">
            <a:xfrm>
              <a:off x="6186487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3" name="Oval 2621"/>
            <p:cNvSpPr>
              <a:spLocks noChangeArrowheads="1"/>
            </p:cNvSpPr>
            <p:nvPr/>
          </p:nvSpPr>
          <p:spPr bwMode="auto">
            <a:xfrm>
              <a:off x="6276975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4" name="Oval 2622"/>
            <p:cNvSpPr>
              <a:spLocks noChangeArrowheads="1"/>
            </p:cNvSpPr>
            <p:nvPr/>
          </p:nvSpPr>
          <p:spPr bwMode="auto">
            <a:xfrm>
              <a:off x="6367462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5" name="Oval 2623"/>
            <p:cNvSpPr>
              <a:spLocks noChangeArrowheads="1"/>
            </p:cNvSpPr>
            <p:nvPr/>
          </p:nvSpPr>
          <p:spPr bwMode="auto">
            <a:xfrm>
              <a:off x="6457950" y="5167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6" name="Oval 2624"/>
            <p:cNvSpPr>
              <a:spLocks noChangeArrowheads="1"/>
            </p:cNvSpPr>
            <p:nvPr/>
          </p:nvSpPr>
          <p:spPr bwMode="auto">
            <a:xfrm>
              <a:off x="6550025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7" name="Oval 2625"/>
            <p:cNvSpPr>
              <a:spLocks noChangeArrowheads="1"/>
            </p:cNvSpPr>
            <p:nvPr/>
          </p:nvSpPr>
          <p:spPr bwMode="auto">
            <a:xfrm>
              <a:off x="9631362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8" name="Oval 2626"/>
            <p:cNvSpPr>
              <a:spLocks noChangeArrowheads="1"/>
            </p:cNvSpPr>
            <p:nvPr/>
          </p:nvSpPr>
          <p:spPr bwMode="auto">
            <a:xfrm>
              <a:off x="9813925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9" name="Oval 2627"/>
            <p:cNvSpPr>
              <a:spLocks noChangeArrowheads="1"/>
            </p:cNvSpPr>
            <p:nvPr/>
          </p:nvSpPr>
          <p:spPr bwMode="auto">
            <a:xfrm>
              <a:off x="3194050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0" name="Oval 2628"/>
            <p:cNvSpPr>
              <a:spLocks noChangeArrowheads="1"/>
            </p:cNvSpPr>
            <p:nvPr/>
          </p:nvSpPr>
          <p:spPr bwMode="auto">
            <a:xfrm>
              <a:off x="3286125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1" name="Oval 2629"/>
            <p:cNvSpPr>
              <a:spLocks noChangeArrowheads="1"/>
            </p:cNvSpPr>
            <p:nvPr/>
          </p:nvSpPr>
          <p:spPr bwMode="auto">
            <a:xfrm>
              <a:off x="3376612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2" name="Oval 2630"/>
            <p:cNvSpPr>
              <a:spLocks noChangeArrowheads="1"/>
            </p:cNvSpPr>
            <p:nvPr/>
          </p:nvSpPr>
          <p:spPr bwMode="auto">
            <a:xfrm>
              <a:off x="3467100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3" name="Oval 2631"/>
            <p:cNvSpPr>
              <a:spLocks noChangeArrowheads="1"/>
            </p:cNvSpPr>
            <p:nvPr/>
          </p:nvSpPr>
          <p:spPr bwMode="auto">
            <a:xfrm>
              <a:off x="3557587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4" name="Oval 2632"/>
            <p:cNvSpPr>
              <a:spLocks noChangeArrowheads="1"/>
            </p:cNvSpPr>
            <p:nvPr/>
          </p:nvSpPr>
          <p:spPr bwMode="auto">
            <a:xfrm>
              <a:off x="3648075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5" name="Oval 2633"/>
            <p:cNvSpPr>
              <a:spLocks noChangeArrowheads="1"/>
            </p:cNvSpPr>
            <p:nvPr/>
          </p:nvSpPr>
          <p:spPr bwMode="auto">
            <a:xfrm>
              <a:off x="3738562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6" name="Oval 2634"/>
            <p:cNvSpPr>
              <a:spLocks noChangeArrowheads="1"/>
            </p:cNvSpPr>
            <p:nvPr/>
          </p:nvSpPr>
          <p:spPr bwMode="auto">
            <a:xfrm>
              <a:off x="3829050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7" name="Oval 2635"/>
            <p:cNvSpPr>
              <a:spLocks noChangeArrowheads="1"/>
            </p:cNvSpPr>
            <p:nvPr/>
          </p:nvSpPr>
          <p:spPr bwMode="auto">
            <a:xfrm>
              <a:off x="3919537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8" name="Oval 2636"/>
            <p:cNvSpPr>
              <a:spLocks noChangeArrowheads="1"/>
            </p:cNvSpPr>
            <p:nvPr/>
          </p:nvSpPr>
          <p:spPr bwMode="auto">
            <a:xfrm>
              <a:off x="4010025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9" name="Oval 2637"/>
            <p:cNvSpPr>
              <a:spLocks noChangeArrowheads="1"/>
            </p:cNvSpPr>
            <p:nvPr/>
          </p:nvSpPr>
          <p:spPr bwMode="auto">
            <a:xfrm>
              <a:off x="4102100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0" name="Oval 2638"/>
            <p:cNvSpPr>
              <a:spLocks noChangeArrowheads="1"/>
            </p:cNvSpPr>
            <p:nvPr/>
          </p:nvSpPr>
          <p:spPr bwMode="auto">
            <a:xfrm>
              <a:off x="4192587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1" name="Oval 2639"/>
            <p:cNvSpPr>
              <a:spLocks noChangeArrowheads="1"/>
            </p:cNvSpPr>
            <p:nvPr/>
          </p:nvSpPr>
          <p:spPr bwMode="auto">
            <a:xfrm>
              <a:off x="4283075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2" name="Oval 2640"/>
            <p:cNvSpPr>
              <a:spLocks noChangeArrowheads="1"/>
            </p:cNvSpPr>
            <p:nvPr/>
          </p:nvSpPr>
          <p:spPr bwMode="auto">
            <a:xfrm>
              <a:off x="5915025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3" name="Oval 2641"/>
            <p:cNvSpPr>
              <a:spLocks noChangeArrowheads="1"/>
            </p:cNvSpPr>
            <p:nvPr/>
          </p:nvSpPr>
          <p:spPr bwMode="auto">
            <a:xfrm>
              <a:off x="6005512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4" name="Oval 2642"/>
            <p:cNvSpPr>
              <a:spLocks noChangeArrowheads="1"/>
            </p:cNvSpPr>
            <p:nvPr/>
          </p:nvSpPr>
          <p:spPr bwMode="auto">
            <a:xfrm>
              <a:off x="6096000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5" name="Oval 2643"/>
            <p:cNvSpPr>
              <a:spLocks noChangeArrowheads="1"/>
            </p:cNvSpPr>
            <p:nvPr/>
          </p:nvSpPr>
          <p:spPr bwMode="auto">
            <a:xfrm>
              <a:off x="6186487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6" name="Oval 2644"/>
            <p:cNvSpPr>
              <a:spLocks noChangeArrowheads="1"/>
            </p:cNvSpPr>
            <p:nvPr/>
          </p:nvSpPr>
          <p:spPr bwMode="auto">
            <a:xfrm>
              <a:off x="6276975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7" name="Oval 2645"/>
            <p:cNvSpPr>
              <a:spLocks noChangeArrowheads="1"/>
            </p:cNvSpPr>
            <p:nvPr/>
          </p:nvSpPr>
          <p:spPr bwMode="auto">
            <a:xfrm>
              <a:off x="6367462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8" name="Oval 2646"/>
            <p:cNvSpPr>
              <a:spLocks noChangeArrowheads="1"/>
            </p:cNvSpPr>
            <p:nvPr/>
          </p:nvSpPr>
          <p:spPr bwMode="auto">
            <a:xfrm>
              <a:off x="6457950" y="5257801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9" name="Oval 2647"/>
            <p:cNvSpPr>
              <a:spLocks noChangeArrowheads="1"/>
            </p:cNvSpPr>
            <p:nvPr/>
          </p:nvSpPr>
          <p:spPr bwMode="auto">
            <a:xfrm>
              <a:off x="6550025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0" name="Oval 2648"/>
            <p:cNvSpPr>
              <a:spLocks noChangeArrowheads="1"/>
            </p:cNvSpPr>
            <p:nvPr/>
          </p:nvSpPr>
          <p:spPr bwMode="auto">
            <a:xfrm>
              <a:off x="9359900" y="5257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1" name="Oval 2649"/>
            <p:cNvSpPr>
              <a:spLocks noChangeArrowheads="1"/>
            </p:cNvSpPr>
            <p:nvPr/>
          </p:nvSpPr>
          <p:spPr bwMode="auto">
            <a:xfrm>
              <a:off x="3194050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2" name="Oval 2650"/>
            <p:cNvSpPr>
              <a:spLocks noChangeArrowheads="1"/>
            </p:cNvSpPr>
            <p:nvPr/>
          </p:nvSpPr>
          <p:spPr bwMode="auto">
            <a:xfrm>
              <a:off x="3286125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3" name="Oval 2651"/>
            <p:cNvSpPr>
              <a:spLocks noChangeArrowheads="1"/>
            </p:cNvSpPr>
            <p:nvPr/>
          </p:nvSpPr>
          <p:spPr bwMode="auto">
            <a:xfrm>
              <a:off x="3376612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4" name="Oval 2652"/>
            <p:cNvSpPr>
              <a:spLocks noChangeArrowheads="1"/>
            </p:cNvSpPr>
            <p:nvPr/>
          </p:nvSpPr>
          <p:spPr bwMode="auto">
            <a:xfrm>
              <a:off x="3467100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5" name="Oval 2653"/>
            <p:cNvSpPr>
              <a:spLocks noChangeArrowheads="1"/>
            </p:cNvSpPr>
            <p:nvPr/>
          </p:nvSpPr>
          <p:spPr bwMode="auto">
            <a:xfrm>
              <a:off x="3557587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6" name="Oval 2654"/>
            <p:cNvSpPr>
              <a:spLocks noChangeArrowheads="1"/>
            </p:cNvSpPr>
            <p:nvPr/>
          </p:nvSpPr>
          <p:spPr bwMode="auto">
            <a:xfrm>
              <a:off x="3648075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7" name="Oval 2655"/>
            <p:cNvSpPr>
              <a:spLocks noChangeArrowheads="1"/>
            </p:cNvSpPr>
            <p:nvPr/>
          </p:nvSpPr>
          <p:spPr bwMode="auto">
            <a:xfrm>
              <a:off x="3738562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8" name="Oval 2656"/>
            <p:cNvSpPr>
              <a:spLocks noChangeArrowheads="1"/>
            </p:cNvSpPr>
            <p:nvPr/>
          </p:nvSpPr>
          <p:spPr bwMode="auto">
            <a:xfrm>
              <a:off x="3829050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9" name="Oval 2657"/>
            <p:cNvSpPr>
              <a:spLocks noChangeArrowheads="1"/>
            </p:cNvSpPr>
            <p:nvPr/>
          </p:nvSpPr>
          <p:spPr bwMode="auto">
            <a:xfrm>
              <a:off x="3919537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0" name="Oval 2658"/>
            <p:cNvSpPr>
              <a:spLocks noChangeArrowheads="1"/>
            </p:cNvSpPr>
            <p:nvPr/>
          </p:nvSpPr>
          <p:spPr bwMode="auto">
            <a:xfrm>
              <a:off x="4010025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1" name="Oval 2659"/>
            <p:cNvSpPr>
              <a:spLocks noChangeArrowheads="1"/>
            </p:cNvSpPr>
            <p:nvPr/>
          </p:nvSpPr>
          <p:spPr bwMode="auto">
            <a:xfrm>
              <a:off x="4102100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2" name="Oval 2660"/>
            <p:cNvSpPr>
              <a:spLocks noChangeArrowheads="1"/>
            </p:cNvSpPr>
            <p:nvPr/>
          </p:nvSpPr>
          <p:spPr bwMode="auto">
            <a:xfrm>
              <a:off x="4192587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3" name="Oval 2661"/>
            <p:cNvSpPr>
              <a:spLocks noChangeArrowheads="1"/>
            </p:cNvSpPr>
            <p:nvPr/>
          </p:nvSpPr>
          <p:spPr bwMode="auto">
            <a:xfrm>
              <a:off x="5824537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4" name="Oval 2662"/>
            <p:cNvSpPr>
              <a:spLocks noChangeArrowheads="1"/>
            </p:cNvSpPr>
            <p:nvPr/>
          </p:nvSpPr>
          <p:spPr bwMode="auto">
            <a:xfrm>
              <a:off x="5915025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5" name="Oval 2663"/>
            <p:cNvSpPr>
              <a:spLocks noChangeArrowheads="1"/>
            </p:cNvSpPr>
            <p:nvPr/>
          </p:nvSpPr>
          <p:spPr bwMode="auto">
            <a:xfrm>
              <a:off x="6005512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6" name="Oval 2664"/>
            <p:cNvSpPr>
              <a:spLocks noChangeArrowheads="1"/>
            </p:cNvSpPr>
            <p:nvPr/>
          </p:nvSpPr>
          <p:spPr bwMode="auto">
            <a:xfrm>
              <a:off x="6096000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7" name="Oval 2665"/>
            <p:cNvSpPr>
              <a:spLocks noChangeArrowheads="1"/>
            </p:cNvSpPr>
            <p:nvPr/>
          </p:nvSpPr>
          <p:spPr bwMode="auto">
            <a:xfrm>
              <a:off x="6186487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8" name="Oval 2666"/>
            <p:cNvSpPr>
              <a:spLocks noChangeArrowheads="1"/>
            </p:cNvSpPr>
            <p:nvPr/>
          </p:nvSpPr>
          <p:spPr bwMode="auto">
            <a:xfrm>
              <a:off x="6276975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9" name="Oval 2667"/>
            <p:cNvSpPr>
              <a:spLocks noChangeArrowheads="1"/>
            </p:cNvSpPr>
            <p:nvPr/>
          </p:nvSpPr>
          <p:spPr bwMode="auto">
            <a:xfrm>
              <a:off x="6367462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0" name="Oval 2668"/>
            <p:cNvSpPr>
              <a:spLocks noChangeArrowheads="1"/>
            </p:cNvSpPr>
            <p:nvPr/>
          </p:nvSpPr>
          <p:spPr bwMode="auto">
            <a:xfrm>
              <a:off x="6457950" y="534828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1" name="Oval 2669"/>
            <p:cNvSpPr>
              <a:spLocks noChangeArrowheads="1"/>
            </p:cNvSpPr>
            <p:nvPr/>
          </p:nvSpPr>
          <p:spPr bwMode="auto">
            <a:xfrm>
              <a:off x="6550025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2" name="Oval 2670"/>
            <p:cNvSpPr>
              <a:spLocks noChangeArrowheads="1"/>
            </p:cNvSpPr>
            <p:nvPr/>
          </p:nvSpPr>
          <p:spPr bwMode="auto">
            <a:xfrm>
              <a:off x="6911975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3" name="Oval 2671"/>
            <p:cNvSpPr>
              <a:spLocks noChangeArrowheads="1"/>
            </p:cNvSpPr>
            <p:nvPr/>
          </p:nvSpPr>
          <p:spPr bwMode="auto">
            <a:xfrm>
              <a:off x="9178925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" name="Oval 2672"/>
            <p:cNvSpPr>
              <a:spLocks noChangeArrowheads="1"/>
            </p:cNvSpPr>
            <p:nvPr/>
          </p:nvSpPr>
          <p:spPr bwMode="auto">
            <a:xfrm>
              <a:off x="9269412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5" name="Oval 2673"/>
            <p:cNvSpPr>
              <a:spLocks noChangeArrowheads="1"/>
            </p:cNvSpPr>
            <p:nvPr/>
          </p:nvSpPr>
          <p:spPr bwMode="auto">
            <a:xfrm>
              <a:off x="9359900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" name="Oval 2674"/>
            <p:cNvSpPr>
              <a:spLocks noChangeArrowheads="1"/>
            </p:cNvSpPr>
            <p:nvPr/>
          </p:nvSpPr>
          <p:spPr bwMode="auto">
            <a:xfrm>
              <a:off x="9450387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" name="Oval 2675"/>
            <p:cNvSpPr>
              <a:spLocks noChangeArrowheads="1"/>
            </p:cNvSpPr>
            <p:nvPr/>
          </p:nvSpPr>
          <p:spPr bwMode="auto">
            <a:xfrm>
              <a:off x="9631362" y="534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8" name="Oval 2676"/>
            <p:cNvSpPr>
              <a:spLocks noChangeArrowheads="1"/>
            </p:cNvSpPr>
            <p:nvPr/>
          </p:nvSpPr>
          <p:spPr bwMode="auto">
            <a:xfrm>
              <a:off x="9721850" y="534828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9" name="Oval 2677"/>
            <p:cNvSpPr>
              <a:spLocks noChangeArrowheads="1"/>
            </p:cNvSpPr>
            <p:nvPr/>
          </p:nvSpPr>
          <p:spPr bwMode="auto">
            <a:xfrm>
              <a:off x="3376612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0" name="Oval 2678"/>
            <p:cNvSpPr>
              <a:spLocks noChangeArrowheads="1"/>
            </p:cNvSpPr>
            <p:nvPr/>
          </p:nvSpPr>
          <p:spPr bwMode="auto">
            <a:xfrm>
              <a:off x="3467100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1" name="Oval 2679"/>
            <p:cNvSpPr>
              <a:spLocks noChangeArrowheads="1"/>
            </p:cNvSpPr>
            <p:nvPr/>
          </p:nvSpPr>
          <p:spPr bwMode="auto">
            <a:xfrm>
              <a:off x="3557587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2" name="Oval 2680"/>
            <p:cNvSpPr>
              <a:spLocks noChangeArrowheads="1"/>
            </p:cNvSpPr>
            <p:nvPr/>
          </p:nvSpPr>
          <p:spPr bwMode="auto">
            <a:xfrm>
              <a:off x="3648075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3" name="Oval 2681"/>
            <p:cNvSpPr>
              <a:spLocks noChangeArrowheads="1"/>
            </p:cNvSpPr>
            <p:nvPr/>
          </p:nvSpPr>
          <p:spPr bwMode="auto">
            <a:xfrm>
              <a:off x="3738562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4" name="Oval 2682"/>
            <p:cNvSpPr>
              <a:spLocks noChangeArrowheads="1"/>
            </p:cNvSpPr>
            <p:nvPr/>
          </p:nvSpPr>
          <p:spPr bwMode="auto">
            <a:xfrm>
              <a:off x="3829050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5" name="Oval 2683"/>
            <p:cNvSpPr>
              <a:spLocks noChangeArrowheads="1"/>
            </p:cNvSpPr>
            <p:nvPr/>
          </p:nvSpPr>
          <p:spPr bwMode="auto">
            <a:xfrm>
              <a:off x="3919537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6" name="Oval 2684"/>
            <p:cNvSpPr>
              <a:spLocks noChangeArrowheads="1"/>
            </p:cNvSpPr>
            <p:nvPr/>
          </p:nvSpPr>
          <p:spPr bwMode="auto">
            <a:xfrm>
              <a:off x="4010025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7" name="Oval 2685"/>
            <p:cNvSpPr>
              <a:spLocks noChangeArrowheads="1"/>
            </p:cNvSpPr>
            <p:nvPr/>
          </p:nvSpPr>
          <p:spPr bwMode="auto">
            <a:xfrm>
              <a:off x="4102100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8" name="Oval 2686"/>
            <p:cNvSpPr>
              <a:spLocks noChangeArrowheads="1"/>
            </p:cNvSpPr>
            <p:nvPr/>
          </p:nvSpPr>
          <p:spPr bwMode="auto">
            <a:xfrm>
              <a:off x="4192587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9" name="Oval 2687"/>
            <p:cNvSpPr>
              <a:spLocks noChangeArrowheads="1"/>
            </p:cNvSpPr>
            <p:nvPr/>
          </p:nvSpPr>
          <p:spPr bwMode="auto">
            <a:xfrm>
              <a:off x="5824537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0" name="Oval 2688"/>
            <p:cNvSpPr>
              <a:spLocks noChangeArrowheads="1"/>
            </p:cNvSpPr>
            <p:nvPr/>
          </p:nvSpPr>
          <p:spPr bwMode="auto">
            <a:xfrm>
              <a:off x="5915025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1" name="Oval 2689"/>
            <p:cNvSpPr>
              <a:spLocks noChangeArrowheads="1"/>
            </p:cNvSpPr>
            <p:nvPr/>
          </p:nvSpPr>
          <p:spPr bwMode="auto">
            <a:xfrm>
              <a:off x="6005512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2" name="Oval 2690"/>
            <p:cNvSpPr>
              <a:spLocks noChangeArrowheads="1"/>
            </p:cNvSpPr>
            <p:nvPr/>
          </p:nvSpPr>
          <p:spPr bwMode="auto">
            <a:xfrm>
              <a:off x="6096000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3" name="Oval 2691"/>
            <p:cNvSpPr>
              <a:spLocks noChangeArrowheads="1"/>
            </p:cNvSpPr>
            <p:nvPr/>
          </p:nvSpPr>
          <p:spPr bwMode="auto">
            <a:xfrm>
              <a:off x="6186487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4" name="Oval 2692"/>
            <p:cNvSpPr>
              <a:spLocks noChangeArrowheads="1"/>
            </p:cNvSpPr>
            <p:nvPr/>
          </p:nvSpPr>
          <p:spPr bwMode="auto">
            <a:xfrm>
              <a:off x="6276975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5" name="Oval 2693"/>
            <p:cNvSpPr>
              <a:spLocks noChangeArrowheads="1"/>
            </p:cNvSpPr>
            <p:nvPr/>
          </p:nvSpPr>
          <p:spPr bwMode="auto">
            <a:xfrm>
              <a:off x="6367462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6" name="Oval 2694"/>
            <p:cNvSpPr>
              <a:spLocks noChangeArrowheads="1"/>
            </p:cNvSpPr>
            <p:nvPr/>
          </p:nvSpPr>
          <p:spPr bwMode="auto">
            <a:xfrm>
              <a:off x="6457950" y="543877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7" name="Oval 2695"/>
            <p:cNvSpPr>
              <a:spLocks noChangeArrowheads="1"/>
            </p:cNvSpPr>
            <p:nvPr/>
          </p:nvSpPr>
          <p:spPr bwMode="auto">
            <a:xfrm>
              <a:off x="6731000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8" name="Oval 2696"/>
            <p:cNvSpPr>
              <a:spLocks noChangeArrowheads="1"/>
            </p:cNvSpPr>
            <p:nvPr/>
          </p:nvSpPr>
          <p:spPr bwMode="auto">
            <a:xfrm>
              <a:off x="6821487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9" name="Oval 2697"/>
            <p:cNvSpPr>
              <a:spLocks noChangeArrowheads="1"/>
            </p:cNvSpPr>
            <p:nvPr/>
          </p:nvSpPr>
          <p:spPr bwMode="auto">
            <a:xfrm>
              <a:off x="9088437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0" name="Oval 2698"/>
            <p:cNvSpPr>
              <a:spLocks noChangeArrowheads="1"/>
            </p:cNvSpPr>
            <p:nvPr/>
          </p:nvSpPr>
          <p:spPr bwMode="auto">
            <a:xfrm>
              <a:off x="9178925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1" name="Oval 2699"/>
            <p:cNvSpPr>
              <a:spLocks noChangeArrowheads="1"/>
            </p:cNvSpPr>
            <p:nvPr/>
          </p:nvSpPr>
          <p:spPr bwMode="auto">
            <a:xfrm>
              <a:off x="9269412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2" name="Oval 2700"/>
            <p:cNvSpPr>
              <a:spLocks noChangeArrowheads="1"/>
            </p:cNvSpPr>
            <p:nvPr/>
          </p:nvSpPr>
          <p:spPr bwMode="auto">
            <a:xfrm>
              <a:off x="9359900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3" name="Oval 2701"/>
            <p:cNvSpPr>
              <a:spLocks noChangeArrowheads="1"/>
            </p:cNvSpPr>
            <p:nvPr/>
          </p:nvSpPr>
          <p:spPr bwMode="auto">
            <a:xfrm>
              <a:off x="9450387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4" name="Oval 2702"/>
            <p:cNvSpPr>
              <a:spLocks noChangeArrowheads="1"/>
            </p:cNvSpPr>
            <p:nvPr/>
          </p:nvSpPr>
          <p:spPr bwMode="auto">
            <a:xfrm>
              <a:off x="9540875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5" name="Oval 2703"/>
            <p:cNvSpPr>
              <a:spLocks noChangeArrowheads="1"/>
            </p:cNvSpPr>
            <p:nvPr/>
          </p:nvSpPr>
          <p:spPr bwMode="auto">
            <a:xfrm>
              <a:off x="9631362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6" name="Oval 2704"/>
            <p:cNvSpPr>
              <a:spLocks noChangeArrowheads="1"/>
            </p:cNvSpPr>
            <p:nvPr/>
          </p:nvSpPr>
          <p:spPr bwMode="auto">
            <a:xfrm>
              <a:off x="9721850" y="543877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7" name="Oval 2705"/>
            <p:cNvSpPr>
              <a:spLocks noChangeArrowheads="1"/>
            </p:cNvSpPr>
            <p:nvPr/>
          </p:nvSpPr>
          <p:spPr bwMode="auto">
            <a:xfrm>
              <a:off x="10720387" y="543877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8" name="Oval 2706"/>
            <p:cNvSpPr>
              <a:spLocks noChangeArrowheads="1"/>
            </p:cNvSpPr>
            <p:nvPr/>
          </p:nvSpPr>
          <p:spPr bwMode="auto">
            <a:xfrm>
              <a:off x="3376612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9" name="Oval 2707"/>
            <p:cNvSpPr>
              <a:spLocks noChangeArrowheads="1"/>
            </p:cNvSpPr>
            <p:nvPr/>
          </p:nvSpPr>
          <p:spPr bwMode="auto">
            <a:xfrm>
              <a:off x="3467100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0" name="Oval 2708"/>
            <p:cNvSpPr>
              <a:spLocks noChangeArrowheads="1"/>
            </p:cNvSpPr>
            <p:nvPr/>
          </p:nvSpPr>
          <p:spPr bwMode="auto">
            <a:xfrm>
              <a:off x="3557587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1" name="Oval 2709"/>
            <p:cNvSpPr>
              <a:spLocks noChangeArrowheads="1"/>
            </p:cNvSpPr>
            <p:nvPr/>
          </p:nvSpPr>
          <p:spPr bwMode="auto">
            <a:xfrm>
              <a:off x="3648075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2" name="Oval 2710"/>
            <p:cNvSpPr>
              <a:spLocks noChangeArrowheads="1"/>
            </p:cNvSpPr>
            <p:nvPr/>
          </p:nvSpPr>
          <p:spPr bwMode="auto">
            <a:xfrm>
              <a:off x="3738562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3" name="Oval 2711"/>
            <p:cNvSpPr>
              <a:spLocks noChangeArrowheads="1"/>
            </p:cNvSpPr>
            <p:nvPr/>
          </p:nvSpPr>
          <p:spPr bwMode="auto">
            <a:xfrm>
              <a:off x="3829050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4" name="Oval 2712"/>
            <p:cNvSpPr>
              <a:spLocks noChangeArrowheads="1"/>
            </p:cNvSpPr>
            <p:nvPr/>
          </p:nvSpPr>
          <p:spPr bwMode="auto">
            <a:xfrm>
              <a:off x="3919537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5" name="Oval 2713"/>
            <p:cNvSpPr>
              <a:spLocks noChangeArrowheads="1"/>
            </p:cNvSpPr>
            <p:nvPr/>
          </p:nvSpPr>
          <p:spPr bwMode="auto">
            <a:xfrm>
              <a:off x="4010025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6" name="Oval 2714"/>
            <p:cNvSpPr>
              <a:spLocks noChangeArrowheads="1"/>
            </p:cNvSpPr>
            <p:nvPr/>
          </p:nvSpPr>
          <p:spPr bwMode="auto">
            <a:xfrm>
              <a:off x="4102100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7" name="Oval 2715"/>
            <p:cNvSpPr>
              <a:spLocks noChangeArrowheads="1"/>
            </p:cNvSpPr>
            <p:nvPr/>
          </p:nvSpPr>
          <p:spPr bwMode="auto">
            <a:xfrm>
              <a:off x="4192587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8" name="Oval 2716"/>
            <p:cNvSpPr>
              <a:spLocks noChangeArrowheads="1"/>
            </p:cNvSpPr>
            <p:nvPr/>
          </p:nvSpPr>
          <p:spPr bwMode="auto">
            <a:xfrm>
              <a:off x="5824537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9" name="Oval 2717"/>
            <p:cNvSpPr>
              <a:spLocks noChangeArrowheads="1"/>
            </p:cNvSpPr>
            <p:nvPr/>
          </p:nvSpPr>
          <p:spPr bwMode="auto">
            <a:xfrm>
              <a:off x="5915025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0" name="Oval 2718"/>
            <p:cNvSpPr>
              <a:spLocks noChangeArrowheads="1"/>
            </p:cNvSpPr>
            <p:nvPr/>
          </p:nvSpPr>
          <p:spPr bwMode="auto">
            <a:xfrm>
              <a:off x="6005512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1" name="Oval 2719"/>
            <p:cNvSpPr>
              <a:spLocks noChangeArrowheads="1"/>
            </p:cNvSpPr>
            <p:nvPr/>
          </p:nvSpPr>
          <p:spPr bwMode="auto">
            <a:xfrm>
              <a:off x="6096000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2" name="Oval 2720"/>
            <p:cNvSpPr>
              <a:spLocks noChangeArrowheads="1"/>
            </p:cNvSpPr>
            <p:nvPr/>
          </p:nvSpPr>
          <p:spPr bwMode="auto">
            <a:xfrm>
              <a:off x="6186487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3" name="Oval 2721"/>
            <p:cNvSpPr>
              <a:spLocks noChangeArrowheads="1"/>
            </p:cNvSpPr>
            <p:nvPr/>
          </p:nvSpPr>
          <p:spPr bwMode="auto">
            <a:xfrm>
              <a:off x="6276975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4" name="Oval 2722"/>
            <p:cNvSpPr>
              <a:spLocks noChangeArrowheads="1"/>
            </p:cNvSpPr>
            <p:nvPr/>
          </p:nvSpPr>
          <p:spPr bwMode="auto">
            <a:xfrm>
              <a:off x="6367462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5" name="Oval 2723"/>
            <p:cNvSpPr>
              <a:spLocks noChangeArrowheads="1"/>
            </p:cNvSpPr>
            <p:nvPr/>
          </p:nvSpPr>
          <p:spPr bwMode="auto">
            <a:xfrm>
              <a:off x="6457950" y="552926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6" name="Oval 2724"/>
            <p:cNvSpPr>
              <a:spLocks noChangeArrowheads="1"/>
            </p:cNvSpPr>
            <p:nvPr/>
          </p:nvSpPr>
          <p:spPr bwMode="auto">
            <a:xfrm>
              <a:off x="6731000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7" name="Oval 2725"/>
            <p:cNvSpPr>
              <a:spLocks noChangeArrowheads="1"/>
            </p:cNvSpPr>
            <p:nvPr/>
          </p:nvSpPr>
          <p:spPr bwMode="auto">
            <a:xfrm>
              <a:off x="6821487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8" name="Oval 2726"/>
            <p:cNvSpPr>
              <a:spLocks noChangeArrowheads="1"/>
            </p:cNvSpPr>
            <p:nvPr/>
          </p:nvSpPr>
          <p:spPr bwMode="auto">
            <a:xfrm>
              <a:off x="8905875" y="552926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9" name="Oval 2727"/>
            <p:cNvSpPr>
              <a:spLocks noChangeArrowheads="1"/>
            </p:cNvSpPr>
            <p:nvPr/>
          </p:nvSpPr>
          <p:spPr bwMode="auto">
            <a:xfrm>
              <a:off x="8997950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0" name="Oval 2728"/>
            <p:cNvSpPr>
              <a:spLocks noChangeArrowheads="1"/>
            </p:cNvSpPr>
            <p:nvPr/>
          </p:nvSpPr>
          <p:spPr bwMode="auto">
            <a:xfrm>
              <a:off x="9088437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1" name="Oval 2729"/>
            <p:cNvSpPr>
              <a:spLocks noChangeArrowheads="1"/>
            </p:cNvSpPr>
            <p:nvPr/>
          </p:nvSpPr>
          <p:spPr bwMode="auto">
            <a:xfrm>
              <a:off x="9178925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2" name="Oval 2730"/>
            <p:cNvSpPr>
              <a:spLocks noChangeArrowheads="1"/>
            </p:cNvSpPr>
            <p:nvPr/>
          </p:nvSpPr>
          <p:spPr bwMode="auto">
            <a:xfrm>
              <a:off x="9269412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3" name="Oval 2731"/>
            <p:cNvSpPr>
              <a:spLocks noChangeArrowheads="1"/>
            </p:cNvSpPr>
            <p:nvPr/>
          </p:nvSpPr>
          <p:spPr bwMode="auto">
            <a:xfrm>
              <a:off x="9359900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4" name="Oval 2732"/>
            <p:cNvSpPr>
              <a:spLocks noChangeArrowheads="1"/>
            </p:cNvSpPr>
            <p:nvPr/>
          </p:nvSpPr>
          <p:spPr bwMode="auto">
            <a:xfrm>
              <a:off x="9450387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5" name="Oval 2733"/>
            <p:cNvSpPr>
              <a:spLocks noChangeArrowheads="1"/>
            </p:cNvSpPr>
            <p:nvPr/>
          </p:nvSpPr>
          <p:spPr bwMode="auto">
            <a:xfrm>
              <a:off x="9540875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6" name="Oval 2734"/>
            <p:cNvSpPr>
              <a:spLocks noChangeArrowheads="1"/>
            </p:cNvSpPr>
            <p:nvPr/>
          </p:nvSpPr>
          <p:spPr bwMode="auto">
            <a:xfrm>
              <a:off x="9631362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7" name="Oval 2735"/>
            <p:cNvSpPr>
              <a:spLocks noChangeArrowheads="1"/>
            </p:cNvSpPr>
            <p:nvPr/>
          </p:nvSpPr>
          <p:spPr bwMode="auto">
            <a:xfrm>
              <a:off x="9721850" y="552926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8" name="Oval 2736"/>
            <p:cNvSpPr>
              <a:spLocks noChangeArrowheads="1"/>
            </p:cNvSpPr>
            <p:nvPr/>
          </p:nvSpPr>
          <p:spPr bwMode="auto">
            <a:xfrm>
              <a:off x="9813925" y="552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9" name="Oval 2737"/>
            <p:cNvSpPr>
              <a:spLocks noChangeArrowheads="1"/>
            </p:cNvSpPr>
            <p:nvPr/>
          </p:nvSpPr>
          <p:spPr bwMode="auto">
            <a:xfrm>
              <a:off x="3376612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0" name="Oval 2738"/>
            <p:cNvSpPr>
              <a:spLocks noChangeArrowheads="1"/>
            </p:cNvSpPr>
            <p:nvPr/>
          </p:nvSpPr>
          <p:spPr bwMode="auto">
            <a:xfrm>
              <a:off x="3467100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1" name="Oval 2739"/>
            <p:cNvSpPr>
              <a:spLocks noChangeArrowheads="1"/>
            </p:cNvSpPr>
            <p:nvPr/>
          </p:nvSpPr>
          <p:spPr bwMode="auto">
            <a:xfrm>
              <a:off x="3557587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2" name="Oval 2740"/>
            <p:cNvSpPr>
              <a:spLocks noChangeArrowheads="1"/>
            </p:cNvSpPr>
            <p:nvPr/>
          </p:nvSpPr>
          <p:spPr bwMode="auto">
            <a:xfrm>
              <a:off x="3648075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3" name="Oval 2741"/>
            <p:cNvSpPr>
              <a:spLocks noChangeArrowheads="1"/>
            </p:cNvSpPr>
            <p:nvPr/>
          </p:nvSpPr>
          <p:spPr bwMode="auto">
            <a:xfrm>
              <a:off x="3738562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4" name="Oval 2742"/>
            <p:cNvSpPr>
              <a:spLocks noChangeArrowheads="1"/>
            </p:cNvSpPr>
            <p:nvPr/>
          </p:nvSpPr>
          <p:spPr bwMode="auto">
            <a:xfrm>
              <a:off x="3829050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5" name="Oval 2743"/>
            <p:cNvSpPr>
              <a:spLocks noChangeArrowheads="1"/>
            </p:cNvSpPr>
            <p:nvPr/>
          </p:nvSpPr>
          <p:spPr bwMode="auto">
            <a:xfrm>
              <a:off x="3919537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6" name="Oval 2744"/>
            <p:cNvSpPr>
              <a:spLocks noChangeArrowheads="1"/>
            </p:cNvSpPr>
            <p:nvPr/>
          </p:nvSpPr>
          <p:spPr bwMode="auto">
            <a:xfrm>
              <a:off x="4010025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7" name="Oval 2745"/>
            <p:cNvSpPr>
              <a:spLocks noChangeArrowheads="1"/>
            </p:cNvSpPr>
            <p:nvPr/>
          </p:nvSpPr>
          <p:spPr bwMode="auto">
            <a:xfrm>
              <a:off x="5915025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8" name="Oval 2746"/>
            <p:cNvSpPr>
              <a:spLocks noChangeArrowheads="1"/>
            </p:cNvSpPr>
            <p:nvPr/>
          </p:nvSpPr>
          <p:spPr bwMode="auto">
            <a:xfrm>
              <a:off x="6005512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9" name="Oval 2747"/>
            <p:cNvSpPr>
              <a:spLocks noChangeArrowheads="1"/>
            </p:cNvSpPr>
            <p:nvPr/>
          </p:nvSpPr>
          <p:spPr bwMode="auto">
            <a:xfrm>
              <a:off x="6096000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0" name="Oval 2748"/>
            <p:cNvSpPr>
              <a:spLocks noChangeArrowheads="1"/>
            </p:cNvSpPr>
            <p:nvPr/>
          </p:nvSpPr>
          <p:spPr bwMode="auto">
            <a:xfrm>
              <a:off x="6186487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1" name="Oval 2749"/>
            <p:cNvSpPr>
              <a:spLocks noChangeArrowheads="1"/>
            </p:cNvSpPr>
            <p:nvPr/>
          </p:nvSpPr>
          <p:spPr bwMode="auto">
            <a:xfrm>
              <a:off x="6276975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2" name="Oval 2750"/>
            <p:cNvSpPr>
              <a:spLocks noChangeArrowheads="1"/>
            </p:cNvSpPr>
            <p:nvPr/>
          </p:nvSpPr>
          <p:spPr bwMode="auto">
            <a:xfrm>
              <a:off x="6367462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3" name="Oval 2751"/>
            <p:cNvSpPr>
              <a:spLocks noChangeArrowheads="1"/>
            </p:cNvSpPr>
            <p:nvPr/>
          </p:nvSpPr>
          <p:spPr bwMode="auto">
            <a:xfrm>
              <a:off x="6457950" y="5621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4" name="Oval 2752"/>
            <p:cNvSpPr>
              <a:spLocks noChangeArrowheads="1"/>
            </p:cNvSpPr>
            <p:nvPr/>
          </p:nvSpPr>
          <p:spPr bwMode="auto">
            <a:xfrm>
              <a:off x="6731000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5" name="Oval 2753"/>
            <p:cNvSpPr>
              <a:spLocks noChangeArrowheads="1"/>
            </p:cNvSpPr>
            <p:nvPr/>
          </p:nvSpPr>
          <p:spPr bwMode="auto">
            <a:xfrm>
              <a:off x="6821487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6" name="Oval 2754"/>
            <p:cNvSpPr>
              <a:spLocks noChangeArrowheads="1"/>
            </p:cNvSpPr>
            <p:nvPr/>
          </p:nvSpPr>
          <p:spPr bwMode="auto">
            <a:xfrm>
              <a:off x="8815387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7" name="Oval 2755"/>
            <p:cNvSpPr>
              <a:spLocks noChangeArrowheads="1"/>
            </p:cNvSpPr>
            <p:nvPr/>
          </p:nvSpPr>
          <p:spPr bwMode="auto">
            <a:xfrm>
              <a:off x="8905875" y="5621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8" name="Oval 2756"/>
            <p:cNvSpPr>
              <a:spLocks noChangeArrowheads="1"/>
            </p:cNvSpPr>
            <p:nvPr/>
          </p:nvSpPr>
          <p:spPr bwMode="auto">
            <a:xfrm>
              <a:off x="8997950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9" name="Oval 2757"/>
            <p:cNvSpPr>
              <a:spLocks noChangeArrowheads="1"/>
            </p:cNvSpPr>
            <p:nvPr/>
          </p:nvSpPr>
          <p:spPr bwMode="auto">
            <a:xfrm>
              <a:off x="9088437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0" name="Oval 2758"/>
            <p:cNvSpPr>
              <a:spLocks noChangeArrowheads="1"/>
            </p:cNvSpPr>
            <p:nvPr/>
          </p:nvSpPr>
          <p:spPr bwMode="auto">
            <a:xfrm>
              <a:off x="9178925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1" name="Oval 2759"/>
            <p:cNvSpPr>
              <a:spLocks noChangeArrowheads="1"/>
            </p:cNvSpPr>
            <p:nvPr/>
          </p:nvSpPr>
          <p:spPr bwMode="auto">
            <a:xfrm>
              <a:off x="9269412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2" name="Oval 2760"/>
            <p:cNvSpPr>
              <a:spLocks noChangeArrowheads="1"/>
            </p:cNvSpPr>
            <p:nvPr/>
          </p:nvSpPr>
          <p:spPr bwMode="auto">
            <a:xfrm>
              <a:off x="9359900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3" name="Oval 2761"/>
            <p:cNvSpPr>
              <a:spLocks noChangeArrowheads="1"/>
            </p:cNvSpPr>
            <p:nvPr/>
          </p:nvSpPr>
          <p:spPr bwMode="auto">
            <a:xfrm>
              <a:off x="9450387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4" name="Oval 2762"/>
            <p:cNvSpPr>
              <a:spLocks noChangeArrowheads="1"/>
            </p:cNvSpPr>
            <p:nvPr/>
          </p:nvSpPr>
          <p:spPr bwMode="auto">
            <a:xfrm>
              <a:off x="9540875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5" name="Oval 2763"/>
            <p:cNvSpPr>
              <a:spLocks noChangeArrowheads="1"/>
            </p:cNvSpPr>
            <p:nvPr/>
          </p:nvSpPr>
          <p:spPr bwMode="auto">
            <a:xfrm>
              <a:off x="9631362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6" name="Oval 2764"/>
            <p:cNvSpPr>
              <a:spLocks noChangeArrowheads="1"/>
            </p:cNvSpPr>
            <p:nvPr/>
          </p:nvSpPr>
          <p:spPr bwMode="auto">
            <a:xfrm>
              <a:off x="9721850" y="562133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7" name="Oval 2765"/>
            <p:cNvSpPr>
              <a:spLocks noChangeArrowheads="1"/>
            </p:cNvSpPr>
            <p:nvPr/>
          </p:nvSpPr>
          <p:spPr bwMode="auto">
            <a:xfrm>
              <a:off x="9813925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8" name="Oval 2766"/>
            <p:cNvSpPr>
              <a:spLocks noChangeArrowheads="1"/>
            </p:cNvSpPr>
            <p:nvPr/>
          </p:nvSpPr>
          <p:spPr bwMode="auto">
            <a:xfrm>
              <a:off x="9904412" y="5621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9" name="Oval 2767"/>
            <p:cNvSpPr>
              <a:spLocks noChangeArrowheads="1"/>
            </p:cNvSpPr>
            <p:nvPr/>
          </p:nvSpPr>
          <p:spPr bwMode="auto">
            <a:xfrm>
              <a:off x="3376612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0" name="Oval 2768"/>
            <p:cNvSpPr>
              <a:spLocks noChangeArrowheads="1"/>
            </p:cNvSpPr>
            <p:nvPr/>
          </p:nvSpPr>
          <p:spPr bwMode="auto">
            <a:xfrm>
              <a:off x="3467100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1" name="Oval 2769"/>
            <p:cNvSpPr>
              <a:spLocks noChangeArrowheads="1"/>
            </p:cNvSpPr>
            <p:nvPr/>
          </p:nvSpPr>
          <p:spPr bwMode="auto">
            <a:xfrm>
              <a:off x="3557587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2" name="Oval 2770"/>
            <p:cNvSpPr>
              <a:spLocks noChangeArrowheads="1"/>
            </p:cNvSpPr>
            <p:nvPr/>
          </p:nvSpPr>
          <p:spPr bwMode="auto">
            <a:xfrm>
              <a:off x="3648075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3" name="Oval 2771"/>
            <p:cNvSpPr>
              <a:spLocks noChangeArrowheads="1"/>
            </p:cNvSpPr>
            <p:nvPr/>
          </p:nvSpPr>
          <p:spPr bwMode="auto">
            <a:xfrm>
              <a:off x="3738562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4" name="Oval 2772"/>
            <p:cNvSpPr>
              <a:spLocks noChangeArrowheads="1"/>
            </p:cNvSpPr>
            <p:nvPr/>
          </p:nvSpPr>
          <p:spPr bwMode="auto">
            <a:xfrm>
              <a:off x="3829050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5" name="Oval 2773"/>
            <p:cNvSpPr>
              <a:spLocks noChangeArrowheads="1"/>
            </p:cNvSpPr>
            <p:nvPr/>
          </p:nvSpPr>
          <p:spPr bwMode="auto">
            <a:xfrm>
              <a:off x="3919537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" name="Oval 2774"/>
            <p:cNvSpPr>
              <a:spLocks noChangeArrowheads="1"/>
            </p:cNvSpPr>
            <p:nvPr/>
          </p:nvSpPr>
          <p:spPr bwMode="auto">
            <a:xfrm>
              <a:off x="5915025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7" name="Oval 2775"/>
            <p:cNvSpPr>
              <a:spLocks noChangeArrowheads="1"/>
            </p:cNvSpPr>
            <p:nvPr/>
          </p:nvSpPr>
          <p:spPr bwMode="auto">
            <a:xfrm>
              <a:off x="6005512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" name="Oval 2776"/>
            <p:cNvSpPr>
              <a:spLocks noChangeArrowheads="1"/>
            </p:cNvSpPr>
            <p:nvPr/>
          </p:nvSpPr>
          <p:spPr bwMode="auto">
            <a:xfrm>
              <a:off x="6096000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" name="Oval 2777"/>
            <p:cNvSpPr>
              <a:spLocks noChangeArrowheads="1"/>
            </p:cNvSpPr>
            <p:nvPr/>
          </p:nvSpPr>
          <p:spPr bwMode="auto">
            <a:xfrm>
              <a:off x="6186487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0" name="Oval 2778"/>
            <p:cNvSpPr>
              <a:spLocks noChangeArrowheads="1"/>
            </p:cNvSpPr>
            <p:nvPr/>
          </p:nvSpPr>
          <p:spPr bwMode="auto">
            <a:xfrm>
              <a:off x="6276975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1" name="Oval 2779"/>
            <p:cNvSpPr>
              <a:spLocks noChangeArrowheads="1"/>
            </p:cNvSpPr>
            <p:nvPr/>
          </p:nvSpPr>
          <p:spPr bwMode="auto">
            <a:xfrm>
              <a:off x="6367462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2" name="Oval 2780"/>
            <p:cNvSpPr>
              <a:spLocks noChangeArrowheads="1"/>
            </p:cNvSpPr>
            <p:nvPr/>
          </p:nvSpPr>
          <p:spPr bwMode="auto">
            <a:xfrm>
              <a:off x="8815387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3" name="Oval 2781"/>
            <p:cNvSpPr>
              <a:spLocks noChangeArrowheads="1"/>
            </p:cNvSpPr>
            <p:nvPr/>
          </p:nvSpPr>
          <p:spPr bwMode="auto">
            <a:xfrm>
              <a:off x="8905875" y="5711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4" name="Oval 2782"/>
            <p:cNvSpPr>
              <a:spLocks noChangeArrowheads="1"/>
            </p:cNvSpPr>
            <p:nvPr/>
          </p:nvSpPr>
          <p:spPr bwMode="auto">
            <a:xfrm>
              <a:off x="8997950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5" name="Oval 2783"/>
            <p:cNvSpPr>
              <a:spLocks noChangeArrowheads="1"/>
            </p:cNvSpPr>
            <p:nvPr/>
          </p:nvSpPr>
          <p:spPr bwMode="auto">
            <a:xfrm>
              <a:off x="9088437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6" name="Oval 2784"/>
            <p:cNvSpPr>
              <a:spLocks noChangeArrowheads="1"/>
            </p:cNvSpPr>
            <p:nvPr/>
          </p:nvSpPr>
          <p:spPr bwMode="auto">
            <a:xfrm>
              <a:off x="9178925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7" name="Oval 2785"/>
            <p:cNvSpPr>
              <a:spLocks noChangeArrowheads="1"/>
            </p:cNvSpPr>
            <p:nvPr/>
          </p:nvSpPr>
          <p:spPr bwMode="auto">
            <a:xfrm>
              <a:off x="9269412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8" name="Oval 2786"/>
            <p:cNvSpPr>
              <a:spLocks noChangeArrowheads="1"/>
            </p:cNvSpPr>
            <p:nvPr/>
          </p:nvSpPr>
          <p:spPr bwMode="auto">
            <a:xfrm>
              <a:off x="9359900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9" name="Oval 2787"/>
            <p:cNvSpPr>
              <a:spLocks noChangeArrowheads="1"/>
            </p:cNvSpPr>
            <p:nvPr/>
          </p:nvSpPr>
          <p:spPr bwMode="auto">
            <a:xfrm>
              <a:off x="9450387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0" name="Oval 2788"/>
            <p:cNvSpPr>
              <a:spLocks noChangeArrowheads="1"/>
            </p:cNvSpPr>
            <p:nvPr/>
          </p:nvSpPr>
          <p:spPr bwMode="auto">
            <a:xfrm>
              <a:off x="9540875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1" name="Oval 2789"/>
            <p:cNvSpPr>
              <a:spLocks noChangeArrowheads="1"/>
            </p:cNvSpPr>
            <p:nvPr/>
          </p:nvSpPr>
          <p:spPr bwMode="auto">
            <a:xfrm>
              <a:off x="9631362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2" name="Oval 2790"/>
            <p:cNvSpPr>
              <a:spLocks noChangeArrowheads="1"/>
            </p:cNvSpPr>
            <p:nvPr/>
          </p:nvSpPr>
          <p:spPr bwMode="auto">
            <a:xfrm>
              <a:off x="9721850" y="5711826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3" name="Oval 2791"/>
            <p:cNvSpPr>
              <a:spLocks noChangeArrowheads="1"/>
            </p:cNvSpPr>
            <p:nvPr/>
          </p:nvSpPr>
          <p:spPr bwMode="auto">
            <a:xfrm>
              <a:off x="9813925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4" name="Oval 2792"/>
            <p:cNvSpPr>
              <a:spLocks noChangeArrowheads="1"/>
            </p:cNvSpPr>
            <p:nvPr/>
          </p:nvSpPr>
          <p:spPr bwMode="auto">
            <a:xfrm>
              <a:off x="9904412" y="5711826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5" name="Oval 2793"/>
            <p:cNvSpPr>
              <a:spLocks noChangeArrowheads="1"/>
            </p:cNvSpPr>
            <p:nvPr/>
          </p:nvSpPr>
          <p:spPr bwMode="auto">
            <a:xfrm>
              <a:off x="3376612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6" name="Oval 2794"/>
            <p:cNvSpPr>
              <a:spLocks noChangeArrowheads="1"/>
            </p:cNvSpPr>
            <p:nvPr/>
          </p:nvSpPr>
          <p:spPr bwMode="auto">
            <a:xfrm>
              <a:off x="3467100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7" name="Oval 2795"/>
            <p:cNvSpPr>
              <a:spLocks noChangeArrowheads="1"/>
            </p:cNvSpPr>
            <p:nvPr/>
          </p:nvSpPr>
          <p:spPr bwMode="auto">
            <a:xfrm>
              <a:off x="3557587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8" name="Oval 2796"/>
            <p:cNvSpPr>
              <a:spLocks noChangeArrowheads="1"/>
            </p:cNvSpPr>
            <p:nvPr/>
          </p:nvSpPr>
          <p:spPr bwMode="auto">
            <a:xfrm>
              <a:off x="3648075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9" name="Oval 2797"/>
            <p:cNvSpPr>
              <a:spLocks noChangeArrowheads="1"/>
            </p:cNvSpPr>
            <p:nvPr/>
          </p:nvSpPr>
          <p:spPr bwMode="auto">
            <a:xfrm>
              <a:off x="3738562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0" name="Oval 2798"/>
            <p:cNvSpPr>
              <a:spLocks noChangeArrowheads="1"/>
            </p:cNvSpPr>
            <p:nvPr/>
          </p:nvSpPr>
          <p:spPr bwMode="auto">
            <a:xfrm>
              <a:off x="3829050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1" name="Oval 2799"/>
            <p:cNvSpPr>
              <a:spLocks noChangeArrowheads="1"/>
            </p:cNvSpPr>
            <p:nvPr/>
          </p:nvSpPr>
          <p:spPr bwMode="auto">
            <a:xfrm>
              <a:off x="3919537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2" name="Oval 2800"/>
            <p:cNvSpPr>
              <a:spLocks noChangeArrowheads="1"/>
            </p:cNvSpPr>
            <p:nvPr/>
          </p:nvSpPr>
          <p:spPr bwMode="auto">
            <a:xfrm>
              <a:off x="6005512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3" name="Oval 2801"/>
            <p:cNvSpPr>
              <a:spLocks noChangeArrowheads="1"/>
            </p:cNvSpPr>
            <p:nvPr/>
          </p:nvSpPr>
          <p:spPr bwMode="auto">
            <a:xfrm>
              <a:off x="6096000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4" name="Oval 2802"/>
            <p:cNvSpPr>
              <a:spLocks noChangeArrowheads="1"/>
            </p:cNvSpPr>
            <p:nvPr/>
          </p:nvSpPr>
          <p:spPr bwMode="auto">
            <a:xfrm>
              <a:off x="6186487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5" name="Oval 2803"/>
            <p:cNvSpPr>
              <a:spLocks noChangeArrowheads="1"/>
            </p:cNvSpPr>
            <p:nvPr/>
          </p:nvSpPr>
          <p:spPr bwMode="auto">
            <a:xfrm>
              <a:off x="6276975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6" name="Oval 2804"/>
            <p:cNvSpPr>
              <a:spLocks noChangeArrowheads="1"/>
            </p:cNvSpPr>
            <p:nvPr/>
          </p:nvSpPr>
          <p:spPr bwMode="auto">
            <a:xfrm>
              <a:off x="6367462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7" name="Oval 2805"/>
            <p:cNvSpPr>
              <a:spLocks noChangeArrowheads="1"/>
            </p:cNvSpPr>
            <p:nvPr/>
          </p:nvSpPr>
          <p:spPr bwMode="auto">
            <a:xfrm>
              <a:off x="8905875" y="5802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8" name="Oval 2806"/>
            <p:cNvSpPr>
              <a:spLocks noChangeArrowheads="1"/>
            </p:cNvSpPr>
            <p:nvPr/>
          </p:nvSpPr>
          <p:spPr bwMode="auto">
            <a:xfrm>
              <a:off x="8997950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9" name="Oval 2807"/>
            <p:cNvSpPr>
              <a:spLocks noChangeArrowheads="1"/>
            </p:cNvSpPr>
            <p:nvPr/>
          </p:nvSpPr>
          <p:spPr bwMode="auto">
            <a:xfrm>
              <a:off x="9088437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0" name="Oval 2808"/>
            <p:cNvSpPr>
              <a:spLocks noChangeArrowheads="1"/>
            </p:cNvSpPr>
            <p:nvPr/>
          </p:nvSpPr>
          <p:spPr bwMode="auto">
            <a:xfrm>
              <a:off x="9178925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1" name="Oval 2809"/>
            <p:cNvSpPr>
              <a:spLocks noChangeArrowheads="1"/>
            </p:cNvSpPr>
            <p:nvPr/>
          </p:nvSpPr>
          <p:spPr bwMode="auto">
            <a:xfrm>
              <a:off x="9269412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2" name="Oval 2810"/>
            <p:cNvSpPr>
              <a:spLocks noChangeArrowheads="1"/>
            </p:cNvSpPr>
            <p:nvPr/>
          </p:nvSpPr>
          <p:spPr bwMode="auto">
            <a:xfrm>
              <a:off x="9359900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3" name="Oval 2811"/>
            <p:cNvSpPr>
              <a:spLocks noChangeArrowheads="1"/>
            </p:cNvSpPr>
            <p:nvPr/>
          </p:nvSpPr>
          <p:spPr bwMode="auto">
            <a:xfrm>
              <a:off x="9450387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4" name="Oval 2812"/>
            <p:cNvSpPr>
              <a:spLocks noChangeArrowheads="1"/>
            </p:cNvSpPr>
            <p:nvPr/>
          </p:nvSpPr>
          <p:spPr bwMode="auto">
            <a:xfrm>
              <a:off x="9540875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5" name="Oval 2813"/>
            <p:cNvSpPr>
              <a:spLocks noChangeArrowheads="1"/>
            </p:cNvSpPr>
            <p:nvPr/>
          </p:nvSpPr>
          <p:spPr bwMode="auto">
            <a:xfrm>
              <a:off x="9631362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6" name="Oval 2814"/>
            <p:cNvSpPr>
              <a:spLocks noChangeArrowheads="1"/>
            </p:cNvSpPr>
            <p:nvPr/>
          </p:nvSpPr>
          <p:spPr bwMode="auto">
            <a:xfrm>
              <a:off x="9721850" y="5802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7" name="Oval 2815"/>
            <p:cNvSpPr>
              <a:spLocks noChangeArrowheads="1"/>
            </p:cNvSpPr>
            <p:nvPr/>
          </p:nvSpPr>
          <p:spPr bwMode="auto">
            <a:xfrm>
              <a:off x="9813925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8" name="Oval 2816"/>
            <p:cNvSpPr>
              <a:spLocks noChangeArrowheads="1"/>
            </p:cNvSpPr>
            <p:nvPr/>
          </p:nvSpPr>
          <p:spPr bwMode="auto">
            <a:xfrm>
              <a:off x="9904412" y="5802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9" name="Oval 2817"/>
            <p:cNvSpPr>
              <a:spLocks noChangeArrowheads="1"/>
            </p:cNvSpPr>
            <p:nvPr/>
          </p:nvSpPr>
          <p:spPr bwMode="auto">
            <a:xfrm>
              <a:off x="3376612" y="5892801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0" name="Oval 2819"/>
            <p:cNvSpPr>
              <a:spLocks noChangeArrowheads="1"/>
            </p:cNvSpPr>
            <p:nvPr/>
          </p:nvSpPr>
          <p:spPr bwMode="auto">
            <a:xfrm>
              <a:off x="3467100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1" name="Oval 2820"/>
            <p:cNvSpPr>
              <a:spLocks noChangeArrowheads="1"/>
            </p:cNvSpPr>
            <p:nvPr/>
          </p:nvSpPr>
          <p:spPr bwMode="auto">
            <a:xfrm>
              <a:off x="3557588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2" name="Oval 2821"/>
            <p:cNvSpPr>
              <a:spLocks noChangeArrowheads="1"/>
            </p:cNvSpPr>
            <p:nvPr/>
          </p:nvSpPr>
          <p:spPr bwMode="auto">
            <a:xfrm>
              <a:off x="3648075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3" name="Oval 2822"/>
            <p:cNvSpPr>
              <a:spLocks noChangeArrowheads="1"/>
            </p:cNvSpPr>
            <p:nvPr/>
          </p:nvSpPr>
          <p:spPr bwMode="auto">
            <a:xfrm>
              <a:off x="3738563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4" name="Oval 2823"/>
            <p:cNvSpPr>
              <a:spLocks noChangeArrowheads="1"/>
            </p:cNvSpPr>
            <p:nvPr/>
          </p:nvSpPr>
          <p:spPr bwMode="auto">
            <a:xfrm>
              <a:off x="3829050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5" name="Oval 2824"/>
            <p:cNvSpPr>
              <a:spLocks noChangeArrowheads="1"/>
            </p:cNvSpPr>
            <p:nvPr/>
          </p:nvSpPr>
          <p:spPr bwMode="auto">
            <a:xfrm>
              <a:off x="6005513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6" name="Oval 2825"/>
            <p:cNvSpPr>
              <a:spLocks noChangeArrowheads="1"/>
            </p:cNvSpPr>
            <p:nvPr/>
          </p:nvSpPr>
          <p:spPr bwMode="auto">
            <a:xfrm>
              <a:off x="6096000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7" name="Oval 2826"/>
            <p:cNvSpPr>
              <a:spLocks noChangeArrowheads="1"/>
            </p:cNvSpPr>
            <p:nvPr/>
          </p:nvSpPr>
          <p:spPr bwMode="auto">
            <a:xfrm>
              <a:off x="6186488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8" name="Oval 2827"/>
            <p:cNvSpPr>
              <a:spLocks noChangeArrowheads="1"/>
            </p:cNvSpPr>
            <p:nvPr/>
          </p:nvSpPr>
          <p:spPr bwMode="auto">
            <a:xfrm>
              <a:off x="6276975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9" name="Oval 2828"/>
            <p:cNvSpPr>
              <a:spLocks noChangeArrowheads="1"/>
            </p:cNvSpPr>
            <p:nvPr/>
          </p:nvSpPr>
          <p:spPr bwMode="auto">
            <a:xfrm>
              <a:off x="8905875" y="5892800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0" name="Oval 2829"/>
            <p:cNvSpPr>
              <a:spLocks noChangeArrowheads="1"/>
            </p:cNvSpPr>
            <p:nvPr/>
          </p:nvSpPr>
          <p:spPr bwMode="auto">
            <a:xfrm>
              <a:off x="8997950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1" name="Oval 2830"/>
            <p:cNvSpPr>
              <a:spLocks noChangeArrowheads="1"/>
            </p:cNvSpPr>
            <p:nvPr/>
          </p:nvSpPr>
          <p:spPr bwMode="auto">
            <a:xfrm>
              <a:off x="9088438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2" name="Oval 2831"/>
            <p:cNvSpPr>
              <a:spLocks noChangeArrowheads="1"/>
            </p:cNvSpPr>
            <p:nvPr/>
          </p:nvSpPr>
          <p:spPr bwMode="auto">
            <a:xfrm>
              <a:off x="9178925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3" name="Oval 2832"/>
            <p:cNvSpPr>
              <a:spLocks noChangeArrowheads="1"/>
            </p:cNvSpPr>
            <p:nvPr/>
          </p:nvSpPr>
          <p:spPr bwMode="auto">
            <a:xfrm>
              <a:off x="9359900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4" name="Oval 2833"/>
            <p:cNvSpPr>
              <a:spLocks noChangeArrowheads="1"/>
            </p:cNvSpPr>
            <p:nvPr/>
          </p:nvSpPr>
          <p:spPr bwMode="auto">
            <a:xfrm>
              <a:off x="9450388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5" name="Oval 2834"/>
            <p:cNvSpPr>
              <a:spLocks noChangeArrowheads="1"/>
            </p:cNvSpPr>
            <p:nvPr/>
          </p:nvSpPr>
          <p:spPr bwMode="auto">
            <a:xfrm>
              <a:off x="9540875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6" name="Oval 2835"/>
            <p:cNvSpPr>
              <a:spLocks noChangeArrowheads="1"/>
            </p:cNvSpPr>
            <p:nvPr/>
          </p:nvSpPr>
          <p:spPr bwMode="auto">
            <a:xfrm>
              <a:off x="9631363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7" name="Oval 2836"/>
            <p:cNvSpPr>
              <a:spLocks noChangeArrowheads="1"/>
            </p:cNvSpPr>
            <p:nvPr/>
          </p:nvSpPr>
          <p:spPr bwMode="auto">
            <a:xfrm>
              <a:off x="9721850" y="5892800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8" name="Oval 2837"/>
            <p:cNvSpPr>
              <a:spLocks noChangeArrowheads="1"/>
            </p:cNvSpPr>
            <p:nvPr/>
          </p:nvSpPr>
          <p:spPr bwMode="auto">
            <a:xfrm>
              <a:off x="9813925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9" name="Oval 2838"/>
            <p:cNvSpPr>
              <a:spLocks noChangeArrowheads="1"/>
            </p:cNvSpPr>
            <p:nvPr/>
          </p:nvSpPr>
          <p:spPr bwMode="auto">
            <a:xfrm>
              <a:off x="9904413" y="5892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0" name="Oval 2839"/>
            <p:cNvSpPr>
              <a:spLocks noChangeArrowheads="1"/>
            </p:cNvSpPr>
            <p:nvPr/>
          </p:nvSpPr>
          <p:spPr bwMode="auto">
            <a:xfrm>
              <a:off x="3286125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1" name="Oval 2840"/>
            <p:cNvSpPr>
              <a:spLocks noChangeArrowheads="1"/>
            </p:cNvSpPr>
            <p:nvPr/>
          </p:nvSpPr>
          <p:spPr bwMode="auto">
            <a:xfrm>
              <a:off x="3376613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2" name="Oval 2841"/>
            <p:cNvSpPr>
              <a:spLocks noChangeArrowheads="1"/>
            </p:cNvSpPr>
            <p:nvPr/>
          </p:nvSpPr>
          <p:spPr bwMode="auto">
            <a:xfrm>
              <a:off x="3467100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3" name="Oval 2842"/>
            <p:cNvSpPr>
              <a:spLocks noChangeArrowheads="1"/>
            </p:cNvSpPr>
            <p:nvPr/>
          </p:nvSpPr>
          <p:spPr bwMode="auto">
            <a:xfrm>
              <a:off x="3557588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4" name="Oval 2843"/>
            <p:cNvSpPr>
              <a:spLocks noChangeArrowheads="1"/>
            </p:cNvSpPr>
            <p:nvPr/>
          </p:nvSpPr>
          <p:spPr bwMode="auto">
            <a:xfrm>
              <a:off x="3648075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5" name="Oval 2844"/>
            <p:cNvSpPr>
              <a:spLocks noChangeArrowheads="1"/>
            </p:cNvSpPr>
            <p:nvPr/>
          </p:nvSpPr>
          <p:spPr bwMode="auto">
            <a:xfrm>
              <a:off x="3738563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6" name="Oval 2845"/>
            <p:cNvSpPr>
              <a:spLocks noChangeArrowheads="1"/>
            </p:cNvSpPr>
            <p:nvPr/>
          </p:nvSpPr>
          <p:spPr bwMode="auto">
            <a:xfrm>
              <a:off x="3829050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7" name="Oval 2846"/>
            <p:cNvSpPr>
              <a:spLocks noChangeArrowheads="1"/>
            </p:cNvSpPr>
            <p:nvPr/>
          </p:nvSpPr>
          <p:spPr bwMode="auto">
            <a:xfrm>
              <a:off x="6005513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8" name="Oval 2847"/>
            <p:cNvSpPr>
              <a:spLocks noChangeArrowheads="1"/>
            </p:cNvSpPr>
            <p:nvPr/>
          </p:nvSpPr>
          <p:spPr bwMode="auto">
            <a:xfrm>
              <a:off x="8905875" y="598328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9" name="Oval 2848"/>
            <p:cNvSpPr>
              <a:spLocks noChangeArrowheads="1"/>
            </p:cNvSpPr>
            <p:nvPr/>
          </p:nvSpPr>
          <p:spPr bwMode="auto">
            <a:xfrm>
              <a:off x="9450388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0" name="Oval 2849"/>
            <p:cNvSpPr>
              <a:spLocks noChangeArrowheads="1"/>
            </p:cNvSpPr>
            <p:nvPr/>
          </p:nvSpPr>
          <p:spPr bwMode="auto">
            <a:xfrm>
              <a:off x="9540875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1" name="Oval 2850"/>
            <p:cNvSpPr>
              <a:spLocks noChangeArrowheads="1"/>
            </p:cNvSpPr>
            <p:nvPr/>
          </p:nvSpPr>
          <p:spPr bwMode="auto">
            <a:xfrm>
              <a:off x="9631363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2" name="Oval 2851"/>
            <p:cNvSpPr>
              <a:spLocks noChangeArrowheads="1"/>
            </p:cNvSpPr>
            <p:nvPr/>
          </p:nvSpPr>
          <p:spPr bwMode="auto">
            <a:xfrm>
              <a:off x="9721850" y="5983288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3" name="Oval 2852"/>
            <p:cNvSpPr>
              <a:spLocks noChangeArrowheads="1"/>
            </p:cNvSpPr>
            <p:nvPr/>
          </p:nvSpPr>
          <p:spPr bwMode="auto">
            <a:xfrm>
              <a:off x="9813925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4" name="Oval 2853"/>
            <p:cNvSpPr>
              <a:spLocks noChangeArrowheads="1"/>
            </p:cNvSpPr>
            <p:nvPr/>
          </p:nvSpPr>
          <p:spPr bwMode="auto">
            <a:xfrm>
              <a:off x="9904413" y="5983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5" name="Oval 2854"/>
            <p:cNvSpPr>
              <a:spLocks noChangeArrowheads="1"/>
            </p:cNvSpPr>
            <p:nvPr/>
          </p:nvSpPr>
          <p:spPr bwMode="auto">
            <a:xfrm>
              <a:off x="3286125" y="607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6" name="Oval 2855"/>
            <p:cNvSpPr>
              <a:spLocks noChangeArrowheads="1"/>
            </p:cNvSpPr>
            <p:nvPr/>
          </p:nvSpPr>
          <p:spPr bwMode="auto">
            <a:xfrm>
              <a:off x="3376613" y="607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7" name="Oval 2856"/>
            <p:cNvSpPr>
              <a:spLocks noChangeArrowheads="1"/>
            </p:cNvSpPr>
            <p:nvPr/>
          </p:nvSpPr>
          <p:spPr bwMode="auto">
            <a:xfrm>
              <a:off x="3467100" y="607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8" name="Oval 2857"/>
            <p:cNvSpPr>
              <a:spLocks noChangeArrowheads="1"/>
            </p:cNvSpPr>
            <p:nvPr/>
          </p:nvSpPr>
          <p:spPr bwMode="auto">
            <a:xfrm>
              <a:off x="3557588" y="607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9" name="Oval 2858"/>
            <p:cNvSpPr>
              <a:spLocks noChangeArrowheads="1"/>
            </p:cNvSpPr>
            <p:nvPr/>
          </p:nvSpPr>
          <p:spPr bwMode="auto">
            <a:xfrm>
              <a:off x="3648075" y="607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0" name="Oval 2859"/>
            <p:cNvSpPr>
              <a:spLocks noChangeArrowheads="1"/>
            </p:cNvSpPr>
            <p:nvPr/>
          </p:nvSpPr>
          <p:spPr bwMode="auto">
            <a:xfrm>
              <a:off x="3738563" y="607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1" name="Oval 2860"/>
            <p:cNvSpPr>
              <a:spLocks noChangeArrowheads="1"/>
            </p:cNvSpPr>
            <p:nvPr/>
          </p:nvSpPr>
          <p:spPr bwMode="auto">
            <a:xfrm>
              <a:off x="9631363" y="607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2" name="Oval 2861"/>
            <p:cNvSpPr>
              <a:spLocks noChangeArrowheads="1"/>
            </p:cNvSpPr>
            <p:nvPr/>
          </p:nvSpPr>
          <p:spPr bwMode="auto">
            <a:xfrm>
              <a:off x="9721850" y="6073775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3" name="Oval 2862"/>
            <p:cNvSpPr>
              <a:spLocks noChangeArrowheads="1"/>
            </p:cNvSpPr>
            <p:nvPr/>
          </p:nvSpPr>
          <p:spPr bwMode="auto">
            <a:xfrm>
              <a:off x="9813925" y="607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4" name="Oval 2863"/>
            <p:cNvSpPr>
              <a:spLocks noChangeArrowheads="1"/>
            </p:cNvSpPr>
            <p:nvPr/>
          </p:nvSpPr>
          <p:spPr bwMode="auto">
            <a:xfrm>
              <a:off x="10629900" y="607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5" name="Oval 2864"/>
            <p:cNvSpPr>
              <a:spLocks noChangeArrowheads="1"/>
            </p:cNvSpPr>
            <p:nvPr/>
          </p:nvSpPr>
          <p:spPr bwMode="auto">
            <a:xfrm>
              <a:off x="3286125" y="6164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6" name="Oval 2865"/>
            <p:cNvSpPr>
              <a:spLocks noChangeArrowheads="1"/>
            </p:cNvSpPr>
            <p:nvPr/>
          </p:nvSpPr>
          <p:spPr bwMode="auto">
            <a:xfrm>
              <a:off x="3376613" y="6164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7" name="Oval 2866"/>
            <p:cNvSpPr>
              <a:spLocks noChangeArrowheads="1"/>
            </p:cNvSpPr>
            <p:nvPr/>
          </p:nvSpPr>
          <p:spPr bwMode="auto">
            <a:xfrm>
              <a:off x="3467100" y="6164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8" name="Oval 2867"/>
            <p:cNvSpPr>
              <a:spLocks noChangeArrowheads="1"/>
            </p:cNvSpPr>
            <p:nvPr/>
          </p:nvSpPr>
          <p:spPr bwMode="auto">
            <a:xfrm>
              <a:off x="3557588" y="6164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9" name="Oval 2868"/>
            <p:cNvSpPr>
              <a:spLocks noChangeArrowheads="1"/>
            </p:cNvSpPr>
            <p:nvPr/>
          </p:nvSpPr>
          <p:spPr bwMode="auto">
            <a:xfrm>
              <a:off x="10629900" y="6164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0" name="Oval 2869"/>
            <p:cNvSpPr>
              <a:spLocks noChangeArrowheads="1"/>
            </p:cNvSpPr>
            <p:nvPr/>
          </p:nvSpPr>
          <p:spPr bwMode="auto">
            <a:xfrm>
              <a:off x="3286125" y="62547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1" name="Oval 2870"/>
            <p:cNvSpPr>
              <a:spLocks noChangeArrowheads="1"/>
            </p:cNvSpPr>
            <p:nvPr/>
          </p:nvSpPr>
          <p:spPr bwMode="auto">
            <a:xfrm>
              <a:off x="3376613" y="62547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2" name="Oval 2871"/>
            <p:cNvSpPr>
              <a:spLocks noChangeArrowheads="1"/>
            </p:cNvSpPr>
            <p:nvPr/>
          </p:nvSpPr>
          <p:spPr bwMode="auto">
            <a:xfrm>
              <a:off x="3467100" y="62547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3" name="Oval 2872"/>
            <p:cNvSpPr>
              <a:spLocks noChangeArrowheads="1"/>
            </p:cNvSpPr>
            <p:nvPr/>
          </p:nvSpPr>
          <p:spPr bwMode="auto">
            <a:xfrm>
              <a:off x="9813925" y="62547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4" name="Oval 2873"/>
            <p:cNvSpPr>
              <a:spLocks noChangeArrowheads="1"/>
            </p:cNvSpPr>
            <p:nvPr/>
          </p:nvSpPr>
          <p:spPr bwMode="auto">
            <a:xfrm>
              <a:off x="10537825" y="6254750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5" name="Oval 2874"/>
            <p:cNvSpPr>
              <a:spLocks noChangeArrowheads="1"/>
            </p:cNvSpPr>
            <p:nvPr/>
          </p:nvSpPr>
          <p:spPr bwMode="auto">
            <a:xfrm>
              <a:off x="10629900" y="62547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6" name="Oval 2875"/>
            <p:cNvSpPr>
              <a:spLocks noChangeArrowheads="1"/>
            </p:cNvSpPr>
            <p:nvPr/>
          </p:nvSpPr>
          <p:spPr bwMode="auto">
            <a:xfrm>
              <a:off x="3286125" y="634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7" name="Oval 2876"/>
            <p:cNvSpPr>
              <a:spLocks noChangeArrowheads="1"/>
            </p:cNvSpPr>
            <p:nvPr/>
          </p:nvSpPr>
          <p:spPr bwMode="auto">
            <a:xfrm>
              <a:off x="3376613" y="634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" name="Oval 2877"/>
            <p:cNvSpPr>
              <a:spLocks noChangeArrowheads="1"/>
            </p:cNvSpPr>
            <p:nvPr/>
          </p:nvSpPr>
          <p:spPr bwMode="auto">
            <a:xfrm>
              <a:off x="3467100" y="634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9" name="Oval 2878"/>
            <p:cNvSpPr>
              <a:spLocks noChangeArrowheads="1"/>
            </p:cNvSpPr>
            <p:nvPr/>
          </p:nvSpPr>
          <p:spPr bwMode="auto">
            <a:xfrm>
              <a:off x="10447338" y="634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0" name="Oval 2879"/>
            <p:cNvSpPr>
              <a:spLocks noChangeArrowheads="1"/>
            </p:cNvSpPr>
            <p:nvPr/>
          </p:nvSpPr>
          <p:spPr bwMode="auto">
            <a:xfrm>
              <a:off x="10537825" y="6346825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1" name="Oval 2880"/>
            <p:cNvSpPr>
              <a:spLocks noChangeArrowheads="1"/>
            </p:cNvSpPr>
            <p:nvPr/>
          </p:nvSpPr>
          <p:spPr bwMode="auto">
            <a:xfrm>
              <a:off x="3286125" y="643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2" name="Oval 2881"/>
            <p:cNvSpPr>
              <a:spLocks noChangeArrowheads="1"/>
            </p:cNvSpPr>
            <p:nvPr/>
          </p:nvSpPr>
          <p:spPr bwMode="auto">
            <a:xfrm>
              <a:off x="3376613" y="643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3" name="Oval 2882"/>
            <p:cNvSpPr>
              <a:spLocks noChangeArrowheads="1"/>
            </p:cNvSpPr>
            <p:nvPr/>
          </p:nvSpPr>
          <p:spPr bwMode="auto">
            <a:xfrm>
              <a:off x="10447338" y="643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4" name="Oval 2883"/>
            <p:cNvSpPr>
              <a:spLocks noChangeArrowheads="1"/>
            </p:cNvSpPr>
            <p:nvPr/>
          </p:nvSpPr>
          <p:spPr bwMode="auto">
            <a:xfrm>
              <a:off x="3194050" y="6527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5" name="Oval 2884"/>
            <p:cNvSpPr>
              <a:spLocks noChangeArrowheads="1"/>
            </p:cNvSpPr>
            <p:nvPr/>
          </p:nvSpPr>
          <p:spPr bwMode="auto">
            <a:xfrm>
              <a:off x="3286125" y="6527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6" name="Oval 2885"/>
            <p:cNvSpPr>
              <a:spLocks noChangeArrowheads="1"/>
            </p:cNvSpPr>
            <p:nvPr/>
          </p:nvSpPr>
          <p:spPr bwMode="auto">
            <a:xfrm>
              <a:off x="3376613" y="6527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7" name="Oval 2886"/>
            <p:cNvSpPr>
              <a:spLocks noChangeArrowheads="1"/>
            </p:cNvSpPr>
            <p:nvPr/>
          </p:nvSpPr>
          <p:spPr bwMode="auto">
            <a:xfrm>
              <a:off x="3467100" y="652780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8" name="Oval 2887"/>
            <p:cNvSpPr>
              <a:spLocks noChangeArrowheads="1"/>
            </p:cNvSpPr>
            <p:nvPr/>
          </p:nvSpPr>
          <p:spPr bwMode="auto">
            <a:xfrm>
              <a:off x="3194050" y="661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9" name="Oval 2888"/>
            <p:cNvSpPr>
              <a:spLocks noChangeArrowheads="1"/>
            </p:cNvSpPr>
            <p:nvPr/>
          </p:nvSpPr>
          <p:spPr bwMode="auto">
            <a:xfrm>
              <a:off x="3286125" y="661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0" name="Oval 2889"/>
            <p:cNvSpPr>
              <a:spLocks noChangeArrowheads="1"/>
            </p:cNvSpPr>
            <p:nvPr/>
          </p:nvSpPr>
          <p:spPr bwMode="auto">
            <a:xfrm>
              <a:off x="3376613" y="661828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1" name="Oval 2890"/>
            <p:cNvSpPr>
              <a:spLocks noChangeArrowheads="1"/>
            </p:cNvSpPr>
            <p:nvPr/>
          </p:nvSpPr>
          <p:spPr bwMode="auto">
            <a:xfrm>
              <a:off x="3286125" y="6708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2" name="Oval 2891"/>
            <p:cNvSpPr>
              <a:spLocks noChangeArrowheads="1"/>
            </p:cNvSpPr>
            <p:nvPr/>
          </p:nvSpPr>
          <p:spPr bwMode="auto">
            <a:xfrm>
              <a:off x="3376613" y="6708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3" name="Oval 2892"/>
            <p:cNvSpPr>
              <a:spLocks noChangeArrowheads="1"/>
            </p:cNvSpPr>
            <p:nvPr/>
          </p:nvSpPr>
          <p:spPr bwMode="auto">
            <a:xfrm>
              <a:off x="3286125" y="679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4" name="Oval 2893"/>
            <p:cNvSpPr>
              <a:spLocks noChangeArrowheads="1"/>
            </p:cNvSpPr>
            <p:nvPr/>
          </p:nvSpPr>
          <p:spPr bwMode="auto">
            <a:xfrm>
              <a:off x="3376613" y="679926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5" name="Oval 2894"/>
            <p:cNvSpPr>
              <a:spLocks noChangeArrowheads="1"/>
            </p:cNvSpPr>
            <p:nvPr/>
          </p:nvSpPr>
          <p:spPr bwMode="auto">
            <a:xfrm>
              <a:off x="8997950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6" name="Oval 2895"/>
            <p:cNvSpPr>
              <a:spLocks noChangeArrowheads="1"/>
            </p:cNvSpPr>
            <p:nvPr/>
          </p:nvSpPr>
          <p:spPr bwMode="auto">
            <a:xfrm>
              <a:off x="8905875" y="5167313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7" name="Oval 2896"/>
            <p:cNvSpPr>
              <a:spLocks noChangeArrowheads="1"/>
            </p:cNvSpPr>
            <p:nvPr/>
          </p:nvSpPr>
          <p:spPr bwMode="auto">
            <a:xfrm>
              <a:off x="9540875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8" name="Oval 2897"/>
            <p:cNvSpPr>
              <a:spLocks noChangeArrowheads="1"/>
            </p:cNvSpPr>
            <p:nvPr/>
          </p:nvSpPr>
          <p:spPr bwMode="auto">
            <a:xfrm>
              <a:off x="8543925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9" name="Oval 2898"/>
            <p:cNvSpPr>
              <a:spLocks noChangeArrowheads="1"/>
            </p:cNvSpPr>
            <p:nvPr/>
          </p:nvSpPr>
          <p:spPr bwMode="auto">
            <a:xfrm>
              <a:off x="9540875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0" name="Oval 2899"/>
            <p:cNvSpPr>
              <a:spLocks noChangeArrowheads="1"/>
            </p:cNvSpPr>
            <p:nvPr/>
          </p:nvSpPr>
          <p:spPr bwMode="auto">
            <a:xfrm>
              <a:off x="9359900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1" name="Oval 2900"/>
            <p:cNvSpPr>
              <a:spLocks noChangeArrowheads="1"/>
            </p:cNvSpPr>
            <p:nvPr/>
          </p:nvSpPr>
          <p:spPr bwMode="auto">
            <a:xfrm>
              <a:off x="9269413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2" name="Oval 2901"/>
            <p:cNvSpPr>
              <a:spLocks noChangeArrowheads="1"/>
            </p:cNvSpPr>
            <p:nvPr/>
          </p:nvSpPr>
          <p:spPr bwMode="auto">
            <a:xfrm>
              <a:off x="8997950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3" name="Oval 2902"/>
            <p:cNvSpPr>
              <a:spLocks noChangeArrowheads="1"/>
            </p:cNvSpPr>
            <p:nvPr/>
          </p:nvSpPr>
          <p:spPr bwMode="auto">
            <a:xfrm>
              <a:off x="8815388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4" name="Oval 2903"/>
            <p:cNvSpPr>
              <a:spLocks noChangeArrowheads="1"/>
            </p:cNvSpPr>
            <p:nvPr/>
          </p:nvSpPr>
          <p:spPr bwMode="auto">
            <a:xfrm>
              <a:off x="8543925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5" name="Oval 2904"/>
            <p:cNvSpPr>
              <a:spLocks noChangeArrowheads="1"/>
            </p:cNvSpPr>
            <p:nvPr/>
          </p:nvSpPr>
          <p:spPr bwMode="auto">
            <a:xfrm>
              <a:off x="8453438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6" name="Oval 2905"/>
            <p:cNvSpPr>
              <a:spLocks noChangeArrowheads="1"/>
            </p:cNvSpPr>
            <p:nvPr/>
          </p:nvSpPr>
          <p:spPr bwMode="auto">
            <a:xfrm>
              <a:off x="9088438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7" name="Oval 2906"/>
            <p:cNvSpPr>
              <a:spLocks noChangeArrowheads="1"/>
            </p:cNvSpPr>
            <p:nvPr/>
          </p:nvSpPr>
          <p:spPr bwMode="auto">
            <a:xfrm>
              <a:off x="8997950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8" name="Oval 2907"/>
            <p:cNvSpPr>
              <a:spLocks noChangeArrowheads="1"/>
            </p:cNvSpPr>
            <p:nvPr/>
          </p:nvSpPr>
          <p:spPr bwMode="auto">
            <a:xfrm>
              <a:off x="8905875" y="4895850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9" name="Oval 2908"/>
            <p:cNvSpPr>
              <a:spLocks noChangeArrowheads="1"/>
            </p:cNvSpPr>
            <p:nvPr/>
          </p:nvSpPr>
          <p:spPr bwMode="auto">
            <a:xfrm>
              <a:off x="8815388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0" name="Oval 2909"/>
            <p:cNvSpPr>
              <a:spLocks noChangeArrowheads="1"/>
            </p:cNvSpPr>
            <p:nvPr/>
          </p:nvSpPr>
          <p:spPr bwMode="auto">
            <a:xfrm>
              <a:off x="8724900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1" name="Oval 2910"/>
            <p:cNvSpPr>
              <a:spLocks noChangeArrowheads="1"/>
            </p:cNvSpPr>
            <p:nvPr/>
          </p:nvSpPr>
          <p:spPr bwMode="auto">
            <a:xfrm>
              <a:off x="8453438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2" name="Oval 2911"/>
            <p:cNvSpPr>
              <a:spLocks noChangeArrowheads="1"/>
            </p:cNvSpPr>
            <p:nvPr/>
          </p:nvSpPr>
          <p:spPr bwMode="auto">
            <a:xfrm>
              <a:off x="8905875" y="4803775"/>
              <a:ext cx="61912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3" name="Oval 2912"/>
            <p:cNvSpPr>
              <a:spLocks noChangeArrowheads="1"/>
            </p:cNvSpPr>
            <p:nvPr/>
          </p:nvSpPr>
          <p:spPr bwMode="auto">
            <a:xfrm>
              <a:off x="8362950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4" name="Oval 2913"/>
            <p:cNvSpPr>
              <a:spLocks noChangeArrowheads="1"/>
            </p:cNvSpPr>
            <p:nvPr/>
          </p:nvSpPr>
          <p:spPr bwMode="auto">
            <a:xfrm>
              <a:off x="9178925" y="5167313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5" name="Oval 2914"/>
            <p:cNvSpPr>
              <a:spLocks noChangeArrowheads="1"/>
            </p:cNvSpPr>
            <p:nvPr/>
          </p:nvSpPr>
          <p:spPr bwMode="auto">
            <a:xfrm>
              <a:off x="9631363" y="507682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6" name="Oval 2915"/>
            <p:cNvSpPr>
              <a:spLocks noChangeArrowheads="1"/>
            </p:cNvSpPr>
            <p:nvPr/>
          </p:nvSpPr>
          <p:spPr bwMode="auto">
            <a:xfrm>
              <a:off x="9631363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7" name="Oval 2916"/>
            <p:cNvSpPr>
              <a:spLocks noChangeArrowheads="1"/>
            </p:cNvSpPr>
            <p:nvPr/>
          </p:nvSpPr>
          <p:spPr bwMode="auto">
            <a:xfrm>
              <a:off x="8724900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8" name="Oval 2917"/>
            <p:cNvSpPr>
              <a:spLocks noChangeArrowheads="1"/>
            </p:cNvSpPr>
            <p:nvPr/>
          </p:nvSpPr>
          <p:spPr bwMode="auto">
            <a:xfrm>
              <a:off x="3103563" y="4986338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9" name="Oval 2918"/>
            <p:cNvSpPr>
              <a:spLocks noChangeArrowheads="1"/>
            </p:cNvSpPr>
            <p:nvPr/>
          </p:nvSpPr>
          <p:spPr bwMode="auto">
            <a:xfrm>
              <a:off x="3103563" y="4895850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10" name="Oval 2919"/>
            <p:cNvSpPr>
              <a:spLocks noChangeArrowheads="1"/>
            </p:cNvSpPr>
            <p:nvPr/>
          </p:nvSpPr>
          <p:spPr bwMode="auto">
            <a:xfrm>
              <a:off x="8453438" y="4803775"/>
              <a:ext cx="60325" cy="60325"/>
            </a:xfrm>
            <a:prstGeom prst="ellipse">
              <a:avLst/>
            </a:prstGeom>
            <a:grpFill/>
            <a:ln w="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pic>
        <p:nvPicPr>
          <p:cNvPr id="8" name="Picture Placeholder 7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Locations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8"/>
          </p:nvPr>
        </p:nvSpPr>
        <p:spPr>
          <a:xfrm>
            <a:off x="7618648" y="6522433"/>
            <a:ext cx="2034211" cy="609398"/>
          </a:xfrm>
        </p:spPr>
        <p:txBody>
          <a:bodyPr/>
          <a:lstStyle/>
          <a:p>
            <a:pPr lvl="0"/>
            <a:r>
              <a:rPr lang="pt-BR" dirty="0"/>
              <a:t>New York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>
          <a:xfrm>
            <a:off x="12132697" y="7501686"/>
            <a:ext cx="1271181" cy="609398"/>
          </a:xfrm>
        </p:spPr>
        <p:txBody>
          <a:bodyPr/>
          <a:lstStyle/>
          <a:p>
            <a:pPr lvl="0"/>
            <a:r>
              <a:rPr lang="pt-BR" dirty="0"/>
              <a:t>Rom</a:t>
            </a:r>
            <a:r>
              <a:rPr lang="en-US" dirty="0"/>
              <a:t>e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6"/>
          </p:nvPr>
        </p:nvSpPr>
        <p:spPr>
          <a:xfrm>
            <a:off x="10496030" y="6069013"/>
            <a:ext cx="1615827" cy="609398"/>
          </a:xfrm>
        </p:spPr>
        <p:txBody>
          <a:bodyPr/>
          <a:lstStyle/>
          <a:p>
            <a:pPr lvl="0"/>
            <a:r>
              <a:rPr lang="pt-BR" dirty="0"/>
              <a:t>London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49</a:t>
            </a:fld>
            <a:endParaRPr lang="x-none"/>
          </a:p>
        </p:txBody>
      </p:sp>
      <p:sp>
        <p:nvSpPr>
          <p:cNvPr id="2911" name="Freeform 297"/>
          <p:cNvSpPr>
            <a:spLocks noEditPoints="1"/>
          </p:cNvSpPr>
          <p:nvPr/>
        </p:nvSpPr>
        <p:spPr bwMode="auto">
          <a:xfrm>
            <a:off x="8334922" y="5692170"/>
            <a:ext cx="601663" cy="830263"/>
          </a:xfrm>
          <a:custGeom>
            <a:avLst/>
            <a:gdLst>
              <a:gd name="T0" fmla="*/ 79 w 157"/>
              <a:gd name="T1" fmla="*/ 0 h 218"/>
              <a:gd name="T2" fmla="*/ 0 w 157"/>
              <a:gd name="T3" fmla="*/ 78 h 218"/>
              <a:gd name="T4" fmla="*/ 79 w 157"/>
              <a:gd name="T5" fmla="*/ 218 h 218"/>
              <a:gd name="T6" fmla="*/ 157 w 157"/>
              <a:gd name="T7" fmla="*/ 78 h 218"/>
              <a:gd name="T8" fmla="*/ 79 w 157"/>
              <a:gd name="T9" fmla="*/ 0 h 218"/>
              <a:gd name="T10" fmla="*/ 79 w 157"/>
              <a:gd name="T11" fmla="*/ 125 h 218"/>
              <a:gd name="T12" fmla="*/ 28 w 157"/>
              <a:gd name="T13" fmla="*/ 75 h 218"/>
              <a:gd name="T14" fmla="*/ 79 w 157"/>
              <a:gd name="T15" fmla="*/ 24 h 218"/>
              <a:gd name="T16" fmla="*/ 129 w 157"/>
              <a:gd name="T17" fmla="*/ 75 h 218"/>
              <a:gd name="T18" fmla="*/ 79 w 157"/>
              <a:gd name="T19" fmla="*/ 125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7" h="218">
                <a:moveTo>
                  <a:pt x="79" y="0"/>
                </a:moveTo>
                <a:cubicBezTo>
                  <a:pt x="35" y="0"/>
                  <a:pt x="0" y="35"/>
                  <a:pt x="0" y="78"/>
                </a:cubicBezTo>
                <a:cubicBezTo>
                  <a:pt x="0" y="122"/>
                  <a:pt x="79" y="218"/>
                  <a:pt x="79" y="218"/>
                </a:cubicBezTo>
                <a:cubicBezTo>
                  <a:pt x="79" y="218"/>
                  <a:pt x="157" y="122"/>
                  <a:pt x="157" y="78"/>
                </a:cubicBezTo>
                <a:cubicBezTo>
                  <a:pt x="157" y="35"/>
                  <a:pt x="122" y="0"/>
                  <a:pt x="79" y="0"/>
                </a:cubicBezTo>
                <a:close/>
                <a:moveTo>
                  <a:pt x="79" y="125"/>
                </a:moveTo>
                <a:cubicBezTo>
                  <a:pt x="51" y="125"/>
                  <a:pt x="28" y="102"/>
                  <a:pt x="28" y="75"/>
                </a:cubicBezTo>
                <a:cubicBezTo>
                  <a:pt x="28" y="47"/>
                  <a:pt x="51" y="24"/>
                  <a:pt x="79" y="24"/>
                </a:cubicBezTo>
                <a:cubicBezTo>
                  <a:pt x="107" y="24"/>
                  <a:pt x="129" y="47"/>
                  <a:pt x="129" y="75"/>
                </a:cubicBezTo>
                <a:cubicBezTo>
                  <a:pt x="129" y="102"/>
                  <a:pt x="107" y="125"/>
                  <a:pt x="79" y="1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12" name="Freeform 297"/>
          <p:cNvSpPr>
            <a:spLocks noEditPoints="1"/>
          </p:cNvSpPr>
          <p:nvPr/>
        </p:nvSpPr>
        <p:spPr bwMode="auto">
          <a:xfrm>
            <a:off x="12467456" y="6743476"/>
            <a:ext cx="601663" cy="830263"/>
          </a:xfrm>
          <a:custGeom>
            <a:avLst/>
            <a:gdLst>
              <a:gd name="T0" fmla="*/ 79 w 157"/>
              <a:gd name="T1" fmla="*/ 0 h 218"/>
              <a:gd name="T2" fmla="*/ 0 w 157"/>
              <a:gd name="T3" fmla="*/ 78 h 218"/>
              <a:gd name="T4" fmla="*/ 79 w 157"/>
              <a:gd name="T5" fmla="*/ 218 h 218"/>
              <a:gd name="T6" fmla="*/ 157 w 157"/>
              <a:gd name="T7" fmla="*/ 78 h 218"/>
              <a:gd name="T8" fmla="*/ 79 w 157"/>
              <a:gd name="T9" fmla="*/ 0 h 218"/>
              <a:gd name="T10" fmla="*/ 79 w 157"/>
              <a:gd name="T11" fmla="*/ 125 h 218"/>
              <a:gd name="T12" fmla="*/ 28 w 157"/>
              <a:gd name="T13" fmla="*/ 75 h 218"/>
              <a:gd name="T14" fmla="*/ 79 w 157"/>
              <a:gd name="T15" fmla="*/ 24 h 218"/>
              <a:gd name="T16" fmla="*/ 129 w 157"/>
              <a:gd name="T17" fmla="*/ 75 h 218"/>
              <a:gd name="T18" fmla="*/ 79 w 157"/>
              <a:gd name="T19" fmla="*/ 125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7" h="218">
                <a:moveTo>
                  <a:pt x="79" y="0"/>
                </a:moveTo>
                <a:cubicBezTo>
                  <a:pt x="35" y="0"/>
                  <a:pt x="0" y="35"/>
                  <a:pt x="0" y="78"/>
                </a:cubicBezTo>
                <a:cubicBezTo>
                  <a:pt x="0" y="122"/>
                  <a:pt x="79" y="218"/>
                  <a:pt x="79" y="218"/>
                </a:cubicBezTo>
                <a:cubicBezTo>
                  <a:pt x="79" y="218"/>
                  <a:pt x="157" y="122"/>
                  <a:pt x="157" y="78"/>
                </a:cubicBezTo>
                <a:cubicBezTo>
                  <a:pt x="157" y="35"/>
                  <a:pt x="122" y="0"/>
                  <a:pt x="79" y="0"/>
                </a:cubicBezTo>
                <a:close/>
                <a:moveTo>
                  <a:pt x="79" y="125"/>
                </a:moveTo>
                <a:cubicBezTo>
                  <a:pt x="51" y="125"/>
                  <a:pt x="28" y="102"/>
                  <a:pt x="28" y="75"/>
                </a:cubicBezTo>
                <a:cubicBezTo>
                  <a:pt x="28" y="47"/>
                  <a:pt x="51" y="24"/>
                  <a:pt x="79" y="24"/>
                </a:cubicBezTo>
                <a:cubicBezTo>
                  <a:pt x="107" y="24"/>
                  <a:pt x="129" y="47"/>
                  <a:pt x="129" y="75"/>
                </a:cubicBezTo>
                <a:cubicBezTo>
                  <a:pt x="129" y="102"/>
                  <a:pt x="107" y="125"/>
                  <a:pt x="79" y="1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13" name="Freeform 297"/>
          <p:cNvSpPr>
            <a:spLocks noEditPoints="1"/>
          </p:cNvSpPr>
          <p:nvPr/>
        </p:nvSpPr>
        <p:spPr bwMode="auto">
          <a:xfrm>
            <a:off x="11003112" y="5173712"/>
            <a:ext cx="601663" cy="830263"/>
          </a:xfrm>
          <a:custGeom>
            <a:avLst/>
            <a:gdLst>
              <a:gd name="T0" fmla="*/ 79 w 157"/>
              <a:gd name="T1" fmla="*/ 0 h 218"/>
              <a:gd name="T2" fmla="*/ 0 w 157"/>
              <a:gd name="T3" fmla="*/ 78 h 218"/>
              <a:gd name="T4" fmla="*/ 79 w 157"/>
              <a:gd name="T5" fmla="*/ 218 h 218"/>
              <a:gd name="T6" fmla="*/ 157 w 157"/>
              <a:gd name="T7" fmla="*/ 78 h 218"/>
              <a:gd name="T8" fmla="*/ 79 w 157"/>
              <a:gd name="T9" fmla="*/ 0 h 218"/>
              <a:gd name="T10" fmla="*/ 79 w 157"/>
              <a:gd name="T11" fmla="*/ 125 h 218"/>
              <a:gd name="T12" fmla="*/ 28 w 157"/>
              <a:gd name="T13" fmla="*/ 75 h 218"/>
              <a:gd name="T14" fmla="*/ 79 w 157"/>
              <a:gd name="T15" fmla="*/ 24 h 218"/>
              <a:gd name="T16" fmla="*/ 129 w 157"/>
              <a:gd name="T17" fmla="*/ 75 h 218"/>
              <a:gd name="T18" fmla="*/ 79 w 157"/>
              <a:gd name="T19" fmla="*/ 125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7" h="218">
                <a:moveTo>
                  <a:pt x="79" y="0"/>
                </a:moveTo>
                <a:cubicBezTo>
                  <a:pt x="35" y="0"/>
                  <a:pt x="0" y="35"/>
                  <a:pt x="0" y="78"/>
                </a:cubicBezTo>
                <a:cubicBezTo>
                  <a:pt x="0" y="122"/>
                  <a:pt x="79" y="218"/>
                  <a:pt x="79" y="218"/>
                </a:cubicBezTo>
                <a:cubicBezTo>
                  <a:pt x="79" y="218"/>
                  <a:pt x="157" y="122"/>
                  <a:pt x="157" y="78"/>
                </a:cubicBezTo>
                <a:cubicBezTo>
                  <a:pt x="157" y="35"/>
                  <a:pt x="122" y="0"/>
                  <a:pt x="79" y="0"/>
                </a:cubicBezTo>
                <a:close/>
                <a:moveTo>
                  <a:pt x="79" y="125"/>
                </a:moveTo>
                <a:cubicBezTo>
                  <a:pt x="51" y="125"/>
                  <a:pt x="28" y="102"/>
                  <a:pt x="28" y="75"/>
                </a:cubicBezTo>
                <a:cubicBezTo>
                  <a:pt x="28" y="47"/>
                  <a:pt x="51" y="24"/>
                  <a:pt x="79" y="24"/>
                </a:cubicBezTo>
                <a:cubicBezTo>
                  <a:pt x="107" y="24"/>
                  <a:pt x="129" y="47"/>
                  <a:pt x="129" y="75"/>
                </a:cubicBezTo>
                <a:cubicBezTo>
                  <a:pt x="129" y="102"/>
                  <a:pt x="107" y="125"/>
                  <a:pt x="79" y="1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cxnSp>
        <p:nvCxnSpPr>
          <p:cNvPr id="2914" name="Straight Connector 2913"/>
          <p:cNvCxnSpPr/>
          <p:nvPr/>
        </p:nvCxnSpPr>
        <p:spPr>
          <a:xfrm>
            <a:off x="1391443" y="3257550"/>
            <a:ext cx="216011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53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2911" grpId="0" animBg="1"/>
      <p:bldP spid="2912" grpId="0" animBg="1"/>
      <p:bldP spid="29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8" name="Rectangle 7"/>
          <p:cNvSpPr/>
          <p:nvPr/>
        </p:nvSpPr>
        <p:spPr>
          <a:xfrm>
            <a:off x="-1" y="0"/>
            <a:ext cx="15071725" cy="13716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We stay connected with creativity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5</a:t>
            </a:fld>
            <a:endParaRPr lang="x-none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0" y="8297863"/>
            <a:ext cx="13637917" cy="325438"/>
          </a:xfrm>
          <a:custGeom>
            <a:avLst/>
            <a:gdLst>
              <a:gd name="T0" fmla="*/ 7553 w 7669"/>
              <a:gd name="T1" fmla="*/ 205 h 205"/>
              <a:gd name="T2" fmla="*/ 7669 w 7669"/>
              <a:gd name="T3" fmla="*/ 0 h 205"/>
              <a:gd name="T4" fmla="*/ 0 w 7669"/>
              <a:gd name="T5" fmla="*/ 0 h 205"/>
              <a:gd name="connsiteX0" fmla="*/ 11051 w 11202"/>
              <a:gd name="connsiteY0" fmla="*/ 10000 h 10000"/>
              <a:gd name="connsiteX1" fmla="*/ 11202 w 11202"/>
              <a:gd name="connsiteY1" fmla="*/ 0 h 10000"/>
              <a:gd name="connsiteX2" fmla="*/ 0 w 11202"/>
              <a:gd name="connsiteY2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02" h="10000">
                <a:moveTo>
                  <a:pt x="11051" y="10000"/>
                </a:moveTo>
                <a:cubicBezTo>
                  <a:pt x="11101" y="6667"/>
                  <a:pt x="11152" y="3333"/>
                  <a:pt x="11202" y="0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" name="Picture Placeholder 39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4677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109788" y="3978275"/>
            <a:ext cx="20162837" cy="7200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Follow us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n-US" dirty="0"/>
              <a:t>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lvl="0"/>
            <a:r>
              <a:rPr lang="en-US" dirty="0"/>
              <a:t>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/>
              <a:t>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Facebook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lvl="0"/>
            <a:r>
              <a:rPr lang="pt-BR" dirty="0"/>
              <a:t>Linkedin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pPr lvl="0"/>
            <a:r>
              <a:rPr lang="pt-BR" dirty="0"/>
              <a:t>Instagram</a:t>
            </a:r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52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50</a:t>
            </a:fld>
            <a:endParaRPr lang="x-none"/>
          </a:p>
        </p:txBody>
      </p:sp>
      <p:sp>
        <p:nvSpPr>
          <p:cNvPr id="13" name="Line 18"/>
          <p:cNvSpPr>
            <a:spLocks noChangeAspect="1" noChangeShapeType="1"/>
          </p:cNvSpPr>
          <p:nvPr/>
        </p:nvSpPr>
        <p:spPr bwMode="auto">
          <a:xfrm flipH="1">
            <a:off x="8085310" y="6138725"/>
            <a:ext cx="1655266" cy="288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Aspect="1" noChangeShapeType="1"/>
          </p:cNvSpPr>
          <p:nvPr/>
        </p:nvSpPr>
        <p:spPr bwMode="auto">
          <a:xfrm flipH="1">
            <a:off x="14641699" y="5751519"/>
            <a:ext cx="1655266" cy="288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7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  <p:bldP spid="13" grpId="0" animBg="1"/>
      <p:bldP spid="1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390650" y="3257549"/>
            <a:ext cx="13681075" cy="86407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  <p:pic>
        <p:nvPicPr>
          <p:cNvPr id="15" name="Picture Placeholder 14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  <p:sp>
        <p:nvSpPr>
          <p:cNvPr id="19" name="Text Placeholder 1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en-US" dirty="0"/>
              <a:t>Contact us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en-US" dirty="0"/>
              <a:t>123 Street, City,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State 45678</a:t>
            </a:r>
            <a:endParaRPr lang="ru-RU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lvl="0"/>
            <a:r>
              <a:rPr lang="pt-BR" dirty="0"/>
              <a:t>1234 56 7890</a:t>
            </a:r>
            <a:endParaRPr lang="ru-RU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pPr lvl="0"/>
            <a:r>
              <a:rPr lang="pt-BR" dirty="0"/>
              <a:t>www.companyname.com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pPr lvl="0"/>
            <a:r>
              <a:rPr lang="en-US" dirty="0"/>
              <a:t>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pPr lvl="0"/>
            <a:r>
              <a:rPr lang="en-US" dirty="0"/>
              <a:t>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pPr lvl="0"/>
            <a:r>
              <a:rPr lang="en-US" dirty="0"/>
              <a:t>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55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51</a:t>
            </a:fld>
            <a:endParaRPr lang="x-none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0832763" y="1828423"/>
            <a:ext cx="2880000" cy="2880000"/>
            <a:chOff x="3458845" y="1361841"/>
            <a:chExt cx="3286126" cy="3270251"/>
          </a:xfrm>
          <a:solidFill>
            <a:schemeClr val="tx1"/>
          </a:solidFill>
        </p:grpSpPr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4287520" y="1530116"/>
              <a:ext cx="206375" cy="200025"/>
            </a:xfrm>
            <a:custGeom>
              <a:avLst/>
              <a:gdLst>
                <a:gd name="T0" fmla="*/ 78 w 130"/>
                <a:gd name="T1" fmla="*/ 126 h 126"/>
                <a:gd name="T2" fmla="*/ 61 w 130"/>
                <a:gd name="T3" fmla="*/ 86 h 126"/>
                <a:gd name="T4" fmla="*/ 66 w 130"/>
                <a:gd name="T5" fmla="*/ 83 h 126"/>
                <a:gd name="T6" fmla="*/ 42 w 130"/>
                <a:gd name="T7" fmla="*/ 126 h 126"/>
                <a:gd name="T8" fmla="*/ 16 w 130"/>
                <a:gd name="T9" fmla="*/ 109 h 126"/>
                <a:gd name="T10" fmla="*/ 45 w 130"/>
                <a:gd name="T11" fmla="*/ 71 h 126"/>
                <a:gd name="T12" fmla="*/ 47 w 130"/>
                <a:gd name="T13" fmla="*/ 74 h 126"/>
                <a:gd name="T14" fmla="*/ 0 w 130"/>
                <a:gd name="T15" fmla="*/ 76 h 126"/>
                <a:gd name="T16" fmla="*/ 0 w 130"/>
                <a:gd name="T17" fmla="*/ 45 h 126"/>
                <a:gd name="T18" fmla="*/ 50 w 130"/>
                <a:gd name="T19" fmla="*/ 52 h 126"/>
                <a:gd name="T20" fmla="*/ 45 w 130"/>
                <a:gd name="T21" fmla="*/ 55 h 126"/>
                <a:gd name="T22" fmla="*/ 21 w 130"/>
                <a:gd name="T23" fmla="*/ 17 h 126"/>
                <a:gd name="T24" fmla="*/ 52 w 130"/>
                <a:gd name="T25" fmla="*/ 0 h 126"/>
                <a:gd name="T26" fmla="*/ 71 w 130"/>
                <a:gd name="T27" fmla="*/ 45 h 126"/>
                <a:gd name="T28" fmla="*/ 64 w 130"/>
                <a:gd name="T29" fmla="*/ 45 h 126"/>
                <a:gd name="T30" fmla="*/ 85 w 130"/>
                <a:gd name="T31" fmla="*/ 0 h 126"/>
                <a:gd name="T32" fmla="*/ 114 w 130"/>
                <a:gd name="T33" fmla="*/ 19 h 126"/>
                <a:gd name="T34" fmla="*/ 85 w 130"/>
                <a:gd name="T35" fmla="*/ 57 h 126"/>
                <a:gd name="T36" fmla="*/ 83 w 130"/>
                <a:gd name="T37" fmla="*/ 52 h 126"/>
                <a:gd name="T38" fmla="*/ 130 w 130"/>
                <a:gd name="T39" fmla="*/ 50 h 126"/>
                <a:gd name="T40" fmla="*/ 128 w 130"/>
                <a:gd name="T41" fmla="*/ 83 h 126"/>
                <a:gd name="T42" fmla="*/ 80 w 130"/>
                <a:gd name="T43" fmla="*/ 76 h 126"/>
                <a:gd name="T44" fmla="*/ 85 w 130"/>
                <a:gd name="T45" fmla="*/ 74 h 126"/>
                <a:gd name="T46" fmla="*/ 109 w 130"/>
                <a:gd name="T47" fmla="*/ 109 h 126"/>
                <a:gd name="T48" fmla="*/ 78 w 130"/>
                <a:gd name="T4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6">
                  <a:moveTo>
                    <a:pt x="78" y="126"/>
                  </a:moveTo>
                  <a:lnTo>
                    <a:pt x="61" y="86"/>
                  </a:lnTo>
                  <a:lnTo>
                    <a:pt x="66" y="83"/>
                  </a:lnTo>
                  <a:lnTo>
                    <a:pt x="42" y="126"/>
                  </a:lnTo>
                  <a:lnTo>
                    <a:pt x="16" y="109"/>
                  </a:lnTo>
                  <a:lnTo>
                    <a:pt x="45" y="71"/>
                  </a:lnTo>
                  <a:lnTo>
                    <a:pt x="47" y="74"/>
                  </a:lnTo>
                  <a:lnTo>
                    <a:pt x="0" y="76"/>
                  </a:lnTo>
                  <a:lnTo>
                    <a:pt x="0" y="45"/>
                  </a:lnTo>
                  <a:lnTo>
                    <a:pt x="50" y="52"/>
                  </a:lnTo>
                  <a:lnTo>
                    <a:pt x="45" y="55"/>
                  </a:lnTo>
                  <a:lnTo>
                    <a:pt x="21" y="17"/>
                  </a:lnTo>
                  <a:lnTo>
                    <a:pt x="52" y="0"/>
                  </a:lnTo>
                  <a:lnTo>
                    <a:pt x="71" y="45"/>
                  </a:lnTo>
                  <a:lnTo>
                    <a:pt x="64" y="45"/>
                  </a:lnTo>
                  <a:lnTo>
                    <a:pt x="85" y="0"/>
                  </a:lnTo>
                  <a:lnTo>
                    <a:pt x="114" y="19"/>
                  </a:lnTo>
                  <a:lnTo>
                    <a:pt x="85" y="57"/>
                  </a:lnTo>
                  <a:lnTo>
                    <a:pt x="83" y="52"/>
                  </a:lnTo>
                  <a:lnTo>
                    <a:pt x="130" y="50"/>
                  </a:lnTo>
                  <a:lnTo>
                    <a:pt x="128" y="83"/>
                  </a:lnTo>
                  <a:lnTo>
                    <a:pt x="80" y="76"/>
                  </a:lnTo>
                  <a:lnTo>
                    <a:pt x="85" y="74"/>
                  </a:lnTo>
                  <a:lnTo>
                    <a:pt x="109" y="109"/>
                  </a:lnTo>
                  <a:lnTo>
                    <a:pt x="7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5013008" y="1361841"/>
              <a:ext cx="207963" cy="198438"/>
            </a:xfrm>
            <a:custGeom>
              <a:avLst/>
              <a:gdLst>
                <a:gd name="T0" fmla="*/ 48 w 131"/>
                <a:gd name="T1" fmla="*/ 123 h 125"/>
                <a:gd name="T2" fmla="*/ 53 w 131"/>
                <a:gd name="T3" fmla="*/ 80 h 125"/>
                <a:gd name="T4" fmla="*/ 57 w 131"/>
                <a:gd name="T5" fmla="*/ 80 h 125"/>
                <a:gd name="T6" fmla="*/ 17 w 131"/>
                <a:gd name="T7" fmla="*/ 106 h 125"/>
                <a:gd name="T8" fmla="*/ 0 w 131"/>
                <a:gd name="T9" fmla="*/ 78 h 125"/>
                <a:gd name="T10" fmla="*/ 45 w 131"/>
                <a:gd name="T11" fmla="*/ 61 h 125"/>
                <a:gd name="T12" fmla="*/ 43 w 131"/>
                <a:gd name="T13" fmla="*/ 64 h 125"/>
                <a:gd name="T14" fmla="*/ 0 w 131"/>
                <a:gd name="T15" fmla="*/ 42 h 125"/>
                <a:gd name="T16" fmla="*/ 17 w 131"/>
                <a:gd name="T17" fmla="*/ 16 h 125"/>
                <a:gd name="T18" fmla="*/ 57 w 131"/>
                <a:gd name="T19" fmla="*/ 45 h 125"/>
                <a:gd name="T20" fmla="*/ 53 w 131"/>
                <a:gd name="T21" fmla="*/ 45 h 125"/>
                <a:gd name="T22" fmla="*/ 50 w 131"/>
                <a:gd name="T23" fmla="*/ 0 h 125"/>
                <a:gd name="T24" fmla="*/ 83 w 131"/>
                <a:gd name="T25" fmla="*/ 0 h 125"/>
                <a:gd name="T26" fmla="*/ 79 w 131"/>
                <a:gd name="T27" fmla="*/ 47 h 125"/>
                <a:gd name="T28" fmla="*/ 74 w 131"/>
                <a:gd name="T29" fmla="*/ 45 h 125"/>
                <a:gd name="T30" fmla="*/ 114 w 131"/>
                <a:gd name="T31" fmla="*/ 16 h 125"/>
                <a:gd name="T32" fmla="*/ 131 w 131"/>
                <a:gd name="T33" fmla="*/ 45 h 125"/>
                <a:gd name="T34" fmla="*/ 86 w 131"/>
                <a:gd name="T35" fmla="*/ 66 h 125"/>
                <a:gd name="T36" fmla="*/ 86 w 131"/>
                <a:gd name="T37" fmla="*/ 61 h 125"/>
                <a:gd name="T38" fmla="*/ 128 w 131"/>
                <a:gd name="T39" fmla="*/ 80 h 125"/>
                <a:gd name="T40" fmla="*/ 112 w 131"/>
                <a:gd name="T41" fmla="*/ 109 h 125"/>
                <a:gd name="T42" fmla="*/ 74 w 131"/>
                <a:gd name="T43" fmla="*/ 80 h 125"/>
                <a:gd name="T44" fmla="*/ 79 w 131"/>
                <a:gd name="T45" fmla="*/ 80 h 125"/>
                <a:gd name="T46" fmla="*/ 83 w 131"/>
                <a:gd name="T47" fmla="*/ 125 h 125"/>
                <a:gd name="T48" fmla="*/ 48 w 131"/>
                <a:gd name="T49" fmla="*/ 1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1" h="125">
                  <a:moveTo>
                    <a:pt x="48" y="123"/>
                  </a:moveTo>
                  <a:lnTo>
                    <a:pt x="53" y="80"/>
                  </a:lnTo>
                  <a:lnTo>
                    <a:pt x="57" y="80"/>
                  </a:lnTo>
                  <a:lnTo>
                    <a:pt x="17" y="106"/>
                  </a:lnTo>
                  <a:lnTo>
                    <a:pt x="0" y="78"/>
                  </a:lnTo>
                  <a:lnTo>
                    <a:pt x="45" y="61"/>
                  </a:lnTo>
                  <a:lnTo>
                    <a:pt x="43" y="64"/>
                  </a:lnTo>
                  <a:lnTo>
                    <a:pt x="0" y="42"/>
                  </a:lnTo>
                  <a:lnTo>
                    <a:pt x="17" y="16"/>
                  </a:lnTo>
                  <a:lnTo>
                    <a:pt x="57" y="45"/>
                  </a:lnTo>
                  <a:lnTo>
                    <a:pt x="53" y="45"/>
                  </a:lnTo>
                  <a:lnTo>
                    <a:pt x="50" y="0"/>
                  </a:lnTo>
                  <a:lnTo>
                    <a:pt x="83" y="0"/>
                  </a:lnTo>
                  <a:lnTo>
                    <a:pt x="79" y="47"/>
                  </a:lnTo>
                  <a:lnTo>
                    <a:pt x="74" y="45"/>
                  </a:lnTo>
                  <a:lnTo>
                    <a:pt x="114" y="16"/>
                  </a:lnTo>
                  <a:lnTo>
                    <a:pt x="131" y="45"/>
                  </a:lnTo>
                  <a:lnTo>
                    <a:pt x="86" y="66"/>
                  </a:lnTo>
                  <a:lnTo>
                    <a:pt x="86" y="61"/>
                  </a:lnTo>
                  <a:lnTo>
                    <a:pt x="128" y="80"/>
                  </a:lnTo>
                  <a:lnTo>
                    <a:pt x="112" y="109"/>
                  </a:lnTo>
                  <a:lnTo>
                    <a:pt x="74" y="80"/>
                  </a:lnTo>
                  <a:lnTo>
                    <a:pt x="79" y="80"/>
                  </a:lnTo>
                  <a:lnTo>
                    <a:pt x="83" y="125"/>
                  </a:lnTo>
                  <a:lnTo>
                    <a:pt x="4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5736908" y="1545991"/>
              <a:ext cx="206375" cy="203200"/>
            </a:xfrm>
            <a:custGeom>
              <a:avLst/>
              <a:gdLst>
                <a:gd name="T0" fmla="*/ 21 w 130"/>
                <a:gd name="T1" fmla="*/ 111 h 128"/>
                <a:gd name="T2" fmla="*/ 45 w 130"/>
                <a:gd name="T3" fmla="*/ 76 h 128"/>
                <a:gd name="T4" fmla="*/ 49 w 130"/>
                <a:gd name="T5" fmla="*/ 78 h 128"/>
                <a:gd name="T6" fmla="*/ 0 w 130"/>
                <a:gd name="T7" fmla="*/ 80 h 128"/>
                <a:gd name="T8" fmla="*/ 0 w 130"/>
                <a:gd name="T9" fmla="*/ 50 h 128"/>
                <a:gd name="T10" fmla="*/ 47 w 130"/>
                <a:gd name="T11" fmla="*/ 54 h 128"/>
                <a:gd name="T12" fmla="*/ 45 w 130"/>
                <a:gd name="T13" fmla="*/ 54 h 128"/>
                <a:gd name="T14" fmla="*/ 16 w 130"/>
                <a:gd name="T15" fmla="*/ 16 h 128"/>
                <a:gd name="T16" fmla="*/ 45 w 130"/>
                <a:gd name="T17" fmla="*/ 0 h 128"/>
                <a:gd name="T18" fmla="*/ 66 w 130"/>
                <a:gd name="T19" fmla="*/ 45 h 128"/>
                <a:gd name="T20" fmla="*/ 61 w 130"/>
                <a:gd name="T21" fmla="*/ 42 h 128"/>
                <a:gd name="T22" fmla="*/ 80 w 130"/>
                <a:gd name="T23" fmla="*/ 2 h 128"/>
                <a:gd name="T24" fmla="*/ 109 w 130"/>
                <a:gd name="T25" fmla="*/ 19 h 128"/>
                <a:gd name="T26" fmla="*/ 83 w 130"/>
                <a:gd name="T27" fmla="*/ 57 h 128"/>
                <a:gd name="T28" fmla="*/ 80 w 130"/>
                <a:gd name="T29" fmla="*/ 54 h 128"/>
                <a:gd name="T30" fmla="*/ 128 w 130"/>
                <a:gd name="T31" fmla="*/ 47 h 128"/>
                <a:gd name="T32" fmla="*/ 130 w 130"/>
                <a:gd name="T33" fmla="*/ 80 h 128"/>
                <a:gd name="T34" fmla="*/ 83 w 130"/>
                <a:gd name="T35" fmla="*/ 76 h 128"/>
                <a:gd name="T36" fmla="*/ 83 w 130"/>
                <a:gd name="T37" fmla="*/ 73 h 128"/>
                <a:gd name="T38" fmla="*/ 113 w 130"/>
                <a:gd name="T39" fmla="*/ 111 h 128"/>
                <a:gd name="T40" fmla="*/ 85 w 130"/>
                <a:gd name="T41" fmla="*/ 128 h 128"/>
                <a:gd name="T42" fmla="*/ 64 w 130"/>
                <a:gd name="T43" fmla="*/ 85 h 128"/>
                <a:gd name="T44" fmla="*/ 68 w 130"/>
                <a:gd name="T45" fmla="*/ 88 h 128"/>
                <a:gd name="T46" fmla="*/ 52 w 130"/>
                <a:gd name="T47" fmla="*/ 128 h 128"/>
                <a:gd name="T48" fmla="*/ 21 w 130"/>
                <a:gd name="T49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128">
                  <a:moveTo>
                    <a:pt x="21" y="111"/>
                  </a:moveTo>
                  <a:lnTo>
                    <a:pt x="45" y="76"/>
                  </a:lnTo>
                  <a:lnTo>
                    <a:pt x="49" y="78"/>
                  </a:lnTo>
                  <a:lnTo>
                    <a:pt x="0" y="80"/>
                  </a:lnTo>
                  <a:lnTo>
                    <a:pt x="0" y="50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16" y="16"/>
                  </a:lnTo>
                  <a:lnTo>
                    <a:pt x="45" y="0"/>
                  </a:lnTo>
                  <a:lnTo>
                    <a:pt x="66" y="45"/>
                  </a:lnTo>
                  <a:lnTo>
                    <a:pt x="61" y="42"/>
                  </a:lnTo>
                  <a:lnTo>
                    <a:pt x="80" y="2"/>
                  </a:lnTo>
                  <a:lnTo>
                    <a:pt x="109" y="19"/>
                  </a:lnTo>
                  <a:lnTo>
                    <a:pt x="83" y="57"/>
                  </a:lnTo>
                  <a:lnTo>
                    <a:pt x="80" y="54"/>
                  </a:lnTo>
                  <a:lnTo>
                    <a:pt x="128" y="47"/>
                  </a:lnTo>
                  <a:lnTo>
                    <a:pt x="130" y="80"/>
                  </a:lnTo>
                  <a:lnTo>
                    <a:pt x="83" y="76"/>
                  </a:lnTo>
                  <a:lnTo>
                    <a:pt x="83" y="73"/>
                  </a:lnTo>
                  <a:lnTo>
                    <a:pt x="113" y="111"/>
                  </a:lnTo>
                  <a:lnTo>
                    <a:pt x="85" y="128"/>
                  </a:lnTo>
                  <a:lnTo>
                    <a:pt x="64" y="85"/>
                  </a:lnTo>
                  <a:lnTo>
                    <a:pt x="68" y="88"/>
                  </a:lnTo>
                  <a:lnTo>
                    <a:pt x="52" y="128"/>
                  </a:lnTo>
                  <a:lnTo>
                    <a:pt x="2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/>
            <p:cNvSpPr>
              <a:spLocks/>
            </p:cNvSpPr>
            <p:nvPr/>
          </p:nvSpPr>
          <p:spPr bwMode="auto">
            <a:xfrm>
              <a:off x="6289358" y="2046054"/>
              <a:ext cx="203200" cy="207963"/>
            </a:xfrm>
            <a:custGeom>
              <a:avLst/>
              <a:gdLst>
                <a:gd name="T0" fmla="*/ 3 w 128"/>
                <a:gd name="T1" fmla="*/ 86 h 131"/>
                <a:gd name="T2" fmla="*/ 43 w 128"/>
                <a:gd name="T3" fmla="*/ 67 h 131"/>
                <a:gd name="T4" fmla="*/ 45 w 128"/>
                <a:gd name="T5" fmla="*/ 69 h 131"/>
                <a:gd name="T6" fmla="*/ 0 w 128"/>
                <a:gd name="T7" fmla="*/ 50 h 131"/>
                <a:gd name="T8" fmla="*/ 14 w 128"/>
                <a:gd name="T9" fmla="*/ 22 h 131"/>
                <a:gd name="T10" fmla="*/ 52 w 128"/>
                <a:gd name="T11" fmla="*/ 48 h 131"/>
                <a:gd name="T12" fmla="*/ 50 w 128"/>
                <a:gd name="T13" fmla="*/ 48 h 131"/>
                <a:gd name="T14" fmla="*/ 43 w 128"/>
                <a:gd name="T15" fmla="*/ 3 h 131"/>
                <a:gd name="T16" fmla="*/ 76 w 128"/>
                <a:gd name="T17" fmla="*/ 0 h 131"/>
                <a:gd name="T18" fmla="*/ 74 w 128"/>
                <a:gd name="T19" fmla="*/ 50 h 131"/>
                <a:gd name="T20" fmla="*/ 71 w 128"/>
                <a:gd name="T21" fmla="*/ 45 h 131"/>
                <a:gd name="T22" fmla="*/ 107 w 128"/>
                <a:gd name="T23" fmla="*/ 17 h 131"/>
                <a:gd name="T24" fmla="*/ 126 w 128"/>
                <a:gd name="T25" fmla="*/ 45 h 131"/>
                <a:gd name="T26" fmla="*/ 83 w 128"/>
                <a:gd name="T27" fmla="*/ 69 h 131"/>
                <a:gd name="T28" fmla="*/ 83 w 128"/>
                <a:gd name="T29" fmla="*/ 64 h 131"/>
                <a:gd name="T30" fmla="*/ 128 w 128"/>
                <a:gd name="T31" fmla="*/ 78 h 131"/>
                <a:gd name="T32" fmla="*/ 114 w 128"/>
                <a:gd name="T33" fmla="*/ 109 h 131"/>
                <a:gd name="T34" fmla="*/ 74 w 128"/>
                <a:gd name="T35" fmla="*/ 83 h 131"/>
                <a:gd name="T36" fmla="*/ 76 w 128"/>
                <a:gd name="T37" fmla="*/ 83 h 131"/>
                <a:gd name="T38" fmla="*/ 86 w 128"/>
                <a:gd name="T39" fmla="*/ 128 h 131"/>
                <a:gd name="T40" fmla="*/ 52 w 128"/>
                <a:gd name="T41" fmla="*/ 131 h 131"/>
                <a:gd name="T42" fmla="*/ 55 w 128"/>
                <a:gd name="T43" fmla="*/ 83 h 131"/>
                <a:gd name="T44" fmla="*/ 57 w 128"/>
                <a:gd name="T45" fmla="*/ 88 h 131"/>
                <a:gd name="T46" fmla="*/ 24 w 128"/>
                <a:gd name="T47" fmla="*/ 116 h 131"/>
                <a:gd name="T48" fmla="*/ 3 w 128"/>
                <a:gd name="T49" fmla="*/ 8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3" y="86"/>
                  </a:moveTo>
                  <a:lnTo>
                    <a:pt x="43" y="67"/>
                  </a:lnTo>
                  <a:lnTo>
                    <a:pt x="45" y="69"/>
                  </a:lnTo>
                  <a:lnTo>
                    <a:pt x="0" y="50"/>
                  </a:lnTo>
                  <a:lnTo>
                    <a:pt x="14" y="22"/>
                  </a:lnTo>
                  <a:lnTo>
                    <a:pt x="52" y="48"/>
                  </a:lnTo>
                  <a:lnTo>
                    <a:pt x="50" y="48"/>
                  </a:lnTo>
                  <a:lnTo>
                    <a:pt x="43" y="3"/>
                  </a:lnTo>
                  <a:lnTo>
                    <a:pt x="76" y="0"/>
                  </a:lnTo>
                  <a:lnTo>
                    <a:pt x="74" y="50"/>
                  </a:lnTo>
                  <a:lnTo>
                    <a:pt x="71" y="45"/>
                  </a:lnTo>
                  <a:lnTo>
                    <a:pt x="107" y="17"/>
                  </a:lnTo>
                  <a:lnTo>
                    <a:pt x="126" y="45"/>
                  </a:lnTo>
                  <a:lnTo>
                    <a:pt x="83" y="69"/>
                  </a:lnTo>
                  <a:lnTo>
                    <a:pt x="83" y="64"/>
                  </a:lnTo>
                  <a:lnTo>
                    <a:pt x="128" y="78"/>
                  </a:lnTo>
                  <a:lnTo>
                    <a:pt x="114" y="109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86" y="128"/>
                  </a:lnTo>
                  <a:lnTo>
                    <a:pt x="52" y="131"/>
                  </a:lnTo>
                  <a:lnTo>
                    <a:pt x="55" y="83"/>
                  </a:lnTo>
                  <a:lnTo>
                    <a:pt x="57" y="88"/>
                  </a:lnTo>
                  <a:lnTo>
                    <a:pt x="24" y="116"/>
                  </a:lnTo>
                  <a:lnTo>
                    <a:pt x="3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6544946" y="2746141"/>
              <a:ext cx="200025" cy="211138"/>
            </a:xfrm>
            <a:custGeom>
              <a:avLst/>
              <a:gdLst>
                <a:gd name="T0" fmla="*/ 0 w 126"/>
                <a:gd name="T1" fmla="*/ 57 h 133"/>
                <a:gd name="T2" fmla="*/ 43 w 126"/>
                <a:gd name="T3" fmla="*/ 57 h 133"/>
                <a:gd name="T4" fmla="*/ 43 w 126"/>
                <a:gd name="T5" fmla="*/ 62 h 133"/>
                <a:gd name="T6" fmla="*/ 12 w 126"/>
                <a:gd name="T7" fmla="*/ 24 h 133"/>
                <a:gd name="T8" fmla="*/ 38 w 126"/>
                <a:gd name="T9" fmla="*/ 5 h 133"/>
                <a:gd name="T10" fmla="*/ 62 w 126"/>
                <a:gd name="T11" fmla="*/ 45 h 133"/>
                <a:gd name="T12" fmla="*/ 60 w 126"/>
                <a:gd name="T13" fmla="*/ 45 h 133"/>
                <a:gd name="T14" fmla="*/ 74 w 126"/>
                <a:gd name="T15" fmla="*/ 0 h 133"/>
                <a:gd name="T16" fmla="*/ 105 w 126"/>
                <a:gd name="T17" fmla="*/ 15 h 133"/>
                <a:gd name="T18" fmla="*/ 79 w 126"/>
                <a:gd name="T19" fmla="*/ 57 h 133"/>
                <a:gd name="T20" fmla="*/ 79 w 126"/>
                <a:gd name="T21" fmla="*/ 52 h 133"/>
                <a:gd name="T22" fmla="*/ 124 w 126"/>
                <a:gd name="T23" fmla="*/ 43 h 133"/>
                <a:gd name="T24" fmla="*/ 126 w 126"/>
                <a:gd name="T25" fmla="*/ 79 h 133"/>
                <a:gd name="T26" fmla="*/ 79 w 126"/>
                <a:gd name="T27" fmla="*/ 79 h 133"/>
                <a:gd name="T28" fmla="*/ 81 w 126"/>
                <a:gd name="T29" fmla="*/ 74 h 133"/>
                <a:gd name="T30" fmla="*/ 114 w 126"/>
                <a:gd name="T31" fmla="*/ 109 h 133"/>
                <a:gd name="T32" fmla="*/ 88 w 126"/>
                <a:gd name="T33" fmla="*/ 128 h 133"/>
                <a:gd name="T34" fmla="*/ 62 w 126"/>
                <a:gd name="T35" fmla="*/ 88 h 133"/>
                <a:gd name="T36" fmla="*/ 67 w 126"/>
                <a:gd name="T37" fmla="*/ 88 h 133"/>
                <a:gd name="T38" fmla="*/ 53 w 126"/>
                <a:gd name="T39" fmla="*/ 133 h 133"/>
                <a:gd name="T40" fmla="*/ 22 w 126"/>
                <a:gd name="T41" fmla="*/ 119 h 133"/>
                <a:gd name="T42" fmla="*/ 45 w 126"/>
                <a:gd name="T43" fmla="*/ 79 h 133"/>
                <a:gd name="T44" fmla="*/ 45 w 126"/>
                <a:gd name="T45" fmla="*/ 83 h 133"/>
                <a:gd name="T46" fmla="*/ 3 w 126"/>
                <a:gd name="T47" fmla="*/ 90 h 133"/>
                <a:gd name="T48" fmla="*/ 0 w 126"/>
                <a:gd name="T4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" h="133">
                  <a:moveTo>
                    <a:pt x="0" y="57"/>
                  </a:moveTo>
                  <a:lnTo>
                    <a:pt x="43" y="57"/>
                  </a:lnTo>
                  <a:lnTo>
                    <a:pt x="43" y="62"/>
                  </a:lnTo>
                  <a:lnTo>
                    <a:pt x="12" y="24"/>
                  </a:lnTo>
                  <a:lnTo>
                    <a:pt x="38" y="5"/>
                  </a:lnTo>
                  <a:lnTo>
                    <a:pt x="62" y="45"/>
                  </a:lnTo>
                  <a:lnTo>
                    <a:pt x="60" y="45"/>
                  </a:lnTo>
                  <a:lnTo>
                    <a:pt x="74" y="0"/>
                  </a:lnTo>
                  <a:lnTo>
                    <a:pt x="105" y="15"/>
                  </a:lnTo>
                  <a:lnTo>
                    <a:pt x="79" y="57"/>
                  </a:lnTo>
                  <a:lnTo>
                    <a:pt x="79" y="52"/>
                  </a:lnTo>
                  <a:lnTo>
                    <a:pt x="124" y="43"/>
                  </a:lnTo>
                  <a:lnTo>
                    <a:pt x="126" y="79"/>
                  </a:lnTo>
                  <a:lnTo>
                    <a:pt x="79" y="79"/>
                  </a:lnTo>
                  <a:lnTo>
                    <a:pt x="81" y="74"/>
                  </a:lnTo>
                  <a:lnTo>
                    <a:pt x="114" y="109"/>
                  </a:lnTo>
                  <a:lnTo>
                    <a:pt x="88" y="128"/>
                  </a:lnTo>
                  <a:lnTo>
                    <a:pt x="62" y="88"/>
                  </a:lnTo>
                  <a:lnTo>
                    <a:pt x="67" y="88"/>
                  </a:lnTo>
                  <a:lnTo>
                    <a:pt x="53" y="133"/>
                  </a:lnTo>
                  <a:lnTo>
                    <a:pt x="22" y="119"/>
                  </a:lnTo>
                  <a:lnTo>
                    <a:pt x="45" y="79"/>
                  </a:lnTo>
                  <a:lnTo>
                    <a:pt x="45" y="83"/>
                  </a:lnTo>
                  <a:lnTo>
                    <a:pt x="3" y="9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440171" y="3487504"/>
              <a:ext cx="203200" cy="207963"/>
            </a:xfrm>
            <a:custGeom>
              <a:avLst/>
              <a:gdLst>
                <a:gd name="T0" fmla="*/ 14 w 128"/>
                <a:gd name="T1" fmla="*/ 27 h 131"/>
                <a:gd name="T2" fmla="*/ 52 w 128"/>
                <a:gd name="T3" fmla="*/ 48 h 131"/>
                <a:gd name="T4" fmla="*/ 50 w 128"/>
                <a:gd name="T5" fmla="*/ 50 h 131"/>
                <a:gd name="T6" fmla="*/ 40 w 128"/>
                <a:gd name="T7" fmla="*/ 3 h 131"/>
                <a:gd name="T8" fmla="*/ 73 w 128"/>
                <a:gd name="T9" fmla="*/ 0 h 131"/>
                <a:gd name="T10" fmla="*/ 73 w 128"/>
                <a:gd name="T11" fmla="*/ 46 h 131"/>
                <a:gd name="T12" fmla="*/ 71 w 128"/>
                <a:gd name="T13" fmla="*/ 46 h 131"/>
                <a:gd name="T14" fmla="*/ 107 w 128"/>
                <a:gd name="T15" fmla="*/ 12 h 131"/>
                <a:gd name="T16" fmla="*/ 126 w 128"/>
                <a:gd name="T17" fmla="*/ 38 h 131"/>
                <a:gd name="T18" fmla="*/ 83 w 128"/>
                <a:gd name="T19" fmla="*/ 65 h 131"/>
                <a:gd name="T20" fmla="*/ 85 w 128"/>
                <a:gd name="T21" fmla="*/ 60 h 131"/>
                <a:gd name="T22" fmla="*/ 128 w 128"/>
                <a:gd name="T23" fmla="*/ 72 h 131"/>
                <a:gd name="T24" fmla="*/ 116 w 128"/>
                <a:gd name="T25" fmla="*/ 105 h 131"/>
                <a:gd name="T26" fmla="*/ 73 w 128"/>
                <a:gd name="T27" fmla="*/ 83 h 131"/>
                <a:gd name="T28" fmla="*/ 78 w 128"/>
                <a:gd name="T29" fmla="*/ 81 h 131"/>
                <a:gd name="T30" fmla="*/ 90 w 128"/>
                <a:gd name="T31" fmla="*/ 126 h 131"/>
                <a:gd name="T32" fmla="*/ 57 w 128"/>
                <a:gd name="T33" fmla="*/ 131 h 131"/>
                <a:gd name="T34" fmla="*/ 55 w 128"/>
                <a:gd name="T35" fmla="*/ 83 h 131"/>
                <a:gd name="T36" fmla="*/ 59 w 128"/>
                <a:gd name="T37" fmla="*/ 86 h 131"/>
                <a:gd name="T38" fmla="*/ 26 w 128"/>
                <a:gd name="T39" fmla="*/ 119 h 131"/>
                <a:gd name="T40" fmla="*/ 5 w 128"/>
                <a:gd name="T41" fmla="*/ 93 h 131"/>
                <a:gd name="T42" fmla="*/ 45 w 128"/>
                <a:gd name="T43" fmla="*/ 67 h 131"/>
                <a:gd name="T44" fmla="*/ 43 w 128"/>
                <a:gd name="T45" fmla="*/ 72 h 131"/>
                <a:gd name="T46" fmla="*/ 0 w 128"/>
                <a:gd name="T47" fmla="*/ 60 h 131"/>
                <a:gd name="T48" fmla="*/ 14 w 128"/>
                <a:gd name="T49" fmla="*/ 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1">
                  <a:moveTo>
                    <a:pt x="14" y="27"/>
                  </a:moveTo>
                  <a:lnTo>
                    <a:pt x="52" y="48"/>
                  </a:lnTo>
                  <a:lnTo>
                    <a:pt x="50" y="50"/>
                  </a:lnTo>
                  <a:lnTo>
                    <a:pt x="40" y="3"/>
                  </a:lnTo>
                  <a:lnTo>
                    <a:pt x="73" y="0"/>
                  </a:lnTo>
                  <a:lnTo>
                    <a:pt x="73" y="46"/>
                  </a:lnTo>
                  <a:lnTo>
                    <a:pt x="71" y="46"/>
                  </a:lnTo>
                  <a:lnTo>
                    <a:pt x="107" y="12"/>
                  </a:lnTo>
                  <a:lnTo>
                    <a:pt x="126" y="38"/>
                  </a:lnTo>
                  <a:lnTo>
                    <a:pt x="83" y="65"/>
                  </a:lnTo>
                  <a:lnTo>
                    <a:pt x="85" y="60"/>
                  </a:lnTo>
                  <a:lnTo>
                    <a:pt x="128" y="72"/>
                  </a:lnTo>
                  <a:lnTo>
                    <a:pt x="116" y="105"/>
                  </a:lnTo>
                  <a:lnTo>
                    <a:pt x="73" y="83"/>
                  </a:lnTo>
                  <a:lnTo>
                    <a:pt x="78" y="81"/>
                  </a:lnTo>
                  <a:lnTo>
                    <a:pt x="90" y="126"/>
                  </a:lnTo>
                  <a:lnTo>
                    <a:pt x="57" y="131"/>
                  </a:lnTo>
                  <a:lnTo>
                    <a:pt x="55" y="83"/>
                  </a:lnTo>
                  <a:lnTo>
                    <a:pt x="59" y="86"/>
                  </a:lnTo>
                  <a:lnTo>
                    <a:pt x="26" y="119"/>
                  </a:lnTo>
                  <a:lnTo>
                    <a:pt x="5" y="93"/>
                  </a:lnTo>
                  <a:lnTo>
                    <a:pt x="45" y="67"/>
                  </a:lnTo>
                  <a:lnTo>
                    <a:pt x="43" y="72"/>
                  </a:lnTo>
                  <a:lnTo>
                    <a:pt x="0" y="60"/>
                  </a:lnTo>
                  <a:lnTo>
                    <a:pt x="1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003608" y="4093929"/>
              <a:ext cx="211138" cy="207963"/>
            </a:xfrm>
            <a:custGeom>
              <a:avLst/>
              <a:gdLst>
                <a:gd name="T0" fmla="*/ 38 w 133"/>
                <a:gd name="T1" fmla="*/ 7 h 131"/>
                <a:gd name="T2" fmla="*/ 64 w 133"/>
                <a:gd name="T3" fmla="*/ 43 h 131"/>
                <a:gd name="T4" fmla="*/ 59 w 133"/>
                <a:gd name="T5" fmla="*/ 45 h 131"/>
                <a:gd name="T6" fmla="*/ 73 w 133"/>
                <a:gd name="T7" fmla="*/ 0 h 131"/>
                <a:gd name="T8" fmla="*/ 104 w 133"/>
                <a:gd name="T9" fmla="*/ 10 h 131"/>
                <a:gd name="T10" fmla="*/ 83 w 133"/>
                <a:gd name="T11" fmla="*/ 52 h 131"/>
                <a:gd name="T12" fmla="*/ 81 w 133"/>
                <a:gd name="T13" fmla="*/ 50 h 131"/>
                <a:gd name="T14" fmla="*/ 128 w 133"/>
                <a:gd name="T15" fmla="*/ 38 h 131"/>
                <a:gd name="T16" fmla="*/ 133 w 133"/>
                <a:gd name="T17" fmla="*/ 69 h 131"/>
                <a:gd name="T18" fmla="*/ 83 w 133"/>
                <a:gd name="T19" fmla="*/ 74 h 131"/>
                <a:gd name="T20" fmla="*/ 88 w 133"/>
                <a:gd name="T21" fmla="*/ 71 h 131"/>
                <a:gd name="T22" fmla="*/ 119 w 133"/>
                <a:gd name="T23" fmla="*/ 102 h 131"/>
                <a:gd name="T24" fmla="*/ 92 w 133"/>
                <a:gd name="T25" fmla="*/ 124 h 131"/>
                <a:gd name="T26" fmla="*/ 66 w 133"/>
                <a:gd name="T27" fmla="*/ 86 h 131"/>
                <a:gd name="T28" fmla="*/ 71 w 133"/>
                <a:gd name="T29" fmla="*/ 83 h 131"/>
                <a:gd name="T30" fmla="*/ 59 w 133"/>
                <a:gd name="T31" fmla="*/ 131 h 131"/>
                <a:gd name="T32" fmla="*/ 28 w 133"/>
                <a:gd name="T33" fmla="*/ 121 h 131"/>
                <a:gd name="T34" fmla="*/ 50 w 133"/>
                <a:gd name="T35" fmla="*/ 76 h 131"/>
                <a:gd name="T36" fmla="*/ 52 w 133"/>
                <a:gd name="T37" fmla="*/ 79 h 131"/>
                <a:gd name="T38" fmla="*/ 7 w 133"/>
                <a:gd name="T39" fmla="*/ 95 h 131"/>
                <a:gd name="T40" fmla="*/ 0 w 133"/>
                <a:gd name="T41" fmla="*/ 62 h 131"/>
                <a:gd name="T42" fmla="*/ 47 w 133"/>
                <a:gd name="T43" fmla="*/ 57 h 131"/>
                <a:gd name="T44" fmla="*/ 43 w 133"/>
                <a:gd name="T45" fmla="*/ 60 h 131"/>
                <a:gd name="T46" fmla="*/ 12 w 133"/>
                <a:gd name="T47" fmla="*/ 31 h 131"/>
                <a:gd name="T48" fmla="*/ 38 w 133"/>
                <a:gd name="T49" fmla="*/ 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38" y="7"/>
                  </a:moveTo>
                  <a:lnTo>
                    <a:pt x="64" y="43"/>
                  </a:lnTo>
                  <a:lnTo>
                    <a:pt x="59" y="45"/>
                  </a:lnTo>
                  <a:lnTo>
                    <a:pt x="73" y="0"/>
                  </a:lnTo>
                  <a:lnTo>
                    <a:pt x="104" y="10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128" y="38"/>
                  </a:lnTo>
                  <a:lnTo>
                    <a:pt x="133" y="69"/>
                  </a:lnTo>
                  <a:lnTo>
                    <a:pt x="83" y="74"/>
                  </a:lnTo>
                  <a:lnTo>
                    <a:pt x="88" y="71"/>
                  </a:lnTo>
                  <a:lnTo>
                    <a:pt x="119" y="102"/>
                  </a:lnTo>
                  <a:lnTo>
                    <a:pt x="92" y="124"/>
                  </a:lnTo>
                  <a:lnTo>
                    <a:pt x="66" y="86"/>
                  </a:lnTo>
                  <a:lnTo>
                    <a:pt x="71" y="83"/>
                  </a:lnTo>
                  <a:lnTo>
                    <a:pt x="59" y="131"/>
                  </a:lnTo>
                  <a:lnTo>
                    <a:pt x="28" y="121"/>
                  </a:lnTo>
                  <a:lnTo>
                    <a:pt x="50" y="76"/>
                  </a:lnTo>
                  <a:lnTo>
                    <a:pt x="52" y="79"/>
                  </a:lnTo>
                  <a:lnTo>
                    <a:pt x="7" y="95"/>
                  </a:lnTo>
                  <a:lnTo>
                    <a:pt x="0" y="62"/>
                  </a:lnTo>
                  <a:lnTo>
                    <a:pt x="47" y="57"/>
                  </a:lnTo>
                  <a:lnTo>
                    <a:pt x="43" y="60"/>
                  </a:lnTo>
                  <a:lnTo>
                    <a:pt x="12" y="31"/>
                  </a:lnTo>
                  <a:lnTo>
                    <a:pt x="3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/>
            <p:cNvSpPr>
              <a:spLocks/>
            </p:cNvSpPr>
            <p:nvPr/>
          </p:nvSpPr>
          <p:spPr bwMode="auto">
            <a:xfrm>
              <a:off x="5336858" y="4428892"/>
              <a:ext cx="211138" cy="203200"/>
            </a:xfrm>
            <a:custGeom>
              <a:avLst/>
              <a:gdLst>
                <a:gd name="T0" fmla="*/ 69 w 133"/>
                <a:gd name="T1" fmla="*/ 0 h 128"/>
                <a:gd name="T2" fmla="*/ 74 w 133"/>
                <a:gd name="T3" fmla="*/ 45 h 128"/>
                <a:gd name="T4" fmla="*/ 69 w 133"/>
                <a:gd name="T5" fmla="*/ 45 h 128"/>
                <a:gd name="T6" fmla="*/ 102 w 133"/>
                <a:gd name="T7" fmla="*/ 10 h 128"/>
                <a:gd name="T8" fmla="*/ 124 w 133"/>
                <a:gd name="T9" fmla="*/ 34 h 128"/>
                <a:gd name="T10" fmla="*/ 86 w 133"/>
                <a:gd name="T11" fmla="*/ 62 h 128"/>
                <a:gd name="T12" fmla="*/ 86 w 133"/>
                <a:gd name="T13" fmla="*/ 60 h 128"/>
                <a:gd name="T14" fmla="*/ 133 w 133"/>
                <a:gd name="T15" fmla="*/ 69 h 128"/>
                <a:gd name="T16" fmla="*/ 124 w 133"/>
                <a:gd name="T17" fmla="*/ 100 h 128"/>
                <a:gd name="T18" fmla="*/ 76 w 133"/>
                <a:gd name="T19" fmla="*/ 81 h 128"/>
                <a:gd name="T20" fmla="*/ 81 w 133"/>
                <a:gd name="T21" fmla="*/ 79 h 128"/>
                <a:gd name="T22" fmla="*/ 95 w 133"/>
                <a:gd name="T23" fmla="*/ 121 h 128"/>
                <a:gd name="T24" fmla="*/ 62 w 133"/>
                <a:gd name="T25" fmla="*/ 128 h 128"/>
                <a:gd name="T26" fmla="*/ 57 w 133"/>
                <a:gd name="T27" fmla="*/ 83 h 128"/>
                <a:gd name="T28" fmla="*/ 62 w 133"/>
                <a:gd name="T29" fmla="*/ 83 h 128"/>
                <a:gd name="T30" fmla="*/ 29 w 133"/>
                <a:gd name="T31" fmla="*/ 121 h 128"/>
                <a:gd name="T32" fmla="*/ 7 w 133"/>
                <a:gd name="T33" fmla="*/ 95 h 128"/>
                <a:gd name="T34" fmla="*/ 45 w 133"/>
                <a:gd name="T35" fmla="*/ 67 h 128"/>
                <a:gd name="T36" fmla="*/ 45 w 133"/>
                <a:gd name="T37" fmla="*/ 71 h 128"/>
                <a:gd name="T38" fmla="*/ 0 w 133"/>
                <a:gd name="T39" fmla="*/ 62 h 128"/>
                <a:gd name="T40" fmla="*/ 10 w 133"/>
                <a:gd name="T41" fmla="*/ 31 h 128"/>
                <a:gd name="T42" fmla="*/ 52 w 133"/>
                <a:gd name="T43" fmla="*/ 50 h 128"/>
                <a:gd name="T44" fmla="*/ 48 w 133"/>
                <a:gd name="T45" fmla="*/ 50 h 128"/>
                <a:gd name="T46" fmla="*/ 33 w 133"/>
                <a:gd name="T47" fmla="*/ 10 h 128"/>
                <a:gd name="T48" fmla="*/ 69 w 133"/>
                <a:gd name="T4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28">
                  <a:moveTo>
                    <a:pt x="69" y="0"/>
                  </a:moveTo>
                  <a:lnTo>
                    <a:pt x="74" y="45"/>
                  </a:lnTo>
                  <a:lnTo>
                    <a:pt x="69" y="45"/>
                  </a:lnTo>
                  <a:lnTo>
                    <a:pt x="102" y="10"/>
                  </a:lnTo>
                  <a:lnTo>
                    <a:pt x="124" y="34"/>
                  </a:lnTo>
                  <a:lnTo>
                    <a:pt x="86" y="62"/>
                  </a:lnTo>
                  <a:lnTo>
                    <a:pt x="86" y="60"/>
                  </a:lnTo>
                  <a:lnTo>
                    <a:pt x="133" y="69"/>
                  </a:lnTo>
                  <a:lnTo>
                    <a:pt x="124" y="100"/>
                  </a:lnTo>
                  <a:lnTo>
                    <a:pt x="76" y="81"/>
                  </a:lnTo>
                  <a:lnTo>
                    <a:pt x="81" y="79"/>
                  </a:lnTo>
                  <a:lnTo>
                    <a:pt x="95" y="121"/>
                  </a:lnTo>
                  <a:lnTo>
                    <a:pt x="62" y="128"/>
                  </a:lnTo>
                  <a:lnTo>
                    <a:pt x="57" y="83"/>
                  </a:lnTo>
                  <a:lnTo>
                    <a:pt x="62" y="83"/>
                  </a:lnTo>
                  <a:lnTo>
                    <a:pt x="29" y="121"/>
                  </a:lnTo>
                  <a:lnTo>
                    <a:pt x="7" y="95"/>
                  </a:lnTo>
                  <a:lnTo>
                    <a:pt x="45" y="67"/>
                  </a:lnTo>
                  <a:lnTo>
                    <a:pt x="45" y="71"/>
                  </a:lnTo>
                  <a:lnTo>
                    <a:pt x="0" y="62"/>
                  </a:lnTo>
                  <a:lnTo>
                    <a:pt x="10" y="31"/>
                  </a:lnTo>
                  <a:lnTo>
                    <a:pt x="52" y="50"/>
                  </a:lnTo>
                  <a:lnTo>
                    <a:pt x="48" y="50"/>
                  </a:lnTo>
                  <a:lnTo>
                    <a:pt x="33" y="10"/>
                  </a:ln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587558" y="4414604"/>
              <a:ext cx="215900" cy="203200"/>
            </a:xfrm>
            <a:custGeom>
              <a:avLst/>
              <a:gdLst>
                <a:gd name="T0" fmla="*/ 100 w 136"/>
                <a:gd name="T1" fmla="*/ 9 h 128"/>
                <a:gd name="T2" fmla="*/ 86 w 136"/>
                <a:gd name="T3" fmla="*/ 50 h 128"/>
                <a:gd name="T4" fmla="*/ 81 w 136"/>
                <a:gd name="T5" fmla="*/ 47 h 128"/>
                <a:gd name="T6" fmla="*/ 126 w 136"/>
                <a:gd name="T7" fmla="*/ 33 h 128"/>
                <a:gd name="T8" fmla="*/ 136 w 136"/>
                <a:gd name="T9" fmla="*/ 64 h 128"/>
                <a:gd name="T10" fmla="*/ 88 w 136"/>
                <a:gd name="T11" fmla="*/ 71 h 128"/>
                <a:gd name="T12" fmla="*/ 88 w 136"/>
                <a:gd name="T13" fmla="*/ 69 h 128"/>
                <a:gd name="T14" fmla="*/ 126 w 136"/>
                <a:gd name="T15" fmla="*/ 99 h 128"/>
                <a:gd name="T16" fmla="*/ 102 w 136"/>
                <a:gd name="T17" fmla="*/ 121 h 128"/>
                <a:gd name="T18" fmla="*/ 72 w 136"/>
                <a:gd name="T19" fmla="*/ 83 h 128"/>
                <a:gd name="T20" fmla="*/ 76 w 136"/>
                <a:gd name="T21" fmla="*/ 85 h 128"/>
                <a:gd name="T22" fmla="*/ 69 w 136"/>
                <a:gd name="T23" fmla="*/ 128 h 128"/>
                <a:gd name="T24" fmla="*/ 36 w 136"/>
                <a:gd name="T25" fmla="*/ 121 h 128"/>
                <a:gd name="T26" fmla="*/ 50 w 136"/>
                <a:gd name="T27" fmla="*/ 76 h 128"/>
                <a:gd name="T28" fmla="*/ 55 w 136"/>
                <a:gd name="T29" fmla="*/ 78 h 128"/>
                <a:gd name="T30" fmla="*/ 10 w 136"/>
                <a:gd name="T31" fmla="*/ 97 h 128"/>
                <a:gd name="T32" fmla="*/ 0 w 136"/>
                <a:gd name="T33" fmla="*/ 64 h 128"/>
                <a:gd name="T34" fmla="*/ 48 w 136"/>
                <a:gd name="T35" fmla="*/ 57 h 128"/>
                <a:gd name="T36" fmla="*/ 48 w 136"/>
                <a:gd name="T37" fmla="*/ 59 h 128"/>
                <a:gd name="T38" fmla="*/ 10 w 136"/>
                <a:gd name="T39" fmla="*/ 31 h 128"/>
                <a:gd name="T40" fmla="*/ 34 w 136"/>
                <a:gd name="T41" fmla="*/ 9 h 128"/>
                <a:gd name="T42" fmla="*/ 64 w 136"/>
                <a:gd name="T43" fmla="*/ 45 h 128"/>
                <a:gd name="T44" fmla="*/ 60 w 136"/>
                <a:gd name="T45" fmla="*/ 43 h 128"/>
                <a:gd name="T46" fmla="*/ 67 w 136"/>
                <a:gd name="T47" fmla="*/ 0 h 128"/>
                <a:gd name="T48" fmla="*/ 100 w 136"/>
                <a:gd name="T49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128">
                  <a:moveTo>
                    <a:pt x="100" y="9"/>
                  </a:moveTo>
                  <a:lnTo>
                    <a:pt x="86" y="50"/>
                  </a:lnTo>
                  <a:lnTo>
                    <a:pt x="81" y="47"/>
                  </a:lnTo>
                  <a:lnTo>
                    <a:pt x="126" y="33"/>
                  </a:lnTo>
                  <a:lnTo>
                    <a:pt x="136" y="64"/>
                  </a:lnTo>
                  <a:lnTo>
                    <a:pt x="88" y="71"/>
                  </a:lnTo>
                  <a:lnTo>
                    <a:pt x="88" y="69"/>
                  </a:lnTo>
                  <a:lnTo>
                    <a:pt x="126" y="99"/>
                  </a:lnTo>
                  <a:lnTo>
                    <a:pt x="102" y="121"/>
                  </a:lnTo>
                  <a:lnTo>
                    <a:pt x="72" y="83"/>
                  </a:lnTo>
                  <a:lnTo>
                    <a:pt x="76" y="85"/>
                  </a:lnTo>
                  <a:lnTo>
                    <a:pt x="69" y="128"/>
                  </a:lnTo>
                  <a:lnTo>
                    <a:pt x="36" y="121"/>
                  </a:lnTo>
                  <a:lnTo>
                    <a:pt x="50" y="76"/>
                  </a:lnTo>
                  <a:lnTo>
                    <a:pt x="55" y="78"/>
                  </a:lnTo>
                  <a:lnTo>
                    <a:pt x="10" y="97"/>
                  </a:lnTo>
                  <a:lnTo>
                    <a:pt x="0" y="64"/>
                  </a:lnTo>
                  <a:lnTo>
                    <a:pt x="48" y="57"/>
                  </a:lnTo>
                  <a:lnTo>
                    <a:pt x="48" y="59"/>
                  </a:lnTo>
                  <a:lnTo>
                    <a:pt x="10" y="31"/>
                  </a:lnTo>
                  <a:lnTo>
                    <a:pt x="34" y="9"/>
                  </a:lnTo>
                  <a:lnTo>
                    <a:pt x="64" y="45"/>
                  </a:lnTo>
                  <a:lnTo>
                    <a:pt x="60" y="43"/>
                  </a:lnTo>
                  <a:lnTo>
                    <a:pt x="67" y="0"/>
                  </a:lnTo>
                  <a:lnTo>
                    <a:pt x="10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"/>
            <p:cNvSpPr>
              <a:spLocks/>
            </p:cNvSpPr>
            <p:nvPr/>
          </p:nvSpPr>
          <p:spPr bwMode="auto">
            <a:xfrm>
              <a:off x="3936683" y="4052654"/>
              <a:ext cx="211138" cy="207963"/>
            </a:xfrm>
            <a:custGeom>
              <a:avLst/>
              <a:gdLst>
                <a:gd name="T0" fmla="*/ 121 w 133"/>
                <a:gd name="T1" fmla="*/ 31 h 131"/>
                <a:gd name="T2" fmla="*/ 88 w 133"/>
                <a:gd name="T3" fmla="*/ 59 h 131"/>
                <a:gd name="T4" fmla="*/ 86 w 133"/>
                <a:gd name="T5" fmla="*/ 57 h 131"/>
                <a:gd name="T6" fmla="*/ 133 w 133"/>
                <a:gd name="T7" fmla="*/ 64 h 131"/>
                <a:gd name="T8" fmla="*/ 126 w 133"/>
                <a:gd name="T9" fmla="*/ 95 h 131"/>
                <a:gd name="T10" fmla="*/ 81 w 133"/>
                <a:gd name="T11" fmla="*/ 81 h 131"/>
                <a:gd name="T12" fmla="*/ 83 w 133"/>
                <a:gd name="T13" fmla="*/ 78 h 131"/>
                <a:gd name="T14" fmla="*/ 102 w 133"/>
                <a:gd name="T15" fmla="*/ 124 h 131"/>
                <a:gd name="T16" fmla="*/ 71 w 133"/>
                <a:gd name="T17" fmla="*/ 131 h 131"/>
                <a:gd name="T18" fmla="*/ 60 w 133"/>
                <a:gd name="T19" fmla="*/ 83 h 131"/>
                <a:gd name="T20" fmla="*/ 64 w 133"/>
                <a:gd name="T21" fmla="*/ 86 h 131"/>
                <a:gd name="T22" fmla="*/ 38 w 133"/>
                <a:gd name="T23" fmla="*/ 121 h 131"/>
                <a:gd name="T24" fmla="*/ 12 w 133"/>
                <a:gd name="T25" fmla="*/ 97 h 131"/>
                <a:gd name="T26" fmla="*/ 48 w 133"/>
                <a:gd name="T27" fmla="*/ 67 h 131"/>
                <a:gd name="T28" fmla="*/ 48 w 133"/>
                <a:gd name="T29" fmla="*/ 71 h 131"/>
                <a:gd name="T30" fmla="*/ 0 w 133"/>
                <a:gd name="T31" fmla="*/ 67 h 131"/>
                <a:gd name="T32" fmla="*/ 7 w 133"/>
                <a:gd name="T33" fmla="*/ 33 h 131"/>
                <a:gd name="T34" fmla="*/ 52 w 133"/>
                <a:gd name="T35" fmla="*/ 50 h 131"/>
                <a:gd name="T36" fmla="*/ 50 w 133"/>
                <a:gd name="T37" fmla="*/ 52 h 131"/>
                <a:gd name="T38" fmla="*/ 31 w 133"/>
                <a:gd name="T39" fmla="*/ 10 h 131"/>
                <a:gd name="T40" fmla="*/ 62 w 133"/>
                <a:gd name="T41" fmla="*/ 0 h 131"/>
                <a:gd name="T42" fmla="*/ 71 w 133"/>
                <a:gd name="T43" fmla="*/ 45 h 131"/>
                <a:gd name="T44" fmla="*/ 69 w 133"/>
                <a:gd name="T45" fmla="*/ 43 h 131"/>
                <a:gd name="T46" fmla="*/ 95 w 133"/>
                <a:gd name="T47" fmla="*/ 7 h 131"/>
                <a:gd name="T48" fmla="*/ 121 w 133"/>
                <a:gd name="T49" fmla="*/ 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131">
                  <a:moveTo>
                    <a:pt x="121" y="31"/>
                  </a:moveTo>
                  <a:lnTo>
                    <a:pt x="88" y="59"/>
                  </a:lnTo>
                  <a:lnTo>
                    <a:pt x="86" y="57"/>
                  </a:lnTo>
                  <a:lnTo>
                    <a:pt x="133" y="64"/>
                  </a:lnTo>
                  <a:lnTo>
                    <a:pt x="126" y="95"/>
                  </a:lnTo>
                  <a:lnTo>
                    <a:pt x="81" y="81"/>
                  </a:lnTo>
                  <a:lnTo>
                    <a:pt x="83" y="78"/>
                  </a:lnTo>
                  <a:lnTo>
                    <a:pt x="102" y="124"/>
                  </a:lnTo>
                  <a:lnTo>
                    <a:pt x="71" y="131"/>
                  </a:lnTo>
                  <a:lnTo>
                    <a:pt x="60" y="83"/>
                  </a:lnTo>
                  <a:lnTo>
                    <a:pt x="64" y="86"/>
                  </a:lnTo>
                  <a:lnTo>
                    <a:pt x="38" y="121"/>
                  </a:lnTo>
                  <a:lnTo>
                    <a:pt x="12" y="97"/>
                  </a:lnTo>
                  <a:lnTo>
                    <a:pt x="48" y="67"/>
                  </a:lnTo>
                  <a:lnTo>
                    <a:pt x="48" y="71"/>
                  </a:lnTo>
                  <a:lnTo>
                    <a:pt x="0" y="67"/>
                  </a:lnTo>
                  <a:lnTo>
                    <a:pt x="7" y="33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31" y="10"/>
                  </a:lnTo>
                  <a:lnTo>
                    <a:pt x="62" y="0"/>
                  </a:lnTo>
                  <a:lnTo>
                    <a:pt x="71" y="45"/>
                  </a:lnTo>
                  <a:lnTo>
                    <a:pt x="69" y="43"/>
                  </a:lnTo>
                  <a:lnTo>
                    <a:pt x="95" y="7"/>
                  </a:lnTo>
                  <a:lnTo>
                    <a:pt x="12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5"/>
            <p:cNvSpPr>
              <a:spLocks/>
            </p:cNvSpPr>
            <p:nvPr/>
          </p:nvSpPr>
          <p:spPr bwMode="auto">
            <a:xfrm>
              <a:off x="3530283" y="3428767"/>
              <a:ext cx="203200" cy="209550"/>
            </a:xfrm>
            <a:custGeom>
              <a:avLst/>
              <a:gdLst>
                <a:gd name="T0" fmla="*/ 128 w 128"/>
                <a:gd name="T1" fmla="*/ 59 h 132"/>
                <a:gd name="T2" fmla="*/ 86 w 128"/>
                <a:gd name="T3" fmla="*/ 71 h 132"/>
                <a:gd name="T4" fmla="*/ 86 w 128"/>
                <a:gd name="T5" fmla="*/ 66 h 132"/>
                <a:gd name="T6" fmla="*/ 123 w 128"/>
                <a:gd name="T7" fmla="*/ 94 h 132"/>
                <a:gd name="T8" fmla="*/ 102 w 128"/>
                <a:gd name="T9" fmla="*/ 120 h 132"/>
                <a:gd name="T10" fmla="*/ 71 w 128"/>
                <a:gd name="T11" fmla="*/ 85 h 132"/>
                <a:gd name="T12" fmla="*/ 74 w 128"/>
                <a:gd name="T13" fmla="*/ 85 h 132"/>
                <a:gd name="T14" fmla="*/ 69 w 128"/>
                <a:gd name="T15" fmla="*/ 132 h 132"/>
                <a:gd name="T16" fmla="*/ 36 w 128"/>
                <a:gd name="T17" fmla="*/ 125 h 132"/>
                <a:gd name="T18" fmla="*/ 50 w 128"/>
                <a:gd name="T19" fmla="*/ 78 h 132"/>
                <a:gd name="T20" fmla="*/ 52 w 128"/>
                <a:gd name="T21" fmla="*/ 83 h 132"/>
                <a:gd name="T22" fmla="*/ 12 w 128"/>
                <a:gd name="T23" fmla="*/ 102 h 132"/>
                <a:gd name="T24" fmla="*/ 0 w 128"/>
                <a:gd name="T25" fmla="*/ 68 h 132"/>
                <a:gd name="T26" fmla="*/ 45 w 128"/>
                <a:gd name="T27" fmla="*/ 56 h 132"/>
                <a:gd name="T28" fmla="*/ 45 w 128"/>
                <a:gd name="T29" fmla="*/ 61 h 132"/>
                <a:gd name="T30" fmla="*/ 5 w 128"/>
                <a:gd name="T31" fmla="*/ 35 h 132"/>
                <a:gd name="T32" fmla="*/ 26 w 128"/>
                <a:gd name="T33" fmla="*/ 9 h 132"/>
                <a:gd name="T34" fmla="*/ 59 w 128"/>
                <a:gd name="T35" fmla="*/ 45 h 132"/>
                <a:gd name="T36" fmla="*/ 57 w 128"/>
                <a:gd name="T37" fmla="*/ 47 h 132"/>
                <a:gd name="T38" fmla="*/ 59 w 128"/>
                <a:gd name="T39" fmla="*/ 0 h 132"/>
                <a:gd name="T40" fmla="*/ 93 w 128"/>
                <a:gd name="T41" fmla="*/ 4 h 132"/>
                <a:gd name="T42" fmla="*/ 78 w 128"/>
                <a:gd name="T43" fmla="*/ 52 h 132"/>
                <a:gd name="T44" fmla="*/ 78 w 128"/>
                <a:gd name="T45" fmla="*/ 47 h 132"/>
                <a:gd name="T46" fmla="*/ 116 w 128"/>
                <a:gd name="T47" fmla="*/ 28 h 132"/>
                <a:gd name="T48" fmla="*/ 128 w 128"/>
                <a:gd name="T49" fmla="*/ 5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2">
                  <a:moveTo>
                    <a:pt x="128" y="59"/>
                  </a:moveTo>
                  <a:lnTo>
                    <a:pt x="86" y="71"/>
                  </a:lnTo>
                  <a:lnTo>
                    <a:pt x="86" y="66"/>
                  </a:lnTo>
                  <a:lnTo>
                    <a:pt x="123" y="94"/>
                  </a:lnTo>
                  <a:lnTo>
                    <a:pt x="102" y="120"/>
                  </a:lnTo>
                  <a:lnTo>
                    <a:pt x="71" y="85"/>
                  </a:lnTo>
                  <a:lnTo>
                    <a:pt x="74" y="85"/>
                  </a:lnTo>
                  <a:lnTo>
                    <a:pt x="69" y="132"/>
                  </a:lnTo>
                  <a:lnTo>
                    <a:pt x="36" y="125"/>
                  </a:lnTo>
                  <a:lnTo>
                    <a:pt x="50" y="78"/>
                  </a:lnTo>
                  <a:lnTo>
                    <a:pt x="52" y="83"/>
                  </a:lnTo>
                  <a:lnTo>
                    <a:pt x="12" y="102"/>
                  </a:lnTo>
                  <a:lnTo>
                    <a:pt x="0" y="68"/>
                  </a:lnTo>
                  <a:lnTo>
                    <a:pt x="45" y="56"/>
                  </a:lnTo>
                  <a:lnTo>
                    <a:pt x="45" y="61"/>
                  </a:lnTo>
                  <a:lnTo>
                    <a:pt x="5" y="35"/>
                  </a:lnTo>
                  <a:lnTo>
                    <a:pt x="26" y="9"/>
                  </a:lnTo>
                  <a:lnTo>
                    <a:pt x="59" y="45"/>
                  </a:lnTo>
                  <a:lnTo>
                    <a:pt x="57" y="47"/>
                  </a:lnTo>
                  <a:lnTo>
                    <a:pt x="59" y="0"/>
                  </a:lnTo>
                  <a:lnTo>
                    <a:pt x="93" y="4"/>
                  </a:lnTo>
                  <a:lnTo>
                    <a:pt x="78" y="52"/>
                  </a:lnTo>
                  <a:lnTo>
                    <a:pt x="78" y="47"/>
                  </a:lnTo>
                  <a:lnTo>
                    <a:pt x="116" y="28"/>
                  </a:lnTo>
                  <a:lnTo>
                    <a:pt x="12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3458845" y="2682641"/>
              <a:ext cx="203200" cy="211138"/>
            </a:xfrm>
            <a:custGeom>
              <a:avLst/>
              <a:gdLst>
                <a:gd name="T0" fmla="*/ 123 w 128"/>
                <a:gd name="T1" fmla="*/ 92 h 133"/>
                <a:gd name="T2" fmla="*/ 81 w 128"/>
                <a:gd name="T3" fmla="*/ 83 h 133"/>
                <a:gd name="T4" fmla="*/ 81 w 128"/>
                <a:gd name="T5" fmla="*/ 78 h 133"/>
                <a:gd name="T6" fmla="*/ 102 w 128"/>
                <a:gd name="T7" fmla="*/ 121 h 133"/>
                <a:gd name="T8" fmla="*/ 71 w 128"/>
                <a:gd name="T9" fmla="*/ 133 h 133"/>
                <a:gd name="T10" fmla="*/ 59 w 128"/>
                <a:gd name="T11" fmla="*/ 88 h 133"/>
                <a:gd name="T12" fmla="*/ 62 w 128"/>
                <a:gd name="T13" fmla="*/ 88 h 133"/>
                <a:gd name="T14" fmla="*/ 36 w 128"/>
                <a:gd name="T15" fmla="*/ 128 h 133"/>
                <a:gd name="T16" fmla="*/ 12 w 128"/>
                <a:gd name="T17" fmla="*/ 109 h 133"/>
                <a:gd name="T18" fmla="*/ 45 w 128"/>
                <a:gd name="T19" fmla="*/ 71 h 133"/>
                <a:gd name="T20" fmla="*/ 45 w 128"/>
                <a:gd name="T21" fmla="*/ 76 h 133"/>
                <a:gd name="T22" fmla="*/ 0 w 128"/>
                <a:gd name="T23" fmla="*/ 76 h 133"/>
                <a:gd name="T24" fmla="*/ 5 w 128"/>
                <a:gd name="T25" fmla="*/ 40 h 133"/>
                <a:gd name="T26" fmla="*/ 52 w 128"/>
                <a:gd name="T27" fmla="*/ 52 h 133"/>
                <a:gd name="T28" fmla="*/ 48 w 128"/>
                <a:gd name="T29" fmla="*/ 57 h 133"/>
                <a:gd name="T30" fmla="*/ 26 w 128"/>
                <a:gd name="T31" fmla="*/ 14 h 133"/>
                <a:gd name="T32" fmla="*/ 57 w 128"/>
                <a:gd name="T33" fmla="*/ 0 h 133"/>
                <a:gd name="T34" fmla="*/ 69 w 128"/>
                <a:gd name="T35" fmla="*/ 47 h 133"/>
                <a:gd name="T36" fmla="*/ 66 w 128"/>
                <a:gd name="T37" fmla="*/ 47 h 133"/>
                <a:gd name="T38" fmla="*/ 90 w 128"/>
                <a:gd name="T39" fmla="*/ 7 h 133"/>
                <a:gd name="T40" fmla="*/ 116 w 128"/>
                <a:gd name="T41" fmla="*/ 26 h 133"/>
                <a:gd name="T42" fmla="*/ 83 w 128"/>
                <a:gd name="T43" fmla="*/ 62 h 133"/>
                <a:gd name="T44" fmla="*/ 85 w 128"/>
                <a:gd name="T45" fmla="*/ 57 h 133"/>
                <a:gd name="T46" fmla="*/ 128 w 128"/>
                <a:gd name="T47" fmla="*/ 57 h 133"/>
                <a:gd name="T48" fmla="*/ 123 w 128"/>
                <a:gd name="T4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3">
                  <a:moveTo>
                    <a:pt x="123" y="92"/>
                  </a:moveTo>
                  <a:lnTo>
                    <a:pt x="81" y="83"/>
                  </a:lnTo>
                  <a:lnTo>
                    <a:pt x="81" y="78"/>
                  </a:lnTo>
                  <a:lnTo>
                    <a:pt x="102" y="121"/>
                  </a:lnTo>
                  <a:lnTo>
                    <a:pt x="71" y="133"/>
                  </a:lnTo>
                  <a:lnTo>
                    <a:pt x="59" y="88"/>
                  </a:lnTo>
                  <a:lnTo>
                    <a:pt x="62" y="88"/>
                  </a:lnTo>
                  <a:lnTo>
                    <a:pt x="36" y="128"/>
                  </a:lnTo>
                  <a:lnTo>
                    <a:pt x="12" y="109"/>
                  </a:lnTo>
                  <a:lnTo>
                    <a:pt x="45" y="71"/>
                  </a:lnTo>
                  <a:lnTo>
                    <a:pt x="45" y="76"/>
                  </a:lnTo>
                  <a:lnTo>
                    <a:pt x="0" y="76"/>
                  </a:lnTo>
                  <a:lnTo>
                    <a:pt x="5" y="40"/>
                  </a:lnTo>
                  <a:lnTo>
                    <a:pt x="52" y="52"/>
                  </a:lnTo>
                  <a:lnTo>
                    <a:pt x="48" y="57"/>
                  </a:lnTo>
                  <a:lnTo>
                    <a:pt x="26" y="14"/>
                  </a:lnTo>
                  <a:lnTo>
                    <a:pt x="57" y="0"/>
                  </a:lnTo>
                  <a:lnTo>
                    <a:pt x="69" y="47"/>
                  </a:lnTo>
                  <a:lnTo>
                    <a:pt x="66" y="47"/>
                  </a:lnTo>
                  <a:lnTo>
                    <a:pt x="90" y="7"/>
                  </a:lnTo>
                  <a:lnTo>
                    <a:pt x="116" y="26"/>
                  </a:lnTo>
                  <a:lnTo>
                    <a:pt x="83" y="62"/>
                  </a:lnTo>
                  <a:lnTo>
                    <a:pt x="85" y="57"/>
                  </a:lnTo>
                  <a:lnTo>
                    <a:pt x="128" y="57"/>
                  </a:lnTo>
                  <a:lnTo>
                    <a:pt x="12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3738245" y="1993666"/>
              <a:ext cx="209550" cy="211138"/>
            </a:xfrm>
            <a:custGeom>
              <a:avLst/>
              <a:gdLst>
                <a:gd name="T0" fmla="*/ 106 w 132"/>
                <a:gd name="T1" fmla="*/ 116 h 133"/>
                <a:gd name="T2" fmla="*/ 73 w 132"/>
                <a:gd name="T3" fmla="*/ 88 h 133"/>
                <a:gd name="T4" fmla="*/ 78 w 132"/>
                <a:gd name="T5" fmla="*/ 83 h 133"/>
                <a:gd name="T6" fmla="*/ 75 w 132"/>
                <a:gd name="T7" fmla="*/ 133 h 133"/>
                <a:gd name="T8" fmla="*/ 42 w 132"/>
                <a:gd name="T9" fmla="*/ 128 h 133"/>
                <a:gd name="T10" fmla="*/ 54 w 132"/>
                <a:gd name="T11" fmla="*/ 83 h 133"/>
                <a:gd name="T12" fmla="*/ 54 w 132"/>
                <a:gd name="T13" fmla="*/ 83 h 133"/>
                <a:gd name="T14" fmla="*/ 14 w 132"/>
                <a:gd name="T15" fmla="*/ 107 h 133"/>
                <a:gd name="T16" fmla="*/ 0 w 132"/>
                <a:gd name="T17" fmla="*/ 78 h 133"/>
                <a:gd name="T18" fmla="*/ 47 w 132"/>
                <a:gd name="T19" fmla="*/ 62 h 133"/>
                <a:gd name="T20" fmla="*/ 45 w 132"/>
                <a:gd name="T21" fmla="*/ 66 h 133"/>
                <a:gd name="T22" fmla="*/ 7 w 132"/>
                <a:gd name="T23" fmla="*/ 43 h 133"/>
                <a:gd name="T24" fmla="*/ 28 w 132"/>
                <a:gd name="T25" fmla="*/ 14 h 133"/>
                <a:gd name="T26" fmla="*/ 61 w 132"/>
                <a:gd name="T27" fmla="*/ 47 h 133"/>
                <a:gd name="T28" fmla="*/ 59 w 132"/>
                <a:gd name="T29" fmla="*/ 50 h 133"/>
                <a:gd name="T30" fmla="*/ 56 w 132"/>
                <a:gd name="T31" fmla="*/ 0 h 133"/>
                <a:gd name="T32" fmla="*/ 90 w 132"/>
                <a:gd name="T33" fmla="*/ 2 h 133"/>
                <a:gd name="T34" fmla="*/ 80 w 132"/>
                <a:gd name="T35" fmla="*/ 50 h 133"/>
                <a:gd name="T36" fmla="*/ 78 w 132"/>
                <a:gd name="T37" fmla="*/ 50 h 133"/>
                <a:gd name="T38" fmla="*/ 118 w 132"/>
                <a:gd name="T39" fmla="*/ 24 h 133"/>
                <a:gd name="T40" fmla="*/ 132 w 132"/>
                <a:gd name="T41" fmla="*/ 55 h 133"/>
                <a:gd name="T42" fmla="*/ 85 w 132"/>
                <a:gd name="T43" fmla="*/ 69 h 133"/>
                <a:gd name="T44" fmla="*/ 90 w 132"/>
                <a:gd name="T45" fmla="*/ 66 h 133"/>
                <a:gd name="T46" fmla="*/ 128 w 132"/>
                <a:gd name="T47" fmla="*/ 88 h 133"/>
                <a:gd name="T48" fmla="*/ 106 w 132"/>
                <a:gd name="T49" fmla="*/ 1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133">
                  <a:moveTo>
                    <a:pt x="106" y="116"/>
                  </a:moveTo>
                  <a:lnTo>
                    <a:pt x="73" y="88"/>
                  </a:lnTo>
                  <a:lnTo>
                    <a:pt x="78" y="83"/>
                  </a:lnTo>
                  <a:lnTo>
                    <a:pt x="75" y="133"/>
                  </a:lnTo>
                  <a:lnTo>
                    <a:pt x="42" y="128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14" y="107"/>
                  </a:lnTo>
                  <a:lnTo>
                    <a:pt x="0" y="78"/>
                  </a:lnTo>
                  <a:lnTo>
                    <a:pt x="47" y="62"/>
                  </a:lnTo>
                  <a:lnTo>
                    <a:pt x="45" y="66"/>
                  </a:lnTo>
                  <a:lnTo>
                    <a:pt x="7" y="43"/>
                  </a:lnTo>
                  <a:lnTo>
                    <a:pt x="28" y="14"/>
                  </a:lnTo>
                  <a:lnTo>
                    <a:pt x="61" y="47"/>
                  </a:lnTo>
                  <a:lnTo>
                    <a:pt x="59" y="50"/>
                  </a:lnTo>
                  <a:lnTo>
                    <a:pt x="56" y="0"/>
                  </a:lnTo>
                  <a:lnTo>
                    <a:pt x="90" y="2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118" y="24"/>
                  </a:lnTo>
                  <a:lnTo>
                    <a:pt x="132" y="55"/>
                  </a:lnTo>
                  <a:lnTo>
                    <a:pt x="85" y="69"/>
                  </a:lnTo>
                  <a:lnTo>
                    <a:pt x="90" y="66"/>
                  </a:lnTo>
                  <a:lnTo>
                    <a:pt x="128" y="88"/>
                  </a:lnTo>
                  <a:lnTo>
                    <a:pt x="106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18"/>
            <p:cNvSpPr>
              <a:spLocks noChangeShapeType="1"/>
            </p:cNvSpPr>
            <p:nvPr/>
          </p:nvSpPr>
          <p:spPr bwMode="auto">
            <a:xfrm flipH="1">
              <a:off x="4641533" y="2200041"/>
              <a:ext cx="922338" cy="1597025"/>
            </a:xfrm>
            <a:prstGeom prst="line">
              <a:avLst/>
            </a:prstGeom>
            <a:grpFill/>
            <a:ln w="254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517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>
            <a:spLocks noChangeAspect="1"/>
          </p:cNvSpPr>
          <p:nvPr/>
        </p:nvSpPr>
        <p:spPr>
          <a:xfrm>
            <a:off x="1390650" y="3978588"/>
            <a:ext cx="5040000" cy="50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Your daily dose of entertainment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6</a:t>
            </a:fld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et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,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efficitur</a:t>
            </a:r>
            <a:r>
              <a:rPr lang="en-US" dirty="0"/>
              <a:t> vitae </a:t>
            </a:r>
            <a:r>
              <a:rPr lang="en-US" dirty="0" err="1"/>
              <a:t>lectus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ante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efficitur</a:t>
            </a:r>
            <a:r>
              <a:rPr lang="en-US" dirty="0"/>
              <a:t> tempus </a:t>
            </a:r>
            <a:r>
              <a:rPr lang="en-US" dirty="0" err="1"/>
              <a:t>quis</a:t>
            </a:r>
            <a:r>
              <a:rPr lang="en-US" dirty="0"/>
              <a:t>.</a:t>
            </a:r>
          </a:p>
        </p:txBody>
      </p:sp>
      <p:sp>
        <p:nvSpPr>
          <p:cNvPr id="15" name="Line 18"/>
          <p:cNvSpPr>
            <a:spLocks noChangeAspect="1" noChangeShapeType="1"/>
          </p:cNvSpPr>
          <p:nvPr/>
        </p:nvSpPr>
        <p:spPr bwMode="auto">
          <a:xfrm flipH="1">
            <a:off x="18912263" y="1218712"/>
            <a:ext cx="413817" cy="72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935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  <p:bldP spid="5" grpId="0"/>
      <p:bldP spid="6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8" name="Rectangle 7"/>
          <p:cNvSpPr/>
          <p:nvPr/>
        </p:nvSpPr>
        <p:spPr>
          <a:xfrm>
            <a:off x="-2" y="0"/>
            <a:ext cx="15071725" cy="13716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1390650" y="3978588"/>
            <a:ext cx="5040000" cy="504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Start expecting more and more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7</a:t>
            </a:fld>
            <a:endParaRPr lang="x-none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lvl="0"/>
            <a:r>
              <a:rPr lang="en-US" dirty="0" err="1"/>
              <a:t>Duis</a:t>
            </a:r>
            <a:r>
              <a:rPr lang="en-US" dirty="0"/>
              <a:t> non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, 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ac </a:t>
            </a:r>
            <a:r>
              <a:rPr lang="en-US" dirty="0" err="1"/>
              <a:t>pretium</a:t>
            </a:r>
            <a:r>
              <a:rPr lang="en-US" dirty="0"/>
              <a:t> mi.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pharetra ligula, non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Integer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smtClean="0"/>
              <a:t>dictum</a:t>
            </a:r>
            <a:r>
              <a:rPr lang="uk-UA" dirty="0" smtClean="0"/>
              <a:t> </a:t>
            </a:r>
            <a:r>
              <a:rPr lang="en-US" dirty="0" err="1"/>
              <a:t>vulputate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" name="Picture Placeholder 29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557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The creation tool your brand needs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8</a:t>
            </a:fld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Ut tristique et egestas quis ipsum suspendisse ultrices gravida. Dignism enim sit amet venenatis.</a:t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r>
              <a:rPr lang="pt-BR" dirty="0"/>
              <a:t>Id cursus metus aliquam eleifend mi in nulla posuere. Quam nec nam aliquam sem et tortor.</a:t>
            </a:r>
            <a:endParaRPr lang="ru-RU" dirty="0"/>
          </a:p>
        </p:txBody>
      </p:sp>
      <p:sp>
        <p:nvSpPr>
          <p:cNvPr id="9" name="Line 18"/>
          <p:cNvSpPr>
            <a:spLocks noChangeAspect="1" noChangeShapeType="1"/>
          </p:cNvSpPr>
          <p:nvPr/>
        </p:nvSpPr>
        <p:spPr bwMode="auto">
          <a:xfrm flipH="1">
            <a:off x="6008733" y="7913255"/>
            <a:ext cx="1655265" cy="288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8"/>
          <p:cNvSpPr>
            <a:spLocks noChangeAspect="1" noChangeShapeType="1"/>
          </p:cNvSpPr>
          <p:nvPr/>
        </p:nvSpPr>
        <p:spPr bwMode="auto">
          <a:xfrm flipH="1">
            <a:off x="19619834" y="1218712"/>
            <a:ext cx="413817" cy="72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882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0" name="Rectangle 9"/>
          <p:cNvSpPr/>
          <p:nvPr/>
        </p:nvSpPr>
        <p:spPr>
          <a:xfrm>
            <a:off x="9310688" y="0"/>
            <a:ext cx="15071725" cy="13716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lvl="0"/>
            <a:r>
              <a:rPr lang="en-US" dirty="0"/>
              <a:t>Adding creativity </a:t>
            </a:r>
            <a:br>
              <a:rPr lang="en-US" dirty="0"/>
            </a:br>
            <a:r>
              <a:rPr lang="en-US" dirty="0"/>
              <a:t>in communications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E09A60F7-EEC2-4499-844E-8E35AC8BC615}" type="slidenum">
              <a:rPr lang="x-none" smtClean="0"/>
              <a:pPr/>
              <a:t>9</a:t>
            </a:fld>
            <a:endParaRPr lang="x-none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pt-BR" dirty="0"/>
              <a:t>Nunc a lacus ligula. Ut accumsan eros at eros vulputate tempor. Cras quis sapien auctor.</a:t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r>
              <a:rPr lang="pt-BR" dirty="0"/>
              <a:t>Interdum et malesuada fames ac ante ipsum primis in faucibus. Nullam faucibus feugiat urna.</a:t>
            </a:r>
            <a:endParaRPr lang="ru-RU" dirty="0"/>
          </a:p>
        </p:txBody>
      </p:sp>
      <p:sp>
        <p:nvSpPr>
          <p:cNvPr id="28" name="Line 18"/>
          <p:cNvSpPr>
            <a:spLocks noChangeAspect="1" noChangeShapeType="1"/>
          </p:cNvSpPr>
          <p:nvPr/>
        </p:nvSpPr>
        <p:spPr bwMode="auto">
          <a:xfrm flipH="1">
            <a:off x="6008733" y="7913255"/>
            <a:ext cx="1655265" cy="2880000"/>
          </a:xfrm>
          <a:prstGeom prst="line">
            <a:avLst/>
          </a:pr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" name="Picture Placeholder 29"/>
          <p:cNvPicPr>
            <a:picLocks noGrp="1" noChangeAspect="1"/>
          </p:cNvPicPr>
          <p:nvPr>
            <p:ph type="pic" sz="quarter" idx="3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942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96">
      <a:dk1>
        <a:srgbClr val="23303E"/>
      </a:dk1>
      <a:lt1>
        <a:srgbClr val="FFFFFF"/>
      </a:lt1>
      <a:dk2>
        <a:srgbClr val="505B66"/>
      </a:dk2>
      <a:lt2>
        <a:srgbClr val="EFEFEF"/>
      </a:lt2>
      <a:accent1>
        <a:srgbClr val="FEFCFD"/>
      </a:accent1>
      <a:accent2>
        <a:srgbClr val="683AB7"/>
      </a:accent2>
      <a:accent3>
        <a:srgbClr val="FFD800"/>
      </a:accent3>
      <a:accent4>
        <a:srgbClr val="F56902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6">
      <a:majorFont>
        <a:latin typeface="Prata Regular"/>
        <a:ea typeface=""/>
        <a:cs typeface=""/>
      </a:majorFont>
      <a:minorFont>
        <a:latin typeface="Quicksand Regular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5310</TotalTime>
  <Words>1453</Words>
  <Application>Microsoft Office PowerPoint</Application>
  <PresentationFormat>Custom</PresentationFormat>
  <Paragraphs>334</Paragraphs>
  <Slides>51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Arial</vt:lpstr>
      <vt:lpstr>Font Awesome 5 Free Regular</vt:lpstr>
      <vt:lpstr>Font Awesome 5 Brands Regular</vt:lpstr>
      <vt:lpstr>Font Awesome 5 Free Solid</vt:lpstr>
      <vt:lpstr>Quicksand Regular</vt:lpstr>
      <vt:lpstr>Josefin Sans</vt:lpstr>
      <vt:lpstr>Calibri</vt:lpstr>
      <vt:lpstr>Prata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Oleksandr</dc:creator>
  <cp:lastModifiedBy>Sasha</cp:lastModifiedBy>
  <cp:revision>207</cp:revision>
  <dcterms:created xsi:type="dcterms:W3CDTF">2021-04-21T07:42:42Z</dcterms:created>
  <dcterms:modified xsi:type="dcterms:W3CDTF">2022-01-31T17:00:13Z</dcterms:modified>
</cp:coreProperties>
</file>