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handoutMasterIdLst>
    <p:handoutMasterId r:id="rId42"/>
  </p:handoutMasterIdLst>
  <p:sldIdLst>
    <p:sldId id="256" r:id="rId2"/>
    <p:sldId id="257" r:id="rId3"/>
    <p:sldId id="258" r:id="rId4"/>
    <p:sldId id="259" r:id="rId5"/>
    <p:sldId id="260" r:id="rId6"/>
    <p:sldId id="261" r:id="rId7"/>
    <p:sldId id="296" r:id="rId8"/>
    <p:sldId id="264" r:id="rId9"/>
    <p:sldId id="267" r:id="rId10"/>
    <p:sldId id="266" r:id="rId11"/>
    <p:sldId id="268" r:id="rId12"/>
    <p:sldId id="269" r:id="rId13"/>
    <p:sldId id="270" r:id="rId14"/>
    <p:sldId id="271" r:id="rId15"/>
    <p:sldId id="297" r:id="rId16"/>
    <p:sldId id="272" r:id="rId17"/>
    <p:sldId id="273" r:id="rId18"/>
    <p:sldId id="284" r:id="rId19"/>
    <p:sldId id="286" r:id="rId20"/>
    <p:sldId id="285" r:id="rId21"/>
    <p:sldId id="274" r:id="rId22"/>
    <p:sldId id="275" r:id="rId23"/>
    <p:sldId id="276" r:id="rId24"/>
    <p:sldId id="277" r:id="rId25"/>
    <p:sldId id="278" r:id="rId26"/>
    <p:sldId id="279" r:id="rId27"/>
    <p:sldId id="280" r:id="rId28"/>
    <p:sldId id="281" r:id="rId29"/>
    <p:sldId id="282" r:id="rId30"/>
    <p:sldId id="283" r:id="rId31"/>
    <p:sldId id="298" r:id="rId32"/>
    <p:sldId id="287" r:id="rId33"/>
    <p:sldId id="288" r:id="rId34"/>
    <p:sldId id="289" r:id="rId35"/>
    <p:sldId id="292" r:id="rId36"/>
    <p:sldId id="293" r:id="rId37"/>
    <p:sldId id="290" r:id="rId38"/>
    <p:sldId id="291" r:id="rId39"/>
    <p:sldId id="294" r:id="rId40"/>
    <p:sldId id="295"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8616D"/>
    <a:srgbClr val="0C1056"/>
    <a:srgbClr val="BBCCDC"/>
    <a:srgbClr val="F79E8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8328"/>
    <p:restoredTop sz="95827"/>
  </p:normalViewPr>
  <p:slideViewPr>
    <p:cSldViewPr snapToGrid="0" snapToObjects="1">
      <p:cViewPr varScale="1">
        <p:scale>
          <a:sx n="117" d="100"/>
          <a:sy n="117" d="100"/>
        </p:scale>
        <p:origin x="208" y="320"/>
      </p:cViewPr>
      <p:guideLst/>
    </p:cSldViewPr>
  </p:slideViewPr>
  <p:notesTextViewPr>
    <p:cViewPr>
      <p:scale>
        <a:sx n="1" d="1"/>
        <a:sy n="1" d="1"/>
      </p:scale>
      <p:origin x="0" y="0"/>
    </p:cViewPr>
  </p:notesTextViewPr>
  <p:sorterViewPr>
    <p:cViewPr>
      <p:scale>
        <a:sx n="130" d="100"/>
        <a:sy n="130" d="100"/>
      </p:scale>
      <p:origin x="0" y="0"/>
    </p:cViewPr>
  </p:sorterViewPr>
  <p:notesViewPr>
    <p:cSldViewPr snapToGrid="0" snapToObjects="1">
      <p:cViewPr varScale="1">
        <p:scale>
          <a:sx n="96" d="100"/>
          <a:sy n="96" d="100"/>
        </p:scale>
        <p:origin x="3688"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D8047D2-FE3B-134D-BBCE-5E0F8031A6E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57EE0E0-D389-D843-9E76-3102E214306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8411536-4653-9C41-8ADE-FDD3E5D308B6}" type="datetimeFigureOut">
              <a:t>7/9/21</a:t>
            </a:fld>
            <a:endParaRPr lang="en-US"/>
          </a:p>
        </p:txBody>
      </p:sp>
      <p:sp>
        <p:nvSpPr>
          <p:cNvPr id="4" name="Footer Placeholder 3">
            <a:extLst>
              <a:ext uri="{FF2B5EF4-FFF2-40B4-BE49-F238E27FC236}">
                <a16:creationId xmlns:a16="http://schemas.microsoft.com/office/drawing/2014/main" id="{77430D20-207C-EB45-826B-96E70C12056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20D3996-16BD-CA45-8444-EEFD67B6504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F6205A9-0543-5C4B-BCD6-22A2686EE903}" type="slidenum">
              <a:t>‹#›</a:t>
            </a:fld>
            <a:endParaRPr lang="en-US"/>
          </a:p>
        </p:txBody>
      </p:sp>
    </p:spTree>
    <p:extLst>
      <p:ext uri="{BB962C8B-B14F-4D97-AF65-F5344CB8AC3E}">
        <p14:creationId xmlns:p14="http://schemas.microsoft.com/office/powerpoint/2010/main" val="76633812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ayout 1">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5143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ayout 10">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28E1918-F716-6945-99C9-539F946EC661}"/>
              </a:ext>
            </a:extLst>
          </p:cNvPr>
          <p:cNvSpPr>
            <a:spLocks noGrp="1"/>
          </p:cNvSpPr>
          <p:nvPr>
            <p:ph type="pic" sz="quarter" idx="10"/>
          </p:nvPr>
        </p:nvSpPr>
        <p:spPr>
          <a:xfrm>
            <a:off x="0" y="1384463"/>
            <a:ext cx="5185458" cy="4287132"/>
          </a:xfrm>
          <a:custGeom>
            <a:avLst/>
            <a:gdLst>
              <a:gd name="connsiteX0" fmla="*/ 0 w 5185458"/>
              <a:gd name="connsiteY0" fmla="*/ 0 h 4287132"/>
              <a:gd name="connsiteX1" fmla="*/ 5185458 w 5185458"/>
              <a:gd name="connsiteY1" fmla="*/ 0 h 4287132"/>
              <a:gd name="connsiteX2" fmla="*/ 5185458 w 5185458"/>
              <a:gd name="connsiteY2" fmla="*/ 4287132 h 4287132"/>
              <a:gd name="connsiteX3" fmla="*/ 0 w 5185458"/>
              <a:gd name="connsiteY3" fmla="*/ 4287132 h 4287132"/>
            </a:gdLst>
            <a:ahLst/>
            <a:cxnLst>
              <a:cxn ang="0">
                <a:pos x="connsiteX0" y="connsiteY0"/>
              </a:cxn>
              <a:cxn ang="0">
                <a:pos x="connsiteX1" y="connsiteY1"/>
              </a:cxn>
              <a:cxn ang="0">
                <a:pos x="connsiteX2" y="connsiteY2"/>
              </a:cxn>
              <a:cxn ang="0">
                <a:pos x="connsiteX3" y="connsiteY3"/>
              </a:cxn>
            </a:cxnLst>
            <a:rect l="l" t="t" r="r" b="b"/>
            <a:pathLst>
              <a:path w="5185458" h="4287132">
                <a:moveTo>
                  <a:pt x="0" y="0"/>
                </a:moveTo>
                <a:lnTo>
                  <a:pt x="5185458" y="0"/>
                </a:lnTo>
                <a:lnTo>
                  <a:pt x="5185458" y="4287132"/>
                </a:lnTo>
                <a:lnTo>
                  <a:pt x="0" y="4287132"/>
                </a:ln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294917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yout 11">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15B13F4-FA31-6C4C-A68F-E9F6B7F8733D}"/>
              </a:ext>
            </a:extLst>
          </p:cNvPr>
          <p:cNvSpPr>
            <a:spLocks noGrp="1"/>
          </p:cNvSpPr>
          <p:nvPr>
            <p:ph type="pic" sz="quarter" idx="10"/>
          </p:nvPr>
        </p:nvSpPr>
        <p:spPr>
          <a:xfrm>
            <a:off x="5590572" y="1206661"/>
            <a:ext cx="4444678" cy="4444678"/>
          </a:xfrm>
          <a:custGeom>
            <a:avLst/>
            <a:gdLst>
              <a:gd name="connsiteX0" fmla="*/ 0 w 4444678"/>
              <a:gd name="connsiteY0" fmla="*/ 0 h 4444678"/>
              <a:gd name="connsiteX1" fmla="*/ 4444678 w 4444678"/>
              <a:gd name="connsiteY1" fmla="*/ 0 h 4444678"/>
              <a:gd name="connsiteX2" fmla="*/ 4444678 w 4444678"/>
              <a:gd name="connsiteY2" fmla="*/ 4444678 h 4444678"/>
              <a:gd name="connsiteX3" fmla="*/ 0 w 4444678"/>
              <a:gd name="connsiteY3" fmla="*/ 4444678 h 4444678"/>
            </a:gdLst>
            <a:ahLst/>
            <a:cxnLst>
              <a:cxn ang="0">
                <a:pos x="connsiteX0" y="connsiteY0"/>
              </a:cxn>
              <a:cxn ang="0">
                <a:pos x="connsiteX1" y="connsiteY1"/>
              </a:cxn>
              <a:cxn ang="0">
                <a:pos x="connsiteX2" y="connsiteY2"/>
              </a:cxn>
              <a:cxn ang="0">
                <a:pos x="connsiteX3" y="connsiteY3"/>
              </a:cxn>
            </a:cxnLst>
            <a:rect l="l" t="t" r="r" b="b"/>
            <a:pathLst>
              <a:path w="4444678" h="4444678">
                <a:moveTo>
                  <a:pt x="0" y="0"/>
                </a:moveTo>
                <a:lnTo>
                  <a:pt x="4444678" y="0"/>
                </a:lnTo>
                <a:lnTo>
                  <a:pt x="4444678" y="4444678"/>
                </a:lnTo>
                <a:lnTo>
                  <a:pt x="0" y="4444678"/>
                </a:ln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1889361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yout 12">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CF9AF40-27BC-8449-8BC2-A9DF7A997CD6}"/>
              </a:ext>
            </a:extLst>
          </p:cNvPr>
          <p:cNvSpPr>
            <a:spLocks noGrp="1"/>
          </p:cNvSpPr>
          <p:nvPr>
            <p:ph type="pic" sz="quarter" idx="10"/>
          </p:nvPr>
        </p:nvSpPr>
        <p:spPr>
          <a:xfrm>
            <a:off x="983402" y="1061122"/>
            <a:ext cx="7128967" cy="4735756"/>
          </a:xfrm>
          <a:custGeom>
            <a:avLst/>
            <a:gdLst>
              <a:gd name="connsiteX0" fmla="*/ 164283 w 7128967"/>
              <a:gd name="connsiteY0" fmla="*/ 0 h 4735756"/>
              <a:gd name="connsiteX1" fmla="*/ 6964684 w 7128967"/>
              <a:gd name="connsiteY1" fmla="*/ 0 h 4735756"/>
              <a:gd name="connsiteX2" fmla="*/ 7128967 w 7128967"/>
              <a:gd name="connsiteY2" fmla="*/ 164283 h 4735756"/>
              <a:gd name="connsiteX3" fmla="*/ 7128967 w 7128967"/>
              <a:gd name="connsiteY3" fmla="*/ 4571473 h 4735756"/>
              <a:gd name="connsiteX4" fmla="*/ 6964684 w 7128967"/>
              <a:gd name="connsiteY4" fmla="*/ 4735756 h 4735756"/>
              <a:gd name="connsiteX5" fmla="*/ 164283 w 7128967"/>
              <a:gd name="connsiteY5" fmla="*/ 4735756 h 4735756"/>
              <a:gd name="connsiteX6" fmla="*/ 0 w 7128967"/>
              <a:gd name="connsiteY6" fmla="*/ 4571473 h 4735756"/>
              <a:gd name="connsiteX7" fmla="*/ 0 w 7128967"/>
              <a:gd name="connsiteY7" fmla="*/ 164283 h 4735756"/>
              <a:gd name="connsiteX8" fmla="*/ 164283 w 7128967"/>
              <a:gd name="connsiteY8" fmla="*/ 0 h 473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28967" h="4735756">
                <a:moveTo>
                  <a:pt x="164283" y="0"/>
                </a:moveTo>
                <a:lnTo>
                  <a:pt x="6964684" y="0"/>
                </a:lnTo>
                <a:cubicBezTo>
                  <a:pt x="7055415" y="0"/>
                  <a:pt x="7128967" y="73552"/>
                  <a:pt x="7128967" y="164283"/>
                </a:cubicBezTo>
                <a:lnTo>
                  <a:pt x="7128967" y="4571473"/>
                </a:lnTo>
                <a:cubicBezTo>
                  <a:pt x="7128967" y="4662204"/>
                  <a:pt x="7055415" y="4735756"/>
                  <a:pt x="6964684" y="4735756"/>
                </a:cubicBezTo>
                <a:lnTo>
                  <a:pt x="164283" y="4735756"/>
                </a:lnTo>
                <a:cubicBezTo>
                  <a:pt x="73552" y="4735756"/>
                  <a:pt x="0" y="4662204"/>
                  <a:pt x="0" y="4571473"/>
                </a:cubicBezTo>
                <a:lnTo>
                  <a:pt x="0" y="164283"/>
                </a:lnTo>
                <a:cubicBezTo>
                  <a:pt x="0" y="73552"/>
                  <a:pt x="73552" y="0"/>
                  <a:pt x="164283" y="0"/>
                </a:cubicBez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2563120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yout 13">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3DB821C-0BAA-FF47-87CB-8A72C19065B6}"/>
              </a:ext>
            </a:extLst>
          </p:cNvPr>
          <p:cNvSpPr>
            <a:spLocks noGrp="1"/>
          </p:cNvSpPr>
          <p:nvPr>
            <p:ph type="pic" sz="quarter" idx="10"/>
          </p:nvPr>
        </p:nvSpPr>
        <p:spPr>
          <a:xfrm>
            <a:off x="4247995" y="983849"/>
            <a:ext cx="4085865" cy="5874152"/>
          </a:xfrm>
          <a:custGeom>
            <a:avLst/>
            <a:gdLst>
              <a:gd name="connsiteX0" fmla="*/ 0 w 4085865"/>
              <a:gd name="connsiteY0" fmla="*/ 0 h 5874152"/>
              <a:gd name="connsiteX1" fmla="*/ 2959106 w 4085865"/>
              <a:gd name="connsiteY1" fmla="*/ 0 h 5874152"/>
              <a:gd name="connsiteX2" fmla="*/ 4085865 w 4085865"/>
              <a:gd name="connsiteY2" fmla="*/ 1126759 h 5874152"/>
              <a:gd name="connsiteX3" fmla="*/ 4085865 w 4085865"/>
              <a:gd name="connsiteY3" fmla="*/ 5874152 h 5874152"/>
              <a:gd name="connsiteX4" fmla="*/ 0 w 4085865"/>
              <a:gd name="connsiteY4" fmla="*/ 5874152 h 5874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5865" h="5874152">
                <a:moveTo>
                  <a:pt x="0" y="0"/>
                </a:moveTo>
                <a:lnTo>
                  <a:pt x="2959106" y="0"/>
                </a:lnTo>
                <a:cubicBezTo>
                  <a:pt x="3581398" y="0"/>
                  <a:pt x="4085865" y="504467"/>
                  <a:pt x="4085865" y="1126759"/>
                </a:cubicBezTo>
                <a:lnTo>
                  <a:pt x="4085865" y="5874152"/>
                </a:lnTo>
                <a:lnTo>
                  <a:pt x="0" y="5874152"/>
                </a:ln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13266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yout 14">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5DEB5ADE-BA81-FF42-AFF7-BFD823F9D074}"/>
              </a:ext>
            </a:extLst>
          </p:cNvPr>
          <p:cNvSpPr>
            <a:spLocks noGrp="1"/>
          </p:cNvSpPr>
          <p:nvPr>
            <p:ph type="pic" sz="quarter" idx="11"/>
          </p:nvPr>
        </p:nvSpPr>
        <p:spPr>
          <a:xfrm>
            <a:off x="277793" y="4109013"/>
            <a:ext cx="3669175" cy="2748987"/>
          </a:xfrm>
          <a:custGeom>
            <a:avLst/>
            <a:gdLst>
              <a:gd name="connsiteX0" fmla="*/ 0 w 3669175"/>
              <a:gd name="connsiteY0" fmla="*/ 0 h 2748987"/>
              <a:gd name="connsiteX1" fmla="*/ 3669175 w 3669175"/>
              <a:gd name="connsiteY1" fmla="*/ 0 h 2748987"/>
              <a:gd name="connsiteX2" fmla="*/ 3669175 w 3669175"/>
              <a:gd name="connsiteY2" fmla="*/ 2748987 h 2748987"/>
              <a:gd name="connsiteX3" fmla="*/ 0 w 3669175"/>
              <a:gd name="connsiteY3" fmla="*/ 2748987 h 2748987"/>
            </a:gdLst>
            <a:ahLst/>
            <a:cxnLst>
              <a:cxn ang="0">
                <a:pos x="connsiteX0" y="connsiteY0"/>
              </a:cxn>
              <a:cxn ang="0">
                <a:pos x="connsiteX1" y="connsiteY1"/>
              </a:cxn>
              <a:cxn ang="0">
                <a:pos x="connsiteX2" y="connsiteY2"/>
              </a:cxn>
              <a:cxn ang="0">
                <a:pos x="connsiteX3" y="connsiteY3"/>
              </a:cxn>
            </a:cxnLst>
            <a:rect l="l" t="t" r="r" b="b"/>
            <a:pathLst>
              <a:path w="3669175" h="2748987">
                <a:moveTo>
                  <a:pt x="0" y="0"/>
                </a:moveTo>
                <a:lnTo>
                  <a:pt x="3669175" y="0"/>
                </a:lnTo>
                <a:lnTo>
                  <a:pt x="3669175" y="2748987"/>
                </a:lnTo>
                <a:lnTo>
                  <a:pt x="0" y="2748987"/>
                </a:ln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11" name="Picture Placeholder 10">
            <a:extLst>
              <a:ext uri="{FF2B5EF4-FFF2-40B4-BE49-F238E27FC236}">
                <a16:creationId xmlns:a16="http://schemas.microsoft.com/office/drawing/2014/main" id="{A87F870B-B639-3C44-B59D-19C4FE2C83EF}"/>
              </a:ext>
            </a:extLst>
          </p:cNvPr>
          <p:cNvSpPr>
            <a:spLocks noGrp="1"/>
          </p:cNvSpPr>
          <p:nvPr>
            <p:ph type="pic" sz="quarter" idx="12"/>
          </p:nvPr>
        </p:nvSpPr>
        <p:spPr>
          <a:xfrm>
            <a:off x="8669439" y="266217"/>
            <a:ext cx="3522562" cy="6366077"/>
          </a:xfrm>
          <a:custGeom>
            <a:avLst/>
            <a:gdLst>
              <a:gd name="connsiteX0" fmla="*/ 0 w 3522562"/>
              <a:gd name="connsiteY0" fmla="*/ 0 h 6366077"/>
              <a:gd name="connsiteX1" fmla="*/ 3522562 w 3522562"/>
              <a:gd name="connsiteY1" fmla="*/ 0 h 6366077"/>
              <a:gd name="connsiteX2" fmla="*/ 3522562 w 3522562"/>
              <a:gd name="connsiteY2" fmla="*/ 6366077 h 6366077"/>
              <a:gd name="connsiteX3" fmla="*/ 0 w 3522562"/>
              <a:gd name="connsiteY3" fmla="*/ 6366077 h 6366077"/>
            </a:gdLst>
            <a:ahLst/>
            <a:cxnLst>
              <a:cxn ang="0">
                <a:pos x="connsiteX0" y="connsiteY0"/>
              </a:cxn>
              <a:cxn ang="0">
                <a:pos x="connsiteX1" y="connsiteY1"/>
              </a:cxn>
              <a:cxn ang="0">
                <a:pos x="connsiteX2" y="connsiteY2"/>
              </a:cxn>
              <a:cxn ang="0">
                <a:pos x="connsiteX3" y="connsiteY3"/>
              </a:cxn>
            </a:cxnLst>
            <a:rect l="l" t="t" r="r" b="b"/>
            <a:pathLst>
              <a:path w="3522562" h="6366077">
                <a:moveTo>
                  <a:pt x="0" y="0"/>
                </a:moveTo>
                <a:lnTo>
                  <a:pt x="3522562" y="0"/>
                </a:lnTo>
                <a:lnTo>
                  <a:pt x="3522562" y="6366077"/>
                </a:lnTo>
                <a:lnTo>
                  <a:pt x="0" y="6366077"/>
                </a:ln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9" name="Picture Placeholder 8">
            <a:extLst>
              <a:ext uri="{FF2B5EF4-FFF2-40B4-BE49-F238E27FC236}">
                <a16:creationId xmlns:a16="http://schemas.microsoft.com/office/drawing/2014/main" id="{62BB64DD-C42B-DD4F-9E10-6714F1BE0BB2}"/>
              </a:ext>
            </a:extLst>
          </p:cNvPr>
          <p:cNvSpPr>
            <a:spLocks noGrp="1"/>
          </p:cNvSpPr>
          <p:nvPr>
            <p:ph type="pic" sz="quarter" idx="10"/>
          </p:nvPr>
        </p:nvSpPr>
        <p:spPr>
          <a:xfrm>
            <a:off x="277793" y="266218"/>
            <a:ext cx="3669175" cy="3669175"/>
          </a:xfrm>
          <a:custGeom>
            <a:avLst/>
            <a:gdLst>
              <a:gd name="connsiteX0" fmla="*/ 0 w 3669175"/>
              <a:gd name="connsiteY0" fmla="*/ 0 h 3669175"/>
              <a:gd name="connsiteX1" fmla="*/ 3669175 w 3669175"/>
              <a:gd name="connsiteY1" fmla="*/ 0 h 3669175"/>
              <a:gd name="connsiteX2" fmla="*/ 3669175 w 3669175"/>
              <a:gd name="connsiteY2" fmla="*/ 3669175 h 3669175"/>
              <a:gd name="connsiteX3" fmla="*/ 0 w 3669175"/>
              <a:gd name="connsiteY3" fmla="*/ 3669175 h 3669175"/>
            </a:gdLst>
            <a:ahLst/>
            <a:cxnLst>
              <a:cxn ang="0">
                <a:pos x="connsiteX0" y="connsiteY0"/>
              </a:cxn>
              <a:cxn ang="0">
                <a:pos x="connsiteX1" y="connsiteY1"/>
              </a:cxn>
              <a:cxn ang="0">
                <a:pos x="connsiteX2" y="connsiteY2"/>
              </a:cxn>
              <a:cxn ang="0">
                <a:pos x="connsiteX3" y="connsiteY3"/>
              </a:cxn>
            </a:cxnLst>
            <a:rect l="l" t="t" r="r" b="b"/>
            <a:pathLst>
              <a:path w="3669175" h="3669175">
                <a:moveTo>
                  <a:pt x="0" y="0"/>
                </a:moveTo>
                <a:lnTo>
                  <a:pt x="3669175" y="0"/>
                </a:lnTo>
                <a:lnTo>
                  <a:pt x="3669175" y="3669175"/>
                </a:lnTo>
                <a:lnTo>
                  <a:pt x="0" y="3669175"/>
                </a:ln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9816445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ayout 15">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3A3739C-0A15-B942-AF1B-497E8435828A}"/>
              </a:ext>
            </a:extLst>
          </p:cNvPr>
          <p:cNvSpPr>
            <a:spLocks noGrp="1"/>
          </p:cNvSpPr>
          <p:nvPr>
            <p:ph type="pic" sz="quarter" idx="11"/>
          </p:nvPr>
        </p:nvSpPr>
        <p:spPr>
          <a:xfrm>
            <a:off x="4258503" y="3958542"/>
            <a:ext cx="3088512" cy="2899459"/>
          </a:xfrm>
          <a:custGeom>
            <a:avLst/>
            <a:gdLst>
              <a:gd name="connsiteX0" fmla="*/ 0 w 3088512"/>
              <a:gd name="connsiteY0" fmla="*/ 0 h 2899459"/>
              <a:gd name="connsiteX1" fmla="*/ 1638782 w 3088512"/>
              <a:gd name="connsiteY1" fmla="*/ 0 h 2899459"/>
              <a:gd name="connsiteX2" fmla="*/ 3088512 w 3088512"/>
              <a:gd name="connsiteY2" fmla="*/ 1449730 h 2899459"/>
              <a:gd name="connsiteX3" fmla="*/ 3088511 w 3088512"/>
              <a:gd name="connsiteY3" fmla="*/ 2899459 h 2899459"/>
              <a:gd name="connsiteX4" fmla="*/ 0 w 3088512"/>
              <a:gd name="connsiteY4" fmla="*/ 2899459 h 2899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512" h="2899459">
                <a:moveTo>
                  <a:pt x="0" y="0"/>
                </a:moveTo>
                <a:lnTo>
                  <a:pt x="1638782" y="0"/>
                </a:lnTo>
                <a:cubicBezTo>
                  <a:pt x="2439446" y="0"/>
                  <a:pt x="3088512" y="649066"/>
                  <a:pt x="3088512" y="1449730"/>
                </a:cubicBezTo>
                <a:cubicBezTo>
                  <a:pt x="3088512" y="1932973"/>
                  <a:pt x="3088511" y="2416216"/>
                  <a:pt x="3088511" y="2899459"/>
                </a:cubicBezTo>
                <a:lnTo>
                  <a:pt x="0" y="2899459"/>
                </a:ln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13" name="Picture Placeholder 12">
            <a:extLst>
              <a:ext uri="{FF2B5EF4-FFF2-40B4-BE49-F238E27FC236}">
                <a16:creationId xmlns:a16="http://schemas.microsoft.com/office/drawing/2014/main" id="{15A66B74-19D7-E94E-9ED8-46DD1B4061F0}"/>
              </a:ext>
            </a:extLst>
          </p:cNvPr>
          <p:cNvSpPr>
            <a:spLocks noGrp="1"/>
          </p:cNvSpPr>
          <p:nvPr>
            <p:ph type="pic" sz="quarter" idx="12"/>
          </p:nvPr>
        </p:nvSpPr>
        <p:spPr>
          <a:xfrm>
            <a:off x="8144687" y="3958541"/>
            <a:ext cx="3088512" cy="2899459"/>
          </a:xfrm>
          <a:custGeom>
            <a:avLst/>
            <a:gdLst>
              <a:gd name="connsiteX0" fmla="*/ 0 w 3088512"/>
              <a:gd name="connsiteY0" fmla="*/ 0 h 2899459"/>
              <a:gd name="connsiteX1" fmla="*/ 1638782 w 3088512"/>
              <a:gd name="connsiteY1" fmla="*/ 0 h 2899459"/>
              <a:gd name="connsiteX2" fmla="*/ 3088512 w 3088512"/>
              <a:gd name="connsiteY2" fmla="*/ 1449730 h 2899459"/>
              <a:gd name="connsiteX3" fmla="*/ 3088511 w 3088512"/>
              <a:gd name="connsiteY3" fmla="*/ 2899459 h 2899459"/>
              <a:gd name="connsiteX4" fmla="*/ 0 w 3088512"/>
              <a:gd name="connsiteY4" fmla="*/ 2899459 h 2899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512" h="2899459">
                <a:moveTo>
                  <a:pt x="0" y="0"/>
                </a:moveTo>
                <a:lnTo>
                  <a:pt x="1638782" y="0"/>
                </a:lnTo>
                <a:cubicBezTo>
                  <a:pt x="2439446" y="0"/>
                  <a:pt x="3088512" y="649066"/>
                  <a:pt x="3088512" y="1449730"/>
                </a:cubicBezTo>
                <a:cubicBezTo>
                  <a:pt x="3088512" y="1932973"/>
                  <a:pt x="3088511" y="2416216"/>
                  <a:pt x="3088511" y="2899459"/>
                </a:cubicBezTo>
                <a:lnTo>
                  <a:pt x="0" y="2899459"/>
                </a:ln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8" name="Picture Placeholder 7">
            <a:extLst>
              <a:ext uri="{FF2B5EF4-FFF2-40B4-BE49-F238E27FC236}">
                <a16:creationId xmlns:a16="http://schemas.microsoft.com/office/drawing/2014/main" id="{55D858AA-B564-6C44-9F49-7853F17B705A}"/>
              </a:ext>
            </a:extLst>
          </p:cNvPr>
          <p:cNvSpPr>
            <a:spLocks noGrp="1"/>
          </p:cNvSpPr>
          <p:nvPr>
            <p:ph type="pic" sz="quarter" idx="10"/>
          </p:nvPr>
        </p:nvSpPr>
        <p:spPr>
          <a:xfrm>
            <a:off x="372319" y="3958541"/>
            <a:ext cx="3088512" cy="2899459"/>
          </a:xfrm>
          <a:custGeom>
            <a:avLst/>
            <a:gdLst>
              <a:gd name="connsiteX0" fmla="*/ 0 w 3088512"/>
              <a:gd name="connsiteY0" fmla="*/ 0 h 2899459"/>
              <a:gd name="connsiteX1" fmla="*/ 1638782 w 3088512"/>
              <a:gd name="connsiteY1" fmla="*/ 0 h 2899459"/>
              <a:gd name="connsiteX2" fmla="*/ 3088512 w 3088512"/>
              <a:gd name="connsiteY2" fmla="*/ 1449730 h 2899459"/>
              <a:gd name="connsiteX3" fmla="*/ 3088511 w 3088512"/>
              <a:gd name="connsiteY3" fmla="*/ 2899459 h 2899459"/>
              <a:gd name="connsiteX4" fmla="*/ 0 w 3088512"/>
              <a:gd name="connsiteY4" fmla="*/ 2899459 h 28994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8512" h="2899459">
                <a:moveTo>
                  <a:pt x="0" y="0"/>
                </a:moveTo>
                <a:lnTo>
                  <a:pt x="1638782" y="0"/>
                </a:lnTo>
                <a:cubicBezTo>
                  <a:pt x="2439446" y="0"/>
                  <a:pt x="3088512" y="649066"/>
                  <a:pt x="3088512" y="1449730"/>
                </a:cubicBezTo>
                <a:cubicBezTo>
                  <a:pt x="3088512" y="1932973"/>
                  <a:pt x="3088511" y="2416216"/>
                  <a:pt x="3088511" y="2899459"/>
                </a:cubicBezTo>
                <a:lnTo>
                  <a:pt x="0" y="2899459"/>
                </a:ln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41981414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yout 16">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ABCE4EEC-DF4F-8C40-95F0-BE7B567386E1}"/>
              </a:ext>
            </a:extLst>
          </p:cNvPr>
          <p:cNvSpPr>
            <a:spLocks noGrp="1"/>
          </p:cNvSpPr>
          <p:nvPr>
            <p:ph type="pic" sz="quarter" idx="11"/>
          </p:nvPr>
        </p:nvSpPr>
        <p:spPr>
          <a:xfrm>
            <a:off x="3873584" y="1542974"/>
            <a:ext cx="7330864" cy="2670048"/>
          </a:xfrm>
          <a:custGeom>
            <a:avLst/>
            <a:gdLst>
              <a:gd name="connsiteX0" fmla="*/ 132488 w 7330864"/>
              <a:gd name="connsiteY0" fmla="*/ 0 h 2670048"/>
              <a:gd name="connsiteX1" fmla="*/ 7198376 w 7330864"/>
              <a:gd name="connsiteY1" fmla="*/ 0 h 2670048"/>
              <a:gd name="connsiteX2" fmla="*/ 7330864 w 7330864"/>
              <a:gd name="connsiteY2" fmla="*/ 132488 h 2670048"/>
              <a:gd name="connsiteX3" fmla="*/ 7330864 w 7330864"/>
              <a:gd name="connsiteY3" fmla="*/ 2537560 h 2670048"/>
              <a:gd name="connsiteX4" fmla="*/ 7198376 w 7330864"/>
              <a:gd name="connsiteY4" fmla="*/ 2670048 h 2670048"/>
              <a:gd name="connsiteX5" fmla="*/ 132488 w 7330864"/>
              <a:gd name="connsiteY5" fmla="*/ 2670048 h 2670048"/>
              <a:gd name="connsiteX6" fmla="*/ 0 w 7330864"/>
              <a:gd name="connsiteY6" fmla="*/ 2537560 h 2670048"/>
              <a:gd name="connsiteX7" fmla="*/ 0 w 7330864"/>
              <a:gd name="connsiteY7" fmla="*/ 132488 h 2670048"/>
              <a:gd name="connsiteX8" fmla="*/ 132488 w 7330864"/>
              <a:gd name="connsiteY8" fmla="*/ 0 h 2670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30864" h="2670048">
                <a:moveTo>
                  <a:pt x="132488" y="0"/>
                </a:moveTo>
                <a:lnTo>
                  <a:pt x="7198376" y="0"/>
                </a:lnTo>
                <a:cubicBezTo>
                  <a:pt x="7271547" y="0"/>
                  <a:pt x="7330864" y="59317"/>
                  <a:pt x="7330864" y="132488"/>
                </a:cubicBezTo>
                <a:lnTo>
                  <a:pt x="7330864" y="2537560"/>
                </a:lnTo>
                <a:cubicBezTo>
                  <a:pt x="7330864" y="2610731"/>
                  <a:pt x="7271547" y="2670048"/>
                  <a:pt x="7198376" y="2670048"/>
                </a:cubicBezTo>
                <a:lnTo>
                  <a:pt x="132488" y="2670048"/>
                </a:lnTo>
                <a:cubicBezTo>
                  <a:pt x="59317" y="2670048"/>
                  <a:pt x="0" y="2610731"/>
                  <a:pt x="0" y="2537560"/>
                </a:cubicBezTo>
                <a:lnTo>
                  <a:pt x="0" y="132488"/>
                </a:lnTo>
                <a:cubicBezTo>
                  <a:pt x="0" y="59317"/>
                  <a:pt x="59317" y="0"/>
                  <a:pt x="132488" y="0"/>
                </a:cubicBez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3059823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ayout 17">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6A35D02-1AF4-CC41-8372-3E5CBFA461DB}"/>
              </a:ext>
            </a:extLst>
          </p:cNvPr>
          <p:cNvSpPr>
            <a:spLocks noGrp="1"/>
          </p:cNvSpPr>
          <p:nvPr>
            <p:ph type="pic" sz="quarter" idx="11"/>
          </p:nvPr>
        </p:nvSpPr>
        <p:spPr>
          <a:xfrm>
            <a:off x="7737231" y="-51442"/>
            <a:ext cx="4439736" cy="6909443"/>
          </a:xfrm>
          <a:custGeom>
            <a:avLst/>
            <a:gdLst>
              <a:gd name="connsiteX0" fmla="*/ 0 w 4439736"/>
              <a:gd name="connsiteY0" fmla="*/ 4658612 h 6909443"/>
              <a:gd name="connsiteX1" fmla="*/ 3305908 w 4439736"/>
              <a:gd name="connsiteY1" fmla="*/ 4658612 h 6909443"/>
              <a:gd name="connsiteX2" fmla="*/ 3305908 w 4439736"/>
              <a:gd name="connsiteY2" fmla="*/ 6909443 h 6909443"/>
              <a:gd name="connsiteX3" fmla="*/ 0 w 4439736"/>
              <a:gd name="connsiteY3" fmla="*/ 6909443 h 6909443"/>
              <a:gd name="connsiteX4" fmla="*/ 0 w 4439736"/>
              <a:gd name="connsiteY4" fmla="*/ 0 h 6909443"/>
              <a:gd name="connsiteX5" fmla="*/ 4439736 w 4439736"/>
              <a:gd name="connsiteY5" fmla="*/ 0 h 6909443"/>
              <a:gd name="connsiteX6" fmla="*/ 4439736 w 4439736"/>
              <a:gd name="connsiteY6" fmla="*/ 4439736 h 6909443"/>
              <a:gd name="connsiteX7" fmla="*/ 0 w 4439736"/>
              <a:gd name="connsiteY7" fmla="*/ 4439736 h 690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39736" h="6909443">
                <a:moveTo>
                  <a:pt x="0" y="4658612"/>
                </a:moveTo>
                <a:lnTo>
                  <a:pt x="3305908" y="4658612"/>
                </a:lnTo>
                <a:lnTo>
                  <a:pt x="3305908" y="6909443"/>
                </a:lnTo>
                <a:lnTo>
                  <a:pt x="0" y="6909443"/>
                </a:lnTo>
                <a:close/>
                <a:moveTo>
                  <a:pt x="0" y="0"/>
                </a:moveTo>
                <a:lnTo>
                  <a:pt x="4439736" y="0"/>
                </a:lnTo>
                <a:lnTo>
                  <a:pt x="4439736" y="4439736"/>
                </a:lnTo>
                <a:lnTo>
                  <a:pt x="0" y="4439736"/>
                </a:ln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8063159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Layout 18">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E44AEEA-2B02-1345-BE0F-EB57FF2ED263}"/>
              </a:ext>
            </a:extLst>
          </p:cNvPr>
          <p:cNvSpPr>
            <a:spLocks noGrp="1"/>
          </p:cNvSpPr>
          <p:nvPr>
            <p:ph type="pic" sz="quarter" idx="11"/>
          </p:nvPr>
        </p:nvSpPr>
        <p:spPr>
          <a:xfrm>
            <a:off x="660855" y="445477"/>
            <a:ext cx="4466492" cy="5967046"/>
          </a:xfrm>
          <a:custGeom>
            <a:avLst/>
            <a:gdLst>
              <a:gd name="connsiteX0" fmla="*/ 0 w 4466492"/>
              <a:gd name="connsiteY0" fmla="*/ 0 h 5967046"/>
              <a:gd name="connsiteX1" fmla="*/ 4466492 w 4466492"/>
              <a:gd name="connsiteY1" fmla="*/ 0 h 5967046"/>
              <a:gd name="connsiteX2" fmla="*/ 4466492 w 4466492"/>
              <a:gd name="connsiteY2" fmla="*/ 5967046 h 5967046"/>
              <a:gd name="connsiteX3" fmla="*/ 0 w 4466492"/>
              <a:gd name="connsiteY3" fmla="*/ 5967046 h 5967046"/>
            </a:gdLst>
            <a:ahLst/>
            <a:cxnLst>
              <a:cxn ang="0">
                <a:pos x="connsiteX0" y="connsiteY0"/>
              </a:cxn>
              <a:cxn ang="0">
                <a:pos x="connsiteX1" y="connsiteY1"/>
              </a:cxn>
              <a:cxn ang="0">
                <a:pos x="connsiteX2" y="connsiteY2"/>
              </a:cxn>
              <a:cxn ang="0">
                <a:pos x="connsiteX3" y="connsiteY3"/>
              </a:cxn>
            </a:cxnLst>
            <a:rect l="l" t="t" r="r" b="b"/>
            <a:pathLst>
              <a:path w="4466492" h="5967046">
                <a:moveTo>
                  <a:pt x="0" y="0"/>
                </a:moveTo>
                <a:lnTo>
                  <a:pt x="4466492" y="0"/>
                </a:lnTo>
                <a:lnTo>
                  <a:pt x="4466492" y="5967046"/>
                </a:lnTo>
                <a:lnTo>
                  <a:pt x="0" y="5967046"/>
                </a:ln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40793064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ayout 19">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21A6B35-934E-4B48-BB9E-21BFFB579EDA}"/>
              </a:ext>
            </a:extLst>
          </p:cNvPr>
          <p:cNvSpPr>
            <a:spLocks noGrp="1"/>
          </p:cNvSpPr>
          <p:nvPr>
            <p:ph type="pic" sz="quarter" idx="11"/>
          </p:nvPr>
        </p:nvSpPr>
        <p:spPr>
          <a:xfrm>
            <a:off x="1430216" y="2567354"/>
            <a:ext cx="5524353" cy="3423138"/>
          </a:xfrm>
          <a:custGeom>
            <a:avLst/>
            <a:gdLst>
              <a:gd name="connsiteX0" fmla="*/ 0 w 5524353"/>
              <a:gd name="connsiteY0" fmla="*/ 0 h 3423138"/>
              <a:gd name="connsiteX1" fmla="*/ 5524353 w 5524353"/>
              <a:gd name="connsiteY1" fmla="*/ 0 h 3423138"/>
              <a:gd name="connsiteX2" fmla="*/ 5524353 w 5524353"/>
              <a:gd name="connsiteY2" fmla="*/ 3423138 h 3423138"/>
              <a:gd name="connsiteX3" fmla="*/ 0 w 5524353"/>
              <a:gd name="connsiteY3" fmla="*/ 3423138 h 3423138"/>
            </a:gdLst>
            <a:ahLst/>
            <a:cxnLst>
              <a:cxn ang="0">
                <a:pos x="connsiteX0" y="connsiteY0"/>
              </a:cxn>
              <a:cxn ang="0">
                <a:pos x="connsiteX1" y="connsiteY1"/>
              </a:cxn>
              <a:cxn ang="0">
                <a:pos x="connsiteX2" y="connsiteY2"/>
              </a:cxn>
              <a:cxn ang="0">
                <a:pos x="connsiteX3" y="connsiteY3"/>
              </a:cxn>
            </a:cxnLst>
            <a:rect l="l" t="t" r="r" b="b"/>
            <a:pathLst>
              <a:path w="5524353" h="3423138">
                <a:moveTo>
                  <a:pt x="0" y="0"/>
                </a:moveTo>
                <a:lnTo>
                  <a:pt x="5524353" y="0"/>
                </a:lnTo>
                <a:lnTo>
                  <a:pt x="5524353" y="3423138"/>
                </a:lnTo>
                <a:lnTo>
                  <a:pt x="0" y="3423138"/>
                </a:ln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635183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ayout 2">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C780819-1B28-1F42-8944-6439B71AB482}"/>
              </a:ext>
            </a:extLst>
          </p:cNvPr>
          <p:cNvSpPr>
            <a:spLocks noGrp="1"/>
          </p:cNvSpPr>
          <p:nvPr>
            <p:ph type="pic" sz="quarter" idx="10"/>
          </p:nvPr>
        </p:nvSpPr>
        <p:spPr>
          <a:xfrm>
            <a:off x="6095999" y="2928395"/>
            <a:ext cx="5004627" cy="3929606"/>
          </a:xfrm>
          <a:custGeom>
            <a:avLst/>
            <a:gdLst>
              <a:gd name="connsiteX0" fmla="*/ 492890 w 5004627"/>
              <a:gd name="connsiteY0" fmla="*/ 0 h 3929606"/>
              <a:gd name="connsiteX1" fmla="*/ 5004627 w 5004627"/>
              <a:gd name="connsiteY1" fmla="*/ 0 h 3929606"/>
              <a:gd name="connsiteX2" fmla="*/ 5004627 w 5004627"/>
              <a:gd name="connsiteY2" fmla="*/ 3929606 h 3929606"/>
              <a:gd name="connsiteX3" fmla="*/ 0 w 5004627"/>
              <a:gd name="connsiteY3" fmla="*/ 3929606 h 3929606"/>
              <a:gd name="connsiteX4" fmla="*/ 0 w 5004627"/>
              <a:gd name="connsiteY4" fmla="*/ 492890 h 3929606"/>
              <a:gd name="connsiteX5" fmla="*/ 492890 w 5004627"/>
              <a:gd name="connsiteY5" fmla="*/ 0 h 3929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04627" h="3929606">
                <a:moveTo>
                  <a:pt x="492890" y="0"/>
                </a:moveTo>
                <a:lnTo>
                  <a:pt x="5004627" y="0"/>
                </a:lnTo>
                <a:lnTo>
                  <a:pt x="5004627" y="3929606"/>
                </a:lnTo>
                <a:lnTo>
                  <a:pt x="0" y="3929606"/>
                </a:lnTo>
                <a:lnTo>
                  <a:pt x="0" y="492890"/>
                </a:lnTo>
                <a:cubicBezTo>
                  <a:pt x="0" y="220674"/>
                  <a:pt x="220674" y="0"/>
                  <a:pt x="492890" y="0"/>
                </a:cubicBez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5696931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ayout 20">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1BA7A9B-FAB7-2C47-8408-A1D2FF2146FD}"/>
              </a:ext>
            </a:extLst>
          </p:cNvPr>
          <p:cNvSpPr>
            <a:spLocks noGrp="1"/>
          </p:cNvSpPr>
          <p:nvPr>
            <p:ph type="pic" sz="quarter" idx="11"/>
          </p:nvPr>
        </p:nvSpPr>
        <p:spPr>
          <a:xfrm>
            <a:off x="7104185" y="1383323"/>
            <a:ext cx="3868615" cy="5474677"/>
          </a:xfrm>
          <a:custGeom>
            <a:avLst/>
            <a:gdLst>
              <a:gd name="connsiteX0" fmla="*/ 468954 w 3868615"/>
              <a:gd name="connsiteY0" fmla="*/ 0 h 5474677"/>
              <a:gd name="connsiteX1" fmla="*/ 3399661 w 3868615"/>
              <a:gd name="connsiteY1" fmla="*/ 0 h 5474677"/>
              <a:gd name="connsiteX2" fmla="*/ 3868615 w 3868615"/>
              <a:gd name="connsiteY2" fmla="*/ 468954 h 5474677"/>
              <a:gd name="connsiteX3" fmla="*/ 3868615 w 3868615"/>
              <a:gd name="connsiteY3" fmla="*/ 5474677 h 5474677"/>
              <a:gd name="connsiteX4" fmla="*/ 0 w 3868615"/>
              <a:gd name="connsiteY4" fmla="*/ 5474677 h 5474677"/>
              <a:gd name="connsiteX5" fmla="*/ 0 w 3868615"/>
              <a:gd name="connsiteY5" fmla="*/ 468954 h 5474677"/>
              <a:gd name="connsiteX6" fmla="*/ 468954 w 3868615"/>
              <a:gd name="connsiteY6" fmla="*/ 0 h 5474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8615" h="5474677">
                <a:moveTo>
                  <a:pt x="468954" y="0"/>
                </a:moveTo>
                <a:lnTo>
                  <a:pt x="3399661" y="0"/>
                </a:lnTo>
                <a:cubicBezTo>
                  <a:pt x="3658657" y="0"/>
                  <a:pt x="3868615" y="209958"/>
                  <a:pt x="3868615" y="468954"/>
                </a:cubicBezTo>
                <a:lnTo>
                  <a:pt x="3868615" y="5474677"/>
                </a:lnTo>
                <a:lnTo>
                  <a:pt x="0" y="5474677"/>
                </a:lnTo>
                <a:lnTo>
                  <a:pt x="0" y="468954"/>
                </a:lnTo>
                <a:cubicBezTo>
                  <a:pt x="0" y="209958"/>
                  <a:pt x="209958" y="0"/>
                  <a:pt x="468954" y="0"/>
                </a:cubicBez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2232110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Layout 21">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C5ADD56-E038-4647-9422-E842F6FB557A}"/>
              </a:ext>
            </a:extLst>
          </p:cNvPr>
          <p:cNvSpPr>
            <a:spLocks noGrp="1"/>
          </p:cNvSpPr>
          <p:nvPr>
            <p:ph type="pic" sz="quarter" idx="11"/>
          </p:nvPr>
        </p:nvSpPr>
        <p:spPr>
          <a:xfrm>
            <a:off x="5634024" y="1877029"/>
            <a:ext cx="984740" cy="984740"/>
          </a:xfrm>
          <a:custGeom>
            <a:avLst/>
            <a:gdLst>
              <a:gd name="connsiteX0" fmla="*/ 492370 w 984740"/>
              <a:gd name="connsiteY0" fmla="*/ 0 h 984740"/>
              <a:gd name="connsiteX1" fmla="*/ 984740 w 984740"/>
              <a:gd name="connsiteY1" fmla="*/ 492370 h 984740"/>
              <a:gd name="connsiteX2" fmla="*/ 492370 w 984740"/>
              <a:gd name="connsiteY2" fmla="*/ 984740 h 984740"/>
              <a:gd name="connsiteX3" fmla="*/ 0 w 984740"/>
              <a:gd name="connsiteY3" fmla="*/ 492370 h 984740"/>
              <a:gd name="connsiteX4" fmla="*/ 492370 w 984740"/>
              <a:gd name="connsiteY4" fmla="*/ 0 h 9847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740" h="984740">
                <a:moveTo>
                  <a:pt x="492370" y="0"/>
                </a:moveTo>
                <a:cubicBezTo>
                  <a:pt x="764298" y="0"/>
                  <a:pt x="984740" y="220442"/>
                  <a:pt x="984740" y="492370"/>
                </a:cubicBezTo>
                <a:cubicBezTo>
                  <a:pt x="984740" y="764298"/>
                  <a:pt x="764298" y="984740"/>
                  <a:pt x="492370" y="984740"/>
                </a:cubicBezTo>
                <a:cubicBezTo>
                  <a:pt x="220442" y="984740"/>
                  <a:pt x="0" y="764298"/>
                  <a:pt x="0" y="492370"/>
                </a:cubicBezTo>
                <a:cubicBezTo>
                  <a:pt x="0" y="220442"/>
                  <a:pt x="220442" y="0"/>
                  <a:pt x="492370" y="0"/>
                </a:cubicBez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8205515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ayout 3">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0FB8B2B-7F5A-9345-A42E-E051112443FF}"/>
              </a:ext>
            </a:extLst>
          </p:cNvPr>
          <p:cNvSpPr>
            <a:spLocks noGrp="1"/>
          </p:cNvSpPr>
          <p:nvPr>
            <p:ph type="pic" sz="quarter" idx="10"/>
          </p:nvPr>
        </p:nvSpPr>
        <p:spPr>
          <a:xfrm>
            <a:off x="6420091" y="844720"/>
            <a:ext cx="5771909" cy="3449488"/>
          </a:xfrm>
          <a:custGeom>
            <a:avLst/>
            <a:gdLst>
              <a:gd name="connsiteX0" fmla="*/ 0 w 5771909"/>
              <a:gd name="connsiteY0" fmla="*/ 0 h 3449488"/>
              <a:gd name="connsiteX1" fmla="*/ 5771909 w 5771909"/>
              <a:gd name="connsiteY1" fmla="*/ 0 h 3449488"/>
              <a:gd name="connsiteX2" fmla="*/ 5771909 w 5771909"/>
              <a:gd name="connsiteY2" fmla="*/ 3449488 h 3449488"/>
              <a:gd name="connsiteX3" fmla="*/ 0 w 5771909"/>
              <a:gd name="connsiteY3" fmla="*/ 3449488 h 3449488"/>
            </a:gdLst>
            <a:ahLst/>
            <a:cxnLst>
              <a:cxn ang="0">
                <a:pos x="connsiteX0" y="connsiteY0"/>
              </a:cxn>
              <a:cxn ang="0">
                <a:pos x="connsiteX1" y="connsiteY1"/>
              </a:cxn>
              <a:cxn ang="0">
                <a:pos x="connsiteX2" y="connsiteY2"/>
              </a:cxn>
              <a:cxn ang="0">
                <a:pos x="connsiteX3" y="connsiteY3"/>
              </a:cxn>
            </a:cxnLst>
            <a:rect l="l" t="t" r="r" b="b"/>
            <a:pathLst>
              <a:path w="5771909" h="3449488">
                <a:moveTo>
                  <a:pt x="0" y="0"/>
                </a:moveTo>
                <a:lnTo>
                  <a:pt x="5771909" y="0"/>
                </a:lnTo>
                <a:lnTo>
                  <a:pt x="5771909" y="3449488"/>
                </a:lnTo>
                <a:lnTo>
                  <a:pt x="0" y="3449488"/>
                </a:ln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4452275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ayout 4">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6A54D33-2CDD-0344-8639-438E055C4FE5}"/>
              </a:ext>
            </a:extLst>
          </p:cNvPr>
          <p:cNvSpPr>
            <a:spLocks noGrp="1"/>
          </p:cNvSpPr>
          <p:nvPr>
            <p:ph type="pic" sz="quarter" idx="10"/>
          </p:nvPr>
        </p:nvSpPr>
        <p:spPr>
          <a:xfrm>
            <a:off x="6805915" y="2515850"/>
            <a:ext cx="4342150" cy="4342150"/>
          </a:xfrm>
          <a:custGeom>
            <a:avLst/>
            <a:gdLst>
              <a:gd name="connsiteX0" fmla="*/ 0 w 4342150"/>
              <a:gd name="connsiteY0" fmla="*/ 0 h 4342150"/>
              <a:gd name="connsiteX1" fmla="*/ 4342150 w 4342150"/>
              <a:gd name="connsiteY1" fmla="*/ 0 h 4342150"/>
              <a:gd name="connsiteX2" fmla="*/ 4342150 w 4342150"/>
              <a:gd name="connsiteY2" fmla="*/ 4342150 h 4342150"/>
              <a:gd name="connsiteX3" fmla="*/ 0 w 4342150"/>
              <a:gd name="connsiteY3" fmla="*/ 4342150 h 4342150"/>
            </a:gdLst>
            <a:ahLst/>
            <a:cxnLst>
              <a:cxn ang="0">
                <a:pos x="connsiteX0" y="connsiteY0"/>
              </a:cxn>
              <a:cxn ang="0">
                <a:pos x="connsiteX1" y="connsiteY1"/>
              </a:cxn>
              <a:cxn ang="0">
                <a:pos x="connsiteX2" y="connsiteY2"/>
              </a:cxn>
              <a:cxn ang="0">
                <a:pos x="connsiteX3" y="connsiteY3"/>
              </a:cxn>
            </a:cxnLst>
            <a:rect l="l" t="t" r="r" b="b"/>
            <a:pathLst>
              <a:path w="4342150" h="4342150">
                <a:moveTo>
                  <a:pt x="0" y="0"/>
                </a:moveTo>
                <a:lnTo>
                  <a:pt x="4342150" y="0"/>
                </a:lnTo>
                <a:lnTo>
                  <a:pt x="4342150" y="4342150"/>
                </a:lnTo>
                <a:lnTo>
                  <a:pt x="0" y="4342150"/>
                </a:ln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467613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ayout 5">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5631FFC-80AA-B649-AB58-8F005F0D1DC9}"/>
              </a:ext>
            </a:extLst>
          </p:cNvPr>
          <p:cNvSpPr>
            <a:spLocks noGrp="1"/>
          </p:cNvSpPr>
          <p:nvPr>
            <p:ph type="pic" sz="quarter" idx="10"/>
          </p:nvPr>
        </p:nvSpPr>
        <p:spPr>
          <a:xfrm>
            <a:off x="5394317" y="-57187"/>
            <a:ext cx="4745098" cy="5285287"/>
          </a:xfrm>
          <a:custGeom>
            <a:avLst/>
            <a:gdLst>
              <a:gd name="connsiteX0" fmla="*/ 0 w 4745098"/>
              <a:gd name="connsiteY0" fmla="*/ 0 h 5285287"/>
              <a:gd name="connsiteX1" fmla="*/ 4745098 w 4745098"/>
              <a:gd name="connsiteY1" fmla="*/ 0 h 5285287"/>
              <a:gd name="connsiteX2" fmla="*/ 4745098 w 4745098"/>
              <a:gd name="connsiteY2" fmla="*/ 5285287 h 5285287"/>
              <a:gd name="connsiteX3" fmla="*/ 0 w 4745098"/>
              <a:gd name="connsiteY3" fmla="*/ 5285287 h 5285287"/>
            </a:gdLst>
            <a:ahLst/>
            <a:cxnLst>
              <a:cxn ang="0">
                <a:pos x="connsiteX0" y="connsiteY0"/>
              </a:cxn>
              <a:cxn ang="0">
                <a:pos x="connsiteX1" y="connsiteY1"/>
              </a:cxn>
              <a:cxn ang="0">
                <a:pos x="connsiteX2" y="connsiteY2"/>
              </a:cxn>
              <a:cxn ang="0">
                <a:pos x="connsiteX3" y="connsiteY3"/>
              </a:cxn>
            </a:cxnLst>
            <a:rect l="l" t="t" r="r" b="b"/>
            <a:pathLst>
              <a:path w="4745098" h="5285287">
                <a:moveTo>
                  <a:pt x="0" y="0"/>
                </a:moveTo>
                <a:lnTo>
                  <a:pt x="4745098" y="0"/>
                </a:lnTo>
                <a:lnTo>
                  <a:pt x="4745098" y="5285287"/>
                </a:lnTo>
                <a:lnTo>
                  <a:pt x="0" y="5285287"/>
                </a:ln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736418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yout 6">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16C47BD-E2F8-4F4F-8F2C-83DEFAEE66C6}"/>
              </a:ext>
            </a:extLst>
          </p:cNvPr>
          <p:cNvSpPr>
            <a:spLocks noGrp="1"/>
          </p:cNvSpPr>
          <p:nvPr>
            <p:ph type="pic" sz="quarter" idx="10"/>
          </p:nvPr>
        </p:nvSpPr>
        <p:spPr>
          <a:xfrm>
            <a:off x="5177540" y="2102831"/>
            <a:ext cx="3298784" cy="3298784"/>
          </a:xfrm>
          <a:custGeom>
            <a:avLst/>
            <a:gdLst>
              <a:gd name="connsiteX0" fmla="*/ 0 w 3298784"/>
              <a:gd name="connsiteY0" fmla="*/ 0 h 3298784"/>
              <a:gd name="connsiteX1" fmla="*/ 1649392 w 3298784"/>
              <a:gd name="connsiteY1" fmla="*/ 0 h 3298784"/>
              <a:gd name="connsiteX2" fmla="*/ 3298784 w 3298784"/>
              <a:gd name="connsiteY2" fmla="*/ 1649392 h 3298784"/>
              <a:gd name="connsiteX3" fmla="*/ 3298784 w 3298784"/>
              <a:gd name="connsiteY3" fmla="*/ 3298784 h 3298784"/>
              <a:gd name="connsiteX4" fmla="*/ 0 w 3298784"/>
              <a:gd name="connsiteY4" fmla="*/ 3298784 h 32987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8784" h="3298784">
                <a:moveTo>
                  <a:pt x="0" y="0"/>
                </a:moveTo>
                <a:lnTo>
                  <a:pt x="1649392" y="0"/>
                </a:lnTo>
                <a:cubicBezTo>
                  <a:pt x="2560326" y="0"/>
                  <a:pt x="3298784" y="738458"/>
                  <a:pt x="3298784" y="1649392"/>
                </a:cubicBezTo>
                <a:lnTo>
                  <a:pt x="3298784" y="3298784"/>
                </a:lnTo>
                <a:lnTo>
                  <a:pt x="0" y="3298784"/>
                </a:ln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7" name="Picture Placeholder 6">
            <a:extLst>
              <a:ext uri="{FF2B5EF4-FFF2-40B4-BE49-F238E27FC236}">
                <a16:creationId xmlns:a16="http://schemas.microsoft.com/office/drawing/2014/main" id="{6BE3B1AC-10DC-6A44-87B6-6BC60A863B7E}"/>
              </a:ext>
            </a:extLst>
          </p:cNvPr>
          <p:cNvSpPr>
            <a:spLocks noGrp="1"/>
          </p:cNvSpPr>
          <p:nvPr>
            <p:ph type="pic" sz="quarter" idx="11"/>
          </p:nvPr>
        </p:nvSpPr>
        <p:spPr>
          <a:xfrm>
            <a:off x="1299089" y="2102831"/>
            <a:ext cx="3298784" cy="3298784"/>
          </a:xfrm>
          <a:custGeom>
            <a:avLst/>
            <a:gdLst>
              <a:gd name="connsiteX0" fmla="*/ 0 w 3298784"/>
              <a:gd name="connsiteY0" fmla="*/ 0 h 3298784"/>
              <a:gd name="connsiteX1" fmla="*/ 1649392 w 3298784"/>
              <a:gd name="connsiteY1" fmla="*/ 0 h 3298784"/>
              <a:gd name="connsiteX2" fmla="*/ 3298784 w 3298784"/>
              <a:gd name="connsiteY2" fmla="*/ 1649392 h 3298784"/>
              <a:gd name="connsiteX3" fmla="*/ 3298784 w 3298784"/>
              <a:gd name="connsiteY3" fmla="*/ 3298784 h 3298784"/>
              <a:gd name="connsiteX4" fmla="*/ 0 w 3298784"/>
              <a:gd name="connsiteY4" fmla="*/ 3298784 h 32987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8784" h="3298784">
                <a:moveTo>
                  <a:pt x="0" y="0"/>
                </a:moveTo>
                <a:lnTo>
                  <a:pt x="1649392" y="0"/>
                </a:lnTo>
                <a:cubicBezTo>
                  <a:pt x="2560326" y="0"/>
                  <a:pt x="3298784" y="738458"/>
                  <a:pt x="3298784" y="1649392"/>
                </a:cubicBezTo>
                <a:lnTo>
                  <a:pt x="3298784" y="3298784"/>
                </a:lnTo>
                <a:lnTo>
                  <a:pt x="0" y="3298784"/>
                </a:ln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579104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yout 7">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FF725DBC-53FA-5940-ACD5-F0A65F948B57}"/>
              </a:ext>
            </a:extLst>
          </p:cNvPr>
          <p:cNvSpPr>
            <a:spLocks noGrp="1"/>
          </p:cNvSpPr>
          <p:nvPr>
            <p:ph type="pic" sz="quarter" idx="12"/>
          </p:nvPr>
        </p:nvSpPr>
        <p:spPr>
          <a:xfrm>
            <a:off x="6304907" y="2675514"/>
            <a:ext cx="2434152" cy="2210765"/>
          </a:xfrm>
          <a:custGeom>
            <a:avLst/>
            <a:gdLst>
              <a:gd name="connsiteX0" fmla="*/ 0 w 2434152"/>
              <a:gd name="connsiteY0" fmla="*/ 0 h 2210765"/>
              <a:gd name="connsiteX1" fmla="*/ 2434152 w 2434152"/>
              <a:gd name="connsiteY1" fmla="*/ 0 h 2210765"/>
              <a:gd name="connsiteX2" fmla="*/ 2434152 w 2434152"/>
              <a:gd name="connsiteY2" fmla="*/ 2210765 h 2210765"/>
              <a:gd name="connsiteX3" fmla="*/ 0 w 2434152"/>
              <a:gd name="connsiteY3" fmla="*/ 2210765 h 2210765"/>
            </a:gdLst>
            <a:ahLst/>
            <a:cxnLst>
              <a:cxn ang="0">
                <a:pos x="connsiteX0" y="connsiteY0"/>
              </a:cxn>
              <a:cxn ang="0">
                <a:pos x="connsiteX1" y="connsiteY1"/>
              </a:cxn>
              <a:cxn ang="0">
                <a:pos x="connsiteX2" y="connsiteY2"/>
              </a:cxn>
              <a:cxn ang="0">
                <a:pos x="connsiteX3" y="connsiteY3"/>
              </a:cxn>
            </a:cxnLst>
            <a:rect l="l" t="t" r="r" b="b"/>
            <a:pathLst>
              <a:path w="2434152" h="2210765">
                <a:moveTo>
                  <a:pt x="0" y="0"/>
                </a:moveTo>
                <a:lnTo>
                  <a:pt x="2434152" y="0"/>
                </a:lnTo>
                <a:lnTo>
                  <a:pt x="2434152" y="2210765"/>
                </a:lnTo>
                <a:lnTo>
                  <a:pt x="0" y="2210765"/>
                </a:ln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15" name="Picture Placeholder 14">
            <a:extLst>
              <a:ext uri="{FF2B5EF4-FFF2-40B4-BE49-F238E27FC236}">
                <a16:creationId xmlns:a16="http://schemas.microsoft.com/office/drawing/2014/main" id="{5B835E3C-B06E-5541-8D31-5BEC5A4CD147}"/>
              </a:ext>
            </a:extLst>
          </p:cNvPr>
          <p:cNvSpPr>
            <a:spLocks noGrp="1"/>
          </p:cNvSpPr>
          <p:nvPr>
            <p:ph type="pic" sz="quarter" idx="13"/>
          </p:nvPr>
        </p:nvSpPr>
        <p:spPr>
          <a:xfrm>
            <a:off x="9156871" y="2675514"/>
            <a:ext cx="2434152" cy="2210765"/>
          </a:xfrm>
          <a:custGeom>
            <a:avLst/>
            <a:gdLst>
              <a:gd name="connsiteX0" fmla="*/ 0 w 2434152"/>
              <a:gd name="connsiteY0" fmla="*/ 0 h 2210765"/>
              <a:gd name="connsiteX1" fmla="*/ 2434152 w 2434152"/>
              <a:gd name="connsiteY1" fmla="*/ 0 h 2210765"/>
              <a:gd name="connsiteX2" fmla="*/ 2434152 w 2434152"/>
              <a:gd name="connsiteY2" fmla="*/ 2210765 h 2210765"/>
              <a:gd name="connsiteX3" fmla="*/ 0 w 2434152"/>
              <a:gd name="connsiteY3" fmla="*/ 2210765 h 2210765"/>
            </a:gdLst>
            <a:ahLst/>
            <a:cxnLst>
              <a:cxn ang="0">
                <a:pos x="connsiteX0" y="connsiteY0"/>
              </a:cxn>
              <a:cxn ang="0">
                <a:pos x="connsiteX1" y="connsiteY1"/>
              </a:cxn>
              <a:cxn ang="0">
                <a:pos x="connsiteX2" y="connsiteY2"/>
              </a:cxn>
              <a:cxn ang="0">
                <a:pos x="connsiteX3" y="connsiteY3"/>
              </a:cxn>
            </a:cxnLst>
            <a:rect l="l" t="t" r="r" b="b"/>
            <a:pathLst>
              <a:path w="2434152" h="2210765">
                <a:moveTo>
                  <a:pt x="0" y="0"/>
                </a:moveTo>
                <a:lnTo>
                  <a:pt x="2434152" y="0"/>
                </a:lnTo>
                <a:lnTo>
                  <a:pt x="2434152" y="2210765"/>
                </a:lnTo>
                <a:lnTo>
                  <a:pt x="0" y="2210765"/>
                </a:ln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13" name="Picture Placeholder 12">
            <a:extLst>
              <a:ext uri="{FF2B5EF4-FFF2-40B4-BE49-F238E27FC236}">
                <a16:creationId xmlns:a16="http://schemas.microsoft.com/office/drawing/2014/main" id="{994FE640-0CEE-CC40-95F3-555FBB9F6793}"/>
              </a:ext>
            </a:extLst>
          </p:cNvPr>
          <p:cNvSpPr>
            <a:spLocks noGrp="1"/>
          </p:cNvSpPr>
          <p:nvPr>
            <p:ph type="pic" sz="quarter" idx="10"/>
          </p:nvPr>
        </p:nvSpPr>
        <p:spPr>
          <a:xfrm>
            <a:off x="3452942" y="2675514"/>
            <a:ext cx="2434152" cy="2210765"/>
          </a:xfrm>
          <a:custGeom>
            <a:avLst/>
            <a:gdLst>
              <a:gd name="connsiteX0" fmla="*/ 0 w 2434152"/>
              <a:gd name="connsiteY0" fmla="*/ 0 h 2210765"/>
              <a:gd name="connsiteX1" fmla="*/ 2434152 w 2434152"/>
              <a:gd name="connsiteY1" fmla="*/ 0 h 2210765"/>
              <a:gd name="connsiteX2" fmla="*/ 2434152 w 2434152"/>
              <a:gd name="connsiteY2" fmla="*/ 2210765 h 2210765"/>
              <a:gd name="connsiteX3" fmla="*/ 0 w 2434152"/>
              <a:gd name="connsiteY3" fmla="*/ 2210765 h 2210765"/>
            </a:gdLst>
            <a:ahLst/>
            <a:cxnLst>
              <a:cxn ang="0">
                <a:pos x="connsiteX0" y="connsiteY0"/>
              </a:cxn>
              <a:cxn ang="0">
                <a:pos x="connsiteX1" y="connsiteY1"/>
              </a:cxn>
              <a:cxn ang="0">
                <a:pos x="connsiteX2" y="connsiteY2"/>
              </a:cxn>
              <a:cxn ang="0">
                <a:pos x="connsiteX3" y="connsiteY3"/>
              </a:cxn>
            </a:cxnLst>
            <a:rect l="l" t="t" r="r" b="b"/>
            <a:pathLst>
              <a:path w="2434152" h="2210765">
                <a:moveTo>
                  <a:pt x="0" y="0"/>
                </a:moveTo>
                <a:lnTo>
                  <a:pt x="2434152" y="0"/>
                </a:lnTo>
                <a:lnTo>
                  <a:pt x="2434152" y="2210765"/>
                </a:lnTo>
                <a:lnTo>
                  <a:pt x="0" y="2210765"/>
                </a:ln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12" name="Picture Placeholder 11">
            <a:extLst>
              <a:ext uri="{FF2B5EF4-FFF2-40B4-BE49-F238E27FC236}">
                <a16:creationId xmlns:a16="http://schemas.microsoft.com/office/drawing/2014/main" id="{BB8C5821-C832-DA46-BB31-DD25C372981A}"/>
              </a:ext>
            </a:extLst>
          </p:cNvPr>
          <p:cNvSpPr>
            <a:spLocks noGrp="1"/>
          </p:cNvSpPr>
          <p:nvPr>
            <p:ph type="pic" sz="quarter" idx="11"/>
          </p:nvPr>
        </p:nvSpPr>
        <p:spPr>
          <a:xfrm>
            <a:off x="600977" y="2675514"/>
            <a:ext cx="2434152" cy="2210765"/>
          </a:xfrm>
          <a:custGeom>
            <a:avLst/>
            <a:gdLst>
              <a:gd name="connsiteX0" fmla="*/ 0 w 2434152"/>
              <a:gd name="connsiteY0" fmla="*/ 0 h 2210765"/>
              <a:gd name="connsiteX1" fmla="*/ 2434152 w 2434152"/>
              <a:gd name="connsiteY1" fmla="*/ 0 h 2210765"/>
              <a:gd name="connsiteX2" fmla="*/ 2434152 w 2434152"/>
              <a:gd name="connsiteY2" fmla="*/ 2210765 h 2210765"/>
              <a:gd name="connsiteX3" fmla="*/ 0 w 2434152"/>
              <a:gd name="connsiteY3" fmla="*/ 2210765 h 2210765"/>
            </a:gdLst>
            <a:ahLst/>
            <a:cxnLst>
              <a:cxn ang="0">
                <a:pos x="connsiteX0" y="connsiteY0"/>
              </a:cxn>
              <a:cxn ang="0">
                <a:pos x="connsiteX1" y="connsiteY1"/>
              </a:cxn>
              <a:cxn ang="0">
                <a:pos x="connsiteX2" y="connsiteY2"/>
              </a:cxn>
              <a:cxn ang="0">
                <a:pos x="connsiteX3" y="connsiteY3"/>
              </a:cxn>
            </a:cxnLst>
            <a:rect l="l" t="t" r="r" b="b"/>
            <a:pathLst>
              <a:path w="2434152" h="2210765">
                <a:moveTo>
                  <a:pt x="0" y="0"/>
                </a:moveTo>
                <a:lnTo>
                  <a:pt x="2434152" y="0"/>
                </a:lnTo>
                <a:lnTo>
                  <a:pt x="2434152" y="2210765"/>
                </a:lnTo>
                <a:lnTo>
                  <a:pt x="0" y="2210765"/>
                </a:ln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78429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yout 8">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965FE570-A97E-6248-8D91-7810563365EF}"/>
              </a:ext>
            </a:extLst>
          </p:cNvPr>
          <p:cNvSpPr>
            <a:spLocks noGrp="1"/>
          </p:cNvSpPr>
          <p:nvPr>
            <p:ph type="pic" sz="quarter" idx="12"/>
          </p:nvPr>
        </p:nvSpPr>
        <p:spPr>
          <a:xfrm>
            <a:off x="4193214" y="3712473"/>
            <a:ext cx="1695852" cy="1695852"/>
          </a:xfrm>
          <a:custGeom>
            <a:avLst/>
            <a:gdLst>
              <a:gd name="connsiteX0" fmla="*/ 847926 w 1695852"/>
              <a:gd name="connsiteY0" fmla="*/ 0 h 1695852"/>
              <a:gd name="connsiteX1" fmla="*/ 1695852 w 1695852"/>
              <a:gd name="connsiteY1" fmla="*/ 847926 h 1695852"/>
              <a:gd name="connsiteX2" fmla="*/ 847926 w 1695852"/>
              <a:gd name="connsiteY2" fmla="*/ 1695852 h 1695852"/>
              <a:gd name="connsiteX3" fmla="*/ 0 w 1695852"/>
              <a:gd name="connsiteY3" fmla="*/ 847926 h 1695852"/>
              <a:gd name="connsiteX4" fmla="*/ 847926 w 1695852"/>
              <a:gd name="connsiteY4" fmla="*/ 0 h 1695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5852" h="1695852">
                <a:moveTo>
                  <a:pt x="847926" y="0"/>
                </a:moveTo>
                <a:cubicBezTo>
                  <a:pt x="1316223" y="0"/>
                  <a:pt x="1695852" y="379629"/>
                  <a:pt x="1695852" y="847926"/>
                </a:cubicBezTo>
                <a:cubicBezTo>
                  <a:pt x="1695852" y="1316223"/>
                  <a:pt x="1316223" y="1695852"/>
                  <a:pt x="847926" y="1695852"/>
                </a:cubicBezTo>
                <a:cubicBezTo>
                  <a:pt x="379629" y="1695852"/>
                  <a:pt x="0" y="1316223"/>
                  <a:pt x="0" y="847926"/>
                </a:cubicBezTo>
                <a:cubicBezTo>
                  <a:pt x="0" y="379629"/>
                  <a:pt x="379629" y="0"/>
                  <a:pt x="847926" y="0"/>
                </a:cubicBez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10" name="Picture Placeholder 9">
            <a:extLst>
              <a:ext uri="{FF2B5EF4-FFF2-40B4-BE49-F238E27FC236}">
                <a16:creationId xmlns:a16="http://schemas.microsoft.com/office/drawing/2014/main" id="{39987A53-B40F-B843-9FEA-DFDF7ACCF9A4}"/>
              </a:ext>
            </a:extLst>
          </p:cNvPr>
          <p:cNvSpPr>
            <a:spLocks noGrp="1"/>
          </p:cNvSpPr>
          <p:nvPr>
            <p:ph type="pic" sz="quarter" idx="13"/>
          </p:nvPr>
        </p:nvSpPr>
        <p:spPr>
          <a:xfrm>
            <a:off x="828257" y="3712473"/>
            <a:ext cx="1695852" cy="1695852"/>
          </a:xfrm>
          <a:custGeom>
            <a:avLst/>
            <a:gdLst>
              <a:gd name="connsiteX0" fmla="*/ 847926 w 1695852"/>
              <a:gd name="connsiteY0" fmla="*/ 0 h 1695852"/>
              <a:gd name="connsiteX1" fmla="*/ 1695852 w 1695852"/>
              <a:gd name="connsiteY1" fmla="*/ 847926 h 1695852"/>
              <a:gd name="connsiteX2" fmla="*/ 847926 w 1695852"/>
              <a:gd name="connsiteY2" fmla="*/ 1695852 h 1695852"/>
              <a:gd name="connsiteX3" fmla="*/ 0 w 1695852"/>
              <a:gd name="connsiteY3" fmla="*/ 847926 h 1695852"/>
              <a:gd name="connsiteX4" fmla="*/ 847926 w 1695852"/>
              <a:gd name="connsiteY4" fmla="*/ 0 h 1695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5852" h="1695852">
                <a:moveTo>
                  <a:pt x="847926" y="0"/>
                </a:moveTo>
                <a:cubicBezTo>
                  <a:pt x="1316223" y="0"/>
                  <a:pt x="1695852" y="379629"/>
                  <a:pt x="1695852" y="847926"/>
                </a:cubicBezTo>
                <a:cubicBezTo>
                  <a:pt x="1695852" y="1316223"/>
                  <a:pt x="1316223" y="1695852"/>
                  <a:pt x="847926" y="1695852"/>
                </a:cubicBezTo>
                <a:cubicBezTo>
                  <a:pt x="379629" y="1695852"/>
                  <a:pt x="0" y="1316223"/>
                  <a:pt x="0" y="847926"/>
                </a:cubicBezTo>
                <a:cubicBezTo>
                  <a:pt x="0" y="379629"/>
                  <a:pt x="379629" y="0"/>
                  <a:pt x="847926" y="0"/>
                </a:cubicBez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16" name="Picture Placeholder 15">
            <a:extLst>
              <a:ext uri="{FF2B5EF4-FFF2-40B4-BE49-F238E27FC236}">
                <a16:creationId xmlns:a16="http://schemas.microsoft.com/office/drawing/2014/main" id="{4D6A102D-34AF-3A42-95E1-1E5B92966B74}"/>
              </a:ext>
            </a:extLst>
          </p:cNvPr>
          <p:cNvSpPr>
            <a:spLocks noGrp="1"/>
          </p:cNvSpPr>
          <p:nvPr>
            <p:ph type="pic" sz="quarter" idx="10"/>
          </p:nvPr>
        </p:nvSpPr>
        <p:spPr>
          <a:xfrm>
            <a:off x="4193214" y="560341"/>
            <a:ext cx="1695852" cy="1695852"/>
          </a:xfrm>
          <a:custGeom>
            <a:avLst/>
            <a:gdLst>
              <a:gd name="connsiteX0" fmla="*/ 847926 w 1695852"/>
              <a:gd name="connsiteY0" fmla="*/ 0 h 1695852"/>
              <a:gd name="connsiteX1" fmla="*/ 1695852 w 1695852"/>
              <a:gd name="connsiteY1" fmla="*/ 847926 h 1695852"/>
              <a:gd name="connsiteX2" fmla="*/ 847926 w 1695852"/>
              <a:gd name="connsiteY2" fmla="*/ 1695852 h 1695852"/>
              <a:gd name="connsiteX3" fmla="*/ 0 w 1695852"/>
              <a:gd name="connsiteY3" fmla="*/ 847926 h 1695852"/>
              <a:gd name="connsiteX4" fmla="*/ 847926 w 1695852"/>
              <a:gd name="connsiteY4" fmla="*/ 0 h 1695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5852" h="1695852">
                <a:moveTo>
                  <a:pt x="847926" y="0"/>
                </a:moveTo>
                <a:cubicBezTo>
                  <a:pt x="1316223" y="0"/>
                  <a:pt x="1695852" y="379629"/>
                  <a:pt x="1695852" y="847926"/>
                </a:cubicBezTo>
                <a:cubicBezTo>
                  <a:pt x="1695852" y="1316223"/>
                  <a:pt x="1316223" y="1695852"/>
                  <a:pt x="847926" y="1695852"/>
                </a:cubicBezTo>
                <a:cubicBezTo>
                  <a:pt x="379629" y="1695852"/>
                  <a:pt x="0" y="1316223"/>
                  <a:pt x="0" y="847926"/>
                </a:cubicBezTo>
                <a:cubicBezTo>
                  <a:pt x="0" y="379629"/>
                  <a:pt x="379629" y="0"/>
                  <a:pt x="847926" y="0"/>
                </a:cubicBez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
        <p:nvSpPr>
          <p:cNvPr id="11" name="Picture Placeholder 10">
            <a:extLst>
              <a:ext uri="{FF2B5EF4-FFF2-40B4-BE49-F238E27FC236}">
                <a16:creationId xmlns:a16="http://schemas.microsoft.com/office/drawing/2014/main" id="{C22AD5D2-E838-C04F-A1FD-0EB36C55FBD4}"/>
              </a:ext>
            </a:extLst>
          </p:cNvPr>
          <p:cNvSpPr>
            <a:spLocks noGrp="1"/>
          </p:cNvSpPr>
          <p:nvPr>
            <p:ph type="pic" sz="quarter" idx="11"/>
          </p:nvPr>
        </p:nvSpPr>
        <p:spPr>
          <a:xfrm>
            <a:off x="828257" y="560341"/>
            <a:ext cx="1695852" cy="1695852"/>
          </a:xfrm>
          <a:custGeom>
            <a:avLst/>
            <a:gdLst>
              <a:gd name="connsiteX0" fmla="*/ 847926 w 1695852"/>
              <a:gd name="connsiteY0" fmla="*/ 0 h 1695852"/>
              <a:gd name="connsiteX1" fmla="*/ 1695852 w 1695852"/>
              <a:gd name="connsiteY1" fmla="*/ 847926 h 1695852"/>
              <a:gd name="connsiteX2" fmla="*/ 847926 w 1695852"/>
              <a:gd name="connsiteY2" fmla="*/ 1695852 h 1695852"/>
              <a:gd name="connsiteX3" fmla="*/ 0 w 1695852"/>
              <a:gd name="connsiteY3" fmla="*/ 847926 h 1695852"/>
              <a:gd name="connsiteX4" fmla="*/ 847926 w 1695852"/>
              <a:gd name="connsiteY4" fmla="*/ 0 h 1695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5852" h="1695852">
                <a:moveTo>
                  <a:pt x="847926" y="0"/>
                </a:moveTo>
                <a:cubicBezTo>
                  <a:pt x="1316223" y="0"/>
                  <a:pt x="1695852" y="379629"/>
                  <a:pt x="1695852" y="847926"/>
                </a:cubicBezTo>
                <a:cubicBezTo>
                  <a:pt x="1695852" y="1316223"/>
                  <a:pt x="1316223" y="1695852"/>
                  <a:pt x="847926" y="1695852"/>
                </a:cubicBezTo>
                <a:cubicBezTo>
                  <a:pt x="379629" y="1695852"/>
                  <a:pt x="0" y="1316223"/>
                  <a:pt x="0" y="847926"/>
                </a:cubicBezTo>
                <a:cubicBezTo>
                  <a:pt x="0" y="379629"/>
                  <a:pt x="379629" y="0"/>
                  <a:pt x="847926" y="0"/>
                </a:cubicBez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065004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yout 9">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5CA9E034-EAA3-6C43-969B-54478CB02FDF}"/>
              </a:ext>
            </a:extLst>
          </p:cNvPr>
          <p:cNvSpPr>
            <a:spLocks noGrp="1"/>
          </p:cNvSpPr>
          <p:nvPr>
            <p:ph type="pic" sz="quarter" idx="10"/>
          </p:nvPr>
        </p:nvSpPr>
        <p:spPr>
          <a:xfrm>
            <a:off x="4208070" y="1698585"/>
            <a:ext cx="3460831" cy="3460831"/>
          </a:xfrm>
          <a:custGeom>
            <a:avLst/>
            <a:gdLst>
              <a:gd name="connsiteX0" fmla="*/ 136980 w 3460831"/>
              <a:gd name="connsiteY0" fmla="*/ 0 h 3460831"/>
              <a:gd name="connsiteX1" fmla="*/ 3323851 w 3460831"/>
              <a:gd name="connsiteY1" fmla="*/ 0 h 3460831"/>
              <a:gd name="connsiteX2" fmla="*/ 3460831 w 3460831"/>
              <a:gd name="connsiteY2" fmla="*/ 136980 h 3460831"/>
              <a:gd name="connsiteX3" fmla="*/ 3460831 w 3460831"/>
              <a:gd name="connsiteY3" fmla="*/ 3323851 h 3460831"/>
              <a:gd name="connsiteX4" fmla="*/ 3323851 w 3460831"/>
              <a:gd name="connsiteY4" fmla="*/ 3460831 h 3460831"/>
              <a:gd name="connsiteX5" fmla="*/ 136980 w 3460831"/>
              <a:gd name="connsiteY5" fmla="*/ 3460831 h 3460831"/>
              <a:gd name="connsiteX6" fmla="*/ 0 w 3460831"/>
              <a:gd name="connsiteY6" fmla="*/ 3323851 h 3460831"/>
              <a:gd name="connsiteX7" fmla="*/ 0 w 3460831"/>
              <a:gd name="connsiteY7" fmla="*/ 136980 h 3460831"/>
              <a:gd name="connsiteX8" fmla="*/ 136980 w 3460831"/>
              <a:gd name="connsiteY8" fmla="*/ 0 h 3460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60831" h="3460831">
                <a:moveTo>
                  <a:pt x="136980" y="0"/>
                </a:moveTo>
                <a:lnTo>
                  <a:pt x="3323851" y="0"/>
                </a:lnTo>
                <a:cubicBezTo>
                  <a:pt x="3399503" y="0"/>
                  <a:pt x="3460831" y="61328"/>
                  <a:pt x="3460831" y="136980"/>
                </a:cubicBezTo>
                <a:lnTo>
                  <a:pt x="3460831" y="3323851"/>
                </a:lnTo>
                <a:cubicBezTo>
                  <a:pt x="3460831" y="3399503"/>
                  <a:pt x="3399503" y="3460831"/>
                  <a:pt x="3323851" y="3460831"/>
                </a:cubicBezTo>
                <a:lnTo>
                  <a:pt x="136980" y="3460831"/>
                </a:lnTo>
                <a:cubicBezTo>
                  <a:pt x="61328" y="3460831"/>
                  <a:pt x="0" y="3399503"/>
                  <a:pt x="0" y="3323851"/>
                </a:cubicBezTo>
                <a:lnTo>
                  <a:pt x="0" y="136980"/>
                </a:lnTo>
                <a:cubicBezTo>
                  <a:pt x="0" y="61328"/>
                  <a:pt x="61328" y="0"/>
                  <a:pt x="136980" y="0"/>
                </a:cubicBezTo>
                <a:close/>
              </a:path>
            </a:pathLst>
          </a:custGeom>
          <a:pattFill prst="pct25">
            <a:fgClr>
              <a:srgbClr val="FF0000"/>
            </a:fgClr>
            <a:bgClr>
              <a:schemeClr val="bg1"/>
            </a:bgClr>
          </a:pattFill>
        </p:spPr>
        <p:txBody>
          <a:bodyPr wrap="square">
            <a:noAutofit/>
          </a:bodyPr>
          <a:lstStyle>
            <a:lvl1pPr>
              <a:defRPr sz="120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8254036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9304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0.xml"/><Relationship Id="rId4" Type="http://schemas.openxmlformats.org/officeDocument/2006/relationships/image" Target="../media/image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EC7614C-D884-D248-8501-58C7FABF11D5}"/>
              </a:ext>
            </a:extLst>
          </p:cNvPr>
          <p:cNvSpPr/>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a:extLst>
              <a:ext uri="{FF2B5EF4-FFF2-40B4-BE49-F238E27FC236}">
                <a16:creationId xmlns:a16="http://schemas.microsoft.com/office/drawing/2014/main" id="{4622DC8E-6A14-AE49-BDE8-DC6E12B60DD7}"/>
              </a:ext>
            </a:extLst>
          </p:cNvPr>
          <p:cNvSpPr/>
          <p:nvPr/>
        </p:nvSpPr>
        <p:spPr>
          <a:xfrm>
            <a:off x="-1469045" y="-1117141"/>
            <a:ext cx="3407168" cy="3407168"/>
          </a:xfrm>
          <a:custGeom>
            <a:avLst/>
            <a:gdLst>
              <a:gd name="connsiteX0" fmla="*/ 1061075 w 4876800"/>
              <a:gd name="connsiteY0" fmla="*/ 2295525 h 4876800"/>
              <a:gd name="connsiteX1" fmla="*/ 3815724 w 4876800"/>
              <a:gd name="connsiteY1" fmla="*/ 2295525 h 4876800"/>
              <a:gd name="connsiteX2" fmla="*/ 3958590 w 4876800"/>
              <a:gd name="connsiteY2" fmla="*/ 2438400 h 4876800"/>
              <a:gd name="connsiteX3" fmla="*/ 3815715 w 4876800"/>
              <a:gd name="connsiteY3" fmla="*/ 2581275 h 4876800"/>
              <a:gd name="connsiteX4" fmla="*/ 1061075 w 4876800"/>
              <a:gd name="connsiteY4" fmla="*/ 2581275 h 4876800"/>
              <a:gd name="connsiteX5" fmla="*/ 918200 w 4876800"/>
              <a:gd name="connsiteY5" fmla="*/ 2438400 h 4876800"/>
              <a:gd name="connsiteX6" fmla="*/ 1061075 w 4876800"/>
              <a:gd name="connsiteY6" fmla="*/ 2295525 h 4876800"/>
              <a:gd name="connsiteX7" fmla="*/ 908047 w 4876800"/>
              <a:gd name="connsiteY7" fmla="*/ 285750 h 4876800"/>
              <a:gd name="connsiteX8" fmla="*/ 285750 w 4876800"/>
              <a:gd name="connsiteY8" fmla="*/ 908056 h 4876800"/>
              <a:gd name="connsiteX9" fmla="*/ 285750 w 4876800"/>
              <a:gd name="connsiteY9" fmla="*/ 3968753 h 4876800"/>
              <a:gd name="connsiteX10" fmla="*/ 908047 w 4876800"/>
              <a:gd name="connsiteY10" fmla="*/ 4591050 h 4876800"/>
              <a:gd name="connsiteX11" fmla="*/ 3968753 w 4876800"/>
              <a:gd name="connsiteY11" fmla="*/ 4591050 h 4876800"/>
              <a:gd name="connsiteX12" fmla="*/ 4591050 w 4876800"/>
              <a:gd name="connsiteY12" fmla="*/ 3968753 h 4876800"/>
              <a:gd name="connsiteX13" fmla="*/ 4591050 w 4876800"/>
              <a:gd name="connsiteY13" fmla="*/ 908056 h 4876800"/>
              <a:gd name="connsiteX14" fmla="*/ 3968753 w 4876800"/>
              <a:gd name="connsiteY14" fmla="*/ 285750 h 4876800"/>
              <a:gd name="connsiteX15" fmla="*/ 908047 w 4876800"/>
              <a:gd name="connsiteY15" fmla="*/ 0 h 4876800"/>
              <a:gd name="connsiteX16" fmla="*/ 3968753 w 4876800"/>
              <a:gd name="connsiteY16" fmla="*/ 0 h 4876800"/>
              <a:gd name="connsiteX17" fmla="*/ 4876800 w 4876800"/>
              <a:gd name="connsiteY17" fmla="*/ 908056 h 4876800"/>
              <a:gd name="connsiteX18" fmla="*/ 4876800 w 4876800"/>
              <a:gd name="connsiteY18" fmla="*/ 3968753 h 4876800"/>
              <a:gd name="connsiteX19" fmla="*/ 3968753 w 4876800"/>
              <a:gd name="connsiteY19" fmla="*/ 4876800 h 4876800"/>
              <a:gd name="connsiteX20" fmla="*/ 908047 w 4876800"/>
              <a:gd name="connsiteY20" fmla="*/ 4876800 h 4876800"/>
              <a:gd name="connsiteX21" fmla="*/ 0 w 4876800"/>
              <a:gd name="connsiteY21" fmla="*/ 3968753 h 4876800"/>
              <a:gd name="connsiteX22" fmla="*/ 0 w 4876800"/>
              <a:gd name="connsiteY22" fmla="*/ 908056 h 4876800"/>
              <a:gd name="connsiteX23" fmla="*/ 908047 w 4876800"/>
              <a:gd name="connsiteY23"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76800" h="4876800">
                <a:moveTo>
                  <a:pt x="1061075" y="2295525"/>
                </a:moveTo>
                <a:lnTo>
                  <a:pt x="3815724" y="2295525"/>
                </a:lnTo>
                <a:cubicBezTo>
                  <a:pt x="3894629" y="2295525"/>
                  <a:pt x="3958599" y="2359495"/>
                  <a:pt x="3958590" y="2438400"/>
                </a:cubicBezTo>
                <a:cubicBezTo>
                  <a:pt x="3958590" y="2517305"/>
                  <a:pt x="3894620" y="2581275"/>
                  <a:pt x="3815715" y="2581275"/>
                </a:cubicBezTo>
                <a:lnTo>
                  <a:pt x="1061075" y="2581275"/>
                </a:lnTo>
                <a:cubicBezTo>
                  <a:pt x="982170" y="2581275"/>
                  <a:pt x="918200" y="2517305"/>
                  <a:pt x="918200" y="2438400"/>
                </a:cubicBezTo>
                <a:cubicBezTo>
                  <a:pt x="918200" y="2359495"/>
                  <a:pt x="982170" y="2295525"/>
                  <a:pt x="1061075" y="2295525"/>
                </a:cubicBezTo>
                <a:close/>
                <a:moveTo>
                  <a:pt x="908047" y="285750"/>
                </a:moveTo>
                <a:cubicBezTo>
                  <a:pt x="564909" y="285750"/>
                  <a:pt x="285750" y="564918"/>
                  <a:pt x="285750" y="908056"/>
                </a:cubicBezTo>
                <a:lnTo>
                  <a:pt x="285750" y="3968753"/>
                </a:lnTo>
                <a:cubicBezTo>
                  <a:pt x="285750" y="4311882"/>
                  <a:pt x="564909" y="4591050"/>
                  <a:pt x="908047" y="4591050"/>
                </a:cubicBezTo>
                <a:lnTo>
                  <a:pt x="3968753" y="4591050"/>
                </a:lnTo>
                <a:cubicBezTo>
                  <a:pt x="4311891" y="4591050"/>
                  <a:pt x="4591050" y="4311882"/>
                  <a:pt x="4591050" y="3968753"/>
                </a:cubicBezTo>
                <a:lnTo>
                  <a:pt x="4591050" y="908056"/>
                </a:lnTo>
                <a:cubicBezTo>
                  <a:pt x="4591050" y="564918"/>
                  <a:pt x="4311891" y="285750"/>
                  <a:pt x="3968753" y="285750"/>
                </a:cubicBezTo>
                <a:close/>
                <a:moveTo>
                  <a:pt x="908047" y="0"/>
                </a:moveTo>
                <a:lnTo>
                  <a:pt x="3968753" y="0"/>
                </a:lnTo>
                <a:cubicBezTo>
                  <a:pt x="4469454" y="0"/>
                  <a:pt x="4876800" y="407356"/>
                  <a:pt x="4876800" y="908056"/>
                </a:cubicBezTo>
                <a:lnTo>
                  <a:pt x="4876800" y="3968753"/>
                </a:lnTo>
                <a:cubicBezTo>
                  <a:pt x="4876800" y="4469445"/>
                  <a:pt x="4469454" y="4876800"/>
                  <a:pt x="3968753" y="4876800"/>
                </a:cubicBezTo>
                <a:lnTo>
                  <a:pt x="908047" y="4876800"/>
                </a:lnTo>
                <a:cubicBezTo>
                  <a:pt x="407346" y="4876800"/>
                  <a:pt x="0" y="4469445"/>
                  <a:pt x="0" y="3968753"/>
                </a:cubicBezTo>
                <a:lnTo>
                  <a:pt x="0" y="908056"/>
                </a:lnTo>
                <a:cubicBezTo>
                  <a:pt x="0" y="407356"/>
                  <a:pt x="407346" y="0"/>
                  <a:pt x="908047" y="0"/>
                </a:cubicBezTo>
                <a:close/>
              </a:path>
            </a:pathLst>
          </a:custGeom>
          <a:solidFill>
            <a:schemeClr val="bg1">
              <a:alpha val="4986"/>
            </a:schemeClr>
          </a:solidFill>
          <a:ln w="9525" cap="flat">
            <a:noFill/>
            <a:prstDash val="solid"/>
            <a:miter/>
          </a:ln>
        </p:spPr>
        <p:txBody>
          <a:bodyPr rtlCol="0" anchor="ctr"/>
          <a:lstStyle/>
          <a:p>
            <a:endParaRPr lang="en-US"/>
          </a:p>
        </p:txBody>
      </p:sp>
      <p:sp>
        <p:nvSpPr>
          <p:cNvPr id="4" name="TextBox 3">
            <a:extLst>
              <a:ext uri="{FF2B5EF4-FFF2-40B4-BE49-F238E27FC236}">
                <a16:creationId xmlns:a16="http://schemas.microsoft.com/office/drawing/2014/main" id="{D17FCA52-6A79-7B41-AF47-9399E7FAE5B8}"/>
              </a:ext>
            </a:extLst>
          </p:cNvPr>
          <p:cNvSpPr txBox="1"/>
          <p:nvPr/>
        </p:nvSpPr>
        <p:spPr>
          <a:xfrm>
            <a:off x="1723392" y="3246054"/>
            <a:ext cx="3321743" cy="1569660"/>
          </a:xfrm>
          <a:prstGeom prst="rect">
            <a:avLst/>
          </a:prstGeom>
          <a:noFill/>
        </p:spPr>
        <p:txBody>
          <a:bodyPr wrap="none" rtlCol="0">
            <a:spAutoFit/>
          </a:bodyPr>
          <a:lstStyle/>
          <a:p>
            <a:r>
              <a:rPr lang="en-US" sz="9600" b="1">
                <a:solidFill>
                  <a:schemeClr val="bg1"/>
                </a:solidFill>
                <a:latin typeface="Source Sans Pro" panose="020B0503030403020204" pitchFamily="34" charset="0"/>
                <a:ea typeface="Source Sans Pro" panose="020B0503030403020204" pitchFamily="34" charset="0"/>
                <a:cs typeface="Poppins ExtraBold" pitchFamily="2" charset="77"/>
              </a:rPr>
              <a:t>Simpl</a:t>
            </a:r>
          </a:p>
        </p:txBody>
      </p:sp>
      <p:sp>
        <p:nvSpPr>
          <p:cNvPr id="5" name="TextBox 4">
            <a:extLst>
              <a:ext uri="{FF2B5EF4-FFF2-40B4-BE49-F238E27FC236}">
                <a16:creationId xmlns:a16="http://schemas.microsoft.com/office/drawing/2014/main" id="{CF78A25F-BC3A-8A48-942A-0820DB80D138}"/>
              </a:ext>
            </a:extLst>
          </p:cNvPr>
          <p:cNvSpPr txBox="1"/>
          <p:nvPr/>
        </p:nvSpPr>
        <p:spPr>
          <a:xfrm>
            <a:off x="1723392" y="4851578"/>
            <a:ext cx="3661580" cy="338554"/>
          </a:xfrm>
          <a:prstGeom prst="rect">
            <a:avLst/>
          </a:prstGeom>
          <a:noFill/>
        </p:spPr>
        <p:txBody>
          <a:bodyPr wrap="none" rtlCol="0">
            <a:spAutoFit/>
          </a:bodyPr>
          <a:lstStyle/>
          <a:p>
            <a:r>
              <a:rPr lang="en-US" sz="1600">
                <a:solidFill>
                  <a:schemeClr val="bg1"/>
                </a:solidFill>
                <a:latin typeface="Poppins Medium" pitchFamily="2" charset="77"/>
                <a:cs typeface="Poppins Medium" pitchFamily="2" charset="77"/>
              </a:rPr>
              <a:t>Minimalist Presentation Template</a:t>
            </a:r>
          </a:p>
        </p:txBody>
      </p:sp>
      <p:sp>
        <p:nvSpPr>
          <p:cNvPr id="12" name="TextBox 11">
            <a:extLst>
              <a:ext uri="{FF2B5EF4-FFF2-40B4-BE49-F238E27FC236}">
                <a16:creationId xmlns:a16="http://schemas.microsoft.com/office/drawing/2014/main" id="{C741F2FD-539F-E743-B9A5-86A43727F49F}"/>
              </a:ext>
            </a:extLst>
          </p:cNvPr>
          <p:cNvSpPr txBox="1"/>
          <p:nvPr/>
        </p:nvSpPr>
        <p:spPr>
          <a:xfrm>
            <a:off x="9452789" y="670552"/>
            <a:ext cx="2739211" cy="5516895"/>
          </a:xfrm>
          <a:prstGeom prst="rect">
            <a:avLst/>
          </a:prstGeom>
          <a:noFill/>
        </p:spPr>
        <p:txBody>
          <a:bodyPr vert="vert270" wrap="none" rtlCol="0">
            <a:spAutoFit/>
          </a:bodyPr>
          <a:lstStyle/>
          <a:p>
            <a:r>
              <a:rPr lang="en-US" sz="16600" b="1">
                <a:solidFill>
                  <a:schemeClr val="bg1">
                    <a:alpha val="15175"/>
                  </a:schemeClr>
                </a:solidFill>
                <a:latin typeface="Source Sans Pro" panose="020B0503030403020204" pitchFamily="34" charset="0"/>
                <a:ea typeface="Source Sans Pro" panose="020B0503030403020204" pitchFamily="34" charset="0"/>
                <a:cs typeface="Poppins ExtraBold" pitchFamily="2" charset="77"/>
              </a:rPr>
              <a:t>Simpl</a:t>
            </a:r>
          </a:p>
        </p:txBody>
      </p:sp>
      <p:cxnSp>
        <p:nvCxnSpPr>
          <p:cNvPr id="14" name="Straight Connector 13">
            <a:extLst>
              <a:ext uri="{FF2B5EF4-FFF2-40B4-BE49-F238E27FC236}">
                <a16:creationId xmlns:a16="http://schemas.microsoft.com/office/drawing/2014/main" id="{0A673C54-8516-3A44-AAED-C62532A94A5E}"/>
              </a:ext>
            </a:extLst>
          </p:cNvPr>
          <p:cNvCxnSpPr>
            <a:cxnSpLocks/>
          </p:cNvCxnSpPr>
          <p:nvPr/>
        </p:nvCxnSpPr>
        <p:spPr>
          <a:xfrm>
            <a:off x="1827564" y="5544275"/>
            <a:ext cx="26105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70536D2-D6DE-394C-8F90-30FBFA1AC783}"/>
              </a:ext>
            </a:extLst>
          </p:cNvPr>
          <p:cNvCxnSpPr>
            <a:cxnSpLocks/>
          </p:cNvCxnSpPr>
          <p:nvPr/>
        </p:nvCxnSpPr>
        <p:spPr>
          <a:xfrm>
            <a:off x="2204340" y="5544275"/>
            <a:ext cx="8398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00732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45ADA11-6239-FE45-907B-5BCF3BB7F7D8}"/>
              </a:ext>
            </a:extLst>
          </p:cNvPr>
          <p:cNvSpPr>
            <a:spLocks noGrp="1"/>
          </p:cNvSpPr>
          <p:nvPr>
            <p:ph type="pic" sz="quarter" idx="12"/>
          </p:nvPr>
        </p:nvSpPr>
        <p:spPr/>
      </p:sp>
      <p:sp>
        <p:nvSpPr>
          <p:cNvPr id="15" name="Picture Placeholder 14">
            <a:extLst>
              <a:ext uri="{FF2B5EF4-FFF2-40B4-BE49-F238E27FC236}">
                <a16:creationId xmlns:a16="http://schemas.microsoft.com/office/drawing/2014/main" id="{E3FF681E-3304-DD4D-BA16-DA5482FB8530}"/>
              </a:ext>
            </a:extLst>
          </p:cNvPr>
          <p:cNvSpPr>
            <a:spLocks noGrp="1"/>
          </p:cNvSpPr>
          <p:nvPr>
            <p:ph type="pic" sz="quarter" idx="13"/>
          </p:nvPr>
        </p:nvSpPr>
        <p:spPr/>
      </p:sp>
      <p:sp>
        <p:nvSpPr>
          <p:cNvPr id="17" name="Picture Placeholder 16">
            <a:extLst>
              <a:ext uri="{FF2B5EF4-FFF2-40B4-BE49-F238E27FC236}">
                <a16:creationId xmlns:a16="http://schemas.microsoft.com/office/drawing/2014/main" id="{CF8FCD5F-4854-2049-91E2-B6D37E1A8DEE}"/>
              </a:ext>
            </a:extLst>
          </p:cNvPr>
          <p:cNvSpPr>
            <a:spLocks noGrp="1"/>
          </p:cNvSpPr>
          <p:nvPr>
            <p:ph type="pic" sz="quarter" idx="11"/>
          </p:nvPr>
        </p:nvSpPr>
        <p:spPr/>
      </p:sp>
      <p:sp>
        <p:nvSpPr>
          <p:cNvPr id="21" name="Picture Placeholder 20">
            <a:extLst>
              <a:ext uri="{FF2B5EF4-FFF2-40B4-BE49-F238E27FC236}">
                <a16:creationId xmlns:a16="http://schemas.microsoft.com/office/drawing/2014/main" id="{6695BE6A-EC2E-8843-9294-031A05E2EA8A}"/>
              </a:ext>
            </a:extLst>
          </p:cNvPr>
          <p:cNvSpPr>
            <a:spLocks noGrp="1"/>
          </p:cNvSpPr>
          <p:nvPr>
            <p:ph type="pic" sz="quarter" idx="10"/>
          </p:nvPr>
        </p:nvSpPr>
        <p:spPr/>
      </p:sp>
      <p:sp>
        <p:nvSpPr>
          <p:cNvPr id="2" name="TextBox 1">
            <a:extLst>
              <a:ext uri="{FF2B5EF4-FFF2-40B4-BE49-F238E27FC236}">
                <a16:creationId xmlns:a16="http://schemas.microsoft.com/office/drawing/2014/main" id="{3A8FD89B-7B6E-B646-9ECA-5A509C54F4D1}"/>
              </a:ext>
            </a:extLst>
          </p:cNvPr>
          <p:cNvSpPr txBox="1"/>
          <p:nvPr/>
        </p:nvSpPr>
        <p:spPr>
          <a:xfrm>
            <a:off x="7228103" y="873559"/>
            <a:ext cx="3584636" cy="830997"/>
          </a:xfrm>
          <a:prstGeom prst="rect">
            <a:avLst/>
          </a:prstGeom>
          <a:noFill/>
        </p:spPr>
        <p:txBody>
          <a:bodyPr wrap="none" rtlCol="0">
            <a:spAutoFit/>
          </a:bodyPr>
          <a:lstStyle>
            <a:defPPr>
              <a:defRPr lang="en-US"/>
            </a:defPPr>
            <a:lvl1pPr>
              <a:defRPr sz="48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a:t>Design Team</a:t>
            </a:r>
          </a:p>
        </p:txBody>
      </p:sp>
      <p:sp>
        <p:nvSpPr>
          <p:cNvPr id="4" name="TextBox 3">
            <a:extLst>
              <a:ext uri="{FF2B5EF4-FFF2-40B4-BE49-F238E27FC236}">
                <a16:creationId xmlns:a16="http://schemas.microsoft.com/office/drawing/2014/main" id="{AE47A0A2-DFE1-2047-B698-AC2296C61376}"/>
              </a:ext>
            </a:extLst>
          </p:cNvPr>
          <p:cNvSpPr txBox="1"/>
          <p:nvPr/>
        </p:nvSpPr>
        <p:spPr>
          <a:xfrm>
            <a:off x="7228104" y="2560264"/>
            <a:ext cx="3697804" cy="1454244"/>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t>Sed ut perspiciatis unde omnis iste natus error sit voluptatem accusantium doloremque laudantium, totam rem aperiam, eaque ipsa quae ab illo inventore veritatis et quasi architecto beatae vitae dicta.</a:t>
            </a:r>
          </a:p>
        </p:txBody>
      </p:sp>
      <p:sp>
        <p:nvSpPr>
          <p:cNvPr id="29" name="TextBox 28">
            <a:extLst>
              <a:ext uri="{FF2B5EF4-FFF2-40B4-BE49-F238E27FC236}">
                <a16:creationId xmlns:a16="http://schemas.microsoft.com/office/drawing/2014/main" id="{0E4D7129-620D-2246-B09B-D1C5FA6E10A4}"/>
              </a:ext>
            </a:extLst>
          </p:cNvPr>
          <p:cNvSpPr txBox="1"/>
          <p:nvPr/>
        </p:nvSpPr>
        <p:spPr>
          <a:xfrm>
            <a:off x="7228103" y="2184108"/>
            <a:ext cx="2214068" cy="338554"/>
          </a:xfrm>
          <a:prstGeom prst="rect">
            <a:avLst/>
          </a:prstGeom>
          <a:noFill/>
        </p:spPr>
        <p:txBody>
          <a:bodyPr wrap="none" rtlCol="0">
            <a:spAutoFit/>
          </a:bodyPr>
          <a:lstStyle/>
          <a:p>
            <a:r>
              <a:rPr lang="en-US" sz="1600" b="1">
                <a:latin typeface="Poppins SemiBold" pitchFamily="2" charset="77"/>
                <a:cs typeface="Poppins SemiBold" pitchFamily="2" charset="77"/>
              </a:rPr>
              <a:t>Our Creative Talent</a:t>
            </a:r>
          </a:p>
        </p:txBody>
      </p:sp>
      <p:sp>
        <p:nvSpPr>
          <p:cNvPr id="5" name="TextBox 4">
            <a:extLst>
              <a:ext uri="{FF2B5EF4-FFF2-40B4-BE49-F238E27FC236}">
                <a16:creationId xmlns:a16="http://schemas.microsoft.com/office/drawing/2014/main" id="{82580F5C-593F-814A-8EAE-C4D5341DC67F}"/>
              </a:ext>
            </a:extLst>
          </p:cNvPr>
          <p:cNvSpPr txBox="1"/>
          <p:nvPr/>
        </p:nvSpPr>
        <p:spPr>
          <a:xfrm>
            <a:off x="828257" y="2515361"/>
            <a:ext cx="1782860" cy="307777"/>
          </a:xfrm>
          <a:prstGeom prst="rect">
            <a:avLst/>
          </a:prstGeom>
          <a:noFill/>
        </p:spPr>
        <p:txBody>
          <a:bodyPr wrap="none" rtlCol="0">
            <a:spAutoFit/>
          </a:bodyPr>
          <a:lstStyle/>
          <a:p>
            <a:r>
              <a:rPr lang="en-US" sz="1400">
                <a:latin typeface="Poppins Medium" pitchFamily="2" charset="77"/>
                <a:cs typeface="Poppins Medium" pitchFamily="2" charset="77"/>
              </a:rPr>
              <a:t>Alexandre Jorche</a:t>
            </a:r>
          </a:p>
        </p:txBody>
      </p:sp>
      <p:sp>
        <p:nvSpPr>
          <p:cNvPr id="6" name="TextBox 5">
            <a:extLst>
              <a:ext uri="{FF2B5EF4-FFF2-40B4-BE49-F238E27FC236}">
                <a16:creationId xmlns:a16="http://schemas.microsoft.com/office/drawing/2014/main" id="{02167251-1B32-8E4F-AB7A-32521EF1777D}"/>
              </a:ext>
            </a:extLst>
          </p:cNvPr>
          <p:cNvSpPr txBox="1"/>
          <p:nvPr/>
        </p:nvSpPr>
        <p:spPr>
          <a:xfrm>
            <a:off x="828257" y="2823138"/>
            <a:ext cx="1415772" cy="307777"/>
          </a:xfrm>
          <a:prstGeom prst="rect">
            <a:avLst/>
          </a:prstGeom>
          <a:noFill/>
        </p:spPr>
        <p:txBody>
          <a:bodyPr wrap="none" rtlCol="0">
            <a:spAutoFit/>
          </a:bodyPr>
          <a:lstStyle/>
          <a:p>
            <a:r>
              <a:rPr lang="en-US" sz="1400">
                <a:solidFill>
                  <a:schemeClr val="tx1">
                    <a:lumMod val="65000"/>
                    <a:lumOff val="35000"/>
                  </a:schemeClr>
                </a:solidFill>
                <a:latin typeface="Poppins" pitchFamily="2" charset="77"/>
                <a:cs typeface="Poppins" pitchFamily="2" charset="77"/>
              </a:rPr>
              <a:t>Event Planner</a:t>
            </a:r>
          </a:p>
        </p:txBody>
      </p:sp>
      <p:sp>
        <p:nvSpPr>
          <p:cNvPr id="7" name="TextBox 6">
            <a:extLst>
              <a:ext uri="{FF2B5EF4-FFF2-40B4-BE49-F238E27FC236}">
                <a16:creationId xmlns:a16="http://schemas.microsoft.com/office/drawing/2014/main" id="{9F6C60F4-D2DE-1646-85AB-10DBF0B50CCA}"/>
              </a:ext>
            </a:extLst>
          </p:cNvPr>
          <p:cNvSpPr txBox="1"/>
          <p:nvPr/>
        </p:nvSpPr>
        <p:spPr>
          <a:xfrm>
            <a:off x="828257" y="5682106"/>
            <a:ext cx="1308371" cy="307777"/>
          </a:xfrm>
          <a:prstGeom prst="rect">
            <a:avLst/>
          </a:prstGeom>
          <a:noFill/>
        </p:spPr>
        <p:txBody>
          <a:bodyPr wrap="none" rtlCol="0">
            <a:spAutoFit/>
          </a:bodyPr>
          <a:lstStyle/>
          <a:p>
            <a:r>
              <a:rPr lang="en-US" sz="1400">
                <a:latin typeface="Poppins Medium" pitchFamily="2" charset="77"/>
                <a:cs typeface="Poppins Medium" pitchFamily="2" charset="77"/>
              </a:rPr>
              <a:t>Smith Joson</a:t>
            </a:r>
          </a:p>
        </p:txBody>
      </p:sp>
      <p:sp>
        <p:nvSpPr>
          <p:cNvPr id="8" name="TextBox 7">
            <a:extLst>
              <a:ext uri="{FF2B5EF4-FFF2-40B4-BE49-F238E27FC236}">
                <a16:creationId xmlns:a16="http://schemas.microsoft.com/office/drawing/2014/main" id="{EDEEC306-46ED-AF4A-8504-A3F24C5ADB71}"/>
              </a:ext>
            </a:extLst>
          </p:cNvPr>
          <p:cNvSpPr txBox="1"/>
          <p:nvPr/>
        </p:nvSpPr>
        <p:spPr>
          <a:xfrm>
            <a:off x="828257" y="5989883"/>
            <a:ext cx="1675459" cy="307777"/>
          </a:xfrm>
          <a:prstGeom prst="rect">
            <a:avLst/>
          </a:prstGeom>
          <a:noFill/>
        </p:spPr>
        <p:txBody>
          <a:bodyPr wrap="none" rtlCol="0">
            <a:spAutoFit/>
          </a:bodyPr>
          <a:lstStyle/>
          <a:p>
            <a:r>
              <a:rPr lang="en-US" sz="1400">
                <a:solidFill>
                  <a:schemeClr val="tx1">
                    <a:lumMod val="65000"/>
                    <a:lumOff val="35000"/>
                  </a:schemeClr>
                </a:solidFill>
                <a:latin typeface="Poppins" pitchFamily="2" charset="77"/>
                <a:cs typeface="Poppins" pitchFamily="2" charset="77"/>
              </a:rPr>
              <a:t>General Asistent</a:t>
            </a:r>
          </a:p>
        </p:txBody>
      </p:sp>
      <p:sp>
        <p:nvSpPr>
          <p:cNvPr id="9" name="TextBox 8">
            <a:extLst>
              <a:ext uri="{FF2B5EF4-FFF2-40B4-BE49-F238E27FC236}">
                <a16:creationId xmlns:a16="http://schemas.microsoft.com/office/drawing/2014/main" id="{F815112A-7A5F-C942-B1EF-717B0A4E544D}"/>
              </a:ext>
            </a:extLst>
          </p:cNvPr>
          <p:cNvSpPr txBox="1"/>
          <p:nvPr/>
        </p:nvSpPr>
        <p:spPr>
          <a:xfrm>
            <a:off x="4193214" y="2515361"/>
            <a:ext cx="1542410" cy="307777"/>
          </a:xfrm>
          <a:prstGeom prst="rect">
            <a:avLst/>
          </a:prstGeom>
          <a:noFill/>
        </p:spPr>
        <p:txBody>
          <a:bodyPr wrap="none" rtlCol="0">
            <a:spAutoFit/>
          </a:bodyPr>
          <a:lstStyle/>
          <a:p>
            <a:r>
              <a:rPr lang="en-US" sz="1400">
                <a:latin typeface="Poppins Medium" pitchFamily="2" charset="77"/>
                <a:cs typeface="Poppins Medium" pitchFamily="2" charset="77"/>
              </a:rPr>
              <a:t>Thomas Jondo</a:t>
            </a:r>
          </a:p>
        </p:txBody>
      </p:sp>
      <p:sp>
        <p:nvSpPr>
          <p:cNvPr id="10" name="TextBox 9">
            <a:extLst>
              <a:ext uri="{FF2B5EF4-FFF2-40B4-BE49-F238E27FC236}">
                <a16:creationId xmlns:a16="http://schemas.microsoft.com/office/drawing/2014/main" id="{AB31965A-4C62-0D41-BE3F-76A817FE022F}"/>
              </a:ext>
            </a:extLst>
          </p:cNvPr>
          <p:cNvSpPr txBox="1"/>
          <p:nvPr/>
        </p:nvSpPr>
        <p:spPr>
          <a:xfrm>
            <a:off x="4193214" y="2823138"/>
            <a:ext cx="1675459" cy="307777"/>
          </a:xfrm>
          <a:prstGeom prst="rect">
            <a:avLst/>
          </a:prstGeom>
          <a:noFill/>
        </p:spPr>
        <p:txBody>
          <a:bodyPr wrap="none" rtlCol="0">
            <a:spAutoFit/>
          </a:bodyPr>
          <a:lstStyle/>
          <a:p>
            <a:r>
              <a:rPr lang="en-US" sz="1400">
                <a:solidFill>
                  <a:schemeClr val="tx1">
                    <a:lumMod val="65000"/>
                    <a:lumOff val="35000"/>
                  </a:schemeClr>
                </a:solidFill>
                <a:latin typeface="Poppins" pitchFamily="2" charset="77"/>
                <a:cs typeface="Poppins" pitchFamily="2" charset="77"/>
              </a:rPr>
              <a:t>General Asistent</a:t>
            </a:r>
          </a:p>
        </p:txBody>
      </p:sp>
      <p:sp>
        <p:nvSpPr>
          <p:cNvPr id="11" name="TextBox 10">
            <a:extLst>
              <a:ext uri="{FF2B5EF4-FFF2-40B4-BE49-F238E27FC236}">
                <a16:creationId xmlns:a16="http://schemas.microsoft.com/office/drawing/2014/main" id="{A31E9D07-E6F5-5E4D-98A7-89A7A75C5831}"/>
              </a:ext>
            </a:extLst>
          </p:cNvPr>
          <p:cNvSpPr txBox="1"/>
          <p:nvPr/>
        </p:nvSpPr>
        <p:spPr>
          <a:xfrm>
            <a:off x="4193214" y="5676663"/>
            <a:ext cx="1609736" cy="307777"/>
          </a:xfrm>
          <a:prstGeom prst="rect">
            <a:avLst/>
          </a:prstGeom>
          <a:noFill/>
        </p:spPr>
        <p:txBody>
          <a:bodyPr wrap="none" rtlCol="0">
            <a:spAutoFit/>
          </a:bodyPr>
          <a:lstStyle/>
          <a:p>
            <a:r>
              <a:rPr lang="en-US" sz="1400">
                <a:latin typeface="Poppins Medium" pitchFamily="2" charset="77"/>
                <a:cs typeface="Poppins Medium" pitchFamily="2" charset="77"/>
              </a:rPr>
              <a:t>Ramson Landre</a:t>
            </a:r>
          </a:p>
        </p:txBody>
      </p:sp>
      <p:sp>
        <p:nvSpPr>
          <p:cNvPr id="12" name="TextBox 11">
            <a:extLst>
              <a:ext uri="{FF2B5EF4-FFF2-40B4-BE49-F238E27FC236}">
                <a16:creationId xmlns:a16="http://schemas.microsoft.com/office/drawing/2014/main" id="{2839AE20-1711-3C4F-AEB3-92786ECC3BF9}"/>
              </a:ext>
            </a:extLst>
          </p:cNvPr>
          <p:cNvSpPr txBox="1"/>
          <p:nvPr/>
        </p:nvSpPr>
        <p:spPr>
          <a:xfrm>
            <a:off x="4193214" y="5984440"/>
            <a:ext cx="1675459" cy="307777"/>
          </a:xfrm>
          <a:prstGeom prst="rect">
            <a:avLst/>
          </a:prstGeom>
          <a:noFill/>
        </p:spPr>
        <p:txBody>
          <a:bodyPr wrap="none" rtlCol="0">
            <a:spAutoFit/>
          </a:bodyPr>
          <a:lstStyle/>
          <a:p>
            <a:r>
              <a:rPr lang="en-US" sz="1400">
                <a:solidFill>
                  <a:schemeClr val="tx1">
                    <a:lumMod val="65000"/>
                    <a:lumOff val="35000"/>
                  </a:schemeClr>
                </a:solidFill>
                <a:latin typeface="Poppins" pitchFamily="2" charset="77"/>
                <a:cs typeface="Poppins" pitchFamily="2" charset="77"/>
              </a:rPr>
              <a:t>General Asistent</a:t>
            </a:r>
          </a:p>
        </p:txBody>
      </p:sp>
      <p:cxnSp>
        <p:nvCxnSpPr>
          <p:cNvPr id="19" name="Straight Connector 18">
            <a:extLst>
              <a:ext uri="{FF2B5EF4-FFF2-40B4-BE49-F238E27FC236}">
                <a16:creationId xmlns:a16="http://schemas.microsoft.com/office/drawing/2014/main" id="{FE743A56-5DAA-384B-806F-340F29DD19FC}"/>
              </a:ext>
            </a:extLst>
          </p:cNvPr>
          <p:cNvCxnSpPr>
            <a:cxnSpLocks/>
          </p:cNvCxnSpPr>
          <p:nvPr/>
        </p:nvCxnSpPr>
        <p:spPr>
          <a:xfrm>
            <a:off x="7367246" y="5984440"/>
            <a:ext cx="1059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8316D6F-A1AF-1C4E-A9B1-A11BD4ECF2A0}"/>
              </a:ext>
            </a:extLst>
          </p:cNvPr>
          <p:cNvSpPr txBox="1"/>
          <p:nvPr/>
        </p:nvSpPr>
        <p:spPr>
          <a:xfrm>
            <a:off x="8634926" y="5830551"/>
            <a:ext cx="288862" cy="307777"/>
          </a:xfrm>
          <a:prstGeom prst="rect">
            <a:avLst/>
          </a:prstGeom>
          <a:noFill/>
        </p:spPr>
        <p:txBody>
          <a:bodyPr wrap="none" rtlCol="0">
            <a:spAutoFit/>
          </a:bodyPr>
          <a:lstStyle/>
          <a:p>
            <a:fld id="{3CCBD311-5EE4-AC4D-BC32-488099E25EFE}" type="slidenum">
              <a:rPr lang="en-US" sz="1400">
                <a:solidFill>
                  <a:schemeClr val="tx2">
                    <a:lumMod val="60000"/>
                    <a:lumOff val="40000"/>
                  </a:schemeClr>
                </a:solidFill>
                <a:latin typeface="Poppins Medium" pitchFamily="2" charset="77"/>
                <a:cs typeface="Poppins Medium" pitchFamily="2" charset="77"/>
              </a:rPr>
              <a:t>10</a:t>
            </a:fld>
            <a:endParaRPr lang="en-US" sz="1400">
              <a:solidFill>
                <a:schemeClr val="tx2">
                  <a:lumMod val="60000"/>
                  <a:lumOff val="40000"/>
                </a:schemeClr>
              </a:solidFill>
              <a:latin typeface="Poppins Medium" pitchFamily="2" charset="77"/>
              <a:cs typeface="Poppins Medium" pitchFamily="2" charset="77"/>
            </a:endParaRPr>
          </a:p>
        </p:txBody>
      </p:sp>
      <p:sp>
        <p:nvSpPr>
          <p:cNvPr id="34" name="Oval 33">
            <a:extLst>
              <a:ext uri="{FF2B5EF4-FFF2-40B4-BE49-F238E27FC236}">
                <a16:creationId xmlns:a16="http://schemas.microsoft.com/office/drawing/2014/main" id="{894BE6E4-FF8B-F041-B149-25B8B29AE838}"/>
              </a:ext>
            </a:extLst>
          </p:cNvPr>
          <p:cNvSpPr/>
          <p:nvPr/>
        </p:nvSpPr>
        <p:spPr>
          <a:xfrm>
            <a:off x="2081684" y="1683497"/>
            <a:ext cx="500611" cy="500611"/>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a:latin typeface="Poppins Medium" pitchFamily="2" charset="77"/>
                <a:cs typeface="Poppins Medium" pitchFamily="2" charset="77"/>
              </a:rPr>
              <a:t>01</a:t>
            </a:r>
          </a:p>
        </p:txBody>
      </p:sp>
      <p:sp>
        <p:nvSpPr>
          <p:cNvPr id="35" name="Oval 34">
            <a:extLst>
              <a:ext uri="{FF2B5EF4-FFF2-40B4-BE49-F238E27FC236}">
                <a16:creationId xmlns:a16="http://schemas.microsoft.com/office/drawing/2014/main" id="{82E87D4E-73F1-0C4A-A6D9-1DF1353CBF5B}"/>
              </a:ext>
            </a:extLst>
          </p:cNvPr>
          <p:cNvSpPr/>
          <p:nvPr/>
        </p:nvSpPr>
        <p:spPr>
          <a:xfrm>
            <a:off x="5552644" y="1683497"/>
            <a:ext cx="500611" cy="500611"/>
          </a:xfrm>
          <a:prstGeom prst="ellipse">
            <a:avLst/>
          </a:prstGeom>
          <a:solidFill>
            <a:schemeClr val="accent2">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a:latin typeface="Poppins Medium" pitchFamily="2" charset="77"/>
                <a:cs typeface="Poppins Medium" pitchFamily="2" charset="77"/>
              </a:rPr>
              <a:t>02</a:t>
            </a:r>
          </a:p>
        </p:txBody>
      </p:sp>
      <p:sp>
        <p:nvSpPr>
          <p:cNvPr id="36" name="Oval 35">
            <a:extLst>
              <a:ext uri="{FF2B5EF4-FFF2-40B4-BE49-F238E27FC236}">
                <a16:creationId xmlns:a16="http://schemas.microsoft.com/office/drawing/2014/main" id="{6FD619FD-833F-0342-8330-AC2E4400601B}"/>
              </a:ext>
            </a:extLst>
          </p:cNvPr>
          <p:cNvSpPr/>
          <p:nvPr/>
        </p:nvSpPr>
        <p:spPr>
          <a:xfrm>
            <a:off x="2081684" y="4924197"/>
            <a:ext cx="500611" cy="500611"/>
          </a:xfrm>
          <a:prstGeom prst="ellipse">
            <a:avLst/>
          </a:prstGeom>
          <a:solidFill>
            <a:schemeClr val="accent4">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a:latin typeface="Poppins Medium" pitchFamily="2" charset="77"/>
                <a:cs typeface="Poppins Medium" pitchFamily="2" charset="77"/>
              </a:rPr>
              <a:t>03</a:t>
            </a:r>
          </a:p>
        </p:txBody>
      </p:sp>
      <p:sp>
        <p:nvSpPr>
          <p:cNvPr id="37" name="Oval 36">
            <a:extLst>
              <a:ext uri="{FF2B5EF4-FFF2-40B4-BE49-F238E27FC236}">
                <a16:creationId xmlns:a16="http://schemas.microsoft.com/office/drawing/2014/main" id="{3877852E-5FF8-CB45-A8F2-0D86FC77E8EF}"/>
              </a:ext>
            </a:extLst>
          </p:cNvPr>
          <p:cNvSpPr/>
          <p:nvPr/>
        </p:nvSpPr>
        <p:spPr>
          <a:xfrm>
            <a:off x="5552644" y="4924197"/>
            <a:ext cx="500611" cy="500611"/>
          </a:xfrm>
          <a:prstGeom prst="ellipse">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a:latin typeface="Poppins Medium" pitchFamily="2" charset="77"/>
                <a:cs typeface="Poppins Medium" pitchFamily="2" charset="77"/>
              </a:rPr>
              <a:t>04</a:t>
            </a:r>
          </a:p>
        </p:txBody>
      </p:sp>
    </p:spTree>
    <p:extLst>
      <p:ext uri="{BB962C8B-B14F-4D97-AF65-F5344CB8AC3E}">
        <p14:creationId xmlns:p14="http://schemas.microsoft.com/office/powerpoint/2010/main" val="17146584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6F478AA-9B8D-634C-B8F8-24412B0A00E6}"/>
              </a:ext>
            </a:extLst>
          </p:cNvPr>
          <p:cNvSpPr/>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DB94FEB-8335-6D45-983C-F50A1E12DE15}"/>
              </a:ext>
            </a:extLst>
          </p:cNvPr>
          <p:cNvSpPr txBox="1"/>
          <p:nvPr/>
        </p:nvSpPr>
        <p:spPr>
          <a:xfrm>
            <a:off x="931600" y="1698585"/>
            <a:ext cx="2824812" cy="769441"/>
          </a:xfrm>
          <a:prstGeom prst="rect">
            <a:avLst/>
          </a:prstGeom>
          <a:noFill/>
        </p:spPr>
        <p:txBody>
          <a:bodyPr wrap="none" rtlCol="0">
            <a:spAutoFit/>
          </a:bodyPr>
          <a:lstStyle>
            <a:defPPr>
              <a:defRPr lang="en-US"/>
            </a:defPPr>
            <a:lvl1pPr>
              <a:defRPr sz="4800" b="1">
                <a:latin typeface="Source Sans Pro SemiBold" panose="020B0503030403020204" pitchFamily="34" charset="0"/>
                <a:ea typeface="Source Sans Pro SemiBold" panose="020B0503030403020204" pitchFamily="34" charset="0"/>
                <a:cs typeface="Poppins ExtraBold" pitchFamily="2" charset="77"/>
              </a:defRPr>
            </a:lvl1pPr>
          </a:lstStyle>
          <a:p>
            <a:pPr algn="r"/>
            <a:r>
              <a:rPr lang="en-US" sz="4400">
                <a:solidFill>
                  <a:schemeClr val="bg1"/>
                </a:solidFill>
              </a:rPr>
              <a:t>Jason Blue</a:t>
            </a:r>
          </a:p>
        </p:txBody>
      </p:sp>
      <p:sp>
        <p:nvSpPr>
          <p:cNvPr id="3" name="TextBox 2">
            <a:extLst>
              <a:ext uri="{FF2B5EF4-FFF2-40B4-BE49-F238E27FC236}">
                <a16:creationId xmlns:a16="http://schemas.microsoft.com/office/drawing/2014/main" id="{902176B1-0FDE-8948-9050-835344154D12}"/>
              </a:ext>
            </a:extLst>
          </p:cNvPr>
          <p:cNvSpPr txBox="1"/>
          <p:nvPr/>
        </p:nvSpPr>
        <p:spPr>
          <a:xfrm>
            <a:off x="2042481" y="2468026"/>
            <a:ext cx="1713931" cy="307777"/>
          </a:xfrm>
          <a:prstGeom prst="rect">
            <a:avLst/>
          </a:prstGeom>
          <a:noFill/>
        </p:spPr>
        <p:txBody>
          <a:bodyPr wrap="none" rtlCol="0">
            <a:spAutoFit/>
          </a:bodyPr>
          <a:lstStyle/>
          <a:p>
            <a:pPr algn="r"/>
            <a:r>
              <a:rPr lang="en-US" sz="1400">
                <a:solidFill>
                  <a:schemeClr val="bg1"/>
                </a:solidFill>
                <a:latin typeface="Poppins Medium" pitchFamily="2" charset="77"/>
                <a:cs typeface="Poppins Medium" pitchFamily="2" charset="77"/>
              </a:rPr>
              <a:t>Creative Director</a:t>
            </a:r>
          </a:p>
        </p:txBody>
      </p:sp>
      <p:sp>
        <p:nvSpPr>
          <p:cNvPr id="4" name="TextBox 3">
            <a:extLst>
              <a:ext uri="{FF2B5EF4-FFF2-40B4-BE49-F238E27FC236}">
                <a16:creationId xmlns:a16="http://schemas.microsoft.com/office/drawing/2014/main" id="{A59DBEC2-042D-CC4D-92FF-F95AC655AF07}"/>
              </a:ext>
            </a:extLst>
          </p:cNvPr>
          <p:cNvSpPr txBox="1"/>
          <p:nvPr/>
        </p:nvSpPr>
        <p:spPr>
          <a:xfrm>
            <a:off x="8120559" y="1698585"/>
            <a:ext cx="3298539" cy="2562240"/>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solidFill>
                  <a:schemeClr val="bg1"/>
                </a:solidFill>
              </a:rPr>
              <a:t>Sed ut perspiciatis unde omnis iste natus error sit voluptatem accusantium doloremque laudantium, totam rem aperiam, eaque ipsa quae ab illo inventore veritatis et quasi architecto beatae vitae dicta. Neque porro quisquam est, qui dolorem ipsum quia dolor sit amet, consectetur, adipisci velit, sed quia non.</a:t>
            </a:r>
          </a:p>
        </p:txBody>
      </p:sp>
      <p:sp>
        <p:nvSpPr>
          <p:cNvPr id="5" name="TextBox 4">
            <a:extLst>
              <a:ext uri="{FF2B5EF4-FFF2-40B4-BE49-F238E27FC236}">
                <a16:creationId xmlns:a16="http://schemas.microsoft.com/office/drawing/2014/main" id="{229916C8-B3BC-6C47-84F0-7A8F316E3045}"/>
              </a:ext>
            </a:extLst>
          </p:cNvPr>
          <p:cNvSpPr txBox="1"/>
          <p:nvPr/>
        </p:nvSpPr>
        <p:spPr>
          <a:xfrm>
            <a:off x="2042481" y="3333467"/>
            <a:ext cx="1298753" cy="307777"/>
          </a:xfrm>
          <a:prstGeom prst="rect">
            <a:avLst/>
          </a:prstGeom>
          <a:noFill/>
        </p:spPr>
        <p:txBody>
          <a:bodyPr wrap="none" rtlCol="0">
            <a:spAutoFit/>
          </a:bodyPr>
          <a:lstStyle/>
          <a:p>
            <a:pPr algn="r"/>
            <a:r>
              <a:rPr lang="en-US" sz="1400">
                <a:solidFill>
                  <a:schemeClr val="bg1"/>
                </a:solidFill>
                <a:latin typeface="Poppins" pitchFamily="2" charset="77"/>
                <a:cs typeface="Poppins" pitchFamily="2" charset="77"/>
              </a:rPr>
              <a:t>@Jasonblue</a:t>
            </a:r>
          </a:p>
        </p:txBody>
      </p:sp>
      <p:sp>
        <p:nvSpPr>
          <p:cNvPr id="6" name="TextBox 5">
            <a:extLst>
              <a:ext uri="{FF2B5EF4-FFF2-40B4-BE49-F238E27FC236}">
                <a16:creationId xmlns:a16="http://schemas.microsoft.com/office/drawing/2014/main" id="{89CDA94E-EBD6-8E49-8684-6B130423C962}"/>
              </a:ext>
            </a:extLst>
          </p:cNvPr>
          <p:cNvSpPr txBox="1"/>
          <p:nvPr/>
        </p:nvSpPr>
        <p:spPr>
          <a:xfrm>
            <a:off x="772902" y="3797107"/>
            <a:ext cx="2568332" cy="307777"/>
          </a:xfrm>
          <a:prstGeom prst="rect">
            <a:avLst/>
          </a:prstGeom>
          <a:noFill/>
        </p:spPr>
        <p:txBody>
          <a:bodyPr wrap="none" rtlCol="0">
            <a:spAutoFit/>
          </a:bodyPr>
          <a:lstStyle/>
          <a:p>
            <a:pPr algn="r"/>
            <a:r>
              <a:rPr lang="en-US" sz="1400">
                <a:solidFill>
                  <a:schemeClr val="bg1"/>
                </a:solidFill>
                <a:latin typeface="Poppins" pitchFamily="2" charset="77"/>
                <a:cs typeface="Poppins" pitchFamily="2" charset="77"/>
              </a:rPr>
              <a:t>Linkedin.com/in/jasonblue</a:t>
            </a:r>
          </a:p>
        </p:txBody>
      </p:sp>
      <p:sp>
        <p:nvSpPr>
          <p:cNvPr id="7" name="TextBox 6">
            <a:extLst>
              <a:ext uri="{FF2B5EF4-FFF2-40B4-BE49-F238E27FC236}">
                <a16:creationId xmlns:a16="http://schemas.microsoft.com/office/drawing/2014/main" id="{562D139F-7CE5-2340-9DD8-0BE86454C32B}"/>
              </a:ext>
            </a:extLst>
          </p:cNvPr>
          <p:cNvSpPr txBox="1"/>
          <p:nvPr/>
        </p:nvSpPr>
        <p:spPr>
          <a:xfrm>
            <a:off x="1156020" y="4260747"/>
            <a:ext cx="2185214" cy="307777"/>
          </a:xfrm>
          <a:prstGeom prst="rect">
            <a:avLst/>
          </a:prstGeom>
          <a:noFill/>
        </p:spPr>
        <p:txBody>
          <a:bodyPr wrap="none" rtlCol="0">
            <a:spAutoFit/>
          </a:bodyPr>
          <a:lstStyle/>
          <a:p>
            <a:pPr algn="r"/>
            <a:r>
              <a:rPr lang="en-US" sz="1400">
                <a:solidFill>
                  <a:schemeClr val="bg1"/>
                </a:solidFill>
                <a:latin typeface="Poppins" pitchFamily="2" charset="77"/>
                <a:cs typeface="Poppins" pitchFamily="2" charset="77"/>
              </a:rPr>
              <a:t>jasonblue@simpl.com</a:t>
            </a:r>
          </a:p>
        </p:txBody>
      </p:sp>
      <p:sp>
        <p:nvSpPr>
          <p:cNvPr id="10" name="Graphic 9">
            <a:extLst>
              <a:ext uri="{FF2B5EF4-FFF2-40B4-BE49-F238E27FC236}">
                <a16:creationId xmlns:a16="http://schemas.microsoft.com/office/drawing/2014/main" id="{841BA4BC-2AB5-654E-82B9-43168BFD2EC7}"/>
              </a:ext>
            </a:extLst>
          </p:cNvPr>
          <p:cNvSpPr/>
          <p:nvPr/>
        </p:nvSpPr>
        <p:spPr>
          <a:xfrm>
            <a:off x="3431120" y="3845326"/>
            <a:ext cx="276999" cy="276999"/>
          </a:xfrm>
          <a:custGeom>
            <a:avLst/>
            <a:gdLst>
              <a:gd name="connsiteX0" fmla="*/ 3251200 w 6502400"/>
              <a:gd name="connsiteY0" fmla="*/ 0 h 6502400"/>
              <a:gd name="connsiteX1" fmla="*/ 0 w 6502400"/>
              <a:gd name="connsiteY1" fmla="*/ 3251200 h 6502400"/>
              <a:gd name="connsiteX2" fmla="*/ 3251200 w 6502400"/>
              <a:gd name="connsiteY2" fmla="*/ 6502400 h 6502400"/>
              <a:gd name="connsiteX3" fmla="*/ 6502400 w 6502400"/>
              <a:gd name="connsiteY3" fmla="*/ 3251200 h 6502400"/>
              <a:gd name="connsiteX4" fmla="*/ 3251200 w 6502400"/>
              <a:gd name="connsiteY4" fmla="*/ 0 h 6502400"/>
              <a:gd name="connsiteX5" fmla="*/ 2306439 w 6502400"/>
              <a:gd name="connsiteY5" fmla="*/ 4914900 h 6502400"/>
              <a:gd name="connsiteX6" fmla="*/ 1514624 w 6502400"/>
              <a:gd name="connsiteY6" fmla="*/ 4914900 h 6502400"/>
              <a:gd name="connsiteX7" fmla="*/ 1514624 w 6502400"/>
              <a:gd name="connsiteY7" fmla="*/ 2532708 h 6502400"/>
              <a:gd name="connsiteX8" fmla="*/ 2306439 w 6502400"/>
              <a:gd name="connsiteY8" fmla="*/ 2532708 h 6502400"/>
              <a:gd name="connsiteX9" fmla="*/ 1910556 w 6502400"/>
              <a:gd name="connsiteY9" fmla="*/ 2207419 h 6502400"/>
              <a:gd name="connsiteX10" fmla="*/ 1905397 w 6502400"/>
              <a:gd name="connsiteY10" fmla="*/ 2207419 h 6502400"/>
              <a:gd name="connsiteX11" fmla="*/ 1467842 w 6502400"/>
              <a:gd name="connsiteY11" fmla="*/ 1795909 h 6502400"/>
              <a:gd name="connsiteX12" fmla="*/ 1915815 w 6502400"/>
              <a:gd name="connsiteY12" fmla="*/ 1384300 h 6502400"/>
              <a:gd name="connsiteX13" fmla="*/ 2358529 w 6502400"/>
              <a:gd name="connsiteY13" fmla="*/ 1795909 h 6502400"/>
              <a:gd name="connsiteX14" fmla="*/ 1910556 w 6502400"/>
              <a:gd name="connsiteY14" fmla="*/ 2207419 h 6502400"/>
              <a:gd name="connsiteX15" fmla="*/ 5161558 w 6502400"/>
              <a:gd name="connsiteY15" fmla="*/ 4914900 h 6502400"/>
              <a:gd name="connsiteX16" fmla="*/ 4369842 w 6502400"/>
              <a:gd name="connsiteY16" fmla="*/ 4914900 h 6502400"/>
              <a:gd name="connsiteX17" fmla="*/ 4369842 w 6502400"/>
              <a:gd name="connsiteY17" fmla="*/ 3640485 h 6502400"/>
              <a:gd name="connsiteX18" fmla="*/ 3968701 w 6502400"/>
              <a:gd name="connsiteY18" fmla="*/ 3101777 h 6502400"/>
              <a:gd name="connsiteX19" fmla="*/ 3562449 w 6502400"/>
              <a:gd name="connsiteY19" fmla="*/ 3391347 h 6502400"/>
              <a:gd name="connsiteX20" fmla="*/ 3536404 w 6502400"/>
              <a:gd name="connsiteY20" fmla="*/ 3584575 h 6502400"/>
              <a:gd name="connsiteX21" fmla="*/ 3536404 w 6502400"/>
              <a:gd name="connsiteY21" fmla="*/ 4914900 h 6502400"/>
              <a:gd name="connsiteX22" fmla="*/ 2744639 w 6502400"/>
              <a:gd name="connsiteY22" fmla="*/ 4914900 h 6502400"/>
              <a:gd name="connsiteX23" fmla="*/ 2744639 w 6502400"/>
              <a:gd name="connsiteY23" fmla="*/ 2532708 h 6502400"/>
              <a:gd name="connsiteX24" fmla="*/ 3536404 w 6502400"/>
              <a:gd name="connsiteY24" fmla="*/ 2532708 h 6502400"/>
              <a:gd name="connsiteX25" fmla="*/ 3536404 w 6502400"/>
              <a:gd name="connsiteY25" fmla="*/ 2870002 h 6502400"/>
              <a:gd name="connsiteX26" fmla="*/ 4249986 w 6502400"/>
              <a:gd name="connsiteY26" fmla="*/ 2476798 h 6502400"/>
              <a:gd name="connsiteX27" fmla="*/ 5161558 w 6502400"/>
              <a:gd name="connsiteY27" fmla="*/ 3548956 h 650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502400" h="6502400">
                <a:moveTo>
                  <a:pt x="3251200" y="0"/>
                </a:moveTo>
                <a:cubicBezTo>
                  <a:pt x="1455886" y="0"/>
                  <a:pt x="0" y="1455886"/>
                  <a:pt x="0" y="3251200"/>
                </a:cubicBezTo>
                <a:cubicBezTo>
                  <a:pt x="0" y="5046514"/>
                  <a:pt x="1455886" y="6502400"/>
                  <a:pt x="3251200" y="6502400"/>
                </a:cubicBezTo>
                <a:cubicBezTo>
                  <a:pt x="5046514" y="6502400"/>
                  <a:pt x="6502400" y="5046514"/>
                  <a:pt x="6502400" y="3251200"/>
                </a:cubicBezTo>
                <a:cubicBezTo>
                  <a:pt x="6502400" y="1455886"/>
                  <a:pt x="5046514" y="0"/>
                  <a:pt x="3251200" y="0"/>
                </a:cubicBezTo>
                <a:close/>
                <a:moveTo>
                  <a:pt x="2306439" y="4914900"/>
                </a:moveTo>
                <a:lnTo>
                  <a:pt x="1514624" y="4914900"/>
                </a:lnTo>
                <a:lnTo>
                  <a:pt x="1514624" y="2532708"/>
                </a:lnTo>
                <a:lnTo>
                  <a:pt x="2306439" y="2532708"/>
                </a:lnTo>
                <a:close/>
                <a:moveTo>
                  <a:pt x="1910556" y="2207419"/>
                </a:moveTo>
                <a:lnTo>
                  <a:pt x="1905397" y="2207419"/>
                </a:lnTo>
                <a:cubicBezTo>
                  <a:pt x="1639689" y="2207419"/>
                  <a:pt x="1467842" y="2024509"/>
                  <a:pt x="1467842" y="1795909"/>
                </a:cubicBezTo>
                <a:cubicBezTo>
                  <a:pt x="1467842" y="1562150"/>
                  <a:pt x="1644948" y="1384300"/>
                  <a:pt x="1915815" y="1384300"/>
                </a:cubicBezTo>
                <a:cubicBezTo>
                  <a:pt x="2186682" y="1384300"/>
                  <a:pt x="2353370" y="1562150"/>
                  <a:pt x="2358529" y="1795909"/>
                </a:cubicBezTo>
                <a:cubicBezTo>
                  <a:pt x="2358529" y="2024509"/>
                  <a:pt x="2186682" y="2207419"/>
                  <a:pt x="1910556" y="2207419"/>
                </a:cubicBezTo>
                <a:close/>
                <a:moveTo>
                  <a:pt x="5161558" y="4914900"/>
                </a:moveTo>
                <a:lnTo>
                  <a:pt x="4369842" y="4914900"/>
                </a:lnTo>
                <a:lnTo>
                  <a:pt x="4369842" y="3640485"/>
                </a:lnTo>
                <a:cubicBezTo>
                  <a:pt x="4369842" y="3320207"/>
                  <a:pt x="4255195" y="3101777"/>
                  <a:pt x="3968701" y="3101777"/>
                </a:cubicBezTo>
                <a:cubicBezTo>
                  <a:pt x="3749973" y="3101777"/>
                  <a:pt x="3619699" y="3249117"/>
                  <a:pt x="3562449" y="3391347"/>
                </a:cubicBezTo>
                <a:cubicBezTo>
                  <a:pt x="3541514" y="3442246"/>
                  <a:pt x="3536404" y="3513386"/>
                  <a:pt x="3536404" y="3584575"/>
                </a:cubicBezTo>
                <a:lnTo>
                  <a:pt x="3536404" y="4914900"/>
                </a:lnTo>
                <a:lnTo>
                  <a:pt x="2744639" y="4914900"/>
                </a:lnTo>
                <a:cubicBezTo>
                  <a:pt x="2744639" y="4914900"/>
                  <a:pt x="2755007" y="2756198"/>
                  <a:pt x="2744639" y="2532708"/>
                </a:cubicBezTo>
                <a:lnTo>
                  <a:pt x="3536404" y="2532708"/>
                </a:lnTo>
                <a:lnTo>
                  <a:pt x="3536404" y="2870002"/>
                </a:lnTo>
                <a:cubicBezTo>
                  <a:pt x="3641626" y="2707680"/>
                  <a:pt x="3829893" y="2476798"/>
                  <a:pt x="4249986" y="2476798"/>
                </a:cubicBezTo>
                <a:cubicBezTo>
                  <a:pt x="4770934" y="2476798"/>
                  <a:pt x="5161558" y="2817267"/>
                  <a:pt x="5161558" y="3548956"/>
                </a:cubicBezTo>
                <a:close/>
              </a:path>
            </a:pathLst>
          </a:custGeom>
          <a:solidFill>
            <a:schemeClr val="bg1"/>
          </a:solidFill>
          <a:ln w="12688" cap="flat">
            <a:noFill/>
            <a:prstDash val="solid"/>
            <a:miter/>
          </a:ln>
        </p:spPr>
        <p:txBody>
          <a:bodyPr rtlCol="0" anchor="ctr"/>
          <a:lstStyle/>
          <a:p>
            <a:endParaRPr lang="en-US"/>
          </a:p>
        </p:txBody>
      </p:sp>
      <p:sp>
        <p:nvSpPr>
          <p:cNvPr id="11" name="Graphic 12">
            <a:extLst>
              <a:ext uri="{FF2B5EF4-FFF2-40B4-BE49-F238E27FC236}">
                <a16:creationId xmlns:a16="http://schemas.microsoft.com/office/drawing/2014/main" id="{A37130DB-A92C-7049-9421-15906A9EE2BC}"/>
              </a:ext>
            </a:extLst>
          </p:cNvPr>
          <p:cNvSpPr/>
          <p:nvPr/>
        </p:nvSpPr>
        <p:spPr>
          <a:xfrm>
            <a:off x="3426006" y="4308966"/>
            <a:ext cx="277000" cy="277000"/>
          </a:xfrm>
          <a:custGeom>
            <a:avLst/>
            <a:gdLst>
              <a:gd name="connsiteX0" fmla="*/ 3251200 w 6502400"/>
              <a:gd name="connsiteY0" fmla="*/ 0 h 6502400"/>
              <a:gd name="connsiteX1" fmla="*/ 0 w 6502400"/>
              <a:gd name="connsiteY1" fmla="*/ 3251200 h 6502400"/>
              <a:gd name="connsiteX2" fmla="*/ 3251200 w 6502400"/>
              <a:gd name="connsiteY2" fmla="*/ 6502400 h 6502400"/>
              <a:gd name="connsiteX3" fmla="*/ 6502400 w 6502400"/>
              <a:gd name="connsiteY3" fmla="*/ 3251200 h 6502400"/>
              <a:gd name="connsiteX4" fmla="*/ 3251200 w 6502400"/>
              <a:gd name="connsiteY4" fmla="*/ 0 h 6502400"/>
              <a:gd name="connsiteX5" fmla="*/ 3670647 w 6502400"/>
              <a:gd name="connsiteY5" fmla="*/ 5087194 h 6502400"/>
              <a:gd name="connsiteX6" fmla="*/ 2567533 w 6502400"/>
              <a:gd name="connsiteY6" fmla="*/ 4106416 h 6502400"/>
              <a:gd name="connsiteX7" fmla="*/ 2567533 w 6502400"/>
              <a:gd name="connsiteY7" fmla="*/ 2906514 h 6502400"/>
              <a:gd name="connsiteX8" fmla="*/ 2195810 w 6502400"/>
              <a:gd name="connsiteY8" fmla="*/ 2906514 h 6502400"/>
              <a:gd name="connsiteX9" fmla="*/ 2195810 w 6502400"/>
              <a:gd name="connsiteY9" fmla="*/ 2432149 h 6502400"/>
              <a:gd name="connsiteX10" fmla="*/ 2918420 w 6502400"/>
              <a:gd name="connsiteY10" fmla="*/ 1442393 h 6502400"/>
              <a:gd name="connsiteX11" fmla="*/ 2944912 w 6502400"/>
              <a:gd name="connsiteY11" fmla="*/ 1414959 h 6502400"/>
              <a:gd name="connsiteX12" fmla="*/ 3482727 w 6502400"/>
              <a:gd name="connsiteY12" fmla="*/ 1414959 h 6502400"/>
              <a:gd name="connsiteX13" fmla="*/ 3482727 w 6502400"/>
              <a:gd name="connsiteY13" fmla="*/ 2350492 h 6502400"/>
              <a:gd name="connsiteX14" fmla="*/ 4217740 w 6502400"/>
              <a:gd name="connsiteY14" fmla="*/ 2350492 h 6502400"/>
              <a:gd name="connsiteX15" fmla="*/ 4217740 w 6502400"/>
              <a:gd name="connsiteY15" fmla="*/ 2906564 h 6502400"/>
              <a:gd name="connsiteX16" fmla="*/ 3480197 w 6502400"/>
              <a:gd name="connsiteY16" fmla="*/ 2906564 h 6502400"/>
              <a:gd name="connsiteX17" fmla="*/ 3480197 w 6502400"/>
              <a:gd name="connsiteY17" fmla="*/ 4049812 h 6502400"/>
              <a:gd name="connsiteX18" fmla="*/ 3833664 w 6502400"/>
              <a:gd name="connsiteY18" fmla="*/ 4411762 h 6502400"/>
              <a:gd name="connsiteX19" fmla="*/ 4129931 w 6502400"/>
              <a:gd name="connsiteY19" fmla="*/ 4348411 h 6502400"/>
              <a:gd name="connsiteX20" fmla="*/ 4306540 w 6502400"/>
              <a:gd name="connsiteY20" fmla="*/ 4872038 h 6502400"/>
              <a:gd name="connsiteX21" fmla="*/ 3670647 w 6502400"/>
              <a:gd name="connsiteY21" fmla="*/ 5087194 h 650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502400" h="6502400">
                <a:moveTo>
                  <a:pt x="3251200" y="0"/>
                </a:moveTo>
                <a:cubicBezTo>
                  <a:pt x="1455886" y="0"/>
                  <a:pt x="0" y="1455886"/>
                  <a:pt x="0" y="3251200"/>
                </a:cubicBezTo>
                <a:cubicBezTo>
                  <a:pt x="0" y="5046514"/>
                  <a:pt x="1455886" y="6502400"/>
                  <a:pt x="3251200" y="6502400"/>
                </a:cubicBezTo>
                <a:cubicBezTo>
                  <a:pt x="5046514" y="6502400"/>
                  <a:pt x="6502400" y="5046514"/>
                  <a:pt x="6502400" y="3251200"/>
                </a:cubicBezTo>
                <a:cubicBezTo>
                  <a:pt x="6502400" y="1455886"/>
                  <a:pt x="5046514" y="0"/>
                  <a:pt x="3251200" y="0"/>
                </a:cubicBezTo>
                <a:close/>
                <a:moveTo>
                  <a:pt x="3670647" y="5087194"/>
                </a:moveTo>
                <a:cubicBezTo>
                  <a:pt x="2870597" y="5100985"/>
                  <a:pt x="2567533" y="4517281"/>
                  <a:pt x="2567533" y="4106416"/>
                </a:cubicBezTo>
                <a:lnTo>
                  <a:pt x="2567533" y="2906514"/>
                </a:lnTo>
                <a:lnTo>
                  <a:pt x="2195810" y="2906514"/>
                </a:lnTo>
                <a:lnTo>
                  <a:pt x="2195810" y="2432149"/>
                </a:lnTo>
                <a:cubicBezTo>
                  <a:pt x="2753023" y="2231231"/>
                  <a:pt x="2886968" y="1728688"/>
                  <a:pt x="2918420" y="1442393"/>
                </a:cubicBezTo>
                <a:cubicBezTo>
                  <a:pt x="2920603" y="1422698"/>
                  <a:pt x="2936081" y="1414959"/>
                  <a:pt x="2944912" y="1414959"/>
                </a:cubicBezTo>
                <a:lnTo>
                  <a:pt x="3482727" y="1414959"/>
                </a:lnTo>
                <a:lnTo>
                  <a:pt x="3482727" y="2350492"/>
                </a:lnTo>
                <a:lnTo>
                  <a:pt x="4217740" y="2350492"/>
                </a:lnTo>
                <a:lnTo>
                  <a:pt x="4217740" y="2906564"/>
                </a:lnTo>
                <a:lnTo>
                  <a:pt x="3480197" y="2906564"/>
                </a:lnTo>
                <a:lnTo>
                  <a:pt x="3480197" y="4049812"/>
                </a:lnTo>
                <a:cubicBezTo>
                  <a:pt x="3482578" y="4205238"/>
                  <a:pt x="3539629" y="4419650"/>
                  <a:pt x="3833664" y="4411762"/>
                </a:cubicBezTo>
                <a:cubicBezTo>
                  <a:pt x="3931047" y="4409331"/>
                  <a:pt x="4061619" y="4381004"/>
                  <a:pt x="4129931" y="4348411"/>
                </a:cubicBezTo>
                <a:lnTo>
                  <a:pt x="4306540" y="4872038"/>
                </a:lnTo>
                <a:cubicBezTo>
                  <a:pt x="4240362" y="4969619"/>
                  <a:pt x="3940572" y="5082580"/>
                  <a:pt x="3670647" y="5087194"/>
                </a:cubicBezTo>
                <a:close/>
              </a:path>
            </a:pathLst>
          </a:custGeom>
          <a:solidFill>
            <a:schemeClr val="bg1"/>
          </a:solidFill>
          <a:ln w="12688"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27CD166C-FF7C-2844-99AF-9400A92DC0C2}"/>
              </a:ext>
            </a:extLst>
          </p:cNvPr>
          <p:cNvSpPr/>
          <p:nvPr/>
        </p:nvSpPr>
        <p:spPr>
          <a:xfrm>
            <a:off x="3426006" y="3381686"/>
            <a:ext cx="277000" cy="277000"/>
          </a:xfrm>
          <a:custGeom>
            <a:avLst/>
            <a:gdLst>
              <a:gd name="connsiteX0" fmla="*/ 3220590 w 6502400"/>
              <a:gd name="connsiteY0" fmla="*/ 1992758 h 6502400"/>
              <a:gd name="connsiteX1" fmla="*/ 4131468 w 6502400"/>
              <a:gd name="connsiteY1" fmla="*/ 2531764 h 6502400"/>
              <a:gd name="connsiteX2" fmla="*/ 3886695 w 6502400"/>
              <a:gd name="connsiteY2" fmla="*/ 2740471 h 6502400"/>
              <a:gd name="connsiteX3" fmla="*/ 3184673 w 6502400"/>
              <a:gd name="connsiteY3" fmla="*/ 2397124 h 6502400"/>
              <a:gd name="connsiteX4" fmla="*/ 2799456 w 6502400"/>
              <a:gd name="connsiteY4" fmla="*/ 2670075 h 6502400"/>
              <a:gd name="connsiteX5" fmla="*/ 3165276 w 6502400"/>
              <a:gd name="connsiteY5" fmla="*/ 2920354 h 6502400"/>
              <a:gd name="connsiteX6" fmla="*/ 3612356 w 6502400"/>
              <a:gd name="connsiteY6" fmla="*/ 3019573 h 6502400"/>
              <a:gd name="connsiteX7" fmla="*/ 4226321 w 6502400"/>
              <a:gd name="connsiteY7" fmla="*/ 3683991 h 6502400"/>
              <a:gd name="connsiteX8" fmla="*/ 3259980 w 6502400"/>
              <a:gd name="connsiteY8" fmla="*/ 4412555 h 6502400"/>
              <a:gd name="connsiteX9" fmla="*/ 2277020 w 6502400"/>
              <a:gd name="connsiteY9" fmla="*/ 3828404 h 6502400"/>
              <a:gd name="connsiteX10" fmla="*/ 2502346 w 6502400"/>
              <a:gd name="connsiteY10" fmla="*/ 3610123 h 6502400"/>
              <a:gd name="connsiteX11" fmla="*/ 3259980 w 6502400"/>
              <a:gd name="connsiteY11" fmla="*/ 4027437 h 6502400"/>
              <a:gd name="connsiteX12" fmla="*/ 3690838 w 6502400"/>
              <a:gd name="connsiteY12" fmla="*/ 3722439 h 6502400"/>
              <a:gd name="connsiteX13" fmla="*/ 3462287 w 6502400"/>
              <a:gd name="connsiteY13" fmla="*/ 3481783 h 6502400"/>
              <a:gd name="connsiteX14" fmla="*/ 2858243 w 6502400"/>
              <a:gd name="connsiteY14" fmla="*/ 3330971 h 6502400"/>
              <a:gd name="connsiteX15" fmla="*/ 2283469 w 6502400"/>
              <a:gd name="connsiteY15" fmla="*/ 2698799 h 6502400"/>
              <a:gd name="connsiteX16" fmla="*/ 3220590 w 6502400"/>
              <a:gd name="connsiteY16" fmla="*/ 1992758 h 6502400"/>
              <a:gd name="connsiteX17" fmla="*/ 2358727 w 6502400"/>
              <a:gd name="connsiteY17" fmla="*/ 1231900 h 6502400"/>
              <a:gd name="connsiteX18" fmla="*/ 1558479 w 6502400"/>
              <a:gd name="connsiteY18" fmla="*/ 1563440 h 6502400"/>
              <a:gd name="connsiteX19" fmla="*/ 1227038 w 6502400"/>
              <a:gd name="connsiteY19" fmla="*/ 2363639 h 6502400"/>
              <a:gd name="connsiteX20" fmla="*/ 1369417 w 6502400"/>
              <a:gd name="connsiteY20" fmla="*/ 2912318 h 6502400"/>
              <a:gd name="connsiteX21" fmla="*/ 1340644 w 6502400"/>
              <a:gd name="connsiteY21" fmla="*/ 3241824 h 6502400"/>
              <a:gd name="connsiteX22" fmla="*/ 1490960 w 6502400"/>
              <a:gd name="connsiteY22" fmla="*/ 3985965 h 6502400"/>
              <a:gd name="connsiteX23" fmla="*/ 1900436 w 6502400"/>
              <a:gd name="connsiteY23" fmla="*/ 4593531 h 6502400"/>
              <a:gd name="connsiteX24" fmla="*/ 2508250 w 6502400"/>
              <a:gd name="connsiteY24" fmla="*/ 5003106 h 6502400"/>
              <a:gd name="connsiteX25" fmla="*/ 3252341 w 6502400"/>
              <a:gd name="connsiteY25" fmla="*/ 5153571 h 6502400"/>
              <a:gd name="connsiteX26" fmla="*/ 3587105 w 6502400"/>
              <a:gd name="connsiteY26" fmla="*/ 5123805 h 6502400"/>
              <a:gd name="connsiteX27" fmla="*/ 4143871 w 6502400"/>
              <a:gd name="connsiteY27" fmla="*/ 5270500 h 6502400"/>
              <a:gd name="connsiteX28" fmla="*/ 4943922 w 6502400"/>
              <a:gd name="connsiteY28" fmla="*/ 4939110 h 6502400"/>
              <a:gd name="connsiteX29" fmla="*/ 5275412 w 6502400"/>
              <a:gd name="connsiteY29" fmla="*/ 4138960 h 6502400"/>
              <a:gd name="connsiteX30" fmla="*/ 5132090 w 6502400"/>
              <a:gd name="connsiteY30" fmla="*/ 3588345 h 6502400"/>
              <a:gd name="connsiteX31" fmla="*/ 5163939 w 6502400"/>
              <a:gd name="connsiteY31" fmla="*/ 3241824 h 6502400"/>
              <a:gd name="connsiteX32" fmla="*/ 5013623 w 6502400"/>
              <a:gd name="connsiteY32" fmla="*/ 2497733 h 6502400"/>
              <a:gd name="connsiteX33" fmla="*/ 4603899 w 6502400"/>
              <a:gd name="connsiteY33" fmla="*/ 1890068 h 6502400"/>
              <a:gd name="connsiteX34" fmla="*/ 3996333 w 6502400"/>
              <a:gd name="connsiteY34" fmla="*/ 1480443 h 6502400"/>
              <a:gd name="connsiteX35" fmla="*/ 3252341 w 6502400"/>
              <a:gd name="connsiteY35" fmla="*/ 1330226 h 6502400"/>
              <a:gd name="connsiteX36" fmla="*/ 2890342 w 6502400"/>
              <a:gd name="connsiteY36" fmla="*/ 1364407 h 6502400"/>
              <a:gd name="connsiteX37" fmla="*/ 2889449 w 6502400"/>
              <a:gd name="connsiteY37" fmla="*/ 1364556 h 6502400"/>
              <a:gd name="connsiteX38" fmla="*/ 2358727 w 6502400"/>
              <a:gd name="connsiteY38" fmla="*/ 1231900 h 6502400"/>
              <a:gd name="connsiteX39" fmla="*/ 3251200 w 6502400"/>
              <a:gd name="connsiteY39" fmla="*/ 0 h 6502400"/>
              <a:gd name="connsiteX40" fmla="*/ 6502400 w 6502400"/>
              <a:gd name="connsiteY40" fmla="*/ 3251200 h 6502400"/>
              <a:gd name="connsiteX41" fmla="*/ 3251200 w 6502400"/>
              <a:gd name="connsiteY41" fmla="*/ 6502400 h 6502400"/>
              <a:gd name="connsiteX42" fmla="*/ 0 w 6502400"/>
              <a:gd name="connsiteY42" fmla="*/ 3251200 h 6502400"/>
              <a:gd name="connsiteX43" fmla="*/ 3251200 w 6502400"/>
              <a:gd name="connsiteY43" fmla="*/ 0 h 650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502400" h="6502400">
                <a:moveTo>
                  <a:pt x="3220590" y="1992758"/>
                </a:moveTo>
                <a:cubicBezTo>
                  <a:pt x="3638649" y="1992758"/>
                  <a:pt x="4131468" y="2223838"/>
                  <a:pt x="4131468" y="2531764"/>
                </a:cubicBezTo>
                <a:cubicBezTo>
                  <a:pt x="4131468" y="2663725"/>
                  <a:pt x="4017218" y="2740471"/>
                  <a:pt x="3886695" y="2740471"/>
                </a:cubicBezTo>
                <a:cubicBezTo>
                  <a:pt x="3638649" y="2740471"/>
                  <a:pt x="3684289" y="2397124"/>
                  <a:pt x="3184673" y="2397124"/>
                </a:cubicBezTo>
                <a:cubicBezTo>
                  <a:pt x="2936775" y="2397124"/>
                  <a:pt x="2799456" y="2509390"/>
                  <a:pt x="2799456" y="2670075"/>
                </a:cubicBezTo>
                <a:cubicBezTo>
                  <a:pt x="2799456" y="2830412"/>
                  <a:pt x="2995215" y="2881609"/>
                  <a:pt x="3165276" y="2920354"/>
                </a:cubicBezTo>
                <a:lnTo>
                  <a:pt x="3612356" y="3019573"/>
                </a:lnTo>
                <a:cubicBezTo>
                  <a:pt x="4102149" y="3128714"/>
                  <a:pt x="4226321" y="3414662"/>
                  <a:pt x="4226321" y="3683991"/>
                </a:cubicBezTo>
                <a:cubicBezTo>
                  <a:pt x="4226321" y="4101107"/>
                  <a:pt x="3906142" y="4412555"/>
                  <a:pt x="3259980" y="4412555"/>
                </a:cubicBezTo>
                <a:cubicBezTo>
                  <a:pt x="2580828" y="4412555"/>
                  <a:pt x="2277020" y="4078634"/>
                  <a:pt x="2277020" y="3828404"/>
                </a:cubicBezTo>
                <a:cubicBezTo>
                  <a:pt x="2277020" y="3700065"/>
                  <a:pt x="2371774" y="3610123"/>
                  <a:pt x="2502346" y="3610123"/>
                </a:cubicBezTo>
                <a:cubicBezTo>
                  <a:pt x="2792958" y="3610123"/>
                  <a:pt x="2717700" y="4027437"/>
                  <a:pt x="3259980" y="4027437"/>
                </a:cubicBezTo>
                <a:cubicBezTo>
                  <a:pt x="3537594" y="4027437"/>
                  <a:pt x="3690838" y="3876724"/>
                  <a:pt x="3690838" y="3722439"/>
                </a:cubicBezTo>
                <a:cubicBezTo>
                  <a:pt x="3690838" y="3629669"/>
                  <a:pt x="3645098" y="3526829"/>
                  <a:pt x="3462287" y="3481783"/>
                </a:cubicBezTo>
                <a:lnTo>
                  <a:pt x="2858243" y="3330971"/>
                </a:lnTo>
                <a:cubicBezTo>
                  <a:pt x="2371774" y="3208982"/>
                  <a:pt x="2283469" y="2946002"/>
                  <a:pt x="2283469" y="2698799"/>
                </a:cubicBezTo>
                <a:cubicBezTo>
                  <a:pt x="2283469" y="2185490"/>
                  <a:pt x="2766764" y="1992758"/>
                  <a:pt x="3220590" y="1992758"/>
                </a:cubicBezTo>
                <a:close/>
                <a:moveTo>
                  <a:pt x="2358727" y="1231900"/>
                </a:moveTo>
                <a:cubicBezTo>
                  <a:pt x="2056457" y="1231900"/>
                  <a:pt x="1772245" y="1349623"/>
                  <a:pt x="1558479" y="1563440"/>
                </a:cubicBezTo>
                <a:cubicBezTo>
                  <a:pt x="1344811" y="1777157"/>
                  <a:pt x="1227038" y="2061369"/>
                  <a:pt x="1227038" y="2363639"/>
                </a:cubicBezTo>
                <a:cubicBezTo>
                  <a:pt x="1227038" y="2556074"/>
                  <a:pt x="1276499" y="2745185"/>
                  <a:pt x="1369417" y="2912318"/>
                </a:cubicBezTo>
                <a:cubicBezTo>
                  <a:pt x="1350566" y="3020616"/>
                  <a:pt x="1340644" y="3131294"/>
                  <a:pt x="1340644" y="3241824"/>
                </a:cubicBezTo>
                <a:cubicBezTo>
                  <a:pt x="1340644" y="3499942"/>
                  <a:pt x="1391146" y="3750221"/>
                  <a:pt x="1490960" y="3985965"/>
                </a:cubicBezTo>
                <a:cubicBezTo>
                  <a:pt x="1587153" y="4213672"/>
                  <a:pt x="1724968" y="4418013"/>
                  <a:pt x="1900436" y="4593531"/>
                </a:cubicBezTo>
                <a:cubicBezTo>
                  <a:pt x="2076103" y="4769098"/>
                  <a:pt x="2280444" y="4907062"/>
                  <a:pt x="2508250" y="5003106"/>
                </a:cubicBezTo>
                <a:cubicBezTo>
                  <a:pt x="2743845" y="5102969"/>
                  <a:pt x="2994273" y="5153571"/>
                  <a:pt x="3252341" y="5153571"/>
                </a:cubicBezTo>
                <a:cubicBezTo>
                  <a:pt x="3364657" y="5153571"/>
                  <a:pt x="3477220" y="5143302"/>
                  <a:pt x="3587105" y="5123805"/>
                </a:cubicBezTo>
                <a:cubicBezTo>
                  <a:pt x="3756422" y="5219601"/>
                  <a:pt x="3948113" y="5270500"/>
                  <a:pt x="4143871" y="5270500"/>
                </a:cubicBezTo>
                <a:cubicBezTo>
                  <a:pt x="4446092" y="5270500"/>
                  <a:pt x="4730155" y="5152976"/>
                  <a:pt x="4943922" y="4939110"/>
                </a:cubicBezTo>
                <a:cubicBezTo>
                  <a:pt x="5157738" y="4725492"/>
                  <a:pt x="5275362" y="4441230"/>
                  <a:pt x="5275412" y="4138960"/>
                </a:cubicBezTo>
                <a:cubicBezTo>
                  <a:pt x="5275412" y="3945880"/>
                  <a:pt x="5225653" y="3756124"/>
                  <a:pt x="5132090" y="3588345"/>
                </a:cubicBezTo>
                <a:cubicBezTo>
                  <a:pt x="5152976" y="3474591"/>
                  <a:pt x="5163939" y="3358158"/>
                  <a:pt x="5163939" y="3241824"/>
                </a:cubicBezTo>
                <a:cubicBezTo>
                  <a:pt x="5163939" y="2983756"/>
                  <a:pt x="5113437" y="2733427"/>
                  <a:pt x="5013623" y="2497733"/>
                </a:cubicBezTo>
                <a:cubicBezTo>
                  <a:pt x="4917331" y="2270076"/>
                  <a:pt x="4779566" y="2065635"/>
                  <a:pt x="4603899" y="1890068"/>
                </a:cubicBezTo>
                <a:cubicBezTo>
                  <a:pt x="4428480" y="1714550"/>
                  <a:pt x="4223891" y="1576735"/>
                  <a:pt x="3996333" y="1480443"/>
                </a:cubicBezTo>
                <a:cubicBezTo>
                  <a:pt x="3760738" y="1380778"/>
                  <a:pt x="3510360" y="1330226"/>
                  <a:pt x="3252341" y="1330226"/>
                </a:cubicBezTo>
                <a:cubicBezTo>
                  <a:pt x="3130699" y="1330226"/>
                  <a:pt x="3008908" y="1341686"/>
                  <a:pt x="2890342" y="1364407"/>
                </a:cubicBezTo>
                <a:cubicBezTo>
                  <a:pt x="2890093" y="1364506"/>
                  <a:pt x="2889746" y="1364506"/>
                  <a:pt x="2889449" y="1364556"/>
                </a:cubicBezTo>
                <a:cubicBezTo>
                  <a:pt x="2726829" y="1278086"/>
                  <a:pt x="2543870" y="1231900"/>
                  <a:pt x="2358727" y="1231900"/>
                </a:cubicBezTo>
                <a:close/>
                <a:moveTo>
                  <a:pt x="3251200" y="0"/>
                </a:moveTo>
                <a:cubicBezTo>
                  <a:pt x="5046514" y="0"/>
                  <a:pt x="6502400" y="1455886"/>
                  <a:pt x="6502400" y="3251200"/>
                </a:cubicBezTo>
                <a:cubicBezTo>
                  <a:pt x="6502400" y="5046514"/>
                  <a:pt x="5046514" y="6502400"/>
                  <a:pt x="3251200" y="6502400"/>
                </a:cubicBezTo>
                <a:cubicBezTo>
                  <a:pt x="1455886" y="6502400"/>
                  <a:pt x="0" y="5046514"/>
                  <a:pt x="0" y="3251200"/>
                </a:cubicBezTo>
                <a:cubicBezTo>
                  <a:pt x="0" y="1455886"/>
                  <a:pt x="1455886" y="0"/>
                  <a:pt x="3251200" y="0"/>
                </a:cubicBezTo>
                <a:close/>
              </a:path>
            </a:pathLst>
          </a:custGeom>
          <a:solidFill>
            <a:schemeClr val="bg1"/>
          </a:solidFill>
          <a:ln w="12688" cap="flat">
            <a:noFill/>
            <a:prstDash val="solid"/>
            <a:miter/>
          </a:ln>
        </p:spPr>
        <p:txBody>
          <a:bodyPr rtlCol="0" anchor="ctr"/>
          <a:lstStyle/>
          <a:p>
            <a:endParaRPr lang="en-US"/>
          </a:p>
        </p:txBody>
      </p:sp>
      <p:sp>
        <p:nvSpPr>
          <p:cNvPr id="13" name="Picture Placeholder 12">
            <a:extLst>
              <a:ext uri="{FF2B5EF4-FFF2-40B4-BE49-F238E27FC236}">
                <a16:creationId xmlns:a16="http://schemas.microsoft.com/office/drawing/2014/main" id="{60F37270-3C74-1042-B657-8B210C3ACE94}"/>
              </a:ext>
            </a:extLst>
          </p:cNvPr>
          <p:cNvSpPr>
            <a:spLocks noGrp="1"/>
          </p:cNvSpPr>
          <p:nvPr>
            <p:ph type="pic" sz="quarter" idx="10"/>
          </p:nvPr>
        </p:nvSpPr>
        <p:spPr/>
      </p:sp>
    </p:spTree>
    <p:extLst>
      <p:ext uri="{BB962C8B-B14F-4D97-AF65-F5344CB8AC3E}">
        <p14:creationId xmlns:p14="http://schemas.microsoft.com/office/powerpoint/2010/main" val="18157646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CB40BE0-CF73-2046-B723-57409F2A191D}"/>
              </a:ext>
            </a:extLst>
          </p:cNvPr>
          <p:cNvSpPr/>
          <p:nvPr/>
        </p:nvSpPr>
        <p:spPr>
          <a:xfrm>
            <a:off x="6096001" y="0"/>
            <a:ext cx="6096000" cy="56153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B7088132-FEA8-044D-A9F5-F8A23E73E638}"/>
              </a:ext>
            </a:extLst>
          </p:cNvPr>
          <p:cNvSpPr txBox="1"/>
          <p:nvPr/>
        </p:nvSpPr>
        <p:spPr>
          <a:xfrm>
            <a:off x="1134320" y="4244545"/>
            <a:ext cx="3278462" cy="1200329"/>
          </a:xfrm>
          <a:prstGeom prst="rect">
            <a:avLst/>
          </a:prstGeom>
          <a:noFill/>
        </p:spPr>
        <p:txBody>
          <a:bodyPr wrap="none" rtlCol="0">
            <a:spAutoFit/>
          </a:bodyPr>
          <a:lstStyle>
            <a:defPPr>
              <a:defRPr lang="en-US"/>
            </a:defPPr>
            <a:lvl1pPr>
              <a:defRPr sz="72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a:t>Service </a:t>
            </a:r>
          </a:p>
        </p:txBody>
      </p:sp>
      <p:sp>
        <p:nvSpPr>
          <p:cNvPr id="3" name="TextBox 2">
            <a:extLst>
              <a:ext uri="{FF2B5EF4-FFF2-40B4-BE49-F238E27FC236}">
                <a16:creationId xmlns:a16="http://schemas.microsoft.com/office/drawing/2014/main" id="{0CB3C2AD-4A0A-454F-8B29-6AE7FD8A9207}"/>
              </a:ext>
            </a:extLst>
          </p:cNvPr>
          <p:cNvSpPr txBox="1"/>
          <p:nvPr/>
        </p:nvSpPr>
        <p:spPr>
          <a:xfrm>
            <a:off x="1134320" y="5444874"/>
            <a:ext cx="1470274" cy="338554"/>
          </a:xfrm>
          <a:prstGeom prst="rect">
            <a:avLst/>
          </a:prstGeom>
          <a:noFill/>
        </p:spPr>
        <p:txBody>
          <a:bodyPr wrap="none" rtlCol="0">
            <a:spAutoFit/>
          </a:bodyPr>
          <a:lstStyle/>
          <a:p>
            <a:r>
              <a:rPr lang="en-US" sz="1600">
                <a:latin typeface="Poppins Medium" pitchFamily="2" charset="77"/>
                <a:cs typeface="Poppins Medium" pitchFamily="2" charset="77"/>
              </a:rPr>
              <a:t>Our Services</a:t>
            </a:r>
          </a:p>
        </p:txBody>
      </p:sp>
      <p:sp>
        <p:nvSpPr>
          <p:cNvPr id="5" name="TextBox 4">
            <a:extLst>
              <a:ext uri="{FF2B5EF4-FFF2-40B4-BE49-F238E27FC236}">
                <a16:creationId xmlns:a16="http://schemas.microsoft.com/office/drawing/2014/main" id="{6BDA23C1-E02C-FE41-BE16-D00DD75F5260}"/>
              </a:ext>
            </a:extLst>
          </p:cNvPr>
          <p:cNvSpPr txBox="1"/>
          <p:nvPr/>
        </p:nvSpPr>
        <p:spPr>
          <a:xfrm>
            <a:off x="7024290" y="476194"/>
            <a:ext cx="696024" cy="338554"/>
          </a:xfrm>
          <a:prstGeom prst="rect">
            <a:avLst/>
          </a:prstGeom>
          <a:noFill/>
        </p:spPr>
        <p:txBody>
          <a:bodyPr wrap="none" rtlCol="0">
            <a:spAutoFit/>
          </a:bodyPr>
          <a:lstStyle/>
          <a:p>
            <a:r>
              <a:rPr lang="en-US" sz="1600" b="1">
                <a:solidFill>
                  <a:schemeClr val="bg1"/>
                </a:solidFill>
                <a:latin typeface="Source Sans Pro SemiBold" panose="020B0503030403020204" pitchFamily="34" charset="0"/>
                <a:ea typeface="Source Sans Pro SemiBold" panose="020B0503030403020204" pitchFamily="34" charset="0"/>
                <a:cs typeface="Poppins ExtraBold" pitchFamily="2" charset="77"/>
              </a:rPr>
              <a:t>Simpl</a:t>
            </a:r>
          </a:p>
        </p:txBody>
      </p:sp>
      <p:sp>
        <p:nvSpPr>
          <p:cNvPr id="6" name="Freeform 5">
            <a:extLst>
              <a:ext uri="{FF2B5EF4-FFF2-40B4-BE49-F238E27FC236}">
                <a16:creationId xmlns:a16="http://schemas.microsoft.com/office/drawing/2014/main" id="{963F4345-A1E1-034C-AA60-CEB42E2E62E2}"/>
              </a:ext>
            </a:extLst>
          </p:cNvPr>
          <p:cNvSpPr/>
          <p:nvPr/>
        </p:nvSpPr>
        <p:spPr>
          <a:xfrm>
            <a:off x="6637503" y="491583"/>
            <a:ext cx="307777" cy="307777"/>
          </a:xfrm>
          <a:custGeom>
            <a:avLst/>
            <a:gdLst>
              <a:gd name="connsiteX0" fmla="*/ 1061075 w 4876800"/>
              <a:gd name="connsiteY0" fmla="*/ 2295525 h 4876800"/>
              <a:gd name="connsiteX1" fmla="*/ 3815724 w 4876800"/>
              <a:gd name="connsiteY1" fmla="*/ 2295525 h 4876800"/>
              <a:gd name="connsiteX2" fmla="*/ 3958590 w 4876800"/>
              <a:gd name="connsiteY2" fmla="*/ 2438400 h 4876800"/>
              <a:gd name="connsiteX3" fmla="*/ 3815715 w 4876800"/>
              <a:gd name="connsiteY3" fmla="*/ 2581275 h 4876800"/>
              <a:gd name="connsiteX4" fmla="*/ 1061075 w 4876800"/>
              <a:gd name="connsiteY4" fmla="*/ 2581275 h 4876800"/>
              <a:gd name="connsiteX5" fmla="*/ 918200 w 4876800"/>
              <a:gd name="connsiteY5" fmla="*/ 2438400 h 4876800"/>
              <a:gd name="connsiteX6" fmla="*/ 1061075 w 4876800"/>
              <a:gd name="connsiteY6" fmla="*/ 2295525 h 4876800"/>
              <a:gd name="connsiteX7" fmla="*/ 908047 w 4876800"/>
              <a:gd name="connsiteY7" fmla="*/ 285750 h 4876800"/>
              <a:gd name="connsiteX8" fmla="*/ 285750 w 4876800"/>
              <a:gd name="connsiteY8" fmla="*/ 908056 h 4876800"/>
              <a:gd name="connsiteX9" fmla="*/ 285750 w 4876800"/>
              <a:gd name="connsiteY9" fmla="*/ 3968753 h 4876800"/>
              <a:gd name="connsiteX10" fmla="*/ 908047 w 4876800"/>
              <a:gd name="connsiteY10" fmla="*/ 4591050 h 4876800"/>
              <a:gd name="connsiteX11" fmla="*/ 3968753 w 4876800"/>
              <a:gd name="connsiteY11" fmla="*/ 4591050 h 4876800"/>
              <a:gd name="connsiteX12" fmla="*/ 4591050 w 4876800"/>
              <a:gd name="connsiteY12" fmla="*/ 3968753 h 4876800"/>
              <a:gd name="connsiteX13" fmla="*/ 4591050 w 4876800"/>
              <a:gd name="connsiteY13" fmla="*/ 908056 h 4876800"/>
              <a:gd name="connsiteX14" fmla="*/ 3968753 w 4876800"/>
              <a:gd name="connsiteY14" fmla="*/ 285750 h 4876800"/>
              <a:gd name="connsiteX15" fmla="*/ 908047 w 4876800"/>
              <a:gd name="connsiteY15" fmla="*/ 0 h 4876800"/>
              <a:gd name="connsiteX16" fmla="*/ 3968753 w 4876800"/>
              <a:gd name="connsiteY16" fmla="*/ 0 h 4876800"/>
              <a:gd name="connsiteX17" fmla="*/ 4876800 w 4876800"/>
              <a:gd name="connsiteY17" fmla="*/ 908056 h 4876800"/>
              <a:gd name="connsiteX18" fmla="*/ 4876800 w 4876800"/>
              <a:gd name="connsiteY18" fmla="*/ 3968753 h 4876800"/>
              <a:gd name="connsiteX19" fmla="*/ 3968753 w 4876800"/>
              <a:gd name="connsiteY19" fmla="*/ 4876800 h 4876800"/>
              <a:gd name="connsiteX20" fmla="*/ 908047 w 4876800"/>
              <a:gd name="connsiteY20" fmla="*/ 4876800 h 4876800"/>
              <a:gd name="connsiteX21" fmla="*/ 0 w 4876800"/>
              <a:gd name="connsiteY21" fmla="*/ 3968753 h 4876800"/>
              <a:gd name="connsiteX22" fmla="*/ 0 w 4876800"/>
              <a:gd name="connsiteY22" fmla="*/ 908056 h 4876800"/>
              <a:gd name="connsiteX23" fmla="*/ 908047 w 4876800"/>
              <a:gd name="connsiteY23"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76800" h="4876800">
                <a:moveTo>
                  <a:pt x="1061075" y="2295525"/>
                </a:moveTo>
                <a:lnTo>
                  <a:pt x="3815724" y="2295525"/>
                </a:lnTo>
                <a:cubicBezTo>
                  <a:pt x="3894629" y="2295525"/>
                  <a:pt x="3958599" y="2359495"/>
                  <a:pt x="3958590" y="2438400"/>
                </a:cubicBezTo>
                <a:cubicBezTo>
                  <a:pt x="3958590" y="2517305"/>
                  <a:pt x="3894620" y="2581275"/>
                  <a:pt x="3815715" y="2581275"/>
                </a:cubicBezTo>
                <a:lnTo>
                  <a:pt x="1061075" y="2581275"/>
                </a:lnTo>
                <a:cubicBezTo>
                  <a:pt x="982170" y="2581275"/>
                  <a:pt x="918200" y="2517305"/>
                  <a:pt x="918200" y="2438400"/>
                </a:cubicBezTo>
                <a:cubicBezTo>
                  <a:pt x="918200" y="2359495"/>
                  <a:pt x="982170" y="2295525"/>
                  <a:pt x="1061075" y="2295525"/>
                </a:cubicBezTo>
                <a:close/>
                <a:moveTo>
                  <a:pt x="908047" y="285750"/>
                </a:moveTo>
                <a:cubicBezTo>
                  <a:pt x="564909" y="285750"/>
                  <a:pt x="285750" y="564918"/>
                  <a:pt x="285750" y="908056"/>
                </a:cubicBezTo>
                <a:lnTo>
                  <a:pt x="285750" y="3968753"/>
                </a:lnTo>
                <a:cubicBezTo>
                  <a:pt x="285750" y="4311882"/>
                  <a:pt x="564909" y="4591050"/>
                  <a:pt x="908047" y="4591050"/>
                </a:cubicBezTo>
                <a:lnTo>
                  <a:pt x="3968753" y="4591050"/>
                </a:lnTo>
                <a:cubicBezTo>
                  <a:pt x="4311891" y="4591050"/>
                  <a:pt x="4591050" y="4311882"/>
                  <a:pt x="4591050" y="3968753"/>
                </a:cubicBezTo>
                <a:lnTo>
                  <a:pt x="4591050" y="908056"/>
                </a:lnTo>
                <a:cubicBezTo>
                  <a:pt x="4591050" y="564918"/>
                  <a:pt x="4311891" y="285750"/>
                  <a:pt x="3968753" y="285750"/>
                </a:cubicBezTo>
                <a:close/>
                <a:moveTo>
                  <a:pt x="908047" y="0"/>
                </a:moveTo>
                <a:lnTo>
                  <a:pt x="3968753" y="0"/>
                </a:lnTo>
                <a:cubicBezTo>
                  <a:pt x="4469454" y="0"/>
                  <a:pt x="4876800" y="407356"/>
                  <a:pt x="4876800" y="908056"/>
                </a:cubicBezTo>
                <a:lnTo>
                  <a:pt x="4876800" y="3968753"/>
                </a:lnTo>
                <a:cubicBezTo>
                  <a:pt x="4876800" y="4469445"/>
                  <a:pt x="4469454" y="4876800"/>
                  <a:pt x="3968753" y="4876800"/>
                </a:cubicBezTo>
                <a:lnTo>
                  <a:pt x="908047" y="4876800"/>
                </a:lnTo>
                <a:cubicBezTo>
                  <a:pt x="407346" y="4876800"/>
                  <a:pt x="0" y="4469445"/>
                  <a:pt x="0" y="3968753"/>
                </a:cubicBezTo>
                <a:lnTo>
                  <a:pt x="0" y="908056"/>
                </a:lnTo>
                <a:cubicBezTo>
                  <a:pt x="0" y="407356"/>
                  <a:pt x="407346" y="0"/>
                  <a:pt x="908047" y="0"/>
                </a:cubicBezTo>
                <a:close/>
              </a:path>
            </a:pathLst>
          </a:custGeom>
          <a:solidFill>
            <a:schemeClr val="bg1"/>
          </a:solidFill>
          <a:ln w="9525" cap="flat">
            <a:noFill/>
            <a:prstDash val="solid"/>
            <a:miter/>
          </a:ln>
        </p:spPr>
        <p:txBody>
          <a:bodyPr rtlCol="0" anchor="ctr"/>
          <a:lstStyle/>
          <a:p>
            <a:endParaRPr lang="en-US"/>
          </a:p>
        </p:txBody>
      </p:sp>
      <p:cxnSp>
        <p:nvCxnSpPr>
          <p:cNvPr id="7" name="Straight Connector 6">
            <a:extLst>
              <a:ext uri="{FF2B5EF4-FFF2-40B4-BE49-F238E27FC236}">
                <a16:creationId xmlns:a16="http://schemas.microsoft.com/office/drawing/2014/main" id="{D7D6E700-F780-5340-8DF1-D3710BC660F7}"/>
              </a:ext>
            </a:extLst>
          </p:cNvPr>
          <p:cNvCxnSpPr>
            <a:cxnSpLocks/>
          </p:cNvCxnSpPr>
          <p:nvPr/>
        </p:nvCxnSpPr>
        <p:spPr>
          <a:xfrm>
            <a:off x="1278751" y="497711"/>
            <a:ext cx="0" cy="2095018"/>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FE0B1D8-C089-2B45-B186-711B33387BEE}"/>
              </a:ext>
            </a:extLst>
          </p:cNvPr>
          <p:cNvSpPr txBox="1"/>
          <p:nvPr/>
        </p:nvSpPr>
        <p:spPr>
          <a:xfrm>
            <a:off x="1134320" y="2865395"/>
            <a:ext cx="288862" cy="307777"/>
          </a:xfrm>
          <a:prstGeom prst="rect">
            <a:avLst/>
          </a:prstGeom>
          <a:noFill/>
        </p:spPr>
        <p:txBody>
          <a:bodyPr wrap="none" rtlCol="0">
            <a:spAutoFit/>
          </a:bodyPr>
          <a:lstStyle/>
          <a:p>
            <a:fld id="{3CCBD311-5EE4-AC4D-BC32-488099E25EFE}" type="slidenum">
              <a:rPr lang="en-US" sz="1400">
                <a:solidFill>
                  <a:schemeClr val="tx2">
                    <a:lumMod val="60000"/>
                    <a:lumOff val="40000"/>
                  </a:schemeClr>
                </a:solidFill>
                <a:latin typeface="Poppins Medium" pitchFamily="2" charset="77"/>
                <a:cs typeface="Poppins Medium" pitchFamily="2" charset="77"/>
              </a:rPr>
              <a:t>12</a:t>
            </a:fld>
            <a:endParaRPr lang="en-US" sz="1400">
              <a:solidFill>
                <a:schemeClr val="tx2">
                  <a:lumMod val="60000"/>
                  <a:lumOff val="40000"/>
                </a:schemeClr>
              </a:solidFill>
              <a:latin typeface="Poppins Medium" pitchFamily="2" charset="77"/>
              <a:cs typeface="Poppins Medium" pitchFamily="2" charset="77"/>
            </a:endParaRPr>
          </a:p>
        </p:txBody>
      </p:sp>
    </p:spTree>
    <p:extLst>
      <p:ext uri="{BB962C8B-B14F-4D97-AF65-F5344CB8AC3E}">
        <p14:creationId xmlns:p14="http://schemas.microsoft.com/office/powerpoint/2010/main" val="17932605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E81A8A1-AB6A-BA47-8B1A-4AC9CCF7E680}"/>
              </a:ext>
            </a:extLst>
          </p:cNvPr>
          <p:cNvSpPr txBox="1"/>
          <p:nvPr/>
        </p:nvSpPr>
        <p:spPr>
          <a:xfrm>
            <a:off x="7364224" y="1384463"/>
            <a:ext cx="4110421" cy="830997"/>
          </a:xfrm>
          <a:prstGeom prst="rect">
            <a:avLst/>
          </a:prstGeom>
          <a:noFill/>
        </p:spPr>
        <p:txBody>
          <a:bodyPr wrap="none" rtlCol="0">
            <a:spAutoFit/>
          </a:bodyPr>
          <a:lstStyle>
            <a:defPPr>
              <a:defRPr lang="en-US"/>
            </a:defPPr>
            <a:lvl1pPr>
              <a:defRPr sz="48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a:t>Interior Design</a:t>
            </a:r>
          </a:p>
        </p:txBody>
      </p:sp>
      <p:sp>
        <p:nvSpPr>
          <p:cNvPr id="3" name="TextBox 2">
            <a:extLst>
              <a:ext uri="{FF2B5EF4-FFF2-40B4-BE49-F238E27FC236}">
                <a16:creationId xmlns:a16="http://schemas.microsoft.com/office/drawing/2014/main" id="{8CB19AAA-6FFE-0F4D-85B7-87B5D15C2DFF}"/>
              </a:ext>
            </a:extLst>
          </p:cNvPr>
          <p:cNvSpPr txBox="1"/>
          <p:nvPr/>
        </p:nvSpPr>
        <p:spPr>
          <a:xfrm>
            <a:off x="7364224" y="1076686"/>
            <a:ext cx="1313180" cy="307777"/>
          </a:xfrm>
          <a:prstGeom prst="rect">
            <a:avLst/>
          </a:prstGeom>
          <a:noFill/>
        </p:spPr>
        <p:txBody>
          <a:bodyPr wrap="none" rtlCol="0">
            <a:spAutoFit/>
          </a:bodyPr>
          <a:lstStyle/>
          <a:p>
            <a:r>
              <a:rPr lang="en-US" sz="1400">
                <a:solidFill>
                  <a:schemeClr val="tx1">
                    <a:lumMod val="75000"/>
                    <a:lumOff val="25000"/>
                  </a:schemeClr>
                </a:solidFill>
                <a:latin typeface="Poppins Medium" pitchFamily="2" charset="77"/>
                <a:cs typeface="Poppins Medium" pitchFamily="2" charset="77"/>
              </a:rPr>
              <a:t>Our Services</a:t>
            </a:r>
          </a:p>
        </p:txBody>
      </p:sp>
      <p:sp>
        <p:nvSpPr>
          <p:cNvPr id="5" name="TextBox 4">
            <a:extLst>
              <a:ext uri="{FF2B5EF4-FFF2-40B4-BE49-F238E27FC236}">
                <a16:creationId xmlns:a16="http://schemas.microsoft.com/office/drawing/2014/main" id="{9412755A-32FA-F844-A155-47323516DEB1}"/>
              </a:ext>
            </a:extLst>
          </p:cNvPr>
          <p:cNvSpPr txBox="1"/>
          <p:nvPr/>
        </p:nvSpPr>
        <p:spPr>
          <a:xfrm>
            <a:off x="7364224" y="2735993"/>
            <a:ext cx="4103090" cy="900246"/>
          </a:xfrm>
          <a:prstGeom prst="rect">
            <a:avLst/>
          </a:prstGeom>
          <a:noFill/>
        </p:spPr>
        <p:txBody>
          <a:bodyPr wrap="square" rtlCol="0">
            <a:spAutoFit/>
          </a:bodyPr>
          <a:lstStyle/>
          <a:p>
            <a:pPr>
              <a:lnSpc>
                <a:spcPct val="150000"/>
              </a:lnSpc>
            </a:pPr>
            <a:r>
              <a:rPr lang="en-ID" sz="1200">
                <a:solidFill>
                  <a:schemeClr val="tx1">
                    <a:lumMod val="65000"/>
                    <a:lumOff val="35000"/>
                  </a:schemeClr>
                </a:solidFill>
                <a:latin typeface="Poppins" pitchFamily="2" charset="77"/>
                <a:cs typeface="Poppins" pitchFamily="2" charset="77"/>
              </a:rPr>
              <a:t>Simpl is an art movement that began in post–World War II Western art, most strongly with American visual arts in the 1960s and early 1970s.</a:t>
            </a:r>
          </a:p>
        </p:txBody>
      </p:sp>
      <p:sp>
        <p:nvSpPr>
          <p:cNvPr id="6" name="TextBox 5">
            <a:extLst>
              <a:ext uri="{FF2B5EF4-FFF2-40B4-BE49-F238E27FC236}">
                <a16:creationId xmlns:a16="http://schemas.microsoft.com/office/drawing/2014/main" id="{B2F6F125-3268-2645-B067-CF9C65C43857}"/>
              </a:ext>
            </a:extLst>
          </p:cNvPr>
          <p:cNvSpPr txBox="1"/>
          <p:nvPr/>
        </p:nvSpPr>
        <p:spPr>
          <a:xfrm>
            <a:off x="7364224" y="4156772"/>
            <a:ext cx="4103090" cy="900246"/>
          </a:xfrm>
          <a:prstGeom prst="rect">
            <a:avLst/>
          </a:prstGeom>
          <a:noFill/>
        </p:spPr>
        <p:txBody>
          <a:bodyPr wrap="square" rtlCol="0">
            <a:spAutoFit/>
          </a:bodyPr>
          <a:lstStyle/>
          <a:p>
            <a:pPr>
              <a:lnSpc>
                <a:spcPct val="150000"/>
              </a:lnSpc>
            </a:pPr>
            <a:r>
              <a:rPr lang="en-ID" sz="1200">
                <a:solidFill>
                  <a:schemeClr val="tx1">
                    <a:lumMod val="65000"/>
                    <a:lumOff val="35000"/>
                  </a:schemeClr>
                </a:solidFill>
                <a:latin typeface="Poppins" pitchFamily="2" charset="77"/>
                <a:cs typeface="Poppins" pitchFamily="2" charset="77"/>
              </a:rPr>
              <a:t>Simpl is a tool to rid yourself of life’s excess in favor of focusing on what’s important—so you can find happiness, fulfillment, and freedom.</a:t>
            </a:r>
          </a:p>
        </p:txBody>
      </p:sp>
      <p:sp>
        <p:nvSpPr>
          <p:cNvPr id="7" name="TextBox 6">
            <a:extLst>
              <a:ext uri="{FF2B5EF4-FFF2-40B4-BE49-F238E27FC236}">
                <a16:creationId xmlns:a16="http://schemas.microsoft.com/office/drawing/2014/main" id="{773667CA-1D6C-AE49-808E-C48FE3B3741B}"/>
              </a:ext>
            </a:extLst>
          </p:cNvPr>
          <p:cNvSpPr txBox="1"/>
          <p:nvPr/>
        </p:nvSpPr>
        <p:spPr>
          <a:xfrm>
            <a:off x="7364223" y="3878612"/>
            <a:ext cx="1630575" cy="276999"/>
          </a:xfrm>
          <a:prstGeom prst="rect">
            <a:avLst/>
          </a:prstGeom>
          <a:noFill/>
        </p:spPr>
        <p:txBody>
          <a:bodyPr wrap="none" rtlCol="0">
            <a:spAutoFit/>
          </a:bodyPr>
          <a:lstStyle/>
          <a:p>
            <a:r>
              <a:rPr lang="en-US" sz="1200" b="1">
                <a:latin typeface="Poppins SemiBold" pitchFamily="2" charset="77"/>
                <a:cs typeface="Poppins SemiBold" pitchFamily="2" charset="77"/>
              </a:rPr>
              <a:t>Lorem ipsum dolor</a:t>
            </a:r>
          </a:p>
        </p:txBody>
      </p:sp>
      <p:sp>
        <p:nvSpPr>
          <p:cNvPr id="4" name="Rectangle 3">
            <a:extLst>
              <a:ext uri="{FF2B5EF4-FFF2-40B4-BE49-F238E27FC236}">
                <a16:creationId xmlns:a16="http://schemas.microsoft.com/office/drawing/2014/main" id="{6ED2FEE4-76B2-0A41-A8F5-E19DA074AC27}"/>
              </a:ext>
            </a:extLst>
          </p:cNvPr>
          <p:cNvSpPr/>
          <p:nvPr/>
        </p:nvSpPr>
        <p:spPr>
          <a:xfrm>
            <a:off x="0" y="0"/>
            <a:ext cx="6713316" cy="56715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7715F6D0-9FC2-AA40-BBCB-3A76A5CCC5AC}"/>
              </a:ext>
            </a:extLst>
          </p:cNvPr>
          <p:cNvCxnSpPr>
            <a:cxnSpLocks/>
          </p:cNvCxnSpPr>
          <p:nvPr/>
        </p:nvCxnSpPr>
        <p:spPr>
          <a:xfrm>
            <a:off x="0" y="6296957"/>
            <a:ext cx="1059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CC9D4E26-94F3-9B45-A5DC-E31656C06C58}"/>
              </a:ext>
            </a:extLst>
          </p:cNvPr>
          <p:cNvSpPr txBox="1"/>
          <p:nvPr/>
        </p:nvSpPr>
        <p:spPr>
          <a:xfrm>
            <a:off x="1267680" y="6143068"/>
            <a:ext cx="288862" cy="307777"/>
          </a:xfrm>
          <a:prstGeom prst="rect">
            <a:avLst/>
          </a:prstGeom>
          <a:noFill/>
        </p:spPr>
        <p:txBody>
          <a:bodyPr wrap="none" rtlCol="0">
            <a:spAutoFit/>
          </a:bodyPr>
          <a:lstStyle/>
          <a:p>
            <a:fld id="{3CCBD311-5EE4-AC4D-BC32-488099E25EFE}" type="slidenum">
              <a:rPr lang="en-US" sz="1400">
                <a:solidFill>
                  <a:schemeClr val="tx2">
                    <a:lumMod val="60000"/>
                    <a:lumOff val="40000"/>
                  </a:schemeClr>
                </a:solidFill>
                <a:latin typeface="Poppins Medium" pitchFamily="2" charset="77"/>
                <a:cs typeface="Poppins Medium" pitchFamily="2" charset="77"/>
              </a:rPr>
              <a:t>13</a:t>
            </a:fld>
            <a:endParaRPr lang="en-US" sz="1400">
              <a:solidFill>
                <a:schemeClr val="tx2">
                  <a:lumMod val="60000"/>
                  <a:lumOff val="40000"/>
                </a:schemeClr>
              </a:solidFill>
              <a:latin typeface="Poppins Medium" pitchFamily="2" charset="77"/>
              <a:cs typeface="Poppins Medium" pitchFamily="2" charset="77"/>
            </a:endParaRPr>
          </a:p>
        </p:txBody>
      </p:sp>
      <p:sp>
        <p:nvSpPr>
          <p:cNvPr id="12" name="Freeform 11">
            <a:extLst>
              <a:ext uri="{FF2B5EF4-FFF2-40B4-BE49-F238E27FC236}">
                <a16:creationId xmlns:a16="http://schemas.microsoft.com/office/drawing/2014/main" id="{59849CC7-C2AC-0C4A-A23E-880038C99CB8}"/>
              </a:ext>
            </a:extLst>
          </p:cNvPr>
          <p:cNvSpPr/>
          <p:nvPr/>
        </p:nvSpPr>
        <p:spPr>
          <a:xfrm>
            <a:off x="2592729" y="563461"/>
            <a:ext cx="4345063" cy="4345063"/>
          </a:xfrm>
          <a:custGeom>
            <a:avLst/>
            <a:gdLst>
              <a:gd name="connsiteX0" fmla="*/ 1061075 w 4876800"/>
              <a:gd name="connsiteY0" fmla="*/ 2295525 h 4876800"/>
              <a:gd name="connsiteX1" fmla="*/ 3815724 w 4876800"/>
              <a:gd name="connsiteY1" fmla="*/ 2295525 h 4876800"/>
              <a:gd name="connsiteX2" fmla="*/ 3958590 w 4876800"/>
              <a:gd name="connsiteY2" fmla="*/ 2438400 h 4876800"/>
              <a:gd name="connsiteX3" fmla="*/ 3815715 w 4876800"/>
              <a:gd name="connsiteY3" fmla="*/ 2581275 h 4876800"/>
              <a:gd name="connsiteX4" fmla="*/ 1061075 w 4876800"/>
              <a:gd name="connsiteY4" fmla="*/ 2581275 h 4876800"/>
              <a:gd name="connsiteX5" fmla="*/ 918200 w 4876800"/>
              <a:gd name="connsiteY5" fmla="*/ 2438400 h 4876800"/>
              <a:gd name="connsiteX6" fmla="*/ 1061075 w 4876800"/>
              <a:gd name="connsiteY6" fmla="*/ 2295525 h 4876800"/>
              <a:gd name="connsiteX7" fmla="*/ 908047 w 4876800"/>
              <a:gd name="connsiteY7" fmla="*/ 285750 h 4876800"/>
              <a:gd name="connsiteX8" fmla="*/ 285750 w 4876800"/>
              <a:gd name="connsiteY8" fmla="*/ 908056 h 4876800"/>
              <a:gd name="connsiteX9" fmla="*/ 285750 w 4876800"/>
              <a:gd name="connsiteY9" fmla="*/ 3968753 h 4876800"/>
              <a:gd name="connsiteX10" fmla="*/ 908047 w 4876800"/>
              <a:gd name="connsiteY10" fmla="*/ 4591050 h 4876800"/>
              <a:gd name="connsiteX11" fmla="*/ 3968753 w 4876800"/>
              <a:gd name="connsiteY11" fmla="*/ 4591050 h 4876800"/>
              <a:gd name="connsiteX12" fmla="*/ 4591050 w 4876800"/>
              <a:gd name="connsiteY12" fmla="*/ 3968753 h 4876800"/>
              <a:gd name="connsiteX13" fmla="*/ 4591050 w 4876800"/>
              <a:gd name="connsiteY13" fmla="*/ 908056 h 4876800"/>
              <a:gd name="connsiteX14" fmla="*/ 3968753 w 4876800"/>
              <a:gd name="connsiteY14" fmla="*/ 285750 h 4876800"/>
              <a:gd name="connsiteX15" fmla="*/ 908047 w 4876800"/>
              <a:gd name="connsiteY15" fmla="*/ 0 h 4876800"/>
              <a:gd name="connsiteX16" fmla="*/ 3968753 w 4876800"/>
              <a:gd name="connsiteY16" fmla="*/ 0 h 4876800"/>
              <a:gd name="connsiteX17" fmla="*/ 4876800 w 4876800"/>
              <a:gd name="connsiteY17" fmla="*/ 908056 h 4876800"/>
              <a:gd name="connsiteX18" fmla="*/ 4876800 w 4876800"/>
              <a:gd name="connsiteY18" fmla="*/ 3968753 h 4876800"/>
              <a:gd name="connsiteX19" fmla="*/ 3968753 w 4876800"/>
              <a:gd name="connsiteY19" fmla="*/ 4876800 h 4876800"/>
              <a:gd name="connsiteX20" fmla="*/ 908047 w 4876800"/>
              <a:gd name="connsiteY20" fmla="*/ 4876800 h 4876800"/>
              <a:gd name="connsiteX21" fmla="*/ 0 w 4876800"/>
              <a:gd name="connsiteY21" fmla="*/ 3968753 h 4876800"/>
              <a:gd name="connsiteX22" fmla="*/ 0 w 4876800"/>
              <a:gd name="connsiteY22" fmla="*/ 908056 h 4876800"/>
              <a:gd name="connsiteX23" fmla="*/ 908047 w 4876800"/>
              <a:gd name="connsiteY23"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76800" h="4876800">
                <a:moveTo>
                  <a:pt x="1061075" y="2295525"/>
                </a:moveTo>
                <a:lnTo>
                  <a:pt x="3815724" y="2295525"/>
                </a:lnTo>
                <a:cubicBezTo>
                  <a:pt x="3894629" y="2295525"/>
                  <a:pt x="3958599" y="2359495"/>
                  <a:pt x="3958590" y="2438400"/>
                </a:cubicBezTo>
                <a:cubicBezTo>
                  <a:pt x="3958590" y="2517305"/>
                  <a:pt x="3894620" y="2581275"/>
                  <a:pt x="3815715" y="2581275"/>
                </a:cubicBezTo>
                <a:lnTo>
                  <a:pt x="1061075" y="2581275"/>
                </a:lnTo>
                <a:cubicBezTo>
                  <a:pt x="982170" y="2581275"/>
                  <a:pt x="918200" y="2517305"/>
                  <a:pt x="918200" y="2438400"/>
                </a:cubicBezTo>
                <a:cubicBezTo>
                  <a:pt x="918200" y="2359495"/>
                  <a:pt x="982170" y="2295525"/>
                  <a:pt x="1061075" y="2295525"/>
                </a:cubicBezTo>
                <a:close/>
                <a:moveTo>
                  <a:pt x="908047" y="285750"/>
                </a:moveTo>
                <a:cubicBezTo>
                  <a:pt x="564909" y="285750"/>
                  <a:pt x="285750" y="564918"/>
                  <a:pt x="285750" y="908056"/>
                </a:cubicBezTo>
                <a:lnTo>
                  <a:pt x="285750" y="3968753"/>
                </a:lnTo>
                <a:cubicBezTo>
                  <a:pt x="285750" y="4311882"/>
                  <a:pt x="564909" y="4591050"/>
                  <a:pt x="908047" y="4591050"/>
                </a:cubicBezTo>
                <a:lnTo>
                  <a:pt x="3968753" y="4591050"/>
                </a:lnTo>
                <a:cubicBezTo>
                  <a:pt x="4311891" y="4591050"/>
                  <a:pt x="4591050" y="4311882"/>
                  <a:pt x="4591050" y="3968753"/>
                </a:cubicBezTo>
                <a:lnTo>
                  <a:pt x="4591050" y="908056"/>
                </a:lnTo>
                <a:cubicBezTo>
                  <a:pt x="4591050" y="564918"/>
                  <a:pt x="4311891" y="285750"/>
                  <a:pt x="3968753" y="285750"/>
                </a:cubicBezTo>
                <a:close/>
                <a:moveTo>
                  <a:pt x="908047" y="0"/>
                </a:moveTo>
                <a:lnTo>
                  <a:pt x="3968753" y="0"/>
                </a:lnTo>
                <a:cubicBezTo>
                  <a:pt x="4469454" y="0"/>
                  <a:pt x="4876800" y="407356"/>
                  <a:pt x="4876800" y="908056"/>
                </a:cubicBezTo>
                <a:lnTo>
                  <a:pt x="4876800" y="3968753"/>
                </a:lnTo>
                <a:cubicBezTo>
                  <a:pt x="4876800" y="4469445"/>
                  <a:pt x="4469454" y="4876800"/>
                  <a:pt x="3968753" y="4876800"/>
                </a:cubicBezTo>
                <a:lnTo>
                  <a:pt x="908047" y="4876800"/>
                </a:lnTo>
                <a:cubicBezTo>
                  <a:pt x="407346" y="4876800"/>
                  <a:pt x="0" y="4469445"/>
                  <a:pt x="0" y="3968753"/>
                </a:cubicBezTo>
                <a:lnTo>
                  <a:pt x="0" y="908056"/>
                </a:lnTo>
                <a:cubicBezTo>
                  <a:pt x="0" y="407356"/>
                  <a:pt x="407346" y="0"/>
                  <a:pt x="908047" y="0"/>
                </a:cubicBezTo>
                <a:close/>
              </a:path>
            </a:pathLst>
          </a:custGeom>
          <a:solidFill>
            <a:schemeClr val="bg1">
              <a:alpha val="15000"/>
            </a:schemeClr>
          </a:solidFill>
          <a:ln w="9525" cap="flat">
            <a:noFill/>
            <a:prstDash val="solid"/>
            <a:miter/>
          </a:ln>
        </p:spPr>
        <p:txBody>
          <a:bodyPr rtlCol="0" anchor="ctr"/>
          <a:lstStyle/>
          <a:p>
            <a:endParaRPr lang="en-US"/>
          </a:p>
        </p:txBody>
      </p:sp>
      <p:sp>
        <p:nvSpPr>
          <p:cNvPr id="11" name="Picture Placeholder 10">
            <a:extLst>
              <a:ext uri="{FF2B5EF4-FFF2-40B4-BE49-F238E27FC236}">
                <a16:creationId xmlns:a16="http://schemas.microsoft.com/office/drawing/2014/main" id="{ECD51A29-2A1D-1647-927B-BDD2C49E7331}"/>
              </a:ext>
            </a:extLst>
          </p:cNvPr>
          <p:cNvSpPr>
            <a:spLocks noGrp="1"/>
          </p:cNvSpPr>
          <p:nvPr>
            <p:ph type="pic" sz="quarter" idx="10"/>
          </p:nvPr>
        </p:nvSpPr>
        <p:spPr/>
      </p:sp>
    </p:spTree>
    <p:extLst>
      <p:ext uri="{BB962C8B-B14F-4D97-AF65-F5344CB8AC3E}">
        <p14:creationId xmlns:p14="http://schemas.microsoft.com/office/powerpoint/2010/main" val="36845082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E81A8A1-AB6A-BA47-8B1A-4AC9CCF7E680}"/>
              </a:ext>
            </a:extLst>
          </p:cNvPr>
          <p:cNvSpPr txBox="1"/>
          <p:nvPr/>
        </p:nvSpPr>
        <p:spPr>
          <a:xfrm>
            <a:off x="882400" y="1551413"/>
            <a:ext cx="2076209" cy="830997"/>
          </a:xfrm>
          <a:prstGeom prst="rect">
            <a:avLst/>
          </a:prstGeom>
          <a:noFill/>
        </p:spPr>
        <p:txBody>
          <a:bodyPr wrap="none" rtlCol="0">
            <a:spAutoFit/>
          </a:bodyPr>
          <a:lstStyle>
            <a:defPPr>
              <a:defRPr lang="en-US"/>
            </a:defPPr>
            <a:lvl1pPr>
              <a:defRPr sz="48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a:t>Drafter</a:t>
            </a:r>
          </a:p>
        </p:txBody>
      </p:sp>
      <p:sp>
        <p:nvSpPr>
          <p:cNvPr id="3" name="TextBox 2">
            <a:extLst>
              <a:ext uri="{FF2B5EF4-FFF2-40B4-BE49-F238E27FC236}">
                <a16:creationId xmlns:a16="http://schemas.microsoft.com/office/drawing/2014/main" id="{8CB19AAA-6FFE-0F4D-85B7-87B5D15C2DFF}"/>
              </a:ext>
            </a:extLst>
          </p:cNvPr>
          <p:cNvSpPr txBox="1"/>
          <p:nvPr/>
        </p:nvSpPr>
        <p:spPr>
          <a:xfrm>
            <a:off x="882400" y="1243636"/>
            <a:ext cx="1313180" cy="307777"/>
          </a:xfrm>
          <a:prstGeom prst="rect">
            <a:avLst/>
          </a:prstGeom>
          <a:noFill/>
        </p:spPr>
        <p:txBody>
          <a:bodyPr wrap="none" rtlCol="0">
            <a:spAutoFit/>
          </a:bodyPr>
          <a:lstStyle/>
          <a:p>
            <a:r>
              <a:rPr lang="en-US" sz="1400">
                <a:solidFill>
                  <a:schemeClr val="tx1">
                    <a:lumMod val="75000"/>
                    <a:lumOff val="25000"/>
                  </a:schemeClr>
                </a:solidFill>
                <a:latin typeface="Poppins Medium" pitchFamily="2" charset="77"/>
                <a:cs typeface="Poppins Medium" pitchFamily="2" charset="77"/>
              </a:rPr>
              <a:t>Our Services</a:t>
            </a:r>
          </a:p>
        </p:txBody>
      </p:sp>
      <p:sp>
        <p:nvSpPr>
          <p:cNvPr id="8" name="TextBox 7">
            <a:extLst>
              <a:ext uri="{FF2B5EF4-FFF2-40B4-BE49-F238E27FC236}">
                <a16:creationId xmlns:a16="http://schemas.microsoft.com/office/drawing/2014/main" id="{05C8AC8F-FB87-8240-9525-6194FAD3EBD6}"/>
              </a:ext>
            </a:extLst>
          </p:cNvPr>
          <p:cNvSpPr txBox="1"/>
          <p:nvPr/>
        </p:nvSpPr>
        <p:spPr>
          <a:xfrm>
            <a:off x="882400" y="2733950"/>
            <a:ext cx="3608577" cy="1177245"/>
          </a:xfrm>
          <a:prstGeom prst="rect">
            <a:avLst/>
          </a:prstGeom>
          <a:noFill/>
        </p:spPr>
        <p:txBody>
          <a:bodyPr wrap="square" rtlCol="0">
            <a:spAutoFit/>
          </a:bodyPr>
          <a:lstStyle/>
          <a:p>
            <a:pPr>
              <a:lnSpc>
                <a:spcPct val="150000"/>
              </a:lnSpc>
            </a:pPr>
            <a:r>
              <a:rPr lang="en-ID" sz="1200">
                <a:solidFill>
                  <a:schemeClr val="tx1">
                    <a:lumMod val="65000"/>
                    <a:lumOff val="35000"/>
                  </a:schemeClr>
                </a:solidFill>
                <a:latin typeface="Poppins" pitchFamily="2" charset="77"/>
                <a:cs typeface="Poppins" pitchFamily="2" charset="77"/>
              </a:rPr>
              <a:t>Simpl is an art movement that began in post–World War II Western art, most strongly with American visual arts in the 1960s and early 1970s.</a:t>
            </a:r>
          </a:p>
        </p:txBody>
      </p:sp>
      <p:sp>
        <p:nvSpPr>
          <p:cNvPr id="9" name="TextBox 8">
            <a:extLst>
              <a:ext uri="{FF2B5EF4-FFF2-40B4-BE49-F238E27FC236}">
                <a16:creationId xmlns:a16="http://schemas.microsoft.com/office/drawing/2014/main" id="{3352DC0B-EBA1-5D49-8804-013103E05926}"/>
              </a:ext>
            </a:extLst>
          </p:cNvPr>
          <p:cNvSpPr txBox="1"/>
          <p:nvPr/>
        </p:nvSpPr>
        <p:spPr>
          <a:xfrm>
            <a:off x="882400" y="4437120"/>
            <a:ext cx="3608577" cy="1177245"/>
          </a:xfrm>
          <a:prstGeom prst="rect">
            <a:avLst/>
          </a:prstGeom>
          <a:noFill/>
        </p:spPr>
        <p:txBody>
          <a:bodyPr wrap="square" rtlCol="0">
            <a:spAutoFit/>
          </a:bodyPr>
          <a:lstStyle/>
          <a:p>
            <a:pPr>
              <a:lnSpc>
                <a:spcPct val="150000"/>
              </a:lnSpc>
            </a:pPr>
            <a:r>
              <a:rPr lang="en-ID" sz="1200">
                <a:solidFill>
                  <a:schemeClr val="tx1">
                    <a:lumMod val="65000"/>
                    <a:lumOff val="35000"/>
                  </a:schemeClr>
                </a:solidFill>
                <a:latin typeface="Poppins" pitchFamily="2" charset="77"/>
                <a:cs typeface="Poppins" pitchFamily="2" charset="77"/>
              </a:rPr>
              <a:t>Simpl is a tool to rid yourself of life’s excess in favor of focusing on what’s important—so you can find happiness, fulfillment, and freedom.</a:t>
            </a:r>
          </a:p>
        </p:txBody>
      </p:sp>
      <p:sp>
        <p:nvSpPr>
          <p:cNvPr id="10" name="TextBox 9">
            <a:extLst>
              <a:ext uri="{FF2B5EF4-FFF2-40B4-BE49-F238E27FC236}">
                <a16:creationId xmlns:a16="http://schemas.microsoft.com/office/drawing/2014/main" id="{103C3C51-36C2-2544-A948-9C70ACBD8EDE}"/>
              </a:ext>
            </a:extLst>
          </p:cNvPr>
          <p:cNvSpPr txBox="1"/>
          <p:nvPr/>
        </p:nvSpPr>
        <p:spPr>
          <a:xfrm>
            <a:off x="882399" y="4158960"/>
            <a:ext cx="1630575" cy="276999"/>
          </a:xfrm>
          <a:prstGeom prst="rect">
            <a:avLst/>
          </a:prstGeom>
          <a:noFill/>
        </p:spPr>
        <p:txBody>
          <a:bodyPr wrap="none" rtlCol="0">
            <a:spAutoFit/>
          </a:bodyPr>
          <a:lstStyle/>
          <a:p>
            <a:r>
              <a:rPr lang="en-US" sz="1200" b="1">
                <a:latin typeface="Poppins SemiBold" pitchFamily="2" charset="77"/>
                <a:cs typeface="Poppins SemiBold" pitchFamily="2" charset="77"/>
              </a:rPr>
              <a:t>Lorem ipsum dolor</a:t>
            </a:r>
          </a:p>
        </p:txBody>
      </p:sp>
      <p:sp>
        <p:nvSpPr>
          <p:cNvPr id="11" name="Rectangle 10">
            <a:extLst>
              <a:ext uri="{FF2B5EF4-FFF2-40B4-BE49-F238E27FC236}">
                <a16:creationId xmlns:a16="http://schemas.microsoft.com/office/drawing/2014/main" id="{E8A2D208-9919-EA4D-8810-F32102AE30CB}"/>
              </a:ext>
            </a:extLst>
          </p:cNvPr>
          <p:cNvSpPr/>
          <p:nvPr/>
        </p:nvSpPr>
        <p:spPr>
          <a:xfrm>
            <a:off x="10208870" y="1206661"/>
            <a:ext cx="1983129" cy="4444678"/>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7538B2AB-D543-0C46-A957-1BC218D2DD26}"/>
              </a:ext>
            </a:extLst>
          </p:cNvPr>
          <p:cNvCxnSpPr>
            <a:cxnSpLocks/>
          </p:cNvCxnSpPr>
          <p:nvPr/>
        </p:nvCxnSpPr>
        <p:spPr>
          <a:xfrm>
            <a:off x="5214900" y="1206661"/>
            <a:ext cx="0" cy="1206661"/>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B35AFB88-79F6-CC4A-BC88-004C71CE78C7}"/>
              </a:ext>
            </a:extLst>
          </p:cNvPr>
          <p:cNvSpPr txBox="1"/>
          <p:nvPr/>
        </p:nvSpPr>
        <p:spPr>
          <a:xfrm>
            <a:off x="5070469" y="2685988"/>
            <a:ext cx="288862" cy="307777"/>
          </a:xfrm>
          <a:prstGeom prst="rect">
            <a:avLst/>
          </a:prstGeom>
          <a:noFill/>
        </p:spPr>
        <p:txBody>
          <a:bodyPr wrap="none" rtlCol="0">
            <a:spAutoFit/>
          </a:bodyPr>
          <a:lstStyle/>
          <a:p>
            <a:fld id="{3CCBD311-5EE4-AC4D-BC32-488099E25EFE}" type="slidenum">
              <a:rPr lang="en-US" sz="1400">
                <a:solidFill>
                  <a:schemeClr val="tx2">
                    <a:lumMod val="60000"/>
                    <a:lumOff val="40000"/>
                  </a:schemeClr>
                </a:solidFill>
                <a:latin typeface="Poppins Medium" pitchFamily="2" charset="77"/>
                <a:cs typeface="Poppins Medium" pitchFamily="2" charset="77"/>
              </a:rPr>
              <a:t>14</a:t>
            </a:fld>
            <a:endParaRPr lang="en-US" sz="1400">
              <a:solidFill>
                <a:schemeClr val="tx2">
                  <a:lumMod val="60000"/>
                  <a:lumOff val="40000"/>
                </a:schemeClr>
              </a:solidFill>
              <a:latin typeface="Poppins Medium" pitchFamily="2" charset="77"/>
              <a:cs typeface="Poppins Medium" pitchFamily="2" charset="77"/>
            </a:endParaRPr>
          </a:p>
        </p:txBody>
      </p:sp>
      <p:sp>
        <p:nvSpPr>
          <p:cNvPr id="17" name="Freeform 16">
            <a:extLst>
              <a:ext uri="{FF2B5EF4-FFF2-40B4-BE49-F238E27FC236}">
                <a16:creationId xmlns:a16="http://schemas.microsoft.com/office/drawing/2014/main" id="{16E65424-0C6B-D94D-81AF-59F77236EF2E}"/>
              </a:ext>
            </a:extLst>
          </p:cNvPr>
          <p:cNvSpPr/>
          <p:nvPr/>
        </p:nvSpPr>
        <p:spPr>
          <a:xfrm>
            <a:off x="10713948" y="1855242"/>
            <a:ext cx="4345063" cy="4345063"/>
          </a:xfrm>
          <a:custGeom>
            <a:avLst/>
            <a:gdLst>
              <a:gd name="connsiteX0" fmla="*/ 1061075 w 4876800"/>
              <a:gd name="connsiteY0" fmla="*/ 2295525 h 4876800"/>
              <a:gd name="connsiteX1" fmla="*/ 3815724 w 4876800"/>
              <a:gd name="connsiteY1" fmla="*/ 2295525 h 4876800"/>
              <a:gd name="connsiteX2" fmla="*/ 3958590 w 4876800"/>
              <a:gd name="connsiteY2" fmla="*/ 2438400 h 4876800"/>
              <a:gd name="connsiteX3" fmla="*/ 3815715 w 4876800"/>
              <a:gd name="connsiteY3" fmla="*/ 2581275 h 4876800"/>
              <a:gd name="connsiteX4" fmla="*/ 1061075 w 4876800"/>
              <a:gd name="connsiteY4" fmla="*/ 2581275 h 4876800"/>
              <a:gd name="connsiteX5" fmla="*/ 918200 w 4876800"/>
              <a:gd name="connsiteY5" fmla="*/ 2438400 h 4876800"/>
              <a:gd name="connsiteX6" fmla="*/ 1061075 w 4876800"/>
              <a:gd name="connsiteY6" fmla="*/ 2295525 h 4876800"/>
              <a:gd name="connsiteX7" fmla="*/ 908047 w 4876800"/>
              <a:gd name="connsiteY7" fmla="*/ 285750 h 4876800"/>
              <a:gd name="connsiteX8" fmla="*/ 285750 w 4876800"/>
              <a:gd name="connsiteY8" fmla="*/ 908056 h 4876800"/>
              <a:gd name="connsiteX9" fmla="*/ 285750 w 4876800"/>
              <a:gd name="connsiteY9" fmla="*/ 3968753 h 4876800"/>
              <a:gd name="connsiteX10" fmla="*/ 908047 w 4876800"/>
              <a:gd name="connsiteY10" fmla="*/ 4591050 h 4876800"/>
              <a:gd name="connsiteX11" fmla="*/ 3968753 w 4876800"/>
              <a:gd name="connsiteY11" fmla="*/ 4591050 h 4876800"/>
              <a:gd name="connsiteX12" fmla="*/ 4591050 w 4876800"/>
              <a:gd name="connsiteY12" fmla="*/ 3968753 h 4876800"/>
              <a:gd name="connsiteX13" fmla="*/ 4591050 w 4876800"/>
              <a:gd name="connsiteY13" fmla="*/ 908056 h 4876800"/>
              <a:gd name="connsiteX14" fmla="*/ 3968753 w 4876800"/>
              <a:gd name="connsiteY14" fmla="*/ 285750 h 4876800"/>
              <a:gd name="connsiteX15" fmla="*/ 908047 w 4876800"/>
              <a:gd name="connsiteY15" fmla="*/ 0 h 4876800"/>
              <a:gd name="connsiteX16" fmla="*/ 3968753 w 4876800"/>
              <a:gd name="connsiteY16" fmla="*/ 0 h 4876800"/>
              <a:gd name="connsiteX17" fmla="*/ 4876800 w 4876800"/>
              <a:gd name="connsiteY17" fmla="*/ 908056 h 4876800"/>
              <a:gd name="connsiteX18" fmla="*/ 4876800 w 4876800"/>
              <a:gd name="connsiteY18" fmla="*/ 3968753 h 4876800"/>
              <a:gd name="connsiteX19" fmla="*/ 3968753 w 4876800"/>
              <a:gd name="connsiteY19" fmla="*/ 4876800 h 4876800"/>
              <a:gd name="connsiteX20" fmla="*/ 908047 w 4876800"/>
              <a:gd name="connsiteY20" fmla="*/ 4876800 h 4876800"/>
              <a:gd name="connsiteX21" fmla="*/ 0 w 4876800"/>
              <a:gd name="connsiteY21" fmla="*/ 3968753 h 4876800"/>
              <a:gd name="connsiteX22" fmla="*/ 0 w 4876800"/>
              <a:gd name="connsiteY22" fmla="*/ 908056 h 4876800"/>
              <a:gd name="connsiteX23" fmla="*/ 908047 w 4876800"/>
              <a:gd name="connsiteY23"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76800" h="4876800">
                <a:moveTo>
                  <a:pt x="1061075" y="2295525"/>
                </a:moveTo>
                <a:lnTo>
                  <a:pt x="3815724" y="2295525"/>
                </a:lnTo>
                <a:cubicBezTo>
                  <a:pt x="3894629" y="2295525"/>
                  <a:pt x="3958599" y="2359495"/>
                  <a:pt x="3958590" y="2438400"/>
                </a:cubicBezTo>
                <a:cubicBezTo>
                  <a:pt x="3958590" y="2517305"/>
                  <a:pt x="3894620" y="2581275"/>
                  <a:pt x="3815715" y="2581275"/>
                </a:cubicBezTo>
                <a:lnTo>
                  <a:pt x="1061075" y="2581275"/>
                </a:lnTo>
                <a:cubicBezTo>
                  <a:pt x="982170" y="2581275"/>
                  <a:pt x="918200" y="2517305"/>
                  <a:pt x="918200" y="2438400"/>
                </a:cubicBezTo>
                <a:cubicBezTo>
                  <a:pt x="918200" y="2359495"/>
                  <a:pt x="982170" y="2295525"/>
                  <a:pt x="1061075" y="2295525"/>
                </a:cubicBezTo>
                <a:close/>
                <a:moveTo>
                  <a:pt x="908047" y="285750"/>
                </a:moveTo>
                <a:cubicBezTo>
                  <a:pt x="564909" y="285750"/>
                  <a:pt x="285750" y="564918"/>
                  <a:pt x="285750" y="908056"/>
                </a:cubicBezTo>
                <a:lnTo>
                  <a:pt x="285750" y="3968753"/>
                </a:lnTo>
                <a:cubicBezTo>
                  <a:pt x="285750" y="4311882"/>
                  <a:pt x="564909" y="4591050"/>
                  <a:pt x="908047" y="4591050"/>
                </a:cubicBezTo>
                <a:lnTo>
                  <a:pt x="3968753" y="4591050"/>
                </a:lnTo>
                <a:cubicBezTo>
                  <a:pt x="4311891" y="4591050"/>
                  <a:pt x="4591050" y="4311882"/>
                  <a:pt x="4591050" y="3968753"/>
                </a:cubicBezTo>
                <a:lnTo>
                  <a:pt x="4591050" y="908056"/>
                </a:lnTo>
                <a:cubicBezTo>
                  <a:pt x="4591050" y="564918"/>
                  <a:pt x="4311891" y="285750"/>
                  <a:pt x="3968753" y="285750"/>
                </a:cubicBezTo>
                <a:close/>
                <a:moveTo>
                  <a:pt x="908047" y="0"/>
                </a:moveTo>
                <a:lnTo>
                  <a:pt x="3968753" y="0"/>
                </a:lnTo>
                <a:cubicBezTo>
                  <a:pt x="4469454" y="0"/>
                  <a:pt x="4876800" y="407356"/>
                  <a:pt x="4876800" y="908056"/>
                </a:cubicBezTo>
                <a:lnTo>
                  <a:pt x="4876800" y="3968753"/>
                </a:lnTo>
                <a:cubicBezTo>
                  <a:pt x="4876800" y="4469445"/>
                  <a:pt x="4469454" y="4876800"/>
                  <a:pt x="3968753" y="4876800"/>
                </a:cubicBezTo>
                <a:lnTo>
                  <a:pt x="908047" y="4876800"/>
                </a:lnTo>
                <a:cubicBezTo>
                  <a:pt x="407346" y="4876800"/>
                  <a:pt x="0" y="4469445"/>
                  <a:pt x="0" y="3968753"/>
                </a:cubicBezTo>
                <a:lnTo>
                  <a:pt x="0" y="908056"/>
                </a:lnTo>
                <a:cubicBezTo>
                  <a:pt x="0" y="407356"/>
                  <a:pt x="407346" y="0"/>
                  <a:pt x="908047" y="0"/>
                </a:cubicBezTo>
                <a:close/>
              </a:path>
            </a:pathLst>
          </a:custGeom>
          <a:solidFill>
            <a:schemeClr val="bg1">
              <a:alpha val="15000"/>
            </a:schemeClr>
          </a:solidFill>
          <a:ln w="9525" cap="flat">
            <a:noFill/>
            <a:prstDash val="solid"/>
            <a:miter/>
          </a:ln>
        </p:spPr>
        <p:txBody>
          <a:bodyPr rtlCol="0" anchor="ctr"/>
          <a:lstStyle/>
          <a:p>
            <a:endParaRPr lang="en-US"/>
          </a:p>
        </p:txBody>
      </p:sp>
      <p:sp>
        <p:nvSpPr>
          <p:cNvPr id="5" name="Picture Placeholder 4">
            <a:extLst>
              <a:ext uri="{FF2B5EF4-FFF2-40B4-BE49-F238E27FC236}">
                <a16:creationId xmlns:a16="http://schemas.microsoft.com/office/drawing/2014/main" id="{8C569BAF-92D7-CD45-8EEA-C7856A9874D8}"/>
              </a:ext>
            </a:extLst>
          </p:cNvPr>
          <p:cNvSpPr>
            <a:spLocks noGrp="1"/>
          </p:cNvSpPr>
          <p:nvPr>
            <p:ph type="pic" sz="quarter" idx="10"/>
          </p:nvPr>
        </p:nvSpPr>
        <p:spPr/>
      </p:sp>
    </p:spTree>
    <p:extLst>
      <p:ext uri="{BB962C8B-B14F-4D97-AF65-F5344CB8AC3E}">
        <p14:creationId xmlns:p14="http://schemas.microsoft.com/office/powerpoint/2010/main" val="31047660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A1CC0D6-7C0E-BA45-87AB-4A8D3F33B6F3}"/>
              </a:ext>
            </a:extLst>
          </p:cNvPr>
          <p:cNvSpPr txBox="1"/>
          <p:nvPr/>
        </p:nvSpPr>
        <p:spPr>
          <a:xfrm>
            <a:off x="7487585" y="3851005"/>
            <a:ext cx="3656770" cy="1200329"/>
          </a:xfrm>
          <a:prstGeom prst="rect">
            <a:avLst/>
          </a:prstGeom>
          <a:noFill/>
        </p:spPr>
        <p:txBody>
          <a:bodyPr wrap="none" rtlCol="0">
            <a:spAutoFit/>
          </a:bodyPr>
          <a:lstStyle>
            <a:defPPr>
              <a:defRPr lang="en-US"/>
            </a:defPPr>
            <a:lvl1pPr>
              <a:defRPr sz="72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a:t>Features</a:t>
            </a:r>
          </a:p>
        </p:txBody>
      </p:sp>
      <p:sp>
        <p:nvSpPr>
          <p:cNvPr id="3" name="TextBox 2">
            <a:extLst>
              <a:ext uri="{FF2B5EF4-FFF2-40B4-BE49-F238E27FC236}">
                <a16:creationId xmlns:a16="http://schemas.microsoft.com/office/drawing/2014/main" id="{986FF22B-776F-954E-9F38-1A45774A9738}"/>
              </a:ext>
            </a:extLst>
          </p:cNvPr>
          <p:cNvSpPr txBox="1"/>
          <p:nvPr/>
        </p:nvSpPr>
        <p:spPr>
          <a:xfrm>
            <a:off x="7487585" y="5051334"/>
            <a:ext cx="1505540" cy="338554"/>
          </a:xfrm>
          <a:prstGeom prst="rect">
            <a:avLst/>
          </a:prstGeom>
          <a:noFill/>
        </p:spPr>
        <p:txBody>
          <a:bodyPr wrap="none" rtlCol="0">
            <a:spAutoFit/>
          </a:bodyPr>
          <a:lstStyle/>
          <a:p>
            <a:r>
              <a:rPr lang="en-US" sz="1600">
                <a:latin typeface="Poppins Medium" pitchFamily="2" charset="77"/>
                <a:cs typeface="Poppins Medium" pitchFamily="2" charset="77"/>
              </a:rPr>
              <a:t>Our Features</a:t>
            </a:r>
          </a:p>
        </p:txBody>
      </p:sp>
      <p:cxnSp>
        <p:nvCxnSpPr>
          <p:cNvPr id="4" name="Straight Connector 3">
            <a:extLst>
              <a:ext uri="{FF2B5EF4-FFF2-40B4-BE49-F238E27FC236}">
                <a16:creationId xmlns:a16="http://schemas.microsoft.com/office/drawing/2014/main" id="{B9896951-730D-D64F-BA0A-FE453802E8D7}"/>
              </a:ext>
            </a:extLst>
          </p:cNvPr>
          <p:cNvCxnSpPr>
            <a:cxnSpLocks/>
          </p:cNvCxnSpPr>
          <p:nvPr/>
        </p:nvCxnSpPr>
        <p:spPr>
          <a:xfrm>
            <a:off x="509286" y="497711"/>
            <a:ext cx="0" cy="2095018"/>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6BCBB2F0-F61A-4049-9E57-506237E2746E}"/>
              </a:ext>
            </a:extLst>
          </p:cNvPr>
          <p:cNvSpPr txBox="1"/>
          <p:nvPr/>
        </p:nvSpPr>
        <p:spPr>
          <a:xfrm>
            <a:off x="364855" y="2865395"/>
            <a:ext cx="288862" cy="307777"/>
          </a:xfrm>
          <a:prstGeom prst="rect">
            <a:avLst/>
          </a:prstGeom>
          <a:noFill/>
        </p:spPr>
        <p:txBody>
          <a:bodyPr wrap="none" rtlCol="0">
            <a:spAutoFit/>
          </a:bodyPr>
          <a:lstStyle/>
          <a:p>
            <a:fld id="{3CCBD311-5EE4-AC4D-BC32-488099E25EFE}" type="slidenum">
              <a:rPr lang="en-US" sz="1400">
                <a:solidFill>
                  <a:schemeClr val="tx2">
                    <a:lumMod val="60000"/>
                    <a:lumOff val="40000"/>
                  </a:schemeClr>
                </a:solidFill>
                <a:latin typeface="Poppins Medium" pitchFamily="2" charset="77"/>
                <a:cs typeface="Poppins Medium" pitchFamily="2" charset="77"/>
              </a:rPr>
              <a:t>15</a:t>
            </a:fld>
            <a:endParaRPr lang="en-US" sz="1400">
              <a:solidFill>
                <a:schemeClr val="tx2">
                  <a:lumMod val="60000"/>
                  <a:lumOff val="40000"/>
                </a:schemeClr>
              </a:solidFill>
              <a:latin typeface="Poppins Medium" pitchFamily="2" charset="77"/>
              <a:cs typeface="Poppins Medium" pitchFamily="2" charset="77"/>
            </a:endParaRPr>
          </a:p>
        </p:txBody>
      </p:sp>
      <p:sp>
        <p:nvSpPr>
          <p:cNvPr id="6" name="Rectangle 5">
            <a:extLst>
              <a:ext uri="{FF2B5EF4-FFF2-40B4-BE49-F238E27FC236}">
                <a16:creationId xmlns:a16="http://schemas.microsoft.com/office/drawing/2014/main" id="{0466613A-6171-0642-8A7F-88B01125C363}"/>
              </a:ext>
            </a:extLst>
          </p:cNvPr>
          <p:cNvSpPr/>
          <p:nvPr/>
        </p:nvSpPr>
        <p:spPr>
          <a:xfrm>
            <a:off x="1134320" y="0"/>
            <a:ext cx="5370610" cy="68579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9D6CB6F2-B0A0-514F-A184-3E74EDA11965}"/>
              </a:ext>
            </a:extLst>
          </p:cNvPr>
          <p:cNvGrpSpPr/>
          <p:nvPr/>
        </p:nvGrpSpPr>
        <p:grpSpPr>
          <a:xfrm>
            <a:off x="7487585" y="691593"/>
            <a:ext cx="1082811" cy="338554"/>
            <a:chOff x="4903843" y="948463"/>
            <a:chExt cx="1082811" cy="338554"/>
          </a:xfrm>
        </p:grpSpPr>
        <p:sp>
          <p:nvSpPr>
            <p:cNvPr id="8" name="TextBox 7">
              <a:extLst>
                <a:ext uri="{FF2B5EF4-FFF2-40B4-BE49-F238E27FC236}">
                  <a16:creationId xmlns:a16="http://schemas.microsoft.com/office/drawing/2014/main" id="{A6132B45-14EC-9C4A-B62C-CE8655C46CAE}"/>
                </a:ext>
              </a:extLst>
            </p:cNvPr>
            <p:cNvSpPr txBox="1"/>
            <p:nvPr/>
          </p:nvSpPr>
          <p:spPr>
            <a:xfrm>
              <a:off x="5290630" y="948463"/>
              <a:ext cx="696024" cy="338554"/>
            </a:xfrm>
            <a:prstGeom prst="rect">
              <a:avLst/>
            </a:prstGeom>
            <a:noFill/>
          </p:spPr>
          <p:txBody>
            <a:bodyPr wrap="none" rtlCol="0">
              <a:spAutoFit/>
            </a:bodyPr>
            <a:lstStyle/>
            <a:p>
              <a:r>
                <a:rPr lang="en-US" sz="1600" b="1">
                  <a:solidFill>
                    <a:schemeClr val="accent2"/>
                  </a:solidFill>
                  <a:latin typeface="Source Sans Pro SemiBold" panose="020B0503030403020204" pitchFamily="34" charset="0"/>
                  <a:ea typeface="Source Sans Pro SemiBold" panose="020B0503030403020204" pitchFamily="34" charset="0"/>
                  <a:cs typeface="Poppins ExtraBold" pitchFamily="2" charset="77"/>
                </a:rPr>
                <a:t>Simpl</a:t>
              </a:r>
            </a:p>
          </p:txBody>
        </p:sp>
        <p:sp>
          <p:nvSpPr>
            <p:cNvPr id="9" name="Freeform 8">
              <a:extLst>
                <a:ext uri="{FF2B5EF4-FFF2-40B4-BE49-F238E27FC236}">
                  <a16:creationId xmlns:a16="http://schemas.microsoft.com/office/drawing/2014/main" id="{6594CC5B-348A-EB40-9992-3AD9A2970701}"/>
                </a:ext>
              </a:extLst>
            </p:cNvPr>
            <p:cNvSpPr/>
            <p:nvPr/>
          </p:nvSpPr>
          <p:spPr>
            <a:xfrm>
              <a:off x="4903843" y="963852"/>
              <a:ext cx="307777" cy="307777"/>
            </a:xfrm>
            <a:custGeom>
              <a:avLst/>
              <a:gdLst>
                <a:gd name="connsiteX0" fmla="*/ 1061075 w 4876800"/>
                <a:gd name="connsiteY0" fmla="*/ 2295525 h 4876800"/>
                <a:gd name="connsiteX1" fmla="*/ 3815724 w 4876800"/>
                <a:gd name="connsiteY1" fmla="*/ 2295525 h 4876800"/>
                <a:gd name="connsiteX2" fmla="*/ 3958590 w 4876800"/>
                <a:gd name="connsiteY2" fmla="*/ 2438400 h 4876800"/>
                <a:gd name="connsiteX3" fmla="*/ 3815715 w 4876800"/>
                <a:gd name="connsiteY3" fmla="*/ 2581275 h 4876800"/>
                <a:gd name="connsiteX4" fmla="*/ 1061075 w 4876800"/>
                <a:gd name="connsiteY4" fmla="*/ 2581275 h 4876800"/>
                <a:gd name="connsiteX5" fmla="*/ 918200 w 4876800"/>
                <a:gd name="connsiteY5" fmla="*/ 2438400 h 4876800"/>
                <a:gd name="connsiteX6" fmla="*/ 1061075 w 4876800"/>
                <a:gd name="connsiteY6" fmla="*/ 2295525 h 4876800"/>
                <a:gd name="connsiteX7" fmla="*/ 908047 w 4876800"/>
                <a:gd name="connsiteY7" fmla="*/ 285750 h 4876800"/>
                <a:gd name="connsiteX8" fmla="*/ 285750 w 4876800"/>
                <a:gd name="connsiteY8" fmla="*/ 908056 h 4876800"/>
                <a:gd name="connsiteX9" fmla="*/ 285750 w 4876800"/>
                <a:gd name="connsiteY9" fmla="*/ 3968753 h 4876800"/>
                <a:gd name="connsiteX10" fmla="*/ 908047 w 4876800"/>
                <a:gd name="connsiteY10" fmla="*/ 4591050 h 4876800"/>
                <a:gd name="connsiteX11" fmla="*/ 3968753 w 4876800"/>
                <a:gd name="connsiteY11" fmla="*/ 4591050 h 4876800"/>
                <a:gd name="connsiteX12" fmla="*/ 4591050 w 4876800"/>
                <a:gd name="connsiteY12" fmla="*/ 3968753 h 4876800"/>
                <a:gd name="connsiteX13" fmla="*/ 4591050 w 4876800"/>
                <a:gd name="connsiteY13" fmla="*/ 908056 h 4876800"/>
                <a:gd name="connsiteX14" fmla="*/ 3968753 w 4876800"/>
                <a:gd name="connsiteY14" fmla="*/ 285750 h 4876800"/>
                <a:gd name="connsiteX15" fmla="*/ 908047 w 4876800"/>
                <a:gd name="connsiteY15" fmla="*/ 0 h 4876800"/>
                <a:gd name="connsiteX16" fmla="*/ 3968753 w 4876800"/>
                <a:gd name="connsiteY16" fmla="*/ 0 h 4876800"/>
                <a:gd name="connsiteX17" fmla="*/ 4876800 w 4876800"/>
                <a:gd name="connsiteY17" fmla="*/ 908056 h 4876800"/>
                <a:gd name="connsiteX18" fmla="*/ 4876800 w 4876800"/>
                <a:gd name="connsiteY18" fmla="*/ 3968753 h 4876800"/>
                <a:gd name="connsiteX19" fmla="*/ 3968753 w 4876800"/>
                <a:gd name="connsiteY19" fmla="*/ 4876800 h 4876800"/>
                <a:gd name="connsiteX20" fmla="*/ 908047 w 4876800"/>
                <a:gd name="connsiteY20" fmla="*/ 4876800 h 4876800"/>
                <a:gd name="connsiteX21" fmla="*/ 0 w 4876800"/>
                <a:gd name="connsiteY21" fmla="*/ 3968753 h 4876800"/>
                <a:gd name="connsiteX22" fmla="*/ 0 w 4876800"/>
                <a:gd name="connsiteY22" fmla="*/ 908056 h 4876800"/>
                <a:gd name="connsiteX23" fmla="*/ 908047 w 4876800"/>
                <a:gd name="connsiteY23"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76800" h="4876800">
                  <a:moveTo>
                    <a:pt x="1061075" y="2295525"/>
                  </a:moveTo>
                  <a:lnTo>
                    <a:pt x="3815724" y="2295525"/>
                  </a:lnTo>
                  <a:cubicBezTo>
                    <a:pt x="3894629" y="2295525"/>
                    <a:pt x="3958599" y="2359495"/>
                    <a:pt x="3958590" y="2438400"/>
                  </a:cubicBezTo>
                  <a:cubicBezTo>
                    <a:pt x="3958590" y="2517305"/>
                    <a:pt x="3894620" y="2581275"/>
                    <a:pt x="3815715" y="2581275"/>
                  </a:cubicBezTo>
                  <a:lnTo>
                    <a:pt x="1061075" y="2581275"/>
                  </a:lnTo>
                  <a:cubicBezTo>
                    <a:pt x="982170" y="2581275"/>
                    <a:pt x="918200" y="2517305"/>
                    <a:pt x="918200" y="2438400"/>
                  </a:cubicBezTo>
                  <a:cubicBezTo>
                    <a:pt x="918200" y="2359495"/>
                    <a:pt x="982170" y="2295525"/>
                    <a:pt x="1061075" y="2295525"/>
                  </a:cubicBezTo>
                  <a:close/>
                  <a:moveTo>
                    <a:pt x="908047" y="285750"/>
                  </a:moveTo>
                  <a:cubicBezTo>
                    <a:pt x="564909" y="285750"/>
                    <a:pt x="285750" y="564918"/>
                    <a:pt x="285750" y="908056"/>
                  </a:cubicBezTo>
                  <a:lnTo>
                    <a:pt x="285750" y="3968753"/>
                  </a:lnTo>
                  <a:cubicBezTo>
                    <a:pt x="285750" y="4311882"/>
                    <a:pt x="564909" y="4591050"/>
                    <a:pt x="908047" y="4591050"/>
                  </a:cubicBezTo>
                  <a:lnTo>
                    <a:pt x="3968753" y="4591050"/>
                  </a:lnTo>
                  <a:cubicBezTo>
                    <a:pt x="4311891" y="4591050"/>
                    <a:pt x="4591050" y="4311882"/>
                    <a:pt x="4591050" y="3968753"/>
                  </a:cubicBezTo>
                  <a:lnTo>
                    <a:pt x="4591050" y="908056"/>
                  </a:lnTo>
                  <a:cubicBezTo>
                    <a:pt x="4591050" y="564918"/>
                    <a:pt x="4311891" y="285750"/>
                    <a:pt x="3968753" y="285750"/>
                  </a:cubicBezTo>
                  <a:close/>
                  <a:moveTo>
                    <a:pt x="908047" y="0"/>
                  </a:moveTo>
                  <a:lnTo>
                    <a:pt x="3968753" y="0"/>
                  </a:lnTo>
                  <a:cubicBezTo>
                    <a:pt x="4469454" y="0"/>
                    <a:pt x="4876800" y="407356"/>
                    <a:pt x="4876800" y="908056"/>
                  </a:cubicBezTo>
                  <a:lnTo>
                    <a:pt x="4876800" y="3968753"/>
                  </a:lnTo>
                  <a:cubicBezTo>
                    <a:pt x="4876800" y="4469445"/>
                    <a:pt x="4469454" y="4876800"/>
                    <a:pt x="3968753" y="4876800"/>
                  </a:cubicBezTo>
                  <a:lnTo>
                    <a:pt x="908047" y="4876800"/>
                  </a:lnTo>
                  <a:cubicBezTo>
                    <a:pt x="407346" y="4876800"/>
                    <a:pt x="0" y="4469445"/>
                    <a:pt x="0" y="3968753"/>
                  </a:cubicBezTo>
                  <a:lnTo>
                    <a:pt x="0" y="908056"/>
                  </a:lnTo>
                  <a:cubicBezTo>
                    <a:pt x="0" y="407356"/>
                    <a:pt x="407346" y="0"/>
                    <a:pt x="908047" y="0"/>
                  </a:cubicBezTo>
                  <a:close/>
                </a:path>
              </a:pathLst>
            </a:custGeom>
            <a:solidFill>
              <a:schemeClr val="accent2"/>
            </a:solidFill>
            <a:ln w="9525" cap="flat">
              <a:noFill/>
              <a:prstDash val="solid"/>
              <a:miter/>
            </a:ln>
          </p:spPr>
          <p:txBody>
            <a:bodyPr rtlCol="0" anchor="ctr"/>
            <a:lstStyle/>
            <a:p>
              <a:endParaRPr lang="en-US"/>
            </a:p>
          </p:txBody>
        </p:sp>
      </p:grpSp>
      <p:sp>
        <p:nvSpPr>
          <p:cNvPr id="10" name="Rectangle 9">
            <a:extLst>
              <a:ext uri="{FF2B5EF4-FFF2-40B4-BE49-F238E27FC236}">
                <a16:creationId xmlns:a16="http://schemas.microsoft.com/office/drawing/2014/main" id="{F117BD31-B410-F04C-9AB9-A1CC62C6D0E1}"/>
              </a:ext>
            </a:extLst>
          </p:cNvPr>
          <p:cNvSpPr/>
          <p:nvPr/>
        </p:nvSpPr>
        <p:spPr>
          <a:xfrm>
            <a:off x="1134320" y="2592728"/>
            <a:ext cx="3325790" cy="4261905"/>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32279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 Single Corner Rectangle 13">
            <a:extLst>
              <a:ext uri="{FF2B5EF4-FFF2-40B4-BE49-F238E27FC236}">
                <a16:creationId xmlns:a16="http://schemas.microsoft.com/office/drawing/2014/main" id="{8881B843-6DCB-5844-AB10-E14A5667943C}"/>
              </a:ext>
            </a:extLst>
          </p:cNvPr>
          <p:cNvSpPr/>
          <p:nvPr/>
        </p:nvSpPr>
        <p:spPr>
          <a:xfrm flipH="1">
            <a:off x="7928657" y="820450"/>
            <a:ext cx="4282793" cy="6037550"/>
          </a:xfrm>
          <a:prstGeom prst="round1Rect">
            <a:avLst>
              <a:gd name="adj" fmla="val 4027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722F2A4-A3E0-5640-B5CD-6091F3D98FF5}"/>
              </a:ext>
            </a:extLst>
          </p:cNvPr>
          <p:cNvSpPr txBox="1"/>
          <p:nvPr/>
        </p:nvSpPr>
        <p:spPr>
          <a:xfrm>
            <a:off x="1206489" y="3675451"/>
            <a:ext cx="1192955" cy="276999"/>
          </a:xfrm>
          <a:prstGeom prst="rect">
            <a:avLst/>
          </a:prstGeom>
          <a:noFill/>
        </p:spPr>
        <p:txBody>
          <a:bodyPr wrap="none" rtlCol="0">
            <a:spAutoFit/>
          </a:bodyPr>
          <a:lstStyle/>
          <a:p>
            <a:r>
              <a:rPr lang="en-US" sz="1200">
                <a:latin typeface="Poppins Medium" pitchFamily="2" charset="77"/>
                <a:cs typeface="Poppins Medium" pitchFamily="2" charset="77"/>
              </a:rPr>
              <a:t>24/7 Support</a:t>
            </a:r>
          </a:p>
        </p:txBody>
      </p:sp>
      <p:sp>
        <p:nvSpPr>
          <p:cNvPr id="2" name="TextBox 1">
            <a:extLst>
              <a:ext uri="{FF2B5EF4-FFF2-40B4-BE49-F238E27FC236}">
                <a16:creationId xmlns:a16="http://schemas.microsoft.com/office/drawing/2014/main" id="{4AC796CD-23A3-5B4E-A27D-7EF5EF48C32A}"/>
              </a:ext>
            </a:extLst>
          </p:cNvPr>
          <p:cNvSpPr txBox="1"/>
          <p:nvPr/>
        </p:nvSpPr>
        <p:spPr>
          <a:xfrm>
            <a:off x="1206489" y="858693"/>
            <a:ext cx="2502608" cy="830997"/>
          </a:xfrm>
          <a:prstGeom prst="rect">
            <a:avLst/>
          </a:prstGeom>
          <a:noFill/>
        </p:spPr>
        <p:txBody>
          <a:bodyPr wrap="none" rtlCol="0">
            <a:spAutoFit/>
          </a:bodyPr>
          <a:lstStyle>
            <a:defPPr>
              <a:defRPr lang="en-US"/>
            </a:defPPr>
            <a:lvl1pPr>
              <a:defRPr sz="48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a:t>Features</a:t>
            </a:r>
          </a:p>
        </p:txBody>
      </p:sp>
      <p:sp>
        <p:nvSpPr>
          <p:cNvPr id="4" name="TextBox 3">
            <a:extLst>
              <a:ext uri="{FF2B5EF4-FFF2-40B4-BE49-F238E27FC236}">
                <a16:creationId xmlns:a16="http://schemas.microsoft.com/office/drawing/2014/main" id="{15D02375-C0E0-D244-884E-0092ADA8E87F}"/>
              </a:ext>
            </a:extLst>
          </p:cNvPr>
          <p:cNvSpPr txBox="1"/>
          <p:nvPr/>
        </p:nvSpPr>
        <p:spPr>
          <a:xfrm>
            <a:off x="1206489" y="1831613"/>
            <a:ext cx="4083139" cy="900246"/>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t>Sed ut perspiciatis unde omnis iste natus error sit voluptatem accusantium doloremque laudantium, totam rem aperiam, eaque ipsa quae ab illo.</a:t>
            </a:r>
          </a:p>
        </p:txBody>
      </p:sp>
      <p:sp>
        <p:nvSpPr>
          <p:cNvPr id="6" name="TextBox 5">
            <a:extLst>
              <a:ext uri="{FF2B5EF4-FFF2-40B4-BE49-F238E27FC236}">
                <a16:creationId xmlns:a16="http://schemas.microsoft.com/office/drawing/2014/main" id="{1DCA9A52-9F07-F341-8A17-4DC775D311CE}"/>
              </a:ext>
            </a:extLst>
          </p:cNvPr>
          <p:cNvSpPr txBox="1"/>
          <p:nvPr/>
        </p:nvSpPr>
        <p:spPr>
          <a:xfrm>
            <a:off x="1206488" y="4003490"/>
            <a:ext cx="2502607" cy="579005"/>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sz="1100"/>
              <a:t>Neque porro quisquam est, qui dolorem ipsum quia dolor sit.</a:t>
            </a:r>
          </a:p>
        </p:txBody>
      </p:sp>
      <p:sp>
        <p:nvSpPr>
          <p:cNvPr id="7" name="TextBox 6">
            <a:extLst>
              <a:ext uri="{FF2B5EF4-FFF2-40B4-BE49-F238E27FC236}">
                <a16:creationId xmlns:a16="http://schemas.microsoft.com/office/drawing/2014/main" id="{649B8907-7057-1B4F-A3F3-EB6F1B64E005}"/>
              </a:ext>
            </a:extLst>
          </p:cNvPr>
          <p:cNvSpPr txBox="1"/>
          <p:nvPr/>
        </p:nvSpPr>
        <p:spPr>
          <a:xfrm>
            <a:off x="4426231" y="3675451"/>
            <a:ext cx="1851789" cy="276999"/>
          </a:xfrm>
          <a:prstGeom prst="rect">
            <a:avLst/>
          </a:prstGeom>
          <a:noFill/>
        </p:spPr>
        <p:txBody>
          <a:bodyPr wrap="none" rtlCol="0">
            <a:spAutoFit/>
          </a:bodyPr>
          <a:lstStyle/>
          <a:p>
            <a:r>
              <a:rPr lang="en-US" sz="1200">
                <a:latin typeface="Poppins Medium" pitchFamily="2" charset="77"/>
                <a:cs typeface="Poppins Medium" pitchFamily="2" charset="77"/>
              </a:rPr>
              <a:t>Free Lifetime Updates</a:t>
            </a:r>
          </a:p>
        </p:txBody>
      </p:sp>
      <p:sp>
        <p:nvSpPr>
          <p:cNvPr id="9" name="TextBox 8">
            <a:extLst>
              <a:ext uri="{FF2B5EF4-FFF2-40B4-BE49-F238E27FC236}">
                <a16:creationId xmlns:a16="http://schemas.microsoft.com/office/drawing/2014/main" id="{A38880E0-FC29-9643-AC36-06371585D4B7}"/>
              </a:ext>
            </a:extLst>
          </p:cNvPr>
          <p:cNvSpPr txBox="1"/>
          <p:nvPr/>
        </p:nvSpPr>
        <p:spPr>
          <a:xfrm>
            <a:off x="1206489" y="5143304"/>
            <a:ext cx="2408032" cy="276999"/>
          </a:xfrm>
          <a:prstGeom prst="rect">
            <a:avLst/>
          </a:prstGeom>
          <a:noFill/>
        </p:spPr>
        <p:txBody>
          <a:bodyPr wrap="none" rtlCol="0">
            <a:spAutoFit/>
          </a:bodyPr>
          <a:lstStyle/>
          <a:p>
            <a:r>
              <a:rPr lang="en-US" sz="1200">
                <a:latin typeface="Poppins Medium" pitchFamily="2" charset="77"/>
                <a:cs typeface="Poppins Medium" pitchFamily="2" charset="77"/>
              </a:rPr>
              <a:t>100% Money Back Guarantee</a:t>
            </a:r>
          </a:p>
        </p:txBody>
      </p:sp>
      <p:sp>
        <p:nvSpPr>
          <p:cNvPr id="11" name="TextBox 10">
            <a:extLst>
              <a:ext uri="{FF2B5EF4-FFF2-40B4-BE49-F238E27FC236}">
                <a16:creationId xmlns:a16="http://schemas.microsoft.com/office/drawing/2014/main" id="{AA526813-328D-654F-A8B5-2DF49875222D}"/>
              </a:ext>
            </a:extLst>
          </p:cNvPr>
          <p:cNvSpPr txBox="1"/>
          <p:nvPr/>
        </p:nvSpPr>
        <p:spPr>
          <a:xfrm>
            <a:off x="4426231" y="5143304"/>
            <a:ext cx="1430200" cy="276999"/>
          </a:xfrm>
          <a:prstGeom prst="rect">
            <a:avLst/>
          </a:prstGeom>
          <a:noFill/>
        </p:spPr>
        <p:txBody>
          <a:bodyPr wrap="none" rtlCol="0">
            <a:spAutoFit/>
          </a:bodyPr>
          <a:lstStyle/>
          <a:p>
            <a:r>
              <a:rPr lang="en-US" sz="1200">
                <a:latin typeface="Poppins Medium" pitchFamily="2" charset="77"/>
                <a:cs typeface="Poppins Medium" pitchFamily="2" charset="77"/>
              </a:rPr>
              <a:t>User Dashboard</a:t>
            </a:r>
          </a:p>
        </p:txBody>
      </p:sp>
      <p:sp>
        <p:nvSpPr>
          <p:cNvPr id="15" name="TextBox 14">
            <a:extLst>
              <a:ext uri="{FF2B5EF4-FFF2-40B4-BE49-F238E27FC236}">
                <a16:creationId xmlns:a16="http://schemas.microsoft.com/office/drawing/2014/main" id="{4B19FAE2-673F-304A-BBC9-A90D70A46189}"/>
              </a:ext>
            </a:extLst>
          </p:cNvPr>
          <p:cNvSpPr txBox="1"/>
          <p:nvPr/>
        </p:nvSpPr>
        <p:spPr>
          <a:xfrm>
            <a:off x="4426231" y="4003490"/>
            <a:ext cx="2502607" cy="579005"/>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sz="1100"/>
              <a:t>Neque porro quisquam est, qui dolorem ipsum quia dolor sit.</a:t>
            </a:r>
          </a:p>
        </p:txBody>
      </p:sp>
      <p:sp>
        <p:nvSpPr>
          <p:cNvPr id="16" name="TextBox 15">
            <a:extLst>
              <a:ext uri="{FF2B5EF4-FFF2-40B4-BE49-F238E27FC236}">
                <a16:creationId xmlns:a16="http://schemas.microsoft.com/office/drawing/2014/main" id="{1EC16F32-6FE4-0349-AE1F-7971BE3C98F8}"/>
              </a:ext>
            </a:extLst>
          </p:cNvPr>
          <p:cNvSpPr txBox="1"/>
          <p:nvPr/>
        </p:nvSpPr>
        <p:spPr>
          <a:xfrm>
            <a:off x="1206488" y="5420303"/>
            <a:ext cx="2502607" cy="579005"/>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sz="1100"/>
              <a:t>Neque porro quisquam est, qui dolorem ipsum quia dolor sit.</a:t>
            </a:r>
          </a:p>
        </p:txBody>
      </p:sp>
      <p:sp>
        <p:nvSpPr>
          <p:cNvPr id="17" name="TextBox 16">
            <a:extLst>
              <a:ext uri="{FF2B5EF4-FFF2-40B4-BE49-F238E27FC236}">
                <a16:creationId xmlns:a16="http://schemas.microsoft.com/office/drawing/2014/main" id="{06FD5F2B-9A3E-FA40-A351-1DBAF388EBDA}"/>
              </a:ext>
            </a:extLst>
          </p:cNvPr>
          <p:cNvSpPr txBox="1"/>
          <p:nvPr/>
        </p:nvSpPr>
        <p:spPr>
          <a:xfrm>
            <a:off x="4426231" y="5420303"/>
            <a:ext cx="2502607" cy="579005"/>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sz="1100"/>
              <a:t>Neque porro quisquam est, qui dolorem ipsum quia dolor sit.</a:t>
            </a:r>
          </a:p>
        </p:txBody>
      </p:sp>
      <p:cxnSp>
        <p:nvCxnSpPr>
          <p:cNvPr id="20" name="Straight Connector 19">
            <a:extLst>
              <a:ext uri="{FF2B5EF4-FFF2-40B4-BE49-F238E27FC236}">
                <a16:creationId xmlns:a16="http://schemas.microsoft.com/office/drawing/2014/main" id="{CDA31ACA-BD22-E141-ABE4-D0256227B47E}"/>
              </a:ext>
            </a:extLst>
          </p:cNvPr>
          <p:cNvCxnSpPr>
            <a:cxnSpLocks/>
          </p:cNvCxnSpPr>
          <p:nvPr/>
        </p:nvCxnSpPr>
        <p:spPr>
          <a:xfrm>
            <a:off x="1053296" y="3743548"/>
            <a:ext cx="0" cy="550659"/>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88BA26E-8B71-A24C-B043-13C1780BB4B5}"/>
              </a:ext>
            </a:extLst>
          </p:cNvPr>
          <p:cNvCxnSpPr>
            <a:cxnSpLocks/>
          </p:cNvCxnSpPr>
          <p:nvPr/>
        </p:nvCxnSpPr>
        <p:spPr>
          <a:xfrm>
            <a:off x="4282633" y="3743548"/>
            <a:ext cx="0" cy="550659"/>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0C39AC9-0832-4548-8504-0AF67AC4CF9B}"/>
              </a:ext>
            </a:extLst>
          </p:cNvPr>
          <p:cNvCxnSpPr>
            <a:cxnSpLocks/>
          </p:cNvCxnSpPr>
          <p:nvPr/>
        </p:nvCxnSpPr>
        <p:spPr>
          <a:xfrm>
            <a:off x="1053296" y="5213533"/>
            <a:ext cx="0" cy="550659"/>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DE87B74-6338-9447-8B95-069991B6108B}"/>
              </a:ext>
            </a:extLst>
          </p:cNvPr>
          <p:cNvCxnSpPr>
            <a:cxnSpLocks/>
          </p:cNvCxnSpPr>
          <p:nvPr/>
        </p:nvCxnSpPr>
        <p:spPr>
          <a:xfrm>
            <a:off x="4282633" y="5213533"/>
            <a:ext cx="0" cy="550659"/>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6" name="Donut 25">
            <a:extLst>
              <a:ext uri="{FF2B5EF4-FFF2-40B4-BE49-F238E27FC236}">
                <a16:creationId xmlns:a16="http://schemas.microsoft.com/office/drawing/2014/main" id="{276331B6-F23D-B24E-80B0-930C998D8B24}"/>
              </a:ext>
            </a:extLst>
          </p:cNvPr>
          <p:cNvSpPr/>
          <p:nvPr/>
        </p:nvSpPr>
        <p:spPr>
          <a:xfrm>
            <a:off x="9010461" y="2223295"/>
            <a:ext cx="5840018" cy="5840018"/>
          </a:xfrm>
          <a:prstGeom prst="donut">
            <a:avLst>
              <a:gd name="adj" fmla="val 13709"/>
            </a:avLst>
          </a:prstGeom>
          <a:solidFill>
            <a:schemeClr val="bg1">
              <a:alpha val="4986"/>
            </a:scheme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Tree>
    <p:extLst>
      <p:ext uri="{BB962C8B-B14F-4D97-AF65-F5344CB8AC3E}">
        <p14:creationId xmlns:p14="http://schemas.microsoft.com/office/powerpoint/2010/main" val="22868913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BCF85C2-EF0A-814C-95EE-2E0A16260334}"/>
              </a:ext>
            </a:extLst>
          </p:cNvPr>
          <p:cNvSpPr>
            <a:spLocks noGrp="1"/>
          </p:cNvSpPr>
          <p:nvPr>
            <p:ph type="pic" sz="quarter" idx="10"/>
          </p:nvPr>
        </p:nvSpPr>
        <p:spPr/>
      </p:sp>
      <p:sp>
        <p:nvSpPr>
          <p:cNvPr id="13" name="TextBox 12">
            <a:extLst>
              <a:ext uri="{FF2B5EF4-FFF2-40B4-BE49-F238E27FC236}">
                <a16:creationId xmlns:a16="http://schemas.microsoft.com/office/drawing/2014/main" id="{D0F7705B-5287-5C4C-B7A8-D5BE933B490D}"/>
              </a:ext>
            </a:extLst>
          </p:cNvPr>
          <p:cNvSpPr txBox="1"/>
          <p:nvPr/>
        </p:nvSpPr>
        <p:spPr>
          <a:xfrm>
            <a:off x="8705992" y="1540508"/>
            <a:ext cx="1192955" cy="276999"/>
          </a:xfrm>
          <a:prstGeom prst="rect">
            <a:avLst/>
          </a:prstGeom>
          <a:noFill/>
        </p:spPr>
        <p:txBody>
          <a:bodyPr wrap="none" rtlCol="0">
            <a:spAutoFit/>
          </a:bodyPr>
          <a:lstStyle/>
          <a:p>
            <a:r>
              <a:rPr lang="en-US" sz="1200">
                <a:latin typeface="Poppins Medium" pitchFamily="2" charset="77"/>
                <a:cs typeface="Poppins Medium" pitchFamily="2" charset="77"/>
              </a:rPr>
              <a:t>24/7 Support</a:t>
            </a:r>
          </a:p>
        </p:txBody>
      </p:sp>
      <p:sp>
        <p:nvSpPr>
          <p:cNvPr id="14" name="TextBox 13">
            <a:extLst>
              <a:ext uri="{FF2B5EF4-FFF2-40B4-BE49-F238E27FC236}">
                <a16:creationId xmlns:a16="http://schemas.microsoft.com/office/drawing/2014/main" id="{CCB468B9-981E-664D-B9E0-8C57E808AFED}"/>
              </a:ext>
            </a:extLst>
          </p:cNvPr>
          <p:cNvSpPr txBox="1"/>
          <p:nvPr/>
        </p:nvSpPr>
        <p:spPr>
          <a:xfrm>
            <a:off x="8705991" y="1868547"/>
            <a:ext cx="2502607" cy="579005"/>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sz="1100"/>
              <a:t>Neque porro quisquam est, qui dolorem ipsum quia dolor sit.</a:t>
            </a:r>
          </a:p>
        </p:txBody>
      </p:sp>
      <p:sp>
        <p:nvSpPr>
          <p:cNvPr id="15" name="TextBox 14">
            <a:extLst>
              <a:ext uri="{FF2B5EF4-FFF2-40B4-BE49-F238E27FC236}">
                <a16:creationId xmlns:a16="http://schemas.microsoft.com/office/drawing/2014/main" id="{AA86B38F-AAC9-A042-B8D6-5EC5F3E8140F}"/>
              </a:ext>
            </a:extLst>
          </p:cNvPr>
          <p:cNvSpPr txBox="1"/>
          <p:nvPr/>
        </p:nvSpPr>
        <p:spPr>
          <a:xfrm>
            <a:off x="8705991" y="4410449"/>
            <a:ext cx="1851789" cy="276999"/>
          </a:xfrm>
          <a:prstGeom prst="rect">
            <a:avLst/>
          </a:prstGeom>
          <a:noFill/>
        </p:spPr>
        <p:txBody>
          <a:bodyPr wrap="none" rtlCol="0">
            <a:spAutoFit/>
          </a:bodyPr>
          <a:lstStyle/>
          <a:p>
            <a:r>
              <a:rPr lang="en-US" sz="1200">
                <a:latin typeface="Poppins Medium" pitchFamily="2" charset="77"/>
                <a:cs typeface="Poppins Medium" pitchFamily="2" charset="77"/>
              </a:rPr>
              <a:t>Free Lifetime Updates</a:t>
            </a:r>
          </a:p>
        </p:txBody>
      </p:sp>
      <p:sp>
        <p:nvSpPr>
          <p:cNvPr id="16" name="TextBox 15">
            <a:extLst>
              <a:ext uri="{FF2B5EF4-FFF2-40B4-BE49-F238E27FC236}">
                <a16:creationId xmlns:a16="http://schemas.microsoft.com/office/drawing/2014/main" id="{A9F1C4DB-59D1-454F-AD23-7DF64D1F81BC}"/>
              </a:ext>
            </a:extLst>
          </p:cNvPr>
          <p:cNvSpPr txBox="1"/>
          <p:nvPr/>
        </p:nvSpPr>
        <p:spPr>
          <a:xfrm>
            <a:off x="8705992" y="3008361"/>
            <a:ext cx="2408032" cy="276999"/>
          </a:xfrm>
          <a:prstGeom prst="rect">
            <a:avLst/>
          </a:prstGeom>
          <a:noFill/>
        </p:spPr>
        <p:txBody>
          <a:bodyPr wrap="none" rtlCol="0">
            <a:spAutoFit/>
          </a:bodyPr>
          <a:lstStyle/>
          <a:p>
            <a:r>
              <a:rPr lang="en-US" sz="1200">
                <a:latin typeface="Poppins Medium" pitchFamily="2" charset="77"/>
                <a:cs typeface="Poppins Medium" pitchFamily="2" charset="77"/>
              </a:rPr>
              <a:t>100% Money Back Guarantee</a:t>
            </a:r>
          </a:p>
        </p:txBody>
      </p:sp>
      <p:sp>
        <p:nvSpPr>
          <p:cNvPr id="17" name="TextBox 16">
            <a:extLst>
              <a:ext uri="{FF2B5EF4-FFF2-40B4-BE49-F238E27FC236}">
                <a16:creationId xmlns:a16="http://schemas.microsoft.com/office/drawing/2014/main" id="{DD66CC50-D24F-0F4E-AABB-C33EEA3E89F5}"/>
              </a:ext>
            </a:extLst>
          </p:cNvPr>
          <p:cNvSpPr txBox="1"/>
          <p:nvPr/>
        </p:nvSpPr>
        <p:spPr>
          <a:xfrm>
            <a:off x="8705991" y="4738488"/>
            <a:ext cx="2502607" cy="579005"/>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sz="1100"/>
              <a:t>Neque porro quisquam est, qui dolorem ipsum quia dolor sit.</a:t>
            </a:r>
          </a:p>
        </p:txBody>
      </p:sp>
      <p:sp>
        <p:nvSpPr>
          <p:cNvPr id="18" name="TextBox 17">
            <a:extLst>
              <a:ext uri="{FF2B5EF4-FFF2-40B4-BE49-F238E27FC236}">
                <a16:creationId xmlns:a16="http://schemas.microsoft.com/office/drawing/2014/main" id="{E400D90C-49A5-D043-94BE-7539D1EFCD2F}"/>
              </a:ext>
            </a:extLst>
          </p:cNvPr>
          <p:cNvSpPr txBox="1"/>
          <p:nvPr/>
        </p:nvSpPr>
        <p:spPr>
          <a:xfrm>
            <a:off x="8705991" y="3285360"/>
            <a:ext cx="2502607" cy="579005"/>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sz="1100"/>
              <a:t>Neque porro quisquam est, qui dolorem ipsum quia dolor sit.</a:t>
            </a:r>
          </a:p>
        </p:txBody>
      </p:sp>
      <p:sp>
        <p:nvSpPr>
          <p:cNvPr id="24" name="Rectangle 23">
            <a:extLst>
              <a:ext uri="{FF2B5EF4-FFF2-40B4-BE49-F238E27FC236}">
                <a16:creationId xmlns:a16="http://schemas.microsoft.com/office/drawing/2014/main" id="{8FAEE5A8-1D83-C242-B03C-2FA7E6C19179}"/>
              </a:ext>
            </a:extLst>
          </p:cNvPr>
          <p:cNvSpPr/>
          <p:nvPr/>
        </p:nvSpPr>
        <p:spPr>
          <a:xfrm>
            <a:off x="0" y="3820479"/>
            <a:ext cx="2812648" cy="117994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B3998A9F-7EAB-1045-A647-EDD579973844}"/>
              </a:ext>
            </a:extLst>
          </p:cNvPr>
          <p:cNvSpPr txBox="1"/>
          <p:nvPr/>
        </p:nvSpPr>
        <p:spPr>
          <a:xfrm>
            <a:off x="252803" y="4025728"/>
            <a:ext cx="2307042" cy="769441"/>
          </a:xfrm>
          <a:prstGeom prst="rect">
            <a:avLst/>
          </a:prstGeom>
          <a:noFill/>
        </p:spPr>
        <p:txBody>
          <a:bodyPr wrap="none" rtlCol="0">
            <a:spAutoFit/>
          </a:bodyPr>
          <a:lstStyle>
            <a:defPPr>
              <a:defRPr lang="en-US"/>
            </a:defPPr>
            <a:lvl1pPr>
              <a:defRPr sz="48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sz="4400">
                <a:solidFill>
                  <a:schemeClr val="bg1"/>
                </a:solidFill>
              </a:rPr>
              <a:t>Features</a:t>
            </a:r>
          </a:p>
        </p:txBody>
      </p:sp>
    </p:spTree>
    <p:extLst>
      <p:ext uri="{BB962C8B-B14F-4D97-AF65-F5344CB8AC3E}">
        <p14:creationId xmlns:p14="http://schemas.microsoft.com/office/powerpoint/2010/main" val="26130845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ingle Corner Rectangle 9">
            <a:extLst>
              <a:ext uri="{FF2B5EF4-FFF2-40B4-BE49-F238E27FC236}">
                <a16:creationId xmlns:a16="http://schemas.microsoft.com/office/drawing/2014/main" id="{582DE95E-AAE5-C147-B3B9-74C5127C3E0B}"/>
              </a:ext>
            </a:extLst>
          </p:cNvPr>
          <p:cNvSpPr/>
          <p:nvPr/>
        </p:nvSpPr>
        <p:spPr>
          <a:xfrm>
            <a:off x="0" y="1"/>
            <a:ext cx="8507385" cy="6858000"/>
          </a:xfrm>
          <a:prstGeom prst="round1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1ACE3962-85B7-A04E-8817-BABE1BD02F94}"/>
              </a:ext>
            </a:extLst>
          </p:cNvPr>
          <p:cNvSpPr txBox="1"/>
          <p:nvPr/>
        </p:nvSpPr>
        <p:spPr>
          <a:xfrm>
            <a:off x="1480502" y="4221655"/>
            <a:ext cx="2975495" cy="1200329"/>
          </a:xfrm>
          <a:prstGeom prst="rect">
            <a:avLst/>
          </a:prstGeom>
          <a:noFill/>
        </p:spPr>
        <p:txBody>
          <a:bodyPr wrap="none" rtlCol="0">
            <a:spAutoFit/>
          </a:bodyPr>
          <a:lstStyle>
            <a:defPPr>
              <a:defRPr lang="en-US"/>
            </a:defPPr>
            <a:lvl1pPr>
              <a:defRPr sz="72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a:solidFill>
                  <a:schemeClr val="bg1"/>
                </a:solidFill>
              </a:rPr>
              <a:t>Pricing</a:t>
            </a:r>
          </a:p>
        </p:txBody>
      </p:sp>
      <p:sp>
        <p:nvSpPr>
          <p:cNvPr id="3" name="TextBox 2">
            <a:extLst>
              <a:ext uri="{FF2B5EF4-FFF2-40B4-BE49-F238E27FC236}">
                <a16:creationId xmlns:a16="http://schemas.microsoft.com/office/drawing/2014/main" id="{BF9FF0C3-B798-6E42-9A98-96911A321627}"/>
              </a:ext>
            </a:extLst>
          </p:cNvPr>
          <p:cNvSpPr txBox="1"/>
          <p:nvPr/>
        </p:nvSpPr>
        <p:spPr>
          <a:xfrm>
            <a:off x="1480502" y="5421984"/>
            <a:ext cx="1846980" cy="338554"/>
          </a:xfrm>
          <a:prstGeom prst="rect">
            <a:avLst/>
          </a:prstGeom>
          <a:noFill/>
        </p:spPr>
        <p:txBody>
          <a:bodyPr wrap="none" rtlCol="0">
            <a:spAutoFit/>
          </a:bodyPr>
          <a:lstStyle/>
          <a:p>
            <a:r>
              <a:rPr lang="en-US" sz="1600">
                <a:solidFill>
                  <a:schemeClr val="bg1"/>
                </a:solidFill>
                <a:latin typeface="Poppins Medium" pitchFamily="2" charset="77"/>
                <a:cs typeface="Poppins Medium" pitchFamily="2" charset="77"/>
              </a:rPr>
              <a:t>Pricing Package</a:t>
            </a:r>
          </a:p>
        </p:txBody>
      </p:sp>
      <p:grpSp>
        <p:nvGrpSpPr>
          <p:cNvPr id="11" name="Group 10">
            <a:extLst>
              <a:ext uri="{FF2B5EF4-FFF2-40B4-BE49-F238E27FC236}">
                <a16:creationId xmlns:a16="http://schemas.microsoft.com/office/drawing/2014/main" id="{4FC165F0-A06E-8E4A-95E2-C1A9B945C2CA}"/>
              </a:ext>
            </a:extLst>
          </p:cNvPr>
          <p:cNvGrpSpPr/>
          <p:nvPr/>
        </p:nvGrpSpPr>
        <p:grpSpPr>
          <a:xfrm>
            <a:off x="1480502" y="750222"/>
            <a:ext cx="1082811" cy="338554"/>
            <a:chOff x="1480502" y="1305806"/>
            <a:chExt cx="1082811" cy="338554"/>
          </a:xfrm>
        </p:grpSpPr>
        <p:sp>
          <p:nvSpPr>
            <p:cNvPr id="4" name="TextBox 3">
              <a:extLst>
                <a:ext uri="{FF2B5EF4-FFF2-40B4-BE49-F238E27FC236}">
                  <a16:creationId xmlns:a16="http://schemas.microsoft.com/office/drawing/2014/main" id="{D6F12BD4-8B99-2F4E-B2C0-CD0F7BAA7722}"/>
                </a:ext>
              </a:extLst>
            </p:cNvPr>
            <p:cNvSpPr txBox="1"/>
            <p:nvPr/>
          </p:nvSpPr>
          <p:spPr>
            <a:xfrm>
              <a:off x="1867289" y="1305806"/>
              <a:ext cx="696024" cy="338554"/>
            </a:xfrm>
            <a:prstGeom prst="rect">
              <a:avLst/>
            </a:prstGeom>
            <a:noFill/>
          </p:spPr>
          <p:txBody>
            <a:bodyPr wrap="none" rtlCol="0">
              <a:spAutoFit/>
            </a:bodyPr>
            <a:lstStyle/>
            <a:p>
              <a:r>
                <a:rPr lang="en-US" sz="1600" b="1">
                  <a:solidFill>
                    <a:schemeClr val="bg1"/>
                  </a:solidFill>
                  <a:latin typeface="Source Sans Pro SemiBold" panose="020B0503030403020204" pitchFamily="34" charset="0"/>
                  <a:ea typeface="Source Sans Pro SemiBold" panose="020B0503030403020204" pitchFamily="34" charset="0"/>
                  <a:cs typeface="Poppins ExtraBold" pitchFamily="2" charset="77"/>
                </a:rPr>
                <a:t>Simpl</a:t>
              </a:r>
            </a:p>
          </p:txBody>
        </p:sp>
        <p:sp>
          <p:nvSpPr>
            <p:cNvPr id="5" name="Freeform 4">
              <a:extLst>
                <a:ext uri="{FF2B5EF4-FFF2-40B4-BE49-F238E27FC236}">
                  <a16:creationId xmlns:a16="http://schemas.microsoft.com/office/drawing/2014/main" id="{52AED975-139A-9343-8AB6-5282F617A99C}"/>
                </a:ext>
              </a:extLst>
            </p:cNvPr>
            <p:cNvSpPr/>
            <p:nvPr/>
          </p:nvSpPr>
          <p:spPr>
            <a:xfrm>
              <a:off x="1480502" y="1321195"/>
              <a:ext cx="307777" cy="307777"/>
            </a:xfrm>
            <a:custGeom>
              <a:avLst/>
              <a:gdLst>
                <a:gd name="connsiteX0" fmla="*/ 1061075 w 4876800"/>
                <a:gd name="connsiteY0" fmla="*/ 2295525 h 4876800"/>
                <a:gd name="connsiteX1" fmla="*/ 3815724 w 4876800"/>
                <a:gd name="connsiteY1" fmla="*/ 2295525 h 4876800"/>
                <a:gd name="connsiteX2" fmla="*/ 3958590 w 4876800"/>
                <a:gd name="connsiteY2" fmla="*/ 2438400 h 4876800"/>
                <a:gd name="connsiteX3" fmla="*/ 3815715 w 4876800"/>
                <a:gd name="connsiteY3" fmla="*/ 2581275 h 4876800"/>
                <a:gd name="connsiteX4" fmla="*/ 1061075 w 4876800"/>
                <a:gd name="connsiteY4" fmla="*/ 2581275 h 4876800"/>
                <a:gd name="connsiteX5" fmla="*/ 918200 w 4876800"/>
                <a:gd name="connsiteY5" fmla="*/ 2438400 h 4876800"/>
                <a:gd name="connsiteX6" fmla="*/ 1061075 w 4876800"/>
                <a:gd name="connsiteY6" fmla="*/ 2295525 h 4876800"/>
                <a:gd name="connsiteX7" fmla="*/ 908047 w 4876800"/>
                <a:gd name="connsiteY7" fmla="*/ 285750 h 4876800"/>
                <a:gd name="connsiteX8" fmla="*/ 285750 w 4876800"/>
                <a:gd name="connsiteY8" fmla="*/ 908056 h 4876800"/>
                <a:gd name="connsiteX9" fmla="*/ 285750 w 4876800"/>
                <a:gd name="connsiteY9" fmla="*/ 3968753 h 4876800"/>
                <a:gd name="connsiteX10" fmla="*/ 908047 w 4876800"/>
                <a:gd name="connsiteY10" fmla="*/ 4591050 h 4876800"/>
                <a:gd name="connsiteX11" fmla="*/ 3968753 w 4876800"/>
                <a:gd name="connsiteY11" fmla="*/ 4591050 h 4876800"/>
                <a:gd name="connsiteX12" fmla="*/ 4591050 w 4876800"/>
                <a:gd name="connsiteY12" fmla="*/ 3968753 h 4876800"/>
                <a:gd name="connsiteX13" fmla="*/ 4591050 w 4876800"/>
                <a:gd name="connsiteY13" fmla="*/ 908056 h 4876800"/>
                <a:gd name="connsiteX14" fmla="*/ 3968753 w 4876800"/>
                <a:gd name="connsiteY14" fmla="*/ 285750 h 4876800"/>
                <a:gd name="connsiteX15" fmla="*/ 908047 w 4876800"/>
                <a:gd name="connsiteY15" fmla="*/ 0 h 4876800"/>
                <a:gd name="connsiteX16" fmla="*/ 3968753 w 4876800"/>
                <a:gd name="connsiteY16" fmla="*/ 0 h 4876800"/>
                <a:gd name="connsiteX17" fmla="*/ 4876800 w 4876800"/>
                <a:gd name="connsiteY17" fmla="*/ 908056 h 4876800"/>
                <a:gd name="connsiteX18" fmla="*/ 4876800 w 4876800"/>
                <a:gd name="connsiteY18" fmla="*/ 3968753 h 4876800"/>
                <a:gd name="connsiteX19" fmla="*/ 3968753 w 4876800"/>
                <a:gd name="connsiteY19" fmla="*/ 4876800 h 4876800"/>
                <a:gd name="connsiteX20" fmla="*/ 908047 w 4876800"/>
                <a:gd name="connsiteY20" fmla="*/ 4876800 h 4876800"/>
                <a:gd name="connsiteX21" fmla="*/ 0 w 4876800"/>
                <a:gd name="connsiteY21" fmla="*/ 3968753 h 4876800"/>
                <a:gd name="connsiteX22" fmla="*/ 0 w 4876800"/>
                <a:gd name="connsiteY22" fmla="*/ 908056 h 4876800"/>
                <a:gd name="connsiteX23" fmla="*/ 908047 w 4876800"/>
                <a:gd name="connsiteY23"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76800" h="4876800">
                  <a:moveTo>
                    <a:pt x="1061075" y="2295525"/>
                  </a:moveTo>
                  <a:lnTo>
                    <a:pt x="3815724" y="2295525"/>
                  </a:lnTo>
                  <a:cubicBezTo>
                    <a:pt x="3894629" y="2295525"/>
                    <a:pt x="3958599" y="2359495"/>
                    <a:pt x="3958590" y="2438400"/>
                  </a:cubicBezTo>
                  <a:cubicBezTo>
                    <a:pt x="3958590" y="2517305"/>
                    <a:pt x="3894620" y="2581275"/>
                    <a:pt x="3815715" y="2581275"/>
                  </a:cubicBezTo>
                  <a:lnTo>
                    <a:pt x="1061075" y="2581275"/>
                  </a:lnTo>
                  <a:cubicBezTo>
                    <a:pt x="982170" y="2581275"/>
                    <a:pt x="918200" y="2517305"/>
                    <a:pt x="918200" y="2438400"/>
                  </a:cubicBezTo>
                  <a:cubicBezTo>
                    <a:pt x="918200" y="2359495"/>
                    <a:pt x="982170" y="2295525"/>
                    <a:pt x="1061075" y="2295525"/>
                  </a:cubicBezTo>
                  <a:close/>
                  <a:moveTo>
                    <a:pt x="908047" y="285750"/>
                  </a:moveTo>
                  <a:cubicBezTo>
                    <a:pt x="564909" y="285750"/>
                    <a:pt x="285750" y="564918"/>
                    <a:pt x="285750" y="908056"/>
                  </a:cubicBezTo>
                  <a:lnTo>
                    <a:pt x="285750" y="3968753"/>
                  </a:lnTo>
                  <a:cubicBezTo>
                    <a:pt x="285750" y="4311882"/>
                    <a:pt x="564909" y="4591050"/>
                    <a:pt x="908047" y="4591050"/>
                  </a:cubicBezTo>
                  <a:lnTo>
                    <a:pt x="3968753" y="4591050"/>
                  </a:lnTo>
                  <a:cubicBezTo>
                    <a:pt x="4311891" y="4591050"/>
                    <a:pt x="4591050" y="4311882"/>
                    <a:pt x="4591050" y="3968753"/>
                  </a:cubicBezTo>
                  <a:lnTo>
                    <a:pt x="4591050" y="908056"/>
                  </a:lnTo>
                  <a:cubicBezTo>
                    <a:pt x="4591050" y="564918"/>
                    <a:pt x="4311891" y="285750"/>
                    <a:pt x="3968753" y="285750"/>
                  </a:cubicBezTo>
                  <a:close/>
                  <a:moveTo>
                    <a:pt x="908047" y="0"/>
                  </a:moveTo>
                  <a:lnTo>
                    <a:pt x="3968753" y="0"/>
                  </a:lnTo>
                  <a:cubicBezTo>
                    <a:pt x="4469454" y="0"/>
                    <a:pt x="4876800" y="407356"/>
                    <a:pt x="4876800" y="908056"/>
                  </a:cubicBezTo>
                  <a:lnTo>
                    <a:pt x="4876800" y="3968753"/>
                  </a:lnTo>
                  <a:cubicBezTo>
                    <a:pt x="4876800" y="4469445"/>
                    <a:pt x="4469454" y="4876800"/>
                    <a:pt x="3968753" y="4876800"/>
                  </a:cubicBezTo>
                  <a:lnTo>
                    <a:pt x="908047" y="4876800"/>
                  </a:lnTo>
                  <a:cubicBezTo>
                    <a:pt x="407346" y="4876800"/>
                    <a:pt x="0" y="4469445"/>
                    <a:pt x="0" y="3968753"/>
                  </a:cubicBezTo>
                  <a:lnTo>
                    <a:pt x="0" y="908056"/>
                  </a:lnTo>
                  <a:cubicBezTo>
                    <a:pt x="0" y="407356"/>
                    <a:pt x="407346" y="0"/>
                    <a:pt x="908047" y="0"/>
                  </a:cubicBezTo>
                  <a:close/>
                </a:path>
              </a:pathLst>
            </a:custGeom>
            <a:solidFill>
              <a:schemeClr val="bg1"/>
            </a:solidFill>
            <a:ln w="9525" cap="flat">
              <a:noFill/>
              <a:prstDash val="solid"/>
              <a:miter/>
            </a:ln>
          </p:spPr>
          <p:txBody>
            <a:bodyPr rtlCol="0" anchor="ctr"/>
            <a:lstStyle/>
            <a:p>
              <a:endParaRPr lang="en-US"/>
            </a:p>
          </p:txBody>
        </p:sp>
      </p:grpSp>
      <p:cxnSp>
        <p:nvCxnSpPr>
          <p:cNvPr id="6" name="Straight Connector 5">
            <a:extLst>
              <a:ext uri="{FF2B5EF4-FFF2-40B4-BE49-F238E27FC236}">
                <a16:creationId xmlns:a16="http://schemas.microsoft.com/office/drawing/2014/main" id="{C47E1D0C-9669-E74C-BD66-E9F6E0508B7E}"/>
              </a:ext>
            </a:extLst>
          </p:cNvPr>
          <p:cNvCxnSpPr>
            <a:cxnSpLocks/>
          </p:cNvCxnSpPr>
          <p:nvPr/>
        </p:nvCxnSpPr>
        <p:spPr>
          <a:xfrm>
            <a:off x="11563109" y="474721"/>
            <a:ext cx="0" cy="2095018"/>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C90ED1FD-7193-9A42-8487-5AF40967F903}"/>
              </a:ext>
            </a:extLst>
          </p:cNvPr>
          <p:cNvSpPr txBox="1"/>
          <p:nvPr/>
        </p:nvSpPr>
        <p:spPr>
          <a:xfrm>
            <a:off x="11418678" y="2842405"/>
            <a:ext cx="288862" cy="307777"/>
          </a:xfrm>
          <a:prstGeom prst="rect">
            <a:avLst/>
          </a:prstGeom>
          <a:noFill/>
        </p:spPr>
        <p:txBody>
          <a:bodyPr wrap="none" rtlCol="0">
            <a:spAutoFit/>
          </a:bodyPr>
          <a:lstStyle/>
          <a:p>
            <a:fld id="{3CCBD311-5EE4-AC4D-BC32-488099E25EFE}" type="slidenum">
              <a:rPr lang="en-US" sz="1400">
                <a:solidFill>
                  <a:schemeClr val="tx2">
                    <a:lumMod val="60000"/>
                    <a:lumOff val="40000"/>
                  </a:schemeClr>
                </a:solidFill>
                <a:latin typeface="Poppins Medium" pitchFamily="2" charset="77"/>
                <a:cs typeface="Poppins Medium" pitchFamily="2" charset="77"/>
              </a:rPr>
              <a:t>18</a:t>
            </a:fld>
            <a:endParaRPr lang="en-US" sz="1400">
              <a:solidFill>
                <a:schemeClr val="tx2">
                  <a:lumMod val="60000"/>
                  <a:lumOff val="40000"/>
                </a:schemeClr>
              </a:solidFill>
              <a:latin typeface="Poppins Medium" pitchFamily="2" charset="77"/>
              <a:cs typeface="Poppins Medium" pitchFamily="2" charset="77"/>
            </a:endParaRPr>
          </a:p>
        </p:txBody>
      </p:sp>
    </p:spTree>
    <p:extLst>
      <p:ext uri="{BB962C8B-B14F-4D97-AF65-F5344CB8AC3E}">
        <p14:creationId xmlns:p14="http://schemas.microsoft.com/office/powerpoint/2010/main" val="34405800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B27E4F11-4322-7C4B-A911-FAAF169A5BA7}"/>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Donut 31">
            <a:extLst>
              <a:ext uri="{FF2B5EF4-FFF2-40B4-BE49-F238E27FC236}">
                <a16:creationId xmlns:a16="http://schemas.microsoft.com/office/drawing/2014/main" id="{433FE16F-3510-364C-9330-631E60AEA279}"/>
              </a:ext>
            </a:extLst>
          </p:cNvPr>
          <p:cNvSpPr/>
          <p:nvPr/>
        </p:nvSpPr>
        <p:spPr>
          <a:xfrm>
            <a:off x="-2563899" y="-862051"/>
            <a:ext cx="5840018" cy="5840018"/>
          </a:xfrm>
          <a:prstGeom prst="donut">
            <a:avLst>
              <a:gd name="adj" fmla="val 13709"/>
            </a:avLst>
          </a:prstGeom>
          <a:solidFill>
            <a:schemeClr val="bg1">
              <a:alpha val="10000"/>
            </a:scheme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33" name="Donut 32">
            <a:extLst>
              <a:ext uri="{FF2B5EF4-FFF2-40B4-BE49-F238E27FC236}">
                <a16:creationId xmlns:a16="http://schemas.microsoft.com/office/drawing/2014/main" id="{9D27B354-ED46-3645-B982-359D3D42D919}"/>
              </a:ext>
            </a:extLst>
          </p:cNvPr>
          <p:cNvSpPr/>
          <p:nvPr/>
        </p:nvSpPr>
        <p:spPr>
          <a:xfrm>
            <a:off x="7236833" y="3205068"/>
            <a:ext cx="5840018" cy="5840018"/>
          </a:xfrm>
          <a:prstGeom prst="donut">
            <a:avLst>
              <a:gd name="adj" fmla="val 13709"/>
            </a:avLst>
          </a:prstGeom>
          <a:solidFill>
            <a:schemeClr val="bg1">
              <a:alpha val="10000"/>
            </a:scheme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2" name="Rectangle: Rounded Corners 44">
            <a:extLst>
              <a:ext uri="{FF2B5EF4-FFF2-40B4-BE49-F238E27FC236}">
                <a16:creationId xmlns:a16="http://schemas.microsoft.com/office/drawing/2014/main" id="{5FA4F49F-705C-A04D-95C4-EFD2B75EBDA5}"/>
              </a:ext>
            </a:extLst>
          </p:cNvPr>
          <p:cNvSpPr/>
          <p:nvPr/>
        </p:nvSpPr>
        <p:spPr>
          <a:xfrm>
            <a:off x="8020647" y="1821161"/>
            <a:ext cx="3055393" cy="4034581"/>
          </a:xfrm>
          <a:prstGeom prst="roundRect">
            <a:avLst>
              <a:gd name="adj" fmla="val 0"/>
            </a:avLst>
          </a:prstGeom>
          <a:solidFill>
            <a:schemeClr val="accent3">
              <a:lumMod val="20000"/>
              <a:lumOff val="8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7007EC4-AB84-0645-8838-BAF96D11204C}"/>
              </a:ext>
            </a:extLst>
          </p:cNvPr>
          <p:cNvSpPr txBox="1"/>
          <p:nvPr/>
        </p:nvSpPr>
        <p:spPr>
          <a:xfrm>
            <a:off x="8852480" y="2269189"/>
            <a:ext cx="1391728" cy="400110"/>
          </a:xfrm>
          <a:prstGeom prst="rect">
            <a:avLst/>
          </a:prstGeom>
          <a:noFill/>
        </p:spPr>
        <p:txBody>
          <a:bodyPr wrap="none" rtlCol="0">
            <a:spAutoFit/>
          </a:bodyPr>
          <a:lstStyle/>
          <a:p>
            <a:pPr algn="ctr"/>
            <a:r>
              <a:rPr lang="en-US" sz="2000">
                <a:solidFill>
                  <a:schemeClr val="tx1">
                    <a:lumMod val="85000"/>
                    <a:lumOff val="15000"/>
                  </a:schemeClr>
                </a:solidFill>
                <a:latin typeface="Poppins Medium" pitchFamily="2" charset="77"/>
                <a:cs typeface="Poppins Medium" pitchFamily="2" charset="77"/>
              </a:rPr>
              <a:t>Platinum</a:t>
            </a:r>
          </a:p>
        </p:txBody>
      </p:sp>
      <p:sp>
        <p:nvSpPr>
          <p:cNvPr id="4" name="TextBox 3">
            <a:extLst>
              <a:ext uri="{FF2B5EF4-FFF2-40B4-BE49-F238E27FC236}">
                <a16:creationId xmlns:a16="http://schemas.microsoft.com/office/drawing/2014/main" id="{7B493D7D-D73C-3E4A-9BEE-37306CD683C4}"/>
              </a:ext>
            </a:extLst>
          </p:cNvPr>
          <p:cNvSpPr txBox="1"/>
          <p:nvPr/>
        </p:nvSpPr>
        <p:spPr>
          <a:xfrm>
            <a:off x="9019192" y="2978850"/>
            <a:ext cx="1058302" cy="307777"/>
          </a:xfrm>
          <a:prstGeom prst="rect">
            <a:avLst/>
          </a:prstGeom>
          <a:noFill/>
        </p:spPr>
        <p:txBody>
          <a:bodyPr wrap="none" rtlCol="0">
            <a:spAutoFit/>
          </a:bodyPr>
          <a:lstStyle/>
          <a:p>
            <a:pPr algn="ctr"/>
            <a:r>
              <a:rPr lang="en-US" sz="1400">
                <a:solidFill>
                  <a:schemeClr val="bg1">
                    <a:lumMod val="50000"/>
                  </a:schemeClr>
                </a:solidFill>
                <a:latin typeface="Nunito Sans SemiBold" panose="00000700000000000000" pitchFamily="2" charset="0"/>
              </a:rPr>
              <a:t>Start From</a:t>
            </a:r>
          </a:p>
        </p:txBody>
      </p:sp>
      <p:sp>
        <p:nvSpPr>
          <p:cNvPr id="5" name="TextBox 4">
            <a:extLst>
              <a:ext uri="{FF2B5EF4-FFF2-40B4-BE49-F238E27FC236}">
                <a16:creationId xmlns:a16="http://schemas.microsoft.com/office/drawing/2014/main" id="{66CA7B92-9687-F445-B854-C3F80EB41C22}"/>
              </a:ext>
            </a:extLst>
          </p:cNvPr>
          <p:cNvSpPr txBox="1"/>
          <p:nvPr/>
        </p:nvSpPr>
        <p:spPr>
          <a:xfrm>
            <a:off x="8925417" y="3356968"/>
            <a:ext cx="1245854" cy="584775"/>
          </a:xfrm>
          <a:prstGeom prst="rect">
            <a:avLst/>
          </a:prstGeom>
          <a:noFill/>
        </p:spPr>
        <p:txBody>
          <a:bodyPr wrap="none" rtlCol="0">
            <a:spAutoFit/>
          </a:bodyPr>
          <a:lstStyle/>
          <a:p>
            <a:pPr algn="ctr"/>
            <a:r>
              <a:rPr lang="en-US" sz="3200" b="1">
                <a:solidFill>
                  <a:srgbClr val="001132"/>
                </a:solidFill>
                <a:latin typeface="Poppins SemiBold" pitchFamily="2" charset="77"/>
                <a:cs typeface="Poppins SemiBold" pitchFamily="2" charset="77"/>
              </a:rPr>
              <a:t>$550</a:t>
            </a:r>
          </a:p>
        </p:txBody>
      </p:sp>
      <p:sp>
        <p:nvSpPr>
          <p:cNvPr id="6" name="TextBox 5">
            <a:extLst>
              <a:ext uri="{FF2B5EF4-FFF2-40B4-BE49-F238E27FC236}">
                <a16:creationId xmlns:a16="http://schemas.microsoft.com/office/drawing/2014/main" id="{740BD1A8-99A7-8542-BF5D-93A2C6C732C3}"/>
              </a:ext>
            </a:extLst>
          </p:cNvPr>
          <p:cNvSpPr txBox="1"/>
          <p:nvPr/>
        </p:nvSpPr>
        <p:spPr>
          <a:xfrm>
            <a:off x="8695386" y="4200647"/>
            <a:ext cx="1705915" cy="307777"/>
          </a:xfrm>
          <a:prstGeom prst="rect">
            <a:avLst/>
          </a:prstGeom>
          <a:noFill/>
        </p:spPr>
        <p:txBody>
          <a:bodyPr wrap="none" rtlCol="0">
            <a:spAutoFit/>
          </a:bodyPr>
          <a:lstStyle/>
          <a:p>
            <a:pPr algn="ctr"/>
            <a:r>
              <a:rPr lang="en-US" sz="1400">
                <a:solidFill>
                  <a:schemeClr val="tx1">
                    <a:lumMod val="75000"/>
                    <a:lumOff val="25000"/>
                  </a:schemeClr>
                </a:solidFill>
                <a:latin typeface="Nunito Sans SemiBold" panose="00000700000000000000" pitchFamily="2" charset="0"/>
              </a:rPr>
              <a:t>Lorem ipsum dolor</a:t>
            </a:r>
          </a:p>
        </p:txBody>
      </p:sp>
      <p:sp>
        <p:nvSpPr>
          <p:cNvPr id="7" name="TextBox 6">
            <a:extLst>
              <a:ext uri="{FF2B5EF4-FFF2-40B4-BE49-F238E27FC236}">
                <a16:creationId xmlns:a16="http://schemas.microsoft.com/office/drawing/2014/main" id="{1FBEB0B6-959C-A94F-AF32-CC4D151176E2}"/>
              </a:ext>
            </a:extLst>
          </p:cNvPr>
          <p:cNvSpPr txBox="1"/>
          <p:nvPr/>
        </p:nvSpPr>
        <p:spPr>
          <a:xfrm>
            <a:off x="8617640" y="4647500"/>
            <a:ext cx="1861407" cy="307777"/>
          </a:xfrm>
          <a:prstGeom prst="rect">
            <a:avLst/>
          </a:prstGeom>
          <a:noFill/>
        </p:spPr>
        <p:txBody>
          <a:bodyPr wrap="none" rtlCol="0">
            <a:spAutoFit/>
          </a:bodyPr>
          <a:lstStyle/>
          <a:p>
            <a:pPr algn="ctr"/>
            <a:r>
              <a:rPr lang="en-US" sz="1400">
                <a:solidFill>
                  <a:schemeClr val="tx1">
                    <a:lumMod val="75000"/>
                    <a:lumOff val="25000"/>
                  </a:schemeClr>
                </a:solidFill>
                <a:latin typeface="Nunito Sans SemiBold" panose="00000700000000000000" pitchFamily="2" charset="0"/>
              </a:rPr>
              <a:t>Sit amet consectetur</a:t>
            </a:r>
          </a:p>
        </p:txBody>
      </p:sp>
      <p:cxnSp>
        <p:nvCxnSpPr>
          <p:cNvPr id="8" name="Straight Connector 7">
            <a:extLst>
              <a:ext uri="{FF2B5EF4-FFF2-40B4-BE49-F238E27FC236}">
                <a16:creationId xmlns:a16="http://schemas.microsoft.com/office/drawing/2014/main" id="{FC534A80-6BFF-1044-BB53-6D02938DDBAC}"/>
              </a:ext>
            </a:extLst>
          </p:cNvPr>
          <p:cNvCxnSpPr/>
          <p:nvPr/>
        </p:nvCxnSpPr>
        <p:spPr>
          <a:xfrm>
            <a:off x="8617640" y="4567231"/>
            <a:ext cx="1835150" cy="0"/>
          </a:xfrm>
          <a:prstGeom prst="line">
            <a:avLst/>
          </a:prstGeom>
          <a:ln w="1905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9E7D9DC0-E9AC-BD45-9F5E-93726834FDFD}"/>
              </a:ext>
            </a:extLst>
          </p:cNvPr>
          <p:cNvSpPr txBox="1"/>
          <p:nvPr/>
        </p:nvSpPr>
        <p:spPr>
          <a:xfrm>
            <a:off x="8880532" y="5099937"/>
            <a:ext cx="1335622" cy="307777"/>
          </a:xfrm>
          <a:prstGeom prst="rect">
            <a:avLst/>
          </a:prstGeom>
          <a:noFill/>
        </p:spPr>
        <p:txBody>
          <a:bodyPr wrap="none" rtlCol="0">
            <a:spAutoFit/>
          </a:bodyPr>
          <a:lstStyle/>
          <a:p>
            <a:pPr algn="ctr"/>
            <a:r>
              <a:rPr lang="en-US" sz="1400">
                <a:solidFill>
                  <a:schemeClr val="tx1">
                    <a:lumMod val="75000"/>
                    <a:lumOff val="25000"/>
                  </a:schemeClr>
                </a:solidFill>
                <a:latin typeface="Nunito Sans SemiBold" panose="00000700000000000000" pitchFamily="2" charset="0"/>
              </a:rPr>
              <a:t>Adipiscing elit</a:t>
            </a:r>
          </a:p>
        </p:txBody>
      </p:sp>
      <p:cxnSp>
        <p:nvCxnSpPr>
          <p:cNvPr id="10" name="Straight Connector 9">
            <a:extLst>
              <a:ext uri="{FF2B5EF4-FFF2-40B4-BE49-F238E27FC236}">
                <a16:creationId xmlns:a16="http://schemas.microsoft.com/office/drawing/2014/main" id="{B73F4B31-76AA-7646-AF84-6C89A8AD1B9A}"/>
              </a:ext>
            </a:extLst>
          </p:cNvPr>
          <p:cNvCxnSpPr/>
          <p:nvPr/>
        </p:nvCxnSpPr>
        <p:spPr>
          <a:xfrm>
            <a:off x="8617640" y="5019668"/>
            <a:ext cx="1835150" cy="0"/>
          </a:xfrm>
          <a:prstGeom prst="line">
            <a:avLst/>
          </a:prstGeom>
          <a:ln w="1905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1" name="Rectangle: Rounded Corners 24">
            <a:extLst>
              <a:ext uri="{FF2B5EF4-FFF2-40B4-BE49-F238E27FC236}">
                <a16:creationId xmlns:a16="http://schemas.microsoft.com/office/drawing/2014/main" id="{63ACA69C-D6AE-B44B-BCBC-035AF2C06F6E}"/>
              </a:ext>
            </a:extLst>
          </p:cNvPr>
          <p:cNvSpPr/>
          <p:nvPr/>
        </p:nvSpPr>
        <p:spPr>
          <a:xfrm>
            <a:off x="4428670" y="1452393"/>
            <a:ext cx="3334661" cy="4403349"/>
          </a:xfrm>
          <a:prstGeom prst="roundRect">
            <a:avLst>
              <a:gd name="adj" fmla="val 0"/>
            </a:avLst>
          </a:prstGeom>
          <a:solidFill>
            <a:schemeClr val="accent1">
              <a:lumMod val="50000"/>
              <a:lumOff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1D35E51D-ADC4-0447-9AD8-DC545F9EFC1A}"/>
              </a:ext>
            </a:extLst>
          </p:cNvPr>
          <p:cNvSpPr txBox="1"/>
          <p:nvPr/>
        </p:nvSpPr>
        <p:spPr>
          <a:xfrm>
            <a:off x="5699101" y="2031066"/>
            <a:ext cx="793808" cy="400110"/>
          </a:xfrm>
          <a:prstGeom prst="rect">
            <a:avLst/>
          </a:prstGeom>
          <a:noFill/>
        </p:spPr>
        <p:txBody>
          <a:bodyPr wrap="none" rtlCol="0">
            <a:spAutoFit/>
          </a:bodyPr>
          <a:lstStyle/>
          <a:p>
            <a:pPr algn="ctr"/>
            <a:r>
              <a:rPr lang="en-US" sz="2000">
                <a:solidFill>
                  <a:schemeClr val="bg1"/>
                </a:solidFill>
                <a:latin typeface="Poppins Medium" pitchFamily="2" charset="77"/>
                <a:cs typeface="Poppins Medium" pitchFamily="2" charset="77"/>
              </a:rPr>
              <a:t>Gold</a:t>
            </a:r>
          </a:p>
        </p:txBody>
      </p:sp>
      <p:sp>
        <p:nvSpPr>
          <p:cNvPr id="13" name="TextBox 12">
            <a:extLst>
              <a:ext uri="{FF2B5EF4-FFF2-40B4-BE49-F238E27FC236}">
                <a16:creationId xmlns:a16="http://schemas.microsoft.com/office/drawing/2014/main" id="{C622BD33-FF8E-FA41-B9FB-DAE8EBE390C6}"/>
              </a:ext>
            </a:extLst>
          </p:cNvPr>
          <p:cNvSpPr txBox="1"/>
          <p:nvPr/>
        </p:nvSpPr>
        <p:spPr>
          <a:xfrm>
            <a:off x="5566850" y="2702334"/>
            <a:ext cx="1058302" cy="307777"/>
          </a:xfrm>
          <a:prstGeom prst="rect">
            <a:avLst/>
          </a:prstGeom>
          <a:noFill/>
        </p:spPr>
        <p:txBody>
          <a:bodyPr wrap="none" rtlCol="0">
            <a:spAutoFit/>
          </a:bodyPr>
          <a:lstStyle/>
          <a:p>
            <a:pPr algn="ctr"/>
            <a:r>
              <a:rPr lang="en-US" sz="1400">
                <a:solidFill>
                  <a:schemeClr val="bg1"/>
                </a:solidFill>
                <a:latin typeface="Nunito Sans SemiBold" panose="00000700000000000000" pitchFamily="2" charset="0"/>
              </a:rPr>
              <a:t>Start From</a:t>
            </a:r>
          </a:p>
        </p:txBody>
      </p:sp>
      <p:sp>
        <p:nvSpPr>
          <p:cNvPr id="14" name="TextBox 13">
            <a:extLst>
              <a:ext uri="{FF2B5EF4-FFF2-40B4-BE49-F238E27FC236}">
                <a16:creationId xmlns:a16="http://schemas.microsoft.com/office/drawing/2014/main" id="{91E61C3E-0629-B140-A9B2-2F8A6E8879D5}"/>
              </a:ext>
            </a:extLst>
          </p:cNvPr>
          <p:cNvSpPr txBox="1"/>
          <p:nvPr/>
        </p:nvSpPr>
        <p:spPr>
          <a:xfrm>
            <a:off x="5335219" y="3086118"/>
            <a:ext cx="1521570" cy="707886"/>
          </a:xfrm>
          <a:prstGeom prst="rect">
            <a:avLst/>
          </a:prstGeom>
          <a:noFill/>
        </p:spPr>
        <p:txBody>
          <a:bodyPr wrap="none" rtlCol="0">
            <a:spAutoFit/>
          </a:bodyPr>
          <a:lstStyle/>
          <a:p>
            <a:pPr algn="ctr"/>
            <a:r>
              <a:rPr lang="en-US" sz="4000" b="1">
                <a:solidFill>
                  <a:schemeClr val="bg1"/>
                </a:solidFill>
                <a:latin typeface="Poppins SemiBold" pitchFamily="2" charset="77"/>
                <a:cs typeface="Poppins SemiBold" pitchFamily="2" charset="77"/>
              </a:rPr>
              <a:t>$450</a:t>
            </a:r>
          </a:p>
        </p:txBody>
      </p:sp>
      <p:sp>
        <p:nvSpPr>
          <p:cNvPr id="15" name="TextBox 14">
            <a:extLst>
              <a:ext uri="{FF2B5EF4-FFF2-40B4-BE49-F238E27FC236}">
                <a16:creationId xmlns:a16="http://schemas.microsoft.com/office/drawing/2014/main" id="{6FF5A506-D795-DA4F-B428-B229310B76E7}"/>
              </a:ext>
            </a:extLst>
          </p:cNvPr>
          <p:cNvSpPr txBox="1"/>
          <p:nvPr/>
        </p:nvSpPr>
        <p:spPr>
          <a:xfrm>
            <a:off x="5243043" y="4074764"/>
            <a:ext cx="1705915" cy="307777"/>
          </a:xfrm>
          <a:prstGeom prst="rect">
            <a:avLst/>
          </a:prstGeom>
          <a:noFill/>
        </p:spPr>
        <p:txBody>
          <a:bodyPr wrap="none" rtlCol="0">
            <a:spAutoFit/>
          </a:bodyPr>
          <a:lstStyle/>
          <a:p>
            <a:pPr algn="ctr"/>
            <a:r>
              <a:rPr lang="en-US" sz="1400">
                <a:solidFill>
                  <a:schemeClr val="bg1"/>
                </a:solidFill>
                <a:latin typeface="Nunito Sans SemiBold" panose="00000700000000000000" pitchFamily="2" charset="0"/>
              </a:rPr>
              <a:t>Lorem ipsum dolor</a:t>
            </a:r>
          </a:p>
        </p:txBody>
      </p:sp>
      <p:sp>
        <p:nvSpPr>
          <p:cNvPr id="16" name="TextBox 15">
            <a:extLst>
              <a:ext uri="{FF2B5EF4-FFF2-40B4-BE49-F238E27FC236}">
                <a16:creationId xmlns:a16="http://schemas.microsoft.com/office/drawing/2014/main" id="{0010BA8E-4692-8E4B-9177-FF11249A294D}"/>
              </a:ext>
            </a:extLst>
          </p:cNvPr>
          <p:cNvSpPr txBox="1"/>
          <p:nvPr/>
        </p:nvSpPr>
        <p:spPr>
          <a:xfrm>
            <a:off x="5165297" y="4521617"/>
            <a:ext cx="1861407" cy="307777"/>
          </a:xfrm>
          <a:prstGeom prst="rect">
            <a:avLst/>
          </a:prstGeom>
          <a:noFill/>
        </p:spPr>
        <p:txBody>
          <a:bodyPr wrap="none" rtlCol="0">
            <a:spAutoFit/>
          </a:bodyPr>
          <a:lstStyle/>
          <a:p>
            <a:pPr algn="ctr"/>
            <a:r>
              <a:rPr lang="en-US" sz="1400">
                <a:solidFill>
                  <a:schemeClr val="bg1"/>
                </a:solidFill>
                <a:latin typeface="Nunito Sans SemiBold" panose="00000700000000000000" pitchFamily="2" charset="0"/>
              </a:rPr>
              <a:t>Sit amet consectetur</a:t>
            </a:r>
          </a:p>
        </p:txBody>
      </p:sp>
      <p:cxnSp>
        <p:nvCxnSpPr>
          <p:cNvPr id="17" name="Straight Connector 16">
            <a:extLst>
              <a:ext uri="{FF2B5EF4-FFF2-40B4-BE49-F238E27FC236}">
                <a16:creationId xmlns:a16="http://schemas.microsoft.com/office/drawing/2014/main" id="{01594746-E16F-E14F-B3BE-522D34989F15}"/>
              </a:ext>
            </a:extLst>
          </p:cNvPr>
          <p:cNvCxnSpPr/>
          <p:nvPr/>
        </p:nvCxnSpPr>
        <p:spPr>
          <a:xfrm>
            <a:off x="5165297" y="4441348"/>
            <a:ext cx="1835150" cy="0"/>
          </a:xfrm>
          <a:prstGeom prst="line">
            <a:avLst/>
          </a:prstGeom>
          <a:ln w="19050">
            <a:solidFill>
              <a:schemeClr val="accent1">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566712F7-712E-6B4A-AB60-4AC844D5FCFA}"/>
              </a:ext>
            </a:extLst>
          </p:cNvPr>
          <p:cNvSpPr txBox="1"/>
          <p:nvPr/>
        </p:nvSpPr>
        <p:spPr>
          <a:xfrm>
            <a:off x="5165297" y="4969292"/>
            <a:ext cx="1861407" cy="307777"/>
          </a:xfrm>
          <a:prstGeom prst="rect">
            <a:avLst/>
          </a:prstGeom>
          <a:noFill/>
        </p:spPr>
        <p:txBody>
          <a:bodyPr wrap="none" rtlCol="0">
            <a:spAutoFit/>
          </a:bodyPr>
          <a:lstStyle/>
          <a:p>
            <a:pPr algn="ctr"/>
            <a:r>
              <a:rPr lang="en-US" sz="1400">
                <a:solidFill>
                  <a:schemeClr val="bg1"/>
                </a:solidFill>
                <a:latin typeface="Nunito Sans SemiBold" panose="00000700000000000000" pitchFamily="2" charset="0"/>
              </a:rPr>
              <a:t>Sit amet consectetur</a:t>
            </a:r>
          </a:p>
        </p:txBody>
      </p:sp>
      <p:cxnSp>
        <p:nvCxnSpPr>
          <p:cNvPr id="19" name="Straight Connector 18">
            <a:extLst>
              <a:ext uri="{FF2B5EF4-FFF2-40B4-BE49-F238E27FC236}">
                <a16:creationId xmlns:a16="http://schemas.microsoft.com/office/drawing/2014/main" id="{2B9150DA-FA88-DD4B-9EAA-851BDFF35928}"/>
              </a:ext>
            </a:extLst>
          </p:cNvPr>
          <p:cNvCxnSpPr/>
          <p:nvPr/>
        </p:nvCxnSpPr>
        <p:spPr>
          <a:xfrm>
            <a:off x="5165297" y="4889023"/>
            <a:ext cx="1835150" cy="0"/>
          </a:xfrm>
          <a:prstGeom prst="line">
            <a:avLst/>
          </a:prstGeom>
          <a:ln w="19050">
            <a:solidFill>
              <a:schemeClr val="accent1">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4F00A39D-21CE-D84B-B643-668C73C69480}"/>
              </a:ext>
            </a:extLst>
          </p:cNvPr>
          <p:cNvSpPr/>
          <p:nvPr/>
        </p:nvSpPr>
        <p:spPr>
          <a:xfrm>
            <a:off x="6576570" y="1002259"/>
            <a:ext cx="900267" cy="900267"/>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b="1">
                <a:solidFill>
                  <a:schemeClr val="bg1"/>
                </a:solidFill>
                <a:latin typeface="Nunito Sans" panose="00000500000000000000" pitchFamily="2" charset="0"/>
              </a:rPr>
              <a:t>BEST CHOICE</a:t>
            </a:r>
          </a:p>
        </p:txBody>
      </p:sp>
      <p:sp>
        <p:nvSpPr>
          <p:cNvPr id="21" name="Rectangle: Rounded Corners 37">
            <a:extLst>
              <a:ext uri="{FF2B5EF4-FFF2-40B4-BE49-F238E27FC236}">
                <a16:creationId xmlns:a16="http://schemas.microsoft.com/office/drawing/2014/main" id="{622C75BA-6F4A-FD49-BC4A-632ADDADF243}"/>
              </a:ext>
            </a:extLst>
          </p:cNvPr>
          <p:cNvSpPr/>
          <p:nvPr/>
        </p:nvSpPr>
        <p:spPr>
          <a:xfrm>
            <a:off x="1115961" y="1821161"/>
            <a:ext cx="3055393" cy="4034581"/>
          </a:xfrm>
          <a:prstGeom prst="roundRect">
            <a:avLst>
              <a:gd name="adj" fmla="val 0"/>
            </a:avLst>
          </a:prstGeom>
          <a:solidFill>
            <a:schemeClr val="accent3">
              <a:lumMod val="20000"/>
              <a:lumOff val="8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DCBE7D27-6658-F444-8F67-BE3EDF5561E2}"/>
              </a:ext>
            </a:extLst>
          </p:cNvPr>
          <p:cNvSpPr txBox="1"/>
          <p:nvPr/>
        </p:nvSpPr>
        <p:spPr>
          <a:xfrm>
            <a:off x="2193053" y="2495407"/>
            <a:ext cx="901209" cy="400110"/>
          </a:xfrm>
          <a:prstGeom prst="rect">
            <a:avLst/>
          </a:prstGeom>
          <a:noFill/>
        </p:spPr>
        <p:txBody>
          <a:bodyPr wrap="none" rtlCol="0">
            <a:spAutoFit/>
          </a:bodyPr>
          <a:lstStyle/>
          <a:p>
            <a:pPr algn="ctr"/>
            <a:r>
              <a:rPr lang="en-US" sz="2000">
                <a:solidFill>
                  <a:schemeClr val="tx1">
                    <a:lumMod val="85000"/>
                    <a:lumOff val="15000"/>
                  </a:schemeClr>
                </a:solidFill>
                <a:latin typeface="Poppins Medium" pitchFamily="2" charset="77"/>
                <a:cs typeface="Poppins Medium" pitchFamily="2" charset="77"/>
              </a:rPr>
              <a:t>Basic</a:t>
            </a:r>
          </a:p>
        </p:txBody>
      </p:sp>
      <p:sp>
        <p:nvSpPr>
          <p:cNvPr id="23" name="TextBox 22">
            <a:extLst>
              <a:ext uri="{FF2B5EF4-FFF2-40B4-BE49-F238E27FC236}">
                <a16:creationId xmlns:a16="http://schemas.microsoft.com/office/drawing/2014/main" id="{BCA7290E-BB59-0B4F-9C37-3EE93A72C667}"/>
              </a:ext>
            </a:extLst>
          </p:cNvPr>
          <p:cNvSpPr txBox="1"/>
          <p:nvPr/>
        </p:nvSpPr>
        <p:spPr>
          <a:xfrm>
            <a:off x="2114506" y="3205068"/>
            <a:ext cx="1058302" cy="307777"/>
          </a:xfrm>
          <a:prstGeom prst="rect">
            <a:avLst/>
          </a:prstGeom>
          <a:noFill/>
        </p:spPr>
        <p:txBody>
          <a:bodyPr wrap="none" rtlCol="0">
            <a:spAutoFit/>
          </a:bodyPr>
          <a:lstStyle/>
          <a:p>
            <a:pPr algn="ctr"/>
            <a:r>
              <a:rPr lang="en-US" sz="1400">
                <a:solidFill>
                  <a:schemeClr val="bg1">
                    <a:lumMod val="50000"/>
                  </a:schemeClr>
                </a:solidFill>
                <a:latin typeface="Nunito Sans SemiBold" panose="00000700000000000000" pitchFamily="2" charset="0"/>
              </a:rPr>
              <a:t>Start From</a:t>
            </a:r>
          </a:p>
        </p:txBody>
      </p:sp>
      <p:sp>
        <p:nvSpPr>
          <p:cNvPr id="24" name="TextBox 23">
            <a:extLst>
              <a:ext uri="{FF2B5EF4-FFF2-40B4-BE49-F238E27FC236}">
                <a16:creationId xmlns:a16="http://schemas.microsoft.com/office/drawing/2014/main" id="{BE9442F8-919F-2C4C-81D7-CC3221B6C6E8}"/>
              </a:ext>
            </a:extLst>
          </p:cNvPr>
          <p:cNvSpPr txBox="1"/>
          <p:nvPr/>
        </p:nvSpPr>
        <p:spPr>
          <a:xfrm>
            <a:off x="2035158" y="3583186"/>
            <a:ext cx="1217000" cy="584775"/>
          </a:xfrm>
          <a:prstGeom prst="rect">
            <a:avLst/>
          </a:prstGeom>
          <a:noFill/>
        </p:spPr>
        <p:txBody>
          <a:bodyPr wrap="none" rtlCol="0">
            <a:spAutoFit/>
          </a:bodyPr>
          <a:lstStyle/>
          <a:p>
            <a:pPr algn="ctr"/>
            <a:r>
              <a:rPr lang="en-US" sz="3200" b="1">
                <a:solidFill>
                  <a:srgbClr val="001132"/>
                </a:solidFill>
                <a:latin typeface="Poppins SemiBold" pitchFamily="2" charset="77"/>
                <a:cs typeface="Poppins SemiBold" pitchFamily="2" charset="77"/>
              </a:rPr>
              <a:t>$250</a:t>
            </a:r>
          </a:p>
        </p:txBody>
      </p:sp>
      <p:sp>
        <p:nvSpPr>
          <p:cNvPr id="25" name="TextBox 24">
            <a:extLst>
              <a:ext uri="{FF2B5EF4-FFF2-40B4-BE49-F238E27FC236}">
                <a16:creationId xmlns:a16="http://schemas.microsoft.com/office/drawing/2014/main" id="{E54D8EBF-D483-7845-BF4A-E614AED6B57A}"/>
              </a:ext>
            </a:extLst>
          </p:cNvPr>
          <p:cNvSpPr txBox="1"/>
          <p:nvPr/>
        </p:nvSpPr>
        <p:spPr>
          <a:xfrm>
            <a:off x="1790700" y="4426865"/>
            <a:ext cx="1705915" cy="307777"/>
          </a:xfrm>
          <a:prstGeom prst="rect">
            <a:avLst/>
          </a:prstGeom>
          <a:noFill/>
        </p:spPr>
        <p:txBody>
          <a:bodyPr wrap="none" rtlCol="0">
            <a:spAutoFit/>
          </a:bodyPr>
          <a:lstStyle/>
          <a:p>
            <a:pPr algn="ctr"/>
            <a:r>
              <a:rPr lang="en-US" sz="1400">
                <a:solidFill>
                  <a:schemeClr val="tx1">
                    <a:lumMod val="75000"/>
                    <a:lumOff val="25000"/>
                  </a:schemeClr>
                </a:solidFill>
                <a:latin typeface="Nunito Sans SemiBold" panose="00000700000000000000" pitchFamily="2" charset="0"/>
              </a:rPr>
              <a:t>Lorem ipsum dolor</a:t>
            </a:r>
          </a:p>
        </p:txBody>
      </p:sp>
      <p:sp>
        <p:nvSpPr>
          <p:cNvPr id="26" name="TextBox 25">
            <a:extLst>
              <a:ext uri="{FF2B5EF4-FFF2-40B4-BE49-F238E27FC236}">
                <a16:creationId xmlns:a16="http://schemas.microsoft.com/office/drawing/2014/main" id="{84CD762A-799D-0744-B1F4-E70CFFF9445C}"/>
              </a:ext>
            </a:extLst>
          </p:cNvPr>
          <p:cNvSpPr txBox="1"/>
          <p:nvPr/>
        </p:nvSpPr>
        <p:spPr>
          <a:xfrm>
            <a:off x="1712954" y="4873718"/>
            <a:ext cx="1861407" cy="307777"/>
          </a:xfrm>
          <a:prstGeom prst="rect">
            <a:avLst/>
          </a:prstGeom>
          <a:noFill/>
        </p:spPr>
        <p:txBody>
          <a:bodyPr wrap="none" rtlCol="0">
            <a:spAutoFit/>
          </a:bodyPr>
          <a:lstStyle/>
          <a:p>
            <a:pPr algn="ctr"/>
            <a:r>
              <a:rPr lang="en-US" sz="1400">
                <a:solidFill>
                  <a:schemeClr val="tx1">
                    <a:lumMod val="75000"/>
                    <a:lumOff val="25000"/>
                  </a:schemeClr>
                </a:solidFill>
                <a:latin typeface="Nunito Sans SemiBold" panose="00000700000000000000" pitchFamily="2" charset="0"/>
              </a:rPr>
              <a:t>Sit amet consectetur</a:t>
            </a:r>
          </a:p>
        </p:txBody>
      </p:sp>
      <p:cxnSp>
        <p:nvCxnSpPr>
          <p:cNvPr id="27" name="Straight Connector 26">
            <a:extLst>
              <a:ext uri="{FF2B5EF4-FFF2-40B4-BE49-F238E27FC236}">
                <a16:creationId xmlns:a16="http://schemas.microsoft.com/office/drawing/2014/main" id="{0C204C55-9227-0741-A329-ED20BF200CB8}"/>
              </a:ext>
            </a:extLst>
          </p:cNvPr>
          <p:cNvCxnSpPr/>
          <p:nvPr/>
        </p:nvCxnSpPr>
        <p:spPr>
          <a:xfrm>
            <a:off x="1712954" y="4793449"/>
            <a:ext cx="1835150" cy="0"/>
          </a:xfrm>
          <a:prstGeom prst="line">
            <a:avLst/>
          </a:prstGeom>
          <a:ln w="1905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9032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5BB2E1F-B33B-8446-8558-D4AD86616655}"/>
              </a:ext>
            </a:extLst>
          </p:cNvPr>
          <p:cNvSpPr/>
          <p:nvPr/>
        </p:nvSpPr>
        <p:spPr>
          <a:xfrm>
            <a:off x="3252486" y="0"/>
            <a:ext cx="8939514"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D17FCA52-6A79-7B41-AF47-9399E7FAE5B8}"/>
              </a:ext>
            </a:extLst>
          </p:cNvPr>
          <p:cNvSpPr txBox="1"/>
          <p:nvPr/>
        </p:nvSpPr>
        <p:spPr>
          <a:xfrm>
            <a:off x="4903843" y="4370654"/>
            <a:ext cx="2818400" cy="1200329"/>
          </a:xfrm>
          <a:prstGeom prst="rect">
            <a:avLst/>
          </a:prstGeom>
          <a:noFill/>
        </p:spPr>
        <p:txBody>
          <a:bodyPr wrap="none" rtlCol="0">
            <a:spAutoFit/>
          </a:bodyPr>
          <a:lstStyle>
            <a:defPPr>
              <a:defRPr lang="en-US"/>
            </a:defPPr>
            <a:lvl1pPr>
              <a:defRPr sz="8800" b="1">
                <a:latin typeface="Source Sans Pro" panose="020B0503030403020204" pitchFamily="34" charset="0"/>
                <a:ea typeface="Source Sans Pro" panose="020B0503030403020204" pitchFamily="34" charset="0"/>
                <a:cs typeface="Poppins ExtraBold" pitchFamily="2" charset="77"/>
              </a:defRPr>
            </a:lvl1pPr>
          </a:lstStyle>
          <a:p>
            <a:r>
              <a:rPr lang="en-US" sz="7200">
                <a:solidFill>
                  <a:schemeClr val="bg1"/>
                </a:solidFill>
                <a:latin typeface="Source Sans Pro SemiBold" panose="020B0503030403020204" pitchFamily="34" charset="0"/>
                <a:ea typeface="Source Sans Pro SemiBold" panose="020B0503030403020204" pitchFamily="34" charset="0"/>
              </a:rPr>
              <a:t>About </a:t>
            </a:r>
          </a:p>
        </p:txBody>
      </p:sp>
      <p:sp>
        <p:nvSpPr>
          <p:cNvPr id="5" name="TextBox 4">
            <a:extLst>
              <a:ext uri="{FF2B5EF4-FFF2-40B4-BE49-F238E27FC236}">
                <a16:creationId xmlns:a16="http://schemas.microsoft.com/office/drawing/2014/main" id="{CF78A25F-BC3A-8A48-942A-0820DB80D138}"/>
              </a:ext>
            </a:extLst>
          </p:cNvPr>
          <p:cNvSpPr txBox="1"/>
          <p:nvPr/>
        </p:nvSpPr>
        <p:spPr>
          <a:xfrm>
            <a:off x="4903843" y="5570983"/>
            <a:ext cx="2319866" cy="338554"/>
          </a:xfrm>
          <a:prstGeom prst="rect">
            <a:avLst/>
          </a:prstGeom>
          <a:noFill/>
        </p:spPr>
        <p:txBody>
          <a:bodyPr wrap="none" rtlCol="0">
            <a:spAutoFit/>
          </a:bodyPr>
          <a:lstStyle/>
          <a:p>
            <a:r>
              <a:rPr lang="en-US" sz="1600">
                <a:solidFill>
                  <a:schemeClr val="bg1"/>
                </a:solidFill>
                <a:latin typeface="Poppins Medium" pitchFamily="2" charset="77"/>
                <a:cs typeface="Poppins Medium" pitchFamily="2" charset="77"/>
              </a:rPr>
              <a:t>About Our Company</a:t>
            </a:r>
          </a:p>
        </p:txBody>
      </p:sp>
      <p:sp>
        <p:nvSpPr>
          <p:cNvPr id="6" name="TextBox 5">
            <a:extLst>
              <a:ext uri="{FF2B5EF4-FFF2-40B4-BE49-F238E27FC236}">
                <a16:creationId xmlns:a16="http://schemas.microsoft.com/office/drawing/2014/main" id="{393CEE3E-71AA-8848-8AC1-8C6CBA82F8EA}"/>
              </a:ext>
            </a:extLst>
          </p:cNvPr>
          <p:cNvSpPr txBox="1"/>
          <p:nvPr/>
        </p:nvSpPr>
        <p:spPr>
          <a:xfrm>
            <a:off x="5290630" y="948463"/>
            <a:ext cx="696024" cy="338554"/>
          </a:xfrm>
          <a:prstGeom prst="rect">
            <a:avLst/>
          </a:prstGeom>
          <a:noFill/>
        </p:spPr>
        <p:txBody>
          <a:bodyPr wrap="none" rtlCol="0">
            <a:spAutoFit/>
          </a:bodyPr>
          <a:lstStyle/>
          <a:p>
            <a:r>
              <a:rPr lang="en-US" sz="1600" b="1">
                <a:solidFill>
                  <a:schemeClr val="bg1"/>
                </a:solidFill>
                <a:latin typeface="Source Sans Pro SemiBold" panose="020B0503030403020204" pitchFamily="34" charset="0"/>
                <a:ea typeface="Source Sans Pro SemiBold" panose="020B0503030403020204" pitchFamily="34" charset="0"/>
                <a:cs typeface="Poppins ExtraBold" pitchFamily="2" charset="77"/>
              </a:rPr>
              <a:t>Simpl</a:t>
            </a:r>
          </a:p>
        </p:txBody>
      </p:sp>
      <p:sp>
        <p:nvSpPr>
          <p:cNvPr id="10" name="Freeform 9">
            <a:extLst>
              <a:ext uri="{FF2B5EF4-FFF2-40B4-BE49-F238E27FC236}">
                <a16:creationId xmlns:a16="http://schemas.microsoft.com/office/drawing/2014/main" id="{78417663-531F-8F4D-82E2-909DD0064B99}"/>
              </a:ext>
            </a:extLst>
          </p:cNvPr>
          <p:cNvSpPr/>
          <p:nvPr/>
        </p:nvSpPr>
        <p:spPr>
          <a:xfrm>
            <a:off x="4903843" y="963852"/>
            <a:ext cx="307777" cy="307777"/>
          </a:xfrm>
          <a:custGeom>
            <a:avLst/>
            <a:gdLst>
              <a:gd name="connsiteX0" fmla="*/ 1061075 w 4876800"/>
              <a:gd name="connsiteY0" fmla="*/ 2295525 h 4876800"/>
              <a:gd name="connsiteX1" fmla="*/ 3815724 w 4876800"/>
              <a:gd name="connsiteY1" fmla="*/ 2295525 h 4876800"/>
              <a:gd name="connsiteX2" fmla="*/ 3958590 w 4876800"/>
              <a:gd name="connsiteY2" fmla="*/ 2438400 h 4876800"/>
              <a:gd name="connsiteX3" fmla="*/ 3815715 w 4876800"/>
              <a:gd name="connsiteY3" fmla="*/ 2581275 h 4876800"/>
              <a:gd name="connsiteX4" fmla="*/ 1061075 w 4876800"/>
              <a:gd name="connsiteY4" fmla="*/ 2581275 h 4876800"/>
              <a:gd name="connsiteX5" fmla="*/ 918200 w 4876800"/>
              <a:gd name="connsiteY5" fmla="*/ 2438400 h 4876800"/>
              <a:gd name="connsiteX6" fmla="*/ 1061075 w 4876800"/>
              <a:gd name="connsiteY6" fmla="*/ 2295525 h 4876800"/>
              <a:gd name="connsiteX7" fmla="*/ 908047 w 4876800"/>
              <a:gd name="connsiteY7" fmla="*/ 285750 h 4876800"/>
              <a:gd name="connsiteX8" fmla="*/ 285750 w 4876800"/>
              <a:gd name="connsiteY8" fmla="*/ 908056 h 4876800"/>
              <a:gd name="connsiteX9" fmla="*/ 285750 w 4876800"/>
              <a:gd name="connsiteY9" fmla="*/ 3968753 h 4876800"/>
              <a:gd name="connsiteX10" fmla="*/ 908047 w 4876800"/>
              <a:gd name="connsiteY10" fmla="*/ 4591050 h 4876800"/>
              <a:gd name="connsiteX11" fmla="*/ 3968753 w 4876800"/>
              <a:gd name="connsiteY11" fmla="*/ 4591050 h 4876800"/>
              <a:gd name="connsiteX12" fmla="*/ 4591050 w 4876800"/>
              <a:gd name="connsiteY12" fmla="*/ 3968753 h 4876800"/>
              <a:gd name="connsiteX13" fmla="*/ 4591050 w 4876800"/>
              <a:gd name="connsiteY13" fmla="*/ 908056 h 4876800"/>
              <a:gd name="connsiteX14" fmla="*/ 3968753 w 4876800"/>
              <a:gd name="connsiteY14" fmla="*/ 285750 h 4876800"/>
              <a:gd name="connsiteX15" fmla="*/ 908047 w 4876800"/>
              <a:gd name="connsiteY15" fmla="*/ 0 h 4876800"/>
              <a:gd name="connsiteX16" fmla="*/ 3968753 w 4876800"/>
              <a:gd name="connsiteY16" fmla="*/ 0 h 4876800"/>
              <a:gd name="connsiteX17" fmla="*/ 4876800 w 4876800"/>
              <a:gd name="connsiteY17" fmla="*/ 908056 h 4876800"/>
              <a:gd name="connsiteX18" fmla="*/ 4876800 w 4876800"/>
              <a:gd name="connsiteY18" fmla="*/ 3968753 h 4876800"/>
              <a:gd name="connsiteX19" fmla="*/ 3968753 w 4876800"/>
              <a:gd name="connsiteY19" fmla="*/ 4876800 h 4876800"/>
              <a:gd name="connsiteX20" fmla="*/ 908047 w 4876800"/>
              <a:gd name="connsiteY20" fmla="*/ 4876800 h 4876800"/>
              <a:gd name="connsiteX21" fmla="*/ 0 w 4876800"/>
              <a:gd name="connsiteY21" fmla="*/ 3968753 h 4876800"/>
              <a:gd name="connsiteX22" fmla="*/ 0 w 4876800"/>
              <a:gd name="connsiteY22" fmla="*/ 908056 h 4876800"/>
              <a:gd name="connsiteX23" fmla="*/ 908047 w 4876800"/>
              <a:gd name="connsiteY23"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76800" h="4876800">
                <a:moveTo>
                  <a:pt x="1061075" y="2295525"/>
                </a:moveTo>
                <a:lnTo>
                  <a:pt x="3815724" y="2295525"/>
                </a:lnTo>
                <a:cubicBezTo>
                  <a:pt x="3894629" y="2295525"/>
                  <a:pt x="3958599" y="2359495"/>
                  <a:pt x="3958590" y="2438400"/>
                </a:cubicBezTo>
                <a:cubicBezTo>
                  <a:pt x="3958590" y="2517305"/>
                  <a:pt x="3894620" y="2581275"/>
                  <a:pt x="3815715" y="2581275"/>
                </a:cubicBezTo>
                <a:lnTo>
                  <a:pt x="1061075" y="2581275"/>
                </a:lnTo>
                <a:cubicBezTo>
                  <a:pt x="982170" y="2581275"/>
                  <a:pt x="918200" y="2517305"/>
                  <a:pt x="918200" y="2438400"/>
                </a:cubicBezTo>
                <a:cubicBezTo>
                  <a:pt x="918200" y="2359495"/>
                  <a:pt x="982170" y="2295525"/>
                  <a:pt x="1061075" y="2295525"/>
                </a:cubicBezTo>
                <a:close/>
                <a:moveTo>
                  <a:pt x="908047" y="285750"/>
                </a:moveTo>
                <a:cubicBezTo>
                  <a:pt x="564909" y="285750"/>
                  <a:pt x="285750" y="564918"/>
                  <a:pt x="285750" y="908056"/>
                </a:cubicBezTo>
                <a:lnTo>
                  <a:pt x="285750" y="3968753"/>
                </a:lnTo>
                <a:cubicBezTo>
                  <a:pt x="285750" y="4311882"/>
                  <a:pt x="564909" y="4591050"/>
                  <a:pt x="908047" y="4591050"/>
                </a:cubicBezTo>
                <a:lnTo>
                  <a:pt x="3968753" y="4591050"/>
                </a:lnTo>
                <a:cubicBezTo>
                  <a:pt x="4311891" y="4591050"/>
                  <a:pt x="4591050" y="4311882"/>
                  <a:pt x="4591050" y="3968753"/>
                </a:cubicBezTo>
                <a:lnTo>
                  <a:pt x="4591050" y="908056"/>
                </a:lnTo>
                <a:cubicBezTo>
                  <a:pt x="4591050" y="564918"/>
                  <a:pt x="4311891" y="285750"/>
                  <a:pt x="3968753" y="285750"/>
                </a:cubicBezTo>
                <a:close/>
                <a:moveTo>
                  <a:pt x="908047" y="0"/>
                </a:moveTo>
                <a:lnTo>
                  <a:pt x="3968753" y="0"/>
                </a:lnTo>
                <a:cubicBezTo>
                  <a:pt x="4469454" y="0"/>
                  <a:pt x="4876800" y="407356"/>
                  <a:pt x="4876800" y="908056"/>
                </a:cubicBezTo>
                <a:lnTo>
                  <a:pt x="4876800" y="3968753"/>
                </a:lnTo>
                <a:cubicBezTo>
                  <a:pt x="4876800" y="4469445"/>
                  <a:pt x="4469454" y="4876800"/>
                  <a:pt x="3968753" y="4876800"/>
                </a:cubicBezTo>
                <a:lnTo>
                  <a:pt x="908047" y="4876800"/>
                </a:lnTo>
                <a:cubicBezTo>
                  <a:pt x="407346" y="4876800"/>
                  <a:pt x="0" y="4469445"/>
                  <a:pt x="0" y="3968753"/>
                </a:cubicBezTo>
                <a:lnTo>
                  <a:pt x="0" y="908056"/>
                </a:lnTo>
                <a:cubicBezTo>
                  <a:pt x="0" y="407356"/>
                  <a:pt x="407346" y="0"/>
                  <a:pt x="908047" y="0"/>
                </a:cubicBezTo>
                <a:close/>
              </a:path>
            </a:pathLst>
          </a:custGeom>
          <a:solidFill>
            <a:schemeClr val="bg1"/>
          </a:solidFill>
          <a:ln w="9525" cap="flat">
            <a:noFill/>
            <a:prstDash val="solid"/>
            <a:miter/>
          </a:ln>
        </p:spPr>
        <p:txBody>
          <a:bodyPr rtlCol="0" anchor="ctr"/>
          <a:lstStyle/>
          <a:p>
            <a:endParaRPr lang="en-US"/>
          </a:p>
        </p:txBody>
      </p:sp>
      <p:cxnSp>
        <p:nvCxnSpPr>
          <p:cNvPr id="14" name="Straight Connector 13">
            <a:extLst>
              <a:ext uri="{FF2B5EF4-FFF2-40B4-BE49-F238E27FC236}">
                <a16:creationId xmlns:a16="http://schemas.microsoft.com/office/drawing/2014/main" id="{F4DC7225-3AC6-7B48-B328-227D09E538AC}"/>
              </a:ext>
            </a:extLst>
          </p:cNvPr>
          <p:cNvCxnSpPr>
            <a:cxnSpLocks/>
          </p:cNvCxnSpPr>
          <p:nvPr/>
        </p:nvCxnSpPr>
        <p:spPr>
          <a:xfrm>
            <a:off x="509286" y="497711"/>
            <a:ext cx="0" cy="2095018"/>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46733527-3C16-8449-B55C-1C1D7A4DC52D}"/>
              </a:ext>
            </a:extLst>
          </p:cNvPr>
          <p:cNvSpPr txBox="1"/>
          <p:nvPr/>
        </p:nvSpPr>
        <p:spPr>
          <a:xfrm>
            <a:off x="364855" y="2865395"/>
            <a:ext cx="288862" cy="307777"/>
          </a:xfrm>
          <a:prstGeom prst="rect">
            <a:avLst/>
          </a:prstGeom>
          <a:noFill/>
        </p:spPr>
        <p:txBody>
          <a:bodyPr wrap="none" rtlCol="0">
            <a:spAutoFit/>
          </a:bodyPr>
          <a:lstStyle/>
          <a:p>
            <a:fld id="{3CCBD311-5EE4-AC4D-BC32-488099E25EFE}" type="slidenum">
              <a:rPr lang="en-US" sz="1400">
                <a:solidFill>
                  <a:schemeClr val="tx2">
                    <a:lumMod val="60000"/>
                    <a:lumOff val="40000"/>
                  </a:schemeClr>
                </a:solidFill>
                <a:latin typeface="Poppins Medium" pitchFamily="2" charset="77"/>
                <a:cs typeface="Poppins Medium" pitchFamily="2" charset="77"/>
              </a:rPr>
              <a:t>2</a:t>
            </a:fld>
            <a:endParaRPr lang="en-US" sz="1400">
              <a:solidFill>
                <a:schemeClr val="tx2">
                  <a:lumMod val="60000"/>
                  <a:lumOff val="40000"/>
                </a:schemeClr>
              </a:solidFill>
              <a:latin typeface="Poppins Medium" pitchFamily="2" charset="77"/>
              <a:cs typeface="Poppins Medium" pitchFamily="2" charset="77"/>
            </a:endParaRPr>
          </a:p>
        </p:txBody>
      </p:sp>
    </p:spTree>
    <p:extLst>
      <p:ext uri="{BB962C8B-B14F-4D97-AF65-F5344CB8AC3E}">
        <p14:creationId xmlns:p14="http://schemas.microsoft.com/office/powerpoint/2010/main" val="28600643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4D7DA919-8A41-6D48-BB44-31188BC2A353}"/>
              </a:ext>
            </a:extLst>
          </p:cNvPr>
          <p:cNvSpPr/>
          <p:nvPr/>
        </p:nvSpPr>
        <p:spPr>
          <a:xfrm>
            <a:off x="-92597" y="1"/>
            <a:ext cx="6771425" cy="6858000"/>
          </a:xfrm>
          <a:prstGeom prst="rect">
            <a:avLst/>
          </a:prstGeom>
          <a:solidFill>
            <a:schemeClr val="accent4">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2281D6F0-4A5A-8B48-A742-0AADA400D434}"/>
              </a:ext>
            </a:extLst>
          </p:cNvPr>
          <p:cNvSpPr txBox="1"/>
          <p:nvPr/>
        </p:nvSpPr>
        <p:spPr>
          <a:xfrm>
            <a:off x="922648" y="1607836"/>
            <a:ext cx="2042547" cy="1323439"/>
          </a:xfrm>
          <a:prstGeom prst="rect">
            <a:avLst/>
          </a:prstGeom>
          <a:noFill/>
        </p:spPr>
        <p:txBody>
          <a:bodyPr wrap="none" rtlCol="0">
            <a:spAutoFit/>
          </a:bodyPr>
          <a:lstStyle>
            <a:defPPr>
              <a:defRPr lang="en-US"/>
            </a:defPPr>
            <a:lvl1pPr>
              <a:defRPr sz="48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sz="4000"/>
              <a:t>Pricing </a:t>
            </a:r>
          </a:p>
          <a:p>
            <a:r>
              <a:rPr lang="en-US" sz="4000"/>
              <a:t>Package</a:t>
            </a:r>
          </a:p>
        </p:txBody>
      </p:sp>
      <p:sp>
        <p:nvSpPr>
          <p:cNvPr id="20" name="TextBox 19">
            <a:extLst>
              <a:ext uri="{FF2B5EF4-FFF2-40B4-BE49-F238E27FC236}">
                <a16:creationId xmlns:a16="http://schemas.microsoft.com/office/drawing/2014/main" id="{B4D8367B-D5C3-1A41-A0E8-6ED9136B4755}"/>
              </a:ext>
            </a:extLst>
          </p:cNvPr>
          <p:cNvSpPr txBox="1"/>
          <p:nvPr/>
        </p:nvSpPr>
        <p:spPr>
          <a:xfrm>
            <a:off x="922648" y="2995868"/>
            <a:ext cx="1284326" cy="307777"/>
          </a:xfrm>
          <a:prstGeom prst="rect">
            <a:avLst/>
          </a:prstGeom>
          <a:noFill/>
        </p:spPr>
        <p:txBody>
          <a:bodyPr wrap="none" rtlCol="0">
            <a:spAutoFit/>
          </a:bodyPr>
          <a:lstStyle/>
          <a:p>
            <a:r>
              <a:rPr lang="en-US" sz="1400">
                <a:solidFill>
                  <a:schemeClr val="tx1">
                    <a:lumMod val="75000"/>
                    <a:lumOff val="25000"/>
                  </a:schemeClr>
                </a:solidFill>
                <a:latin typeface="Poppins Medium" pitchFamily="2" charset="77"/>
                <a:cs typeface="Poppins Medium" pitchFamily="2" charset="77"/>
              </a:rPr>
              <a:t>Service Plan</a:t>
            </a:r>
          </a:p>
        </p:txBody>
      </p:sp>
      <p:sp>
        <p:nvSpPr>
          <p:cNvPr id="21" name="TextBox 20">
            <a:extLst>
              <a:ext uri="{FF2B5EF4-FFF2-40B4-BE49-F238E27FC236}">
                <a16:creationId xmlns:a16="http://schemas.microsoft.com/office/drawing/2014/main" id="{D9348D6D-84A4-A942-9546-A20A115F1AF6}"/>
              </a:ext>
            </a:extLst>
          </p:cNvPr>
          <p:cNvSpPr txBox="1"/>
          <p:nvPr/>
        </p:nvSpPr>
        <p:spPr>
          <a:xfrm>
            <a:off x="922649" y="3518921"/>
            <a:ext cx="3055393" cy="1731243"/>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t>Duis aute irure dolor in reprehenderit in voluptate velit esse cillum dolore eu fugiat nulla pariatur.</a:t>
            </a:r>
            <a:br>
              <a:rPr lang="en-ID"/>
            </a:br>
            <a:endParaRPr lang="en-ID"/>
          </a:p>
          <a:p>
            <a:r>
              <a:rPr lang="en-ID"/>
              <a:t>Excepteur sint occaecat cupidatat non proident</a:t>
            </a:r>
          </a:p>
        </p:txBody>
      </p:sp>
      <p:sp>
        <p:nvSpPr>
          <p:cNvPr id="22" name="Rectangle: Rounded Corners 24">
            <a:extLst>
              <a:ext uri="{FF2B5EF4-FFF2-40B4-BE49-F238E27FC236}">
                <a16:creationId xmlns:a16="http://schemas.microsoft.com/office/drawing/2014/main" id="{150F8AB1-AA66-334A-AAE5-C8C5A45F9BE6}"/>
              </a:ext>
            </a:extLst>
          </p:cNvPr>
          <p:cNvSpPr/>
          <p:nvPr/>
        </p:nvSpPr>
        <p:spPr>
          <a:xfrm>
            <a:off x="7934690" y="1452393"/>
            <a:ext cx="3334661" cy="4403349"/>
          </a:xfrm>
          <a:prstGeom prst="roundRect">
            <a:avLst>
              <a:gd name="adj" fmla="val 0"/>
            </a:avLst>
          </a:prstGeom>
          <a:solidFill>
            <a:schemeClr val="accent1">
              <a:lumMod val="50000"/>
              <a:lumOff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9B9E0433-DB56-514A-93D2-945B4FB5320E}"/>
              </a:ext>
            </a:extLst>
          </p:cNvPr>
          <p:cNvSpPr txBox="1"/>
          <p:nvPr/>
        </p:nvSpPr>
        <p:spPr>
          <a:xfrm>
            <a:off x="9205121" y="2031066"/>
            <a:ext cx="793808" cy="400110"/>
          </a:xfrm>
          <a:prstGeom prst="rect">
            <a:avLst/>
          </a:prstGeom>
          <a:noFill/>
        </p:spPr>
        <p:txBody>
          <a:bodyPr wrap="none" rtlCol="0">
            <a:spAutoFit/>
          </a:bodyPr>
          <a:lstStyle/>
          <a:p>
            <a:pPr algn="ctr"/>
            <a:r>
              <a:rPr lang="en-US" sz="2000">
                <a:solidFill>
                  <a:schemeClr val="bg1"/>
                </a:solidFill>
                <a:latin typeface="Poppins Medium" pitchFamily="2" charset="77"/>
                <a:cs typeface="Poppins Medium" pitchFamily="2" charset="77"/>
              </a:rPr>
              <a:t>Gold</a:t>
            </a:r>
          </a:p>
        </p:txBody>
      </p:sp>
      <p:sp>
        <p:nvSpPr>
          <p:cNvPr id="24" name="TextBox 23">
            <a:extLst>
              <a:ext uri="{FF2B5EF4-FFF2-40B4-BE49-F238E27FC236}">
                <a16:creationId xmlns:a16="http://schemas.microsoft.com/office/drawing/2014/main" id="{D66B5532-EFA3-2644-B024-313296202D19}"/>
              </a:ext>
            </a:extLst>
          </p:cNvPr>
          <p:cNvSpPr txBox="1"/>
          <p:nvPr/>
        </p:nvSpPr>
        <p:spPr>
          <a:xfrm>
            <a:off x="9072870" y="2702334"/>
            <a:ext cx="1058302" cy="307777"/>
          </a:xfrm>
          <a:prstGeom prst="rect">
            <a:avLst/>
          </a:prstGeom>
          <a:noFill/>
        </p:spPr>
        <p:txBody>
          <a:bodyPr wrap="none" rtlCol="0">
            <a:spAutoFit/>
          </a:bodyPr>
          <a:lstStyle/>
          <a:p>
            <a:pPr algn="ctr"/>
            <a:r>
              <a:rPr lang="en-US" sz="1400">
                <a:solidFill>
                  <a:schemeClr val="bg1"/>
                </a:solidFill>
                <a:latin typeface="Nunito Sans SemiBold" panose="00000700000000000000" pitchFamily="2" charset="0"/>
              </a:rPr>
              <a:t>Start From</a:t>
            </a:r>
          </a:p>
        </p:txBody>
      </p:sp>
      <p:sp>
        <p:nvSpPr>
          <p:cNvPr id="25" name="TextBox 24">
            <a:extLst>
              <a:ext uri="{FF2B5EF4-FFF2-40B4-BE49-F238E27FC236}">
                <a16:creationId xmlns:a16="http://schemas.microsoft.com/office/drawing/2014/main" id="{0E7F6C54-E06D-A147-BC64-453054617E13}"/>
              </a:ext>
            </a:extLst>
          </p:cNvPr>
          <p:cNvSpPr txBox="1"/>
          <p:nvPr/>
        </p:nvSpPr>
        <p:spPr>
          <a:xfrm>
            <a:off x="8841239" y="3086118"/>
            <a:ext cx="1521570" cy="707886"/>
          </a:xfrm>
          <a:prstGeom prst="rect">
            <a:avLst/>
          </a:prstGeom>
          <a:noFill/>
        </p:spPr>
        <p:txBody>
          <a:bodyPr wrap="none" rtlCol="0">
            <a:spAutoFit/>
          </a:bodyPr>
          <a:lstStyle/>
          <a:p>
            <a:pPr algn="ctr"/>
            <a:r>
              <a:rPr lang="en-US" sz="4000" b="1">
                <a:solidFill>
                  <a:schemeClr val="bg1"/>
                </a:solidFill>
                <a:latin typeface="Poppins SemiBold" pitchFamily="2" charset="77"/>
                <a:cs typeface="Poppins SemiBold" pitchFamily="2" charset="77"/>
              </a:rPr>
              <a:t>$450</a:t>
            </a:r>
          </a:p>
        </p:txBody>
      </p:sp>
      <p:sp>
        <p:nvSpPr>
          <p:cNvPr id="26" name="TextBox 25">
            <a:extLst>
              <a:ext uri="{FF2B5EF4-FFF2-40B4-BE49-F238E27FC236}">
                <a16:creationId xmlns:a16="http://schemas.microsoft.com/office/drawing/2014/main" id="{DC1D5CF6-1DFE-4B4E-99A3-2038C5CAA4AB}"/>
              </a:ext>
            </a:extLst>
          </p:cNvPr>
          <p:cNvSpPr txBox="1"/>
          <p:nvPr/>
        </p:nvSpPr>
        <p:spPr>
          <a:xfrm>
            <a:off x="8749063" y="4074764"/>
            <a:ext cx="1705915" cy="307777"/>
          </a:xfrm>
          <a:prstGeom prst="rect">
            <a:avLst/>
          </a:prstGeom>
          <a:noFill/>
        </p:spPr>
        <p:txBody>
          <a:bodyPr wrap="none" rtlCol="0">
            <a:spAutoFit/>
          </a:bodyPr>
          <a:lstStyle/>
          <a:p>
            <a:pPr algn="ctr"/>
            <a:r>
              <a:rPr lang="en-US" sz="1400">
                <a:solidFill>
                  <a:schemeClr val="bg1"/>
                </a:solidFill>
                <a:latin typeface="Nunito Sans SemiBold" panose="00000700000000000000" pitchFamily="2" charset="0"/>
              </a:rPr>
              <a:t>Lorem ipsum dolor</a:t>
            </a:r>
          </a:p>
        </p:txBody>
      </p:sp>
      <p:sp>
        <p:nvSpPr>
          <p:cNvPr id="27" name="TextBox 26">
            <a:extLst>
              <a:ext uri="{FF2B5EF4-FFF2-40B4-BE49-F238E27FC236}">
                <a16:creationId xmlns:a16="http://schemas.microsoft.com/office/drawing/2014/main" id="{EC90523C-417A-9349-B000-F455BBDDF1DB}"/>
              </a:ext>
            </a:extLst>
          </p:cNvPr>
          <p:cNvSpPr txBox="1"/>
          <p:nvPr/>
        </p:nvSpPr>
        <p:spPr>
          <a:xfrm>
            <a:off x="8671317" y="4521617"/>
            <a:ext cx="1861407" cy="307777"/>
          </a:xfrm>
          <a:prstGeom prst="rect">
            <a:avLst/>
          </a:prstGeom>
          <a:noFill/>
        </p:spPr>
        <p:txBody>
          <a:bodyPr wrap="none" rtlCol="0">
            <a:spAutoFit/>
          </a:bodyPr>
          <a:lstStyle/>
          <a:p>
            <a:pPr algn="ctr"/>
            <a:r>
              <a:rPr lang="en-US" sz="1400">
                <a:solidFill>
                  <a:schemeClr val="bg1"/>
                </a:solidFill>
                <a:latin typeface="Nunito Sans SemiBold" panose="00000700000000000000" pitchFamily="2" charset="0"/>
              </a:rPr>
              <a:t>Sit amet consectetur</a:t>
            </a:r>
          </a:p>
        </p:txBody>
      </p:sp>
      <p:cxnSp>
        <p:nvCxnSpPr>
          <p:cNvPr id="28" name="Straight Connector 27">
            <a:extLst>
              <a:ext uri="{FF2B5EF4-FFF2-40B4-BE49-F238E27FC236}">
                <a16:creationId xmlns:a16="http://schemas.microsoft.com/office/drawing/2014/main" id="{29A3DFE4-3E1A-4641-A824-34648AA2BAA9}"/>
              </a:ext>
            </a:extLst>
          </p:cNvPr>
          <p:cNvCxnSpPr/>
          <p:nvPr/>
        </p:nvCxnSpPr>
        <p:spPr>
          <a:xfrm>
            <a:off x="8671317" y="4441348"/>
            <a:ext cx="1835150" cy="0"/>
          </a:xfrm>
          <a:prstGeom prst="line">
            <a:avLst/>
          </a:prstGeom>
          <a:ln w="19050">
            <a:solidFill>
              <a:schemeClr val="accent1">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66C11CB6-A5E8-8E4A-BD86-28C4FAA075AF}"/>
              </a:ext>
            </a:extLst>
          </p:cNvPr>
          <p:cNvSpPr txBox="1"/>
          <p:nvPr/>
        </p:nvSpPr>
        <p:spPr>
          <a:xfrm>
            <a:off x="8671317" y="4969292"/>
            <a:ext cx="1861407" cy="307777"/>
          </a:xfrm>
          <a:prstGeom prst="rect">
            <a:avLst/>
          </a:prstGeom>
          <a:noFill/>
        </p:spPr>
        <p:txBody>
          <a:bodyPr wrap="none" rtlCol="0">
            <a:spAutoFit/>
          </a:bodyPr>
          <a:lstStyle/>
          <a:p>
            <a:pPr algn="ctr"/>
            <a:r>
              <a:rPr lang="en-US" sz="1400">
                <a:solidFill>
                  <a:schemeClr val="bg1"/>
                </a:solidFill>
                <a:latin typeface="Nunito Sans SemiBold" panose="00000700000000000000" pitchFamily="2" charset="0"/>
              </a:rPr>
              <a:t>Sit amet consectetur</a:t>
            </a:r>
          </a:p>
        </p:txBody>
      </p:sp>
      <p:cxnSp>
        <p:nvCxnSpPr>
          <p:cNvPr id="30" name="Straight Connector 29">
            <a:extLst>
              <a:ext uri="{FF2B5EF4-FFF2-40B4-BE49-F238E27FC236}">
                <a16:creationId xmlns:a16="http://schemas.microsoft.com/office/drawing/2014/main" id="{190EF243-797C-1C41-B739-F05C5B918E56}"/>
              </a:ext>
            </a:extLst>
          </p:cNvPr>
          <p:cNvCxnSpPr/>
          <p:nvPr/>
        </p:nvCxnSpPr>
        <p:spPr>
          <a:xfrm>
            <a:off x="8671317" y="4889023"/>
            <a:ext cx="1835150" cy="0"/>
          </a:xfrm>
          <a:prstGeom prst="line">
            <a:avLst/>
          </a:prstGeom>
          <a:ln w="19050">
            <a:solidFill>
              <a:schemeClr val="accent1">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F79CA6C9-DD62-2C4F-BD73-DB12652933A1}"/>
              </a:ext>
            </a:extLst>
          </p:cNvPr>
          <p:cNvSpPr/>
          <p:nvPr/>
        </p:nvSpPr>
        <p:spPr>
          <a:xfrm>
            <a:off x="10082590" y="1002259"/>
            <a:ext cx="900267" cy="900267"/>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b="1">
                <a:solidFill>
                  <a:schemeClr val="bg1"/>
                </a:solidFill>
                <a:latin typeface="Nunito Sans" panose="00000500000000000000" pitchFamily="2" charset="0"/>
              </a:rPr>
              <a:t>BEST CHOICE</a:t>
            </a:r>
          </a:p>
        </p:txBody>
      </p:sp>
      <p:sp>
        <p:nvSpPr>
          <p:cNvPr id="32" name="Rectangle: Rounded Corners 37">
            <a:extLst>
              <a:ext uri="{FF2B5EF4-FFF2-40B4-BE49-F238E27FC236}">
                <a16:creationId xmlns:a16="http://schemas.microsoft.com/office/drawing/2014/main" id="{EA6A985E-576B-8947-97ED-CEA700FDAF56}"/>
              </a:ext>
            </a:extLst>
          </p:cNvPr>
          <p:cNvSpPr/>
          <p:nvPr/>
        </p:nvSpPr>
        <p:spPr>
          <a:xfrm>
            <a:off x="4621981" y="1821161"/>
            <a:ext cx="3055393" cy="4034581"/>
          </a:xfrm>
          <a:prstGeom prst="roundRect">
            <a:avLst>
              <a:gd name="adj" fmla="val 0"/>
            </a:avLst>
          </a:prstGeom>
          <a:solidFill>
            <a:schemeClr val="accent4">
              <a:lumMod val="20000"/>
              <a:lumOff val="8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35DA1B60-95FD-F04B-9E91-14239C9B342C}"/>
              </a:ext>
            </a:extLst>
          </p:cNvPr>
          <p:cNvSpPr txBox="1"/>
          <p:nvPr/>
        </p:nvSpPr>
        <p:spPr>
          <a:xfrm>
            <a:off x="5699073" y="2495407"/>
            <a:ext cx="901209" cy="400110"/>
          </a:xfrm>
          <a:prstGeom prst="rect">
            <a:avLst/>
          </a:prstGeom>
          <a:noFill/>
        </p:spPr>
        <p:txBody>
          <a:bodyPr wrap="none" rtlCol="0">
            <a:spAutoFit/>
          </a:bodyPr>
          <a:lstStyle/>
          <a:p>
            <a:pPr algn="ctr"/>
            <a:r>
              <a:rPr lang="en-US" sz="2000">
                <a:solidFill>
                  <a:schemeClr val="tx1">
                    <a:lumMod val="85000"/>
                    <a:lumOff val="15000"/>
                  </a:schemeClr>
                </a:solidFill>
                <a:latin typeface="Poppins Medium" pitchFamily="2" charset="77"/>
                <a:cs typeface="Poppins Medium" pitchFamily="2" charset="77"/>
              </a:rPr>
              <a:t>Basic</a:t>
            </a:r>
          </a:p>
        </p:txBody>
      </p:sp>
      <p:sp>
        <p:nvSpPr>
          <p:cNvPr id="34" name="TextBox 33">
            <a:extLst>
              <a:ext uri="{FF2B5EF4-FFF2-40B4-BE49-F238E27FC236}">
                <a16:creationId xmlns:a16="http://schemas.microsoft.com/office/drawing/2014/main" id="{B111056E-3EA0-5F4E-B309-C520FAA18FFE}"/>
              </a:ext>
            </a:extLst>
          </p:cNvPr>
          <p:cNvSpPr txBox="1"/>
          <p:nvPr/>
        </p:nvSpPr>
        <p:spPr>
          <a:xfrm>
            <a:off x="5620526" y="3205068"/>
            <a:ext cx="1058302" cy="307777"/>
          </a:xfrm>
          <a:prstGeom prst="rect">
            <a:avLst/>
          </a:prstGeom>
          <a:noFill/>
        </p:spPr>
        <p:txBody>
          <a:bodyPr wrap="none" rtlCol="0">
            <a:spAutoFit/>
          </a:bodyPr>
          <a:lstStyle/>
          <a:p>
            <a:pPr algn="ctr"/>
            <a:r>
              <a:rPr lang="en-US" sz="1400">
                <a:solidFill>
                  <a:schemeClr val="bg1">
                    <a:lumMod val="50000"/>
                  </a:schemeClr>
                </a:solidFill>
                <a:latin typeface="Nunito Sans SemiBold" panose="00000700000000000000" pitchFamily="2" charset="0"/>
              </a:rPr>
              <a:t>Start From</a:t>
            </a:r>
          </a:p>
        </p:txBody>
      </p:sp>
      <p:sp>
        <p:nvSpPr>
          <p:cNvPr id="35" name="TextBox 34">
            <a:extLst>
              <a:ext uri="{FF2B5EF4-FFF2-40B4-BE49-F238E27FC236}">
                <a16:creationId xmlns:a16="http://schemas.microsoft.com/office/drawing/2014/main" id="{0E661CC1-332E-A148-A41D-7AF16740625F}"/>
              </a:ext>
            </a:extLst>
          </p:cNvPr>
          <p:cNvSpPr txBox="1"/>
          <p:nvPr/>
        </p:nvSpPr>
        <p:spPr>
          <a:xfrm>
            <a:off x="5541178" y="3583186"/>
            <a:ext cx="1217000" cy="584775"/>
          </a:xfrm>
          <a:prstGeom prst="rect">
            <a:avLst/>
          </a:prstGeom>
          <a:noFill/>
        </p:spPr>
        <p:txBody>
          <a:bodyPr wrap="none" rtlCol="0">
            <a:spAutoFit/>
          </a:bodyPr>
          <a:lstStyle/>
          <a:p>
            <a:pPr algn="ctr"/>
            <a:r>
              <a:rPr lang="en-US" sz="3200" b="1">
                <a:solidFill>
                  <a:srgbClr val="001132"/>
                </a:solidFill>
                <a:latin typeface="Poppins SemiBold" pitchFamily="2" charset="77"/>
                <a:cs typeface="Poppins SemiBold" pitchFamily="2" charset="77"/>
              </a:rPr>
              <a:t>$250</a:t>
            </a:r>
          </a:p>
        </p:txBody>
      </p:sp>
      <p:sp>
        <p:nvSpPr>
          <p:cNvPr id="36" name="TextBox 35">
            <a:extLst>
              <a:ext uri="{FF2B5EF4-FFF2-40B4-BE49-F238E27FC236}">
                <a16:creationId xmlns:a16="http://schemas.microsoft.com/office/drawing/2014/main" id="{5B1FC289-42BE-F744-9078-79E98E5FDA1A}"/>
              </a:ext>
            </a:extLst>
          </p:cNvPr>
          <p:cNvSpPr txBox="1"/>
          <p:nvPr/>
        </p:nvSpPr>
        <p:spPr>
          <a:xfrm>
            <a:off x="5296720" y="4426865"/>
            <a:ext cx="1705915" cy="307777"/>
          </a:xfrm>
          <a:prstGeom prst="rect">
            <a:avLst/>
          </a:prstGeom>
          <a:noFill/>
        </p:spPr>
        <p:txBody>
          <a:bodyPr wrap="none" rtlCol="0">
            <a:spAutoFit/>
          </a:bodyPr>
          <a:lstStyle/>
          <a:p>
            <a:pPr algn="ctr"/>
            <a:r>
              <a:rPr lang="en-US" sz="1400">
                <a:solidFill>
                  <a:schemeClr val="tx1">
                    <a:lumMod val="75000"/>
                    <a:lumOff val="25000"/>
                  </a:schemeClr>
                </a:solidFill>
                <a:latin typeface="Nunito Sans SemiBold" panose="00000700000000000000" pitchFamily="2" charset="0"/>
              </a:rPr>
              <a:t>Lorem ipsum dolor</a:t>
            </a:r>
          </a:p>
        </p:txBody>
      </p:sp>
      <p:sp>
        <p:nvSpPr>
          <p:cNvPr id="37" name="TextBox 36">
            <a:extLst>
              <a:ext uri="{FF2B5EF4-FFF2-40B4-BE49-F238E27FC236}">
                <a16:creationId xmlns:a16="http://schemas.microsoft.com/office/drawing/2014/main" id="{1A7C7300-204C-4B4B-9B1E-09A8815528CF}"/>
              </a:ext>
            </a:extLst>
          </p:cNvPr>
          <p:cNvSpPr txBox="1"/>
          <p:nvPr/>
        </p:nvSpPr>
        <p:spPr>
          <a:xfrm>
            <a:off x="5218974" y="4873718"/>
            <a:ext cx="1861407" cy="307777"/>
          </a:xfrm>
          <a:prstGeom prst="rect">
            <a:avLst/>
          </a:prstGeom>
          <a:noFill/>
        </p:spPr>
        <p:txBody>
          <a:bodyPr wrap="none" rtlCol="0">
            <a:spAutoFit/>
          </a:bodyPr>
          <a:lstStyle/>
          <a:p>
            <a:pPr algn="ctr"/>
            <a:r>
              <a:rPr lang="en-US" sz="1400">
                <a:solidFill>
                  <a:schemeClr val="tx1">
                    <a:lumMod val="75000"/>
                    <a:lumOff val="25000"/>
                  </a:schemeClr>
                </a:solidFill>
                <a:latin typeface="Nunito Sans SemiBold" panose="00000700000000000000" pitchFamily="2" charset="0"/>
              </a:rPr>
              <a:t>Sit amet consectetur</a:t>
            </a:r>
          </a:p>
        </p:txBody>
      </p:sp>
      <p:cxnSp>
        <p:nvCxnSpPr>
          <p:cNvPr id="38" name="Straight Connector 37">
            <a:extLst>
              <a:ext uri="{FF2B5EF4-FFF2-40B4-BE49-F238E27FC236}">
                <a16:creationId xmlns:a16="http://schemas.microsoft.com/office/drawing/2014/main" id="{0B768FC2-3A84-E34A-8E8D-2707D60BCF3E}"/>
              </a:ext>
            </a:extLst>
          </p:cNvPr>
          <p:cNvCxnSpPr/>
          <p:nvPr/>
        </p:nvCxnSpPr>
        <p:spPr>
          <a:xfrm>
            <a:off x="5218974" y="4793449"/>
            <a:ext cx="1835150" cy="0"/>
          </a:xfrm>
          <a:prstGeom prst="line">
            <a:avLst/>
          </a:prstGeom>
          <a:ln w="1905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52911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5AB9FAE-1E4D-9742-8B89-EC5264675F38}"/>
              </a:ext>
            </a:extLst>
          </p:cNvPr>
          <p:cNvSpPr/>
          <p:nvPr/>
        </p:nvSpPr>
        <p:spPr>
          <a:xfrm>
            <a:off x="1516283" y="0"/>
            <a:ext cx="10926501" cy="59146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275AA75C-CE54-644D-85F4-930366007860}"/>
              </a:ext>
            </a:extLst>
          </p:cNvPr>
          <p:cNvSpPr txBox="1"/>
          <p:nvPr/>
        </p:nvSpPr>
        <p:spPr>
          <a:xfrm>
            <a:off x="2614644" y="3429000"/>
            <a:ext cx="3704860" cy="1200329"/>
          </a:xfrm>
          <a:prstGeom prst="rect">
            <a:avLst/>
          </a:prstGeom>
          <a:noFill/>
        </p:spPr>
        <p:txBody>
          <a:bodyPr wrap="none" rtlCol="0">
            <a:spAutoFit/>
          </a:bodyPr>
          <a:lstStyle>
            <a:defPPr>
              <a:defRPr lang="en-US"/>
            </a:defPPr>
            <a:lvl1pPr>
              <a:defRPr sz="72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a:solidFill>
                  <a:schemeClr val="bg1"/>
                </a:solidFill>
              </a:rPr>
              <a:t>Portfolio</a:t>
            </a:r>
          </a:p>
        </p:txBody>
      </p:sp>
      <p:sp>
        <p:nvSpPr>
          <p:cNvPr id="3" name="TextBox 2">
            <a:extLst>
              <a:ext uri="{FF2B5EF4-FFF2-40B4-BE49-F238E27FC236}">
                <a16:creationId xmlns:a16="http://schemas.microsoft.com/office/drawing/2014/main" id="{E81167A9-3916-824A-B26B-12033196F3BF}"/>
              </a:ext>
            </a:extLst>
          </p:cNvPr>
          <p:cNvSpPr txBox="1"/>
          <p:nvPr/>
        </p:nvSpPr>
        <p:spPr>
          <a:xfrm>
            <a:off x="2614644" y="4629329"/>
            <a:ext cx="1544012" cy="338554"/>
          </a:xfrm>
          <a:prstGeom prst="rect">
            <a:avLst/>
          </a:prstGeom>
          <a:noFill/>
        </p:spPr>
        <p:txBody>
          <a:bodyPr wrap="none" rtlCol="0">
            <a:spAutoFit/>
          </a:bodyPr>
          <a:lstStyle/>
          <a:p>
            <a:r>
              <a:rPr lang="en-US" sz="1600">
                <a:solidFill>
                  <a:schemeClr val="bg1"/>
                </a:solidFill>
                <a:latin typeface="Poppins Medium" pitchFamily="2" charset="77"/>
                <a:cs typeface="Poppins Medium" pitchFamily="2" charset="77"/>
              </a:rPr>
              <a:t>Photo gallery</a:t>
            </a:r>
          </a:p>
        </p:txBody>
      </p:sp>
      <p:cxnSp>
        <p:nvCxnSpPr>
          <p:cNvPr id="4" name="Straight Connector 3">
            <a:extLst>
              <a:ext uri="{FF2B5EF4-FFF2-40B4-BE49-F238E27FC236}">
                <a16:creationId xmlns:a16="http://schemas.microsoft.com/office/drawing/2014/main" id="{CC99FE07-ACA7-5742-8F38-058DD7FED7B3}"/>
              </a:ext>
            </a:extLst>
          </p:cNvPr>
          <p:cNvCxnSpPr>
            <a:cxnSpLocks/>
          </p:cNvCxnSpPr>
          <p:nvPr/>
        </p:nvCxnSpPr>
        <p:spPr>
          <a:xfrm>
            <a:off x="509286" y="497711"/>
            <a:ext cx="0" cy="2095018"/>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F5CF7DD3-E7C5-CC4E-A5F6-A4F41DBE84BA}"/>
              </a:ext>
            </a:extLst>
          </p:cNvPr>
          <p:cNvSpPr txBox="1"/>
          <p:nvPr/>
        </p:nvSpPr>
        <p:spPr>
          <a:xfrm>
            <a:off x="364855" y="2865395"/>
            <a:ext cx="288862" cy="307777"/>
          </a:xfrm>
          <a:prstGeom prst="rect">
            <a:avLst/>
          </a:prstGeom>
          <a:noFill/>
        </p:spPr>
        <p:txBody>
          <a:bodyPr wrap="none" rtlCol="0">
            <a:spAutoFit/>
          </a:bodyPr>
          <a:lstStyle/>
          <a:p>
            <a:fld id="{3CCBD311-5EE4-AC4D-BC32-488099E25EFE}" type="slidenum">
              <a:rPr lang="en-US" sz="1400">
                <a:solidFill>
                  <a:schemeClr val="tx2">
                    <a:lumMod val="60000"/>
                    <a:lumOff val="40000"/>
                  </a:schemeClr>
                </a:solidFill>
                <a:latin typeface="Poppins Medium" pitchFamily="2" charset="77"/>
                <a:cs typeface="Poppins Medium" pitchFamily="2" charset="77"/>
              </a:rPr>
              <a:t>21</a:t>
            </a:fld>
            <a:endParaRPr lang="en-US" sz="1400">
              <a:solidFill>
                <a:schemeClr val="tx2">
                  <a:lumMod val="60000"/>
                  <a:lumOff val="40000"/>
                </a:schemeClr>
              </a:solidFill>
              <a:latin typeface="Poppins Medium" pitchFamily="2" charset="77"/>
              <a:cs typeface="Poppins Medium" pitchFamily="2" charset="77"/>
            </a:endParaRPr>
          </a:p>
        </p:txBody>
      </p:sp>
      <p:grpSp>
        <p:nvGrpSpPr>
          <p:cNvPr id="10" name="Group 9">
            <a:extLst>
              <a:ext uri="{FF2B5EF4-FFF2-40B4-BE49-F238E27FC236}">
                <a16:creationId xmlns:a16="http://schemas.microsoft.com/office/drawing/2014/main" id="{78612D99-3C65-0E47-BAF0-56F0DC40FE50}"/>
              </a:ext>
            </a:extLst>
          </p:cNvPr>
          <p:cNvGrpSpPr/>
          <p:nvPr/>
        </p:nvGrpSpPr>
        <p:grpSpPr>
          <a:xfrm>
            <a:off x="2614644" y="497711"/>
            <a:ext cx="1082811" cy="338554"/>
            <a:chOff x="2073238" y="6548387"/>
            <a:chExt cx="1082811" cy="338554"/>
          </a:xfrm>
        </p:grpSpPr>
        <p:sp>
          <p:nvSpPr>
            <p:cNvPr id="7" name="TextBox 6">
              <a:extLst>
                <a:ext uri="{FF2B5EF4-FFF2-40B4-BE49-F238E27FC236}">
                  <a16:creationId xmlns:a16="http://schemas.microsoft.com/office/drawing/2014/main" id="{F27F8475-80A7-7443-A234-9839DAC62E6A}"/>
                </a:ext>
              </a:extLst>
            </p:cNvPr>
            <p:cNvSpPr txBox="1"/>
            <p:nvPr/>
          </p:nvSpPr>
          <p:spPr>
            <a:xfrm>
              <a:off x="2460025" y="6548387"/>
              <a:ext cx="696024" cy="338554"/>
            </a:xfrm>
            <a:prstGeom prst="rect">
              <a:avLst/>
            </a:prstGeom>
            <a:noFill/>
          </p:spPr>
          <p:txBody>
            <a:bodyPr wrap="none" rtlCol="0">
              <a:spAutoFit/>
            </a:bodyPr>
            <a:lstStyle/>
            <a:p>
              <a:r>
                <a:rPr lang="en-US" sz="1600" b="1">
                  <a:solidFill>
                    <a:schemeClr val="bg1"/>
                  </a:solidFill>
                  <a:latin typeface="Source Sans Pro SemiBold" panose="020B0503030403020204" pitchFamily="34" charset="0"/>
                  <a:ea typeface="Source Sans Pro SemiBold" panose="020B0503030403020204" pitchFamily="34" charset="0"/>
                  <a:cs typeface="Poppins ExtraBold" pitchFamily="2" charset="77"/>
                </a:rPr>
                <a:t>Simpl</a:t>
              </a:r>
            </a:p>
          </p:txBody>
        </p:sp>
        <p:sp>
          <p:nvSpPr>
            <p:cNvPr id="8" name="Freeform 7">
              <a:extLst>
                <a:ext uri="{FF2B5EF4-FFF2-40B4-BE49-F238E27FC236}">
                  <a16:creationId xmlns:a16="http://schemas.microsoft.com/office/drawing/2014/main" id="{6E1BD31A-983C-1F4F-8376-9D23BB8D09FF}"/>
                </a:ext>
              </a:extLst>
            </p:cNvPr>
            <p:cNvSpPr/>
            <p:nvPr/>
          </p:nvSpPr>
          <p:spPr>
            <a:xfrm>
              <a:off x="2073238" y="6563776"/>
              <a:ext cx="307777" cy="307777"/>
            </a:xfrm>
            <a:custGeom>
              <a:avLst/>
              <a:gdLst>
                <a:gd name="connsiteX0" fmla="*/ 1061075 w 4876800"/>
                <a:gd name="connsiteY0" fmla="*/ 2295525 h 4876800"/>
                <a:gd name="connsiteX1" fmla="*/ 3815724 w 4876800"/>
                <a:gd name="connsiteY1" fmla="*/ 2295525 h 4876800"/>
                <a:gd name="connsiteX2" fmla="*/ 3958590 w 4876800"/>
                <a:gd name="connsiteY2" fmla="*/ 2438400 h 4876800"/>
                <a:gd name="connsiteX3" fmla="*/ 3815715 w 4876800"/>
                <a:gd name="connsiteY3" fmla="*/ 2581275 h 4876800"/>
                <a:gd name="connsiteX4" fmla="*/ 1061075 w 4876800"/>
                <a:gd name="connsiteY4" fmla="*/ 2581275 h 4876800"/>
                <a:gd name="connsiteX5" fmla="*/ 918200 w 4876800"/>
                <a:gd name="connsiteY5" fmla="*/ 2438400 h 4876800"/>
                <a:gd name="connsiteX6" fmla="*/ 1061075 w 4876800"/>
                <a:gd name="connsiteY6" fmla="*/ 2295525 h 4876800"/>
                <a:gd name="connsiteX7" fmla="*/ 908047 w 4876800"/>
                <a:gd name="connsiteY7" fmla="*/ 285750 h 4876800"/>
                <a:gd name="connsiteX8" fmla="*/ 285750 w 4876800"/>
                <a:gd name="connsiteY8" fmla="*/ 908056 h 4876800"/>
                <a:gd name="connsiteX9" fmla="*/ 285750 w 4876800"/>
                <a:gd name="connsiteY9" fmla="*/ 3968753 h 4876800"/>
                <a:gd name="connsiteX10" fmla="*/ 908047 w 4876800"/>
                <a:gd name="connsiteY10" fmla="*/ 4591050 h 4876800"/>
                <a:gd name="connsiteX11" fmla="*/ 3968753 w 4876800"/>
                <a:gd name="connsiteY11" fmla="*/ 4591050 h 4876800"/>
                <a:gd name="connsiteX12" fmla="*/ 4591050 w 4876800"/>
                <a:gd name="connsiteY12" fmla="*/ 3968753 h 4876800"/>
                <a:gd name="connsiteX13" fmla="*/ 4591050 w 4876800"/>
                <a:gd name="connsiteY13" fmla="*/ 908056 h 4876800"/>
                <a:gd name="connsiteX14" fmla="*/ 3968753 w 4876800"/>
                <a:gd name="connsiteY14" fmla="*/ 285750 h 4876800"/>
                <a:gd name="connsiteX15" fmla="*/ 908047 w 4876800"/>
                <a:gd name="connsiteY15" fmla="*/ 0 h 4876800"/>
                <a:gd name="connsiteX16" fmla="*/ 3968753 w 4876800"/>
                <a:gd name="connsiteY16" fmla="*/ 0 h 4876800"/>
                <a:gd name="connsiteX17" fmla="*/ 4876800 w 4876800"/>
                <a:gd name="connsiteY17" fmla="*/ 908056 h 4876800"/>
                <a:gd name="connsiteX18" fmla="*/ 4876800 w 4876800"/>
                <a:gd name="connsiteY18" fmla="*/ 3968753 h 4876800"/>
                <a:gd name="connsiteX19" fmla="*/ 3968753 w 4876800"/>
                <a:gd name="connsiteY19" fmla="*/ 4876800 h 4876800"/>
                <a:gd name="connsiteX20" fmla="*/ 908047 w 4876800"/>
                <a:gd name="connsiteY20" fmla="*/ 4876800 h 4876800"/>
                <a:gd name="connsiteX21" fmla="*/ 0 w 4876800"/>
                <a:gd name="connsiteY21" fmla="*/ 3968753 h 4876800"/>
                <a:gd name="connsiteX22" fmla="*/ 0 w 4876800"/>
                <a:gd name="connsiteY22" fmla="*/ 908056 h 4876800"/>
                <a:gd name="connsiteX23" fmla="*/ 908047 w 4876800"/>
                <a:gd name="connsiteY23"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76800" h="4876800">
                  <a:moveTo>
                    <a:pt x="1061075" y="2295525"/>
                  </a:moveTo>
                  <a:lnTo>
                    <a:pt x="3815724" y="2295525"/>
                  </a:lnTo>
                  <a:cubicBezTo>
                    <a:pt x="3894629" y="2295525"/>
                    <a:pt x="3958599" y="2359495"/>
                    <a:pt x="3958590" y="2438400"/>
                  </a:cubicBezTo>
                  <a:cubicBezTo>
                    <a:pt x="3958590" y="2517305"/>
                    <a:pt x="3894620" y="2581275"/>
                    <a:pt x="3815715" y="2581275"/>
                  </a:cubicBezTo>
                  <a:lnTo>
                    <a:pt x="1061075" y="2581275"/>
                  </a:lnTo>
                  <a:cubicBezTo>
                    <a:pt x="982170" y="2581275"/>
                    <a:pt x="918200" y="2517305"/>
                    <a:pt x="918200" y="2438400"/>
                  </a:cubicBezTo>
                  <a:cubicBezTo>
                    <a:pt x="918200" y="2359495"/>
                    <a:pt x="982170" y="2295525"/>
                    <a:pt x="1061075" y="2295525"/>
                  </a:cubicBezTo>
                  <a:close/>
                  <a:moveTo>
                    <a:pt x="908047" y="285750"/>
                  </a:moveTo>
                  <a:cubicBezTo>
                    <a:pt x="564909" y="285750"/>
                    <a:pt x="285750" y="564918"/>
                    <a:pt x="285750" y="908056"/>
                  </a:cubicBezTo>
                  <a:lnTo>
                    <a:pt x="285750" y="3968753"/>
                  </a:lnTo>
                  <a:cubicBezTo>
                    <a:pt x="285750" y="4311882"/>
                    <a:pt x="564909" y="4591050"/>
                    <a:pt x="908047" y="4591050"/>
                  </a:cubicBezTo>
                  <a:lnTo>
                    <a:pt x="3968753" y="4591050"/>
                  </a:lnTo>
                  <a:cubicBezTo>
                    <a:pt x="4311891" y="4591050"/>
                    <a:pt x="4591050" y="4311882"/>
                    <a:pt x="4591050" y="3968753"/>
                  </a:cubicBezTo>
                  <a:lnTo>
                    <a:pt x="4591050" y="908056"/>
                  </a:lnTo>
                  <a:cubicBezTo>
                    <a:pt x="4591050" y="564918"/>
                    <a:pt x="4311891" y="285750"/>
                    <a:pt x="3968753" y="285750"/>
                  </a:cubicBezTo>
                  <a:close/>
                  <a:moveTo>
                    <a:pt x="908047" y="0"/>
                  </a:moveTo>
                  <a:lnTo>
                    <a:pt x="3968753" y="0"/>
                  </a:lnTo>
                  <a:cubicBezTo>
                    <a:pt x="4469454" y="0"/>
                    <a:pt x="4876800" y="407356"/>
                    <a:pt x="4876800" y="908056"/>
                  </a:cubicBezTo>
                  <a:lnTo>
                    <a:pt x="4876800" y="3968753"/>
                  </a:lnTo>
                  <a:cubicBezTo>
                    <a:pt x="4876800" y="4469445"/>
                    <a:pt x="4469454" y="4876800"/>
                    <a:pt x="3968753" y="4876800"/>
                  </a:cubicBezTo>
                  <a:lnTo>
                    <a:pt x="908047" y="4876800"/>
                  </a:lnTo>
                  <a:cubicBezTo>
                    <a:pt x="407346" y="4876800"/>
                    <a:pt x="0" y="4469445"/>
                    <a:pt x="0" y="3968753"/>
                  </a:cubicBezTo>
                  <a:lnTo>
                    <a:pt x="0" y="908056"/>
                  </a:lnTo>
                  <a:cubicBezTo>
                    <a:pt x="0" y="407356"/>
                    <a:pt x="407346" y="0"/>
                    <a:pt x="908047" y="0"/>
                  </a:cubicBezTo>
                  <a:close/>
                </a:path>
              </a:pathLst>
            </a:custGeom>
            <a:solidFill>
              <a:schemeClr val="bg1"/>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8505752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 Single Corner Rectangle 10">
            <a:extLst>
              <a:ext uri="{FF2B5EF4-FFF2-40B4-BE49-F238E27FC236}">
                <a16:creationId xmlns:a16="http://schemas.microsoft.com/office/drawing/2014/main" id="{54562748-9EF9-B64F-8E60-45507234790C}"/>
              </a:ext>
            </a:extLst>
          </p:cNvPr>
          <p:cNvSpPr/>
          <p:nvPr/>
        </p:nvSpPr>
        <p:spPr>
          <a:xfrm flipH="1">
            <a:off x="0" y="983849"/>
            <a:ext cx="4085865" cy="5874152"/>
          </a:xfrm>
          <a:prstGeom prst="round1Rect">
            <a:avLst>
              <a:gd name="adj" fmla="val 2701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2513178D-9358-3E47-A52D-9FD26523F6D9}"/>
              </a:ext>
            </a:extLst>
          </p:cNvPr>
          <p:cNvSpPr txBox="1"/>
          <p:nvPr/>
        </p:nvSpPr>
        <p:spPr>
          <a:xfrm>
            <a:off x="762983" y="4210332"/>
            <a:ext cx="2533066" cy="1569660"/>
          </a:xfrm>
          <a:prstGeom prst="rect">
            <a:avLst/>
          </a:prstGeom>
          <a:noFill/>
        </p:spPr>
        <p:txBody>
          <a:bodyPr wrap="none" rtlCol="0">
            <a:spAutoFit/>
          </a:bodyPr>
          <a:lstStyle>
            <a:defPPr>
              <a:defRPr lang="en-US"/>
            </a:defPPr>
            <a:lvl1pPr>
              <a:defRPr sz="48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a:solidFill>
                  <a:schemeClr val="bg1"/>
                </a:solidFill>
              </a:rPr>
              <a:t>Latest </a:t>
            </a:r>
          </a:p>
          <a:p>
            <a:r>
              <a:rPr lang="en-US">
                <a:solidFill>
                  <a:schemeClr val="bg1"/>
                </a:solidFill>
              </a:rPr>
              <a:t>Portfolio</a:t>
            </a:r>
          </a:p>
        </p:txBody>
      </p:sp>
      <p:sp>
        <p:nvSpPr>
          <p:cNvPr id="13" name="TextBox 12">
            <a:extLst>
              <a:ext uri="{FF2B5EF4-FFF2-40B4-BE49-F238E27FC236}">
                <a16:creationId xmlns:a16="http://schemas.microsoft.com/office/drawing/2014/main" id="{1932A1F4-8786-0C4D-A9B3-2ABEF7C5A919}"/>
              </a:ext>
            </a:extLst>
          </p:cNvPr>
          <p:cNvSpPr txBox="1"/>
          <p:nvPr/>
        </p:nvSpPr>
        <p:spPr>
          <a:xfrm>
            <a:off x="8785025" y="2228671"/>
            <a:ext cx="2974853" cy="2008242"/>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t>Sed ut perspiciatis unde omnis iste natus error sit voluptatem accusantium doloremque laudantium, totam rem aperiam, eaque ipsa quae ab illo inventore veritatis et quasi architecto beatae vitae dicta.</a:t>
            </a:r>
          </a:p>
        </p:txBody>
      </p:sp>
      <p:sp>
        <p:nvSpPr>
          <p:cNvPr id="14" name="TextBox 13">
            <a:extLst>
              <a:ext uri="{FF2B5EF4-FFF2-40B4-BE49-F238E27FC236}">
                <a16:creationId xmlns:a16="http://schemas.microsoft.com/office/drawing/2014/main" id="{8E09B79F-C969-5C4F-AE27-6FE5A0241A30}"/>
              </a:ext>
            </a:extLst>
          </p:cNvPr>
          <p:cNvSpPr txBox="1"/>
          <p:nvPr/>
        </p:nvSpPr>
        <p:spPr>
          <a:xfrm>
            <a:off x="8785025" y="1856345"/>
            <a:ext cx="1749197" cy="307777"/>
          </a:xfrm>
          <a:prstGeom prst="rect">
            <a:avLst/>
          </a:prstGeom>
          <a:noFill/>
        </p:spPr>
        <p:txBody>
          <a:bodyPr wrap="none" rtlCol="0">
            <a:spAutoFit/>
          </a:bodyPr>
          <a:lstStyle/>
          <a:p>
            <a:r>
              <a:rPr lang="en-US" sz="1400" b="1">
                <a:latin typeface="Poppins SemiBold" pitchFamily="2" charset="77"/>
                <a:cs typeface="Poppins SemiBold" pitchFamily="2" charset="77"/>
              </a:rPr>
              <a:t>Our Best Portfolio</a:t>
            </a:r>
          </a:p>
        </p:txBody>
      </p:sp>
      <p:sp>
        <p:nvSpPr>
          <p:cNvPr id="15" name="TextBox 14">
            <a:extLst>
              <a:ext uri="{FF2B5EF4-FFF2-40B4-BE49-F238E27FC236}">
                <a16:creationId xmlns:a16="http://schemas.microsoft.com/office/drawing/2014/main" id="{7B6F3F75-9A5A-9747-834D-EA184BAA2808}"/>
              </a:ext>
            </a:extLst>
          </p:cNvPr>
          <p:cNvSpPr txBox="1"/>
          <p:nvPr/>
        </p:nvSpPr>
        <p:spPr>
          <a:xfrm>
            <a:off x="8785025" y="4360239"/>
            <a:ext cx="2974853" cy="1177245"/>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t>laudantium, totam rem aperiam, eaque ipsa quae ab illo inventore veritatis et quasi architecto beatae vitae dicta.</a:t>
            </a:r>
          </a:p>
        </p:txBody>
      </p:sp>
      <p:sp>
        <p:nvSpPr>
          <p:cNvPr id="16" name="Donut 15">
            <a:extLst>
              <a:ext uri="{FF2B5EF4-FFF2-40B4-BE49-F238E27FC236}">
                <a16:creationId xmlns:a16="http://schemas.microsoft.com/office/drawing/2014/main" id="{89A0C2C4-A418-5249-AAA3-454DA0065B34}"/>
              </a:ext>
            </a:extLst>
          </p:cNvPr>
          <p:cNvSpPr/>
          <p:nvPr/>
        </p:nvSpPr>
        <p:spPr>
          <a:xfrm>
            <a:off x="-917256" y="-473272"/>
            <a:ext cx="4085864" cy="4085864"/>
          </a:xfrm>
          <a:prstGeom prst="donut">
            <a:avLst>
              <a:gd name="adj" fmla="val 13709"/>
            </a:avLst>
          </a:prstGeom>
          <a:solidFill>
            <a:schemeClr val="bg1">
              <a:alpha val="4986"/>
            </a:scheme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cxnSp>
        <p:nvCxnSpPr>
          <p:cNvPr id="17" name="Straight Connector 16">
            <a:extLst>
              <a:ext uri="{FF2B5EF4-FFF2-40B4-BE49-F238E27FC236}">
                <a16:creationId xmlns:a16="http://schemas.microsoft.com/office/drawing/2014/main" id="{DD0974EC-3776-9D4B-8D21-28C2A010D3A9}"/>
              </a:ext>
            </a:extLst>
          </p:cNvPr>
          <p:cNvCxnSpPr>
            <a:cxnSpLocks/>
          </p:cNvCxnSpPr>
          <p:nvPr/>
        </p:nvCxnSpPr>
        <p:spPr>
          <a:xfrm>
            <a:off x="8889357" y="6420017"/>
            <a:ext cx="1059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221E8B4D-AF26-4B42-8F37-DE4A1BB06F44}"/>
              </a:ext>
            </a:extLst>
          </p:cNvPr>
          <p:cNvSpPr txBox="1"/>
          <p:nvPr/>
        </p:nvSpPr>
        <p:spPr>
          <a:xfrm>
            <a:off x="10157037" y="6266128"/>
            <a:ext cx="288862" cy="307777"/>
          </a:xfrm>
          <a:prstGeom prst="rect">
            <a:avLst/>
          </a:prstGeom>
          <a:noFill/>
        </p:spPr>
        <p:txBody>
          <a:bodyPr wrap="none" rtlCol="0">
            <a:spAutoFit/>
          </a:bodyPr>
          <a:lstStyle/>
          <a:p>
            <a:fld id="{3CCBD311-5EE4-AC4D-BC32-488099E25EFE}" type="slidenum">
              <a:rPr lang="en-US" sz="1400">
                <a:solidFill>
                  <a:schemeClr val="tx2">
                    <a:lumMod val="60000"/>
                    <a:lumOff val="40000"/>
                  </a:schemeClr>
                </a:solidFill>
                <a:latin typeface="Poppins Medium" pitchFamily="2" charset="77"/>
                <a:cs typeface="Poppins Medium" pitchFamily="2" charset="77"/>
              </a:rPr>
              <a:t>22</a:t>
            </a:fld>
            <a:endParaRPr lang="en-US" sz="1400">
              <a:solidFill>
                <a:schemeClr val="tx2">
                  <a:lumMod val="60000"/>
                  <a:lumOff val="40000"/>
                </a:schemeClr>
              </a:solidFill>
              <a:latin typeface="Poppins Medium" pitchFamily="2" charset="77"/>
              <a:cs typeface="Poppins Medium" pitchFamily="2" charset="77"/>
            </a:endParaRPr>
          </a:p>
        </p:txBody>
      </p:sp>
      <p:sp>
        <p:nvSpPr>
          <p:cNvPr id="3" name="Picture Placeholder 2">
            <a:extLst>
              <a:ext uri="{FF2B5EF4-FFF2-40B4-BE49-F238E27FC236}">
                <a16:creationId xmlns:a16="http://schemas.microsoft.com/office/drawing/2014/main" id="{A3D9AA4B-8B1D-4141-98A0-34E145B89CE5}"/>
              </a:ext>
            </a:extLst>
          </p:cNvPr>
          <p:cNvSpPr>
            <a:spLocks noGrp="1"/>
          </p:cNvSpPr>
          <p:nvPr>
            <p:ph type="pic" sz="quarter" idx="10"/>
          </p:nvPr>
        </p:nvSpPr>
        <p:spPr/>
      </p:sp>
    </p:spTree>
    <p:extLst>
      <p:ext uri="{BB962C8B-B14F-4D97-AF65-F5344CB8AC3E}">
        <p14:creationId xmlns:p14="http://schemas.microsoft.com/office/powerpoint/2010/main" val="22029854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1AD4BBD-B1E9-694E-B3B0-065319B502D0}"/>
              </a:ext>
            </a:extLst>
          </p:cNvPr>
          <p:cNvSpPr/>
          <p:nvPr/>
        </p:nvSpPr>
        <p:spPr>
          <a:xfrm>
            <a:off x="4155311" y="266219"/>
            <a:ext cx="4305783" cy="65917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BA5386F-9464-F245-8FFA-838E7D7BA6A9}"/>
              </a:ext>
            </a:extLst>
          </p:cNvPr>
          <p:cNvSpPr txBox="1"/>
          <p:nvPr/>
        </p:nvSpPr>
        <p:spPr>
          <a:xfrm>
            <a:off x="4713750" y="4329874"/>
            <a:ext cx="3188905" cy="1731243"/>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solidFill>
                  <a:schemeClr val="bg1"/>
                </a:solidFill>
              </a:rPr>
              <a:t>Sed ut perspiciatis unde omnis iste natus error sit voluptatem accusantium doloremque laudantium, totam rem aperiam, eaque ipsa quae ab illo inventore veritatis et quasi architecto beatae vitae dicta.</a:t>
            </a:r>
          </a:p>
        </p:txBody>
      </p:sp>
      <p:sp>
        <p:nvSpPr>
          <p:cNvPr id="8" name="TextBox 7">
            <a:extLst>
              <a:ext uri="{FF2B5EF4-FFF2-40B4-BE49-F238E27FC236}">
                <a16:creationId xmlns:a16="http://schemas.microsoft.com/office/drawing/2014/main" id="{D77DDB4F-7274-6145-AF38-220CB20CE2F7}"/>
              </a:ext>
            </a:extLst>
          </p:cNvPr>
          <p:cNvSpPr txBox="1"/>
          <p:nvPr/>
        </p:nvSpPr>
        <p:spPr>
          <a:xfrm>
            <a:off x="4713750" y="3735338"/>
            <a:ext cx="2550698" cy="400110"/>
          </a:xfrm>
          <a:prstGeom prst="rect">
            <a:avLst/>
          </a:prstGeom>
          <a:noFill/>
        </p:spPr>
        <p:txBody>
          <a:bodyPr wrap="none" rtlCol="0">
            <a:spAutoFit/>
          </a:bodyPr>
          <a:lstStyle/>
          <a:p>
            <a:r>
              <a:rPr lang="en-US" sz="2000" b="1">
                <a:solidFill>
                  <a:schemeClr val="bg1"/>
                </a:solidFill>
                <a:latin typeface="Poppins SemiBold" pitchFamily="2" charset="77"/>
                <a:cs typeface="Poppins SemiBold" pitchFamily="2" charset="77"/>
              </a:rPr>
              <a:t>Minimalist Interior</a:t>
            </a:r>
          </a:p>
        </p:txBody>
      </p:sp>
      <p:sp>
        <p:nvSpPr>
          <p:cNvPr id="14" name="Rectangle 13">
            <a:extLst>
              <a:ext uri="{FF2B5EF4-FFF2-40B4-BE49-F238E27FC236}">
                <a16:creationId xmlns:a16="http://schemas.microsoft.com/office/drawing/2014/main" id="{3D9558A7-9CED-B74C-AA50-26849446BC36}"/>
              </a:ext>
            </a:extLst>
          </p:cNvPr>
          <p:cNvSpPr/>
          <p:nvPr/>
        </p:nvSpPr>
        <p:spPr>
          <a:xfrm>
            <a:off x="4645307" y="266217"/>
            <a:ext cx="3325790" cy="1134319"/>
          </a:xfrm>
          <a:prstGeom prst="rect">
            <a:avLst/>
          </a:prstGeom>
          <a:solidFill>
            <a:schemeClr val="accent3">
              <a:lumMod val="40000"/>
              <a:lumOff val="60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3">
            <a:extLst>
              <a:ext uri="{FF2B5EF4-FFF2-40B4-BE49-F238E27FC236}">
                <a16:creationId xmlns:a16="http://schemas.microsoft.com/office/drawing/2014/main" id="{0F31ADC4-0C8B-4141-81E8-DF7B70524B0D}"/>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A54EBC3D-2B32-FB48-B3E7-AD4393A5F5B3}"/>
              </a:ext>
            </a:extLst>
          </p:cNvPr>
          <p:cNvSpPr>
            <a:spLocks noGrp="1"/>
          </p:cNvSpPr>
          <p:nvPr>
            <p:ph type="pic" sz="quarter" idx="11"/>
          </p:nvPr>
        </p:nvSpPr>
        <p:spPr/>
      </p:sp>
      <p:sp>
        <p:nvSpPr>
          <p:cNvPr id="10" name="Picture Placeholder 9">
            <a:extLst>
              <a:ext uri="{FF2B5EF4-FFF2-40B4-BE49-F238E27FC236}">
                <a16:creationId xmlns:a16="http://schemas.microsoft.com/office/drawing/2014/main" id="{B1D1A11E-F6B7-F745-A920-936A59C27E75}"/>
              </a:ext>
            </a:extLst>
          </p:cNvPr>
          <p:cNvSpPr>
            <a:spLocks noGrp="1"/>
          </p:cNvSpPr>
          <p:nvPr>
            <p:ph type="pic" sz="quarter" idx="12"/>
          </p:nvPr>
        </p:nvSpPr>
        <p:spPr/>
      </p:sp>
    </p:spTree>
    <p:extLst>
      <p:ext uri="{BB962C8B-B14F-4D97-AF65-F5344CB8AC3E}">
        <p14:creationId xmlns:p14="http://schemas.microsoft.com/office/powerpoint/2010/main" val="14078720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EA89271-C6A0-4C46-BF78-A75291D094D2}"/>
              </a:ext>
            </a:extLst>
          </p:cNvPr>
          <p:cNvSpPr txBox="1"/>
          <p:nvPr/>
        </p:nvSpPr>
        <p:spPr>
          <a:xfrm>
            <a:off x="5141252" y="574663"/>
            <a:ext cx="1909497" cy="769441"/>
          </a:xfrm>
          <a:prstGeom prst="rect">
            <a:avLst/>
          </a:prstGeom>
          <a:noFill/>
        </p:spPr>
        <p:txBody>
          <a:bodyPr wrap="none" rtlCol="0">
            <a:spAutoFit/>
          </a:bodyPr>
          <a:lstStyle>
            <a:defPPr>
              <a:defRPr lang="en-US"/>
            </a:defPPr>
            <a:lvl1pPr>
              <a:defRPr sz="4000" b="1">
                <a:latin typeface="Source Sans Pro SemiBold" panose="020B0503030403020204" pitchFamily="34" charset="0"/>
                <a:ea typeface="Source Sans Pro SemiBold" panose="020B0503030403020204" pitchFamily="34" charset="0"/>
                <a:cs typeface="Poppins ExtraBold" pitchFamily="2" charset="77"/>
              </a:defRPr>
            </a:lvl1pPr>
          </a:lstStyle>
          <a:p>
            <a:pPr algn="ctr"/>
            <a:r>
              <a:rPr lang="en-US" sz="4400"/>
              <a:t>Gallery</a:t>
            </a:r>
          </a:p>
        </p:txBody>
      </p:sp>
      <p:sp>
        <p:nvSpPr>
          <p:cNvPr id="3" name="TextBox 2">
            <a:extLst>
              <a:ext uri="{FF2B5EF4-FFF2-40B4-BE49-F238E27FC236}">
                <a16:creationId xmlns:a16="http://schemas.microsoft.com/office/drawing/2014/main" id="{5BBE245D-76CF-AD4F-98E6-C38BFA00828F}"/>
              </a:ext>
            </a:extLst>
          </p:cNvPr>
          <p:cNvSpPr txBox="1"/>
          <p:nvPr/>
        </p:nvSpPr>
        <p:spPr>
          <a:xfrm>
            <a:off x="5481088" y="1359493"/>
            <a:ext cx="1229824" cy="307777"/>
          </a:xfrm>
          <a:prstGeom prst="rect">
            <a:avLst/>
          </a:prstGeom>
          <a:noFill/>
        </p:spPr>
        <p:txBody>
          <a:bodyPr wrap="none" rtlCol="0">
            <a:spAutoFit/>
          </a:bodyPr>
          <a:lstStyle/>
          <a:p>
            <a:pPr algn="ctr"/>
            <a:r>
              <a:rPr lang="en-US" sz="1400">
                <a:solidFill>
                  <a:schemeClr val="tx1">
                    <a:lumMod val="75000"/>
                    <a:lumOff val="25000"/>
                  </a:schemeClr>
                </a:solidFill>
                <a:latin typeface="Poppins Medium" pitchFamily="2" charset="77"/>
                <a:cs typeface="Poppins Medium" pitchFamily="2" charset="77"/>
              </a:rPr>
              <a:t>Our Activity</a:t>
            </a:r>
          </a:p>
        </p:txBody>
      </p:sp>
      <p:sp>
        <p:nvSpPr>
          <p:cNvPr id="4" name="TextBox 3">
            <a:extLst>
              <a:ext uri="{FF2B5EF4-FFF2-40B4-BE49-F238E27FC236}">
                <a16:creationId xmlns:a16="http://schemas.microsoft.com/office/drawing/2014/main" id="{BCBCD94C-06CF-D04E-9247-FF20388F5E5D}"/>
              </a:ext>
            </a:extLst>
          </p:cNvPr>
          <p:cNvSpPr txBox="1"/>
          <p:nvPr/>
        </p:nvSpPr>
        <p:spPr>
          <a:xfrm>
            <a:off x="979082" y="2475799"/>
            <a:ext cx="1370888" cy="276999"/>
          </a:xfrm>
          <a:prstGeom prst="rect">
            <a:avLst/>
          </a:prstGeom>
          <a:noFill/>
        </p:spPr>
        <p:txBody>
          <a:bodyPr wrap="none" rtlCol="0">
            <a:spAutoFit/>
          </a:bodyPr>
          <a:lstStyle/>
          <a:p>
            <a:r>
              <a:rPr lang="en-US" sz="1200">
                <a:latin typeface="Poppins Medium" pitchFamily="2" charset="77"/>
                <a:cs typeface="Poppins Medium" pitchFamily="2" charset="77"/>
              </a:rPr>
              <a:t>Weekly Planner</a:t>
            </a:r>
          </a:p>
        </p:txBody>
      </p:sp>
      <p:sp>
        <p:nvSpPr>
          <p:cNvPr id="5" name="TextBox 4">
            <a:extLst>
              <a:ext uri="{FF2B5EF4-FFF2-40B4-BE49-F238E27FC236}">
                <a16:creationId xmlns:a16="http://schemas.microsoft.com/office/drawing/2014/main" id="{8949A372-2182-8D4A-8FA3-15E131AE8277}"/>
              </a:ext>
            </a:extLst>
          </p:cNvPr>
          <p:cNvSpPr txBox="1"/>
          <p:nvPr/>
        </p:nvSpPr>
        <p:spPr>
          <a:xfrm>
            <a:off x="979082" y="2783576"/>
            <a:ext cx="1619354" cy="276999"/>
          </a:xfrm>
          <a:prstGeom prst="rect">
            <a:avLst/>
          </a:prstGeom>
          <a:noFill/>
        </p:spPr>
        <p:txBody>
          <a:bodyPr wrap="none" rtlCol="0">
            <a:spAutoFit/>
          </a:bodyPr>
          <a:lstStyle/>
          <a:p>
            <a:r>
              <a:rPr lang="en-US" sz="1200">
                <a:solidFill>
                  <a:schemeClr val="tx1">
                    <a:lumMod val="65000"/>
                    <a:lumOff val="35000"/>
                  </a:schemeClr>
                </a:solidFill>
                <a:latin typeface="Poppins" pitchFamily="2" charset="77"/>
                <a:cs typeface="Poppins" pitchFamily="2" charset="77"/>
              </a:rPr>
              <a:t>Lorem ipsum dolor</a:t>
            </a:r>
          </a:p>
        </p:txBody>
      </p:sp>
      <p:sp>
        <p:nvSpPr>
          <p:cNvPr id="10" name="TextBox 9">
            <a:extLst>
              <a:ext uri="{FF2B5EF4-FFF2-40B4-BE49-F238E27FC236}">
                <a16:creationId xmlns:a16="http://schemas.microsoft.com/office/drawing/2014/main" id="{5887421E-B8E0-A34D-8F7A-CCC51ED02200}"/>
              </a:ext>
            </a:extLst>
          </p:cNvPr>
          <p:cNvSpPr txBox="1"/>
          <p:nvPr/>
        </p:nvSpPr>
        <p:spPr>
          <a:xfrm>
            <a:off x="4865266" y="2475799"/>
            <a:ext cx="1936749" cy="276999"/>
          </a:xfrm>
          <a:prstGeom prst="rect">
            <a:avLst/>
          </a:prstGeom>
          <a:noFill/>
        </p:spPr>
        <p:txBody>
          <a:bodyPr wrap="none" rtlCol="0">
            <a:spAutoFit/>
          </a:bodyPr>
          <a:lstStyle/>
          <a:p>
            <a:r>
              <a:rPr lang="en-US" sz="1200">
                <a:latin typeface="Poppins Medium" pitchFamily="2" charset="77"/>
                <a:cs typeface="Poppins Medium" pitchFamily="2" charset="77"/>
              </a:rPr>
              <a:t>Daily Standup Meeting</a:t>
            </a:r>
          </a:p>
        </p:txBody>
      </p:sp>
      <p:sp>
        <p:nvSpPr>
          <p:cNvPr id="11" name="TextBox 10">
            <a:extLst>
              <a:ext uri="{FF2B5EF4-FFF2-40B4-BE49-F238E27FC236}">
                <a16:creationId xmlns:a16="http://schemas.microsoft.com/office/drawing/2014/main" id="{B067B585-0F8A-3945-8051-908348F8F9F8}"/>
              </a:ext>
            </a:extLst>
          </p:cNvPr>
          <p:cNvSpPr txBox="1"/>
          <p:nvPr/>
        </p:nvSpPr>
        <p:spPr>
          <a:xfrm>
            <a:off x="4865266" y="2783576"/>
            <a:ext cx="1619354" cy="276999"/>
          </a:xfrm>
          <a:prstGeom prst="rect">
            <a:avLst/>
          </a:prstGeom>
          <a:noFill/>
        </p:spPr>
        <p:txBody>
          <a:bodyPr wrap="none" rtlCol="0">
            <a:spAutoFit/>
          </a:bodyPr>
          <a:lstStyle/>
          <a:p>
            <a:r>
              <a:rPr lang="en-US" sz="1200">
                <a:solidFill>
                  <a:schemeClr val="tx1">
                    <a:lumMod val="65000"/>
                    <a:lumOff val="35000"/>
                  </a:schemeClr>
                </a:solidFill>
                <a:latin typeface="Poppins" pitchFamily="2" charset="77"/>
                <a:cs typeface="Poppins" pitchFamily="2" charset="77"/>
              </a:rPr>
              <a:t>Lorem ipsum dolor</a:t>
            </a:r>
          </a:p>
        </p:txBody>
      </p:sp>
      <p:sp>
        <p:nvSpPr>
          <p:cNvPr id="12" name="TextBox 11">
            <a:extLst>
              <a:ext uri="{FF2B5EF4-FFF2-40B4-BE49-F238E27FC236}">
                <a16:creationId xmlns:a16="http://schemas.microsoft.com/office/drawing/2014/main" id="{F0ADD2C2-1885-4841-AEBD-16CBFCFFCF18}"/>
              </a:ext>
            </a:extLst>
          </p:cNvPr>
          <p:cNvSpPr txBox="1"/>
          <p:nvPr/>
        </p:nvSpPr>
        <p:spPr>
          <a:xfrm>
            <a:off x="8751450" y="2475799"/>
            <a:ext cx="1412566" cy="276999"/>
          </a:xfrm>
          <a:prstGeom prst="rect">
            <a:avLst/>
          </a:prstGeom>
          <a:noFill/>
        </p:spPr>
        <p:txBody>
          <a:bodyPr wrap="none" rtlCol="0">
            <a:spAutoFit/>
          </a:bodyPr>
          <a:lstStyle/>
          <a:p>
            <a:r>
              <a:rPr lang="en-US" sz="1200">
                <a:latin typeface="Poppins Medium" pitchFamily="2" charset="77"/>
                <a:cs typeface="Poppins Medium" pitchFamily="2" charset="77"/>
              </a:rPr>
              <a:t>Sharing Session</a:t>
            </a:r>
          </a:p>
        </p:txBody>
      </p:sp>
      <p:sp>
        <p:nvSpPr>
          <p:cNvPr id="13" name="TextBox 12">
            <a:extLst>
              <a:ext uri="{FF2B5EF4-FFF2-40B4-BE49-F238E27FC236}">
                <a16:creationId xmlns:a16="http://schemas.microsoft.com/office/drawing/2014/main" id="{28E7E813-6573-9041-9DB1-C1B6836EBE38}"/>
              </a:ext>
            </a:extLst>
          </p:cNvPr>
          <p:cNvSpPr txBox="1"/>
          <p:nvPr/>
        </p:nvSpPr>
        <p:spPr>
          <a:xfrm>
            <a:off x="8751450" y="2783576"/>
            <a:ext cx="1619354" cy="276999"/>
          </a:xfrm>
          <a:prstGeom prst="rect">
            <a:avLst/>
          </a:prstGeom>
          <a:noFill/>
        </p:spPr>
        <p:txBody>
          <a:bodyPr wrap="none" rtlCol="0">
            <a:spAutoFit/>
          </a:bodyPr>
          <a:lstStyle/>
          <a:p>
            <a:r>
              <a:rPr lang="en-US" sz="1200">
                <a:solidFill>
                  <a:schemeClr val="tx1">
                    <a:lumMod val="65000"/>
                    <a:lumOff val="35000"/>
                  </a:schemeClr>
                </a:solidFill>
                <a:latin typeface="Poppins" pitchFamily="2" charset="77"/>
                <a:cs typeface="Poppins" pitchFamily="2" charset="77"/>
              </a:rPr>
              <a:t>Lorem ipsum dolor</a:t>
            </a:r>
          </a:p>
        </p:txBody>
      </p:sp>
      <p:sp>
        <p:nvSpPr>
          <p:cNvPr id="6" name="Round Same Side Corner Rectangle 5">
            <a:extLst>
              <a:ext uri="{FF2B5EF4-FFF2-40B4-BE49-F238E27FC236}">
                <a16:creationId xmlns:a16="http://schemas.microsoft.com/office/drawing/2014/main" id="{FCD58B8E-C62D-5E43-B31F-4EFB1B166B5B}"/>
              </a:ext>
            </a:extLst>
          </p:cNvPr>
          <p:cNvSpPr/>
          <p:nvPr/>
        </p:nvSpPr>
        <p:spPr>
          <a:xfrm>
            <a:off x="372319" y="3478192"/>
            <a:ext cx="3674994" cy="3379808"/>
          </a:xfrm>
          <a:prstGeom prst="round2SameRect">
            <a:avLst>
              <a:gd name="adj1" fmla="val 6051"/>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 Same Side Corner Rectangle 13">
            <a:extLst>
              <a:ext uri="{FF2B5EF4-FFF2-40B4-BE49-F238E27FC236}">
                <a16:creationId xmlns:a16="http://schemas.microsoft.com/office/drawing/2014/main" id="{1D4EDCE9-F0C5-A949-BD1A-94496C7C80E4}"/>
              </a:ext>
            </a:extLst>
          </p:cNvPr>
          <p:cNvSpPr/>
          <p:nvPr/>
        </p:nvSpPr>
        <p:spPr>
          <a:xfrm>
            <a:off x="4258503" y="3478192"/>
            <a:ext cx="3674994" cy="3379808"/>
          </a:xfrm>
          <a:prstGeom prst="round2SameRect">
            <a:avLst>
              <a:gd name="adj1" fmla="val 6051"/>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 Same Side Corner Rectangle 14">
            <a:extLst>
              <a:ext uri="{FF2B5EF4-FFF2-40B4-BE49-F238E27FC236}">
                <a16:creationId xmlns:a16="http://schemas.microsoft.com/office/drawing/2014/main" id="{DFBA9F68-D127-1848-A5F4-E02EF7307B0A}"/>
              </a:ext>
            </a:extLst>
          </p:cNvPr>
          <p:cNvSpPr/>
          <p:nvPr/>
        </p:nvSpPr>
        <p:spPr>
          <a:xfrm>
            <a:off x="8144687" y="3478192"/>
            <a:ext cx="3674994" cy="3379808"/>
          </a:xfrm>
          <a:prstGeom prst="round2SameRect">
            <a:avLst>
              <a:gd name="adj1" fmla="val 6051"/>
              <a:gd name="adj2" fmla="val 0"/>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nut 7">
            <a:extLst>
              <a:ext uri="{FF2B5EF4-FFF2-40B4-BE49-F238E27FC236}">
                <a16:creationId xmlns:a16="http://schemas.microsoft.com/office/drawing/2014/main" id="{1BA97767-37A0-0647-8EBA-5C54E96EEF3D}"/>
              </a:ext>
            </a:extLst>
          </p:cNvPr>
          <p:cNvSpPr/>
          <p:nvPr/>
        </p:nvSpPr>
        <p:spPr>
          <a:xfrm>
            <a:off x="4258503" y="2498155"/>
            <a:ext cx="509286" cy="509286"/>
          </a:xfrm>
          <a:prstGeom prst="donut">
            <a:avLst>
              <a:gd name="adj" fmla="val 1190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Donut 15">
            <a:extLst>
              <a:ext uri="{FF2B5EF4-FFF2-40B4-BE49-F238E27FC236}">
                <a16:creationId xmlns:a16="http://schemas.microsoft.com/office/drawing/2014/main" id="{7C02A3E0-67F1-EE46-81AB-AE4184B04BC5}"/>
              </a:ext>
            </a:extLst>
          </p:cNvPr>
          <p:cNvSpPr/>
          <p:nvPr/>
        </p:nvSpPr>
        <p:spPr>
          <a:xfrm>
            <a:off x="372319" y="2498155"/>
            <a:ext cx="509286" cy="509286"/>
          </a:xfrm>
          <a:prstGeom prst="donut">
            <a:avLst>
              <a:gd name="adj" fmla="val 11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Donut 16">
            <a:extLst>
              <a:ext uri="{FF2B5EF4-FFF2-40B4-BE49-F238E27FC236}">
                <a16:creationId xmlns:a16="http://schemas.microsoft.com/office/drawing/2014/main" id="{DF2359DA-35FC-E44A-9C16-4B78D81E1196}"/>
              </a:ext>
            </a:extLst>
          </p:cNvPr>
          <p:cNvSpPr/>
          <p:nvPr/>
        </p:nvSpPr>
        <p:spPr>
          <a:xfrm>
            <a:off x="8144687" y="2498155"/>
            <a:ext cx="509286" cy="509286"/>
          </a:xfrm>
          <a:prstGeom prst="donut">
            <a:avLst>
              <a:gd name="adj" fmla="val 1190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Picture Placeholder 8">
            <a:extLst>
              <a:ext uri="{FF2B5EF4-FFF2-40B4-BE49-F238E27FC236}">
                <a16:creationId xmlns:a16="http://schemas.microsoft.com/office/drawing/2014/main" id="{2B18B66F-C209-354E-9705-32A2ED17CECD}"/>
              </a:ext>
            </a:extLst>
          </p:cNvPr>
          <p:cNvSpPr>
            <a:spLocks noGrp="1"/>
          </p:cNvSpPr>
          <p:nvPr>
            <p:ph type="pic" sz="quarter" idx="10"/>
          </p:nvPr>
        </p:nvSpPr>
        <p:spPr/>
      </p:sp>
      <p:sp>
        <p:nvSpPr>
          <p:cNvPr id="19" name="Picture Placeholder 18">
            <a:extLst>
              <a:ext uri="{FF2B5EF4-FFF2-40B4-BE49-F238E27FC236}">
                <a16:creationId xmlns:a16="http://schemas.microsoft.com/office/drawing/2014/main" id="{6B7FDA28-B931-3245-A39D-7776CEA6C295}"/>
              </a:ext>
            </a:extLst>
          </p:cNvPr>
          <p:cNvSpPr>
            <a:spLocks noGrp="1"/>
          </p:cNvSpPr>
          <p:nvPr>
            <p:ph type="pic" sz="quarter" idx="11"/>
          </p:nvPr>
        </p:nvSpPr>
        <p:spPr/>
      </p:sp>
      <p:sp>
        <p:nvSpPr>
          <p:cNvPr id="21" name="Picture Placeholder 20">
            <a:extLst>
              <a:ext uri="{FF2B5EF4-FFF2-40B4-BE49-F238E27FC236}">
                <a16:creationId xmlns:a16="http://schemas.microsoft.com/office/drawing/2014/main" id="{038A040F-4F7B-F84A-B066-CAFAD710ECF9}"/>
              </a:ext>
            </a:extLst>
          </p:cNvPr>
          <p:cNvSpPr>
            <a:spLocks noGrp="1"/>
          </p:cNvSpPr>
          <p:nvPr>
            <p:ph type="pic" sz="quarter" idx="12"/>
          </p:nvPr>
        </p:nvSpPr>
        <p:spPr/>
      </p:sp>
    </p:spTree>
    <p:extLst>
      <p:ext uri="{BB962C8B-B14F-4D97-AF65-F5344CB8AC3E}">
        <p14:creationId xmlns:p14="http://schemas.microsoft.com/office/powerpoint/2010/main" val="13900446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D7DCDA2-E38B-B441-8DA6-8C05442CD0CC}"/>
              </a:ext>
            </a:extLst>
          </p:cNvPr>
          <p:cNvSpPr txBox="1"/>
          <p:nvPr/>
        </p:nvSpPr>
        <p:spPr>
          <a:xfrm>
            <a:off x="7555009" y="3955436"/>
            <a:ext cx="3655168" cy="1200329"/>
          </a:xfrm>
          <a:prstGeom prst="rect">
            <a:avLst/>
          </a:prstGeom>
          <a:noFill/>
        </p:spPr>
        <p:txBody>
          <a:bodyPr wrap="none" rtlCol="0">
            <a:spAutoFit/>
          </a:bodyPr>
          <a:lstStyle>
            <a:defPPr>
              <a:defRPr lang="en-US"/>
            </a:defPPr>
            <a:lvl1pPr>
              <a:defRPr sz="72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a:t>Timeline</a:t>
            </a:r>
          </a:p>
        </p:txBody>
      </p:sp>
      <p:sp>
        <p:nvSpPr>
          <p:cNvPr id="3" name="TextBox 2">
            <a:extLst>
              <a:ext uri="{FF2B5EF4-FFF2-40B4-BE49-F238E27FC236}">
                <a16:creationId xmlns:a16="http://schemas.microsoft.com/office/drawing/2014/main" id="{CEEEFA4E-9701-0E4A-9755-F3E8EE8DF81B}"/>
              </a:ext>
            </a:extLst>
          </p:cNvPr>
          <p:cNvSpPr txBox="1"/>
          <p:nvPr/>
        </p:nvSpPr>
        <p:spPr>
          <a:xfrm>
            <a:off x="7555009" y="5155765"/>
            <a:ext cx="1983235" cy="338554"/>
          </a:xfrm>
          <a:prstGeom prst="rect">
            <a:avLst/>
          </a:prstGeom>
          <a:noFill/>
        </p:spPr>
        <p:txBody>
          <a:bodyPr wrap="none" rtlCol="0">
            <a:spAutoFit/>
          </a:bodyPr>
          <a:lstStyle/>
          <a:p>
            <a:r>
              <a:rPr lang="en-US" sz="1600">
                <a:latin typeface="Poppins Medium" pitchFamily="2" charset="77"/>
                <a:cs typeface="Poppins Medium" pitchFamily="2" charset="77"/>
              </a:rPr>
              <a:t>Project Roadmap</a:t>
            </a:r>
          </a:p>
        </p:txBody>
      </p:sp>
      <p:sp>
        <p:nvSpPr>
          <p:cNvPr id="4" name="Rectangle 3">
            <a:extLst>
              <a:ext uri="{FF2B5EF4-FFF2-40B4-BE49-F238E27FC236}">
                <a16:creationId xmlns:a16="http://schemas.microsoft.com/office/drawing/2014/main" id="{5F4B9FFD-0543-604B-A762-9CFDCF7BE054}"/>
              </a:ext>
            </a:extLst>
          </p:cNvPr>
          <p:cNvSpPr/>
          <p:nvPr/>
        </p:nvSpPr>
        <p:spPr>
          <a:xfrm>
            <a:off x="981824" y="949124"/>
            <a:ext cx="5845215" cy="59088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B67533FD-97D3-0B44-8A1B-5CAE891AA83A}"/>
              </a:ext>
            </a:extLst>
          </p:cNvPr>
          <p:cNvCxnSpPr>
            <a:cxnSpLocks/>
          </p:cNvCxnSpPr>
          <p:nvPr/>
        </p:nvCxnSpPr>
        <p:spPr>
          <a:xfrm>
            <a:off x="509286" y="949124"/>
            <a:ext cx="0" cy="2095018"/>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C938F32E-86D4-6E41-B541-8497507A8B2B}"/>
              </a:ext>
            </a:extLst>
          </p:cNvPr>
          <p:cNvSpPr txBox="1"/>
          <p:nvPr/>
        </p:nvSpPr>
        <p:spPr>
          <a:xfrm>
            <a:off x="364855" y="3316808"/>
            <a:ext cx="288862" cy="307777"/>
          </a:xfrm>
          <a:prstGeom prst="rect">
            <a:avLst/>
          </a:prstGeom>
          <a:noFill/>
        </p:spPr>
        <p:txBody>
          <a:bodyPr wrap="none" rtlCol="0">
            <a:spAutoFit/>
          </a:bodyPr>
          <a:lstStyle/>
          <a:p>
            <a:fld id="{3CCBD311-5EE4-AC4D-BC32-488099E25EFE}" type="slidenum">
              <a:rPr lang="en-US" sz="1400">
                <a:solidFill>
                  <a:schemeClr val="tx2">
                    <a:lumMod val="60000"/>
                    <a:lumOff val="40000"/>
                  </a:schemeClr>
                </a:solidFill>
                <a:latin typeface="Poppins Medium" pitchFamily="2" charset="77"/>
                <a:cs typeface="Poppins Medium" pitchFamily="2" charset="77"/>
              </a:rPr>
              <a:t>25</a:t>
            </a:fld>
            <a:endParaRPr lang="en-US" sz="1400">
              <a:solidFill>
                <a:schemeClr val="tx2">
                  <a:lumMod val="60000"/>
                  <a:lumOff val="40000"/>
                </a:schemeClr>
              </a:solidFill>
              <a:latin typeface="Poppins Medium" pitchFamily="2" charset="77"/>
              <a:cs typeface="Poppins Medium" pitchFamily="2" charset="77"/>
            </a:endParaRPr>
          </a:p>
        </p:txBody>
      </p:sp>
      <p:sp>
        <p:nvSpPr>
          <p:cNvPr id="8" name="TextBox 7">
            <a:extLst>
              <a:ext uri="{FF2B5EF4-FFF2-40B4-BE49-F238E27FC236}">
                <a16:creationId xmlns:a16="http://schemas.microsoft.com/office/drawing/2014/main" id="{70980199-A084-574C-A521-454517BC5F97}"/>
              </a:ext>
            </a:extLst>
          </p:cNvPr>
          <p:cNvSpPr txBox="1"/>
          <p:nvPr/>
        </p:nvSpPr>
        <p:spPr>
          <a:xfrm>
            <a:off x="2049719" y="1550346"/>
            <a:ext cx="696024" cy="338554"/>
          </a:xfrm>
          <a:prstGeom prst="rect">
            <a:avLst/>
          </a:prstGeom>
          <a:noFill/>
        </p:spPr>
        <p:txBody>
          <a:bodyPr wrap="none" rtlCol="0">
            <a:spAutoFit/>
          </a:bodyPr>
          <a:lstStyle/>
          <a:p>
            <a:r>
              <a:rPr lang="en-US" sz="1600" b="1">
                <a:solidFill>
                  <a:schemeClr val="bg1"/>
                </a:solidFill>
                <a:latin typeface="Source Sans Pro SemiBold" panose="020B0503030403020204" pitchFamily="34" charset="0"/>
                <a:ea typeface="Source Sans Pro SemiBold" panose="020B0503030403020204" pitchFamily="34" charset="0"/>
                <a:cs typeface="Poppins ExtraBold" pitchFamily="2" charset="77"/>
              </a:rPr>
              <a:t>Simpl</a:t>
            </a:r>
          </a:p>
        </p:txBody>
      </p:sp>
      <p:sp>
        <p:nvSpPr>
          <p:cNvPr id="9" name="Freeform 8">
            <a:extLst>
              <a:ext uri="{FF2B5EF4-FFF2-40B4-BE49-F238E27FC236}">
                <a16:creationId xmlns:a16="http://schemas.microsoft.com/office/drawing/2014/main" id="{A8232F36-A085-4945-BBA0-E784B8E635A8}"/>
              </a:ext>
            </a:extLst>
          </p:cNvPr>
          <p:cNvSpPr/>
          <p:nvPr/>
        </p:nvSpPr>
        <p:spPr>
          <a:xfrm>
            <a:off x="1662932" y="1565735"/>
            <a:ext cx="307777" cy="307777"/>
          </a:xfrm>
          <a:custGeom>
            <a:avLst/>
            <a:gdLst>
              <a:gd name="connsiteX0" fmla="*/ 1061075 w 4876800"/>
              <a:gd name="connsiteY0" fmla="*/ 2295525 h 4876800"/>
              <a:gd name="connsiteX1" fmla="*/ 3815724 w 4876800"/>
              <a:gd name="connsiteY1" fmla="*/ 2295525 h 4876800"/>
              <a:gd name="connsiteX2" fmla="*/ 3958590 w 4876800"/>
              <a:gd name="connsiteY2" fmla="*/ 2438400 h 4876800"/>
              <a:gd name="connsiteX3" fmla="*/ 3815715 w 4876800"/>
              <a:gd name="connsiteY3" fmla="*/ 2581275 h 4876800"/>
              <a:gd name="connsiteX4" fmla="*/ 1061075 w 4876800"/>
              <a:gd name="connsiteY4" fmla="*/ 2581275 h 4876800"/>
              <a:gd name="connsiteX5" fmla="*/ 918200 w 4876800"/>
              <a:gd name="connsiteY5" fmla="*/ 2438400 h 4876800"/>
              <a:gd name="connsiteX6" fmla="*/ 1061075 w 4876800"/>
              <a:gd name="connsiteY6" fmla="*/ 2295525 h 4876800"/>
              <a:gd name="connsiteX7" fmla="*/ 908047 w 4876800"/>
              <a:gd name="connsiteY7" fmla="*/ 285750 h 4876800"/>
              <a:gd name="connsiteX8" fmla="*/ 285750 w 4876800"/>
              <a:gd name="connsiteY8" fmla="*/ 908056 h 4876800"/>
              <a:gd name="connsiteX9" fmla="*/ 285750 w 4876800"/>
              <a:gd name="connsiteY9" fmla="*/ 3968753 h 4876800"/>
              <a:gd name="connsiteX10" fmla="*/ 908047 w 4876800"/>
              <a:gd name="connsiteY10" fmla="*/ 4591050 h 4876800"/>
              <a:gd name="connsiteX11" fmla="*/ 3968753 w 4876800"/>
              <a:gd name="connsiteY11" fmla="*/ 4591050 h 4876800"/>
              <a:gd name="connsiteX12" fmla="*/ 4591050 w 4876800"/>
              <a:gd name="connsiteY12" fmla="*/ 3968753 h 4876800"/>
              <a:gd name="connsiteX13" fmla="*/ 4591050 w 4876800"/>
              <a:gd name="connsiteY13" fmla="*/ 908056 h 4876800"/>
              <a:gd name="connsiteX14" fmla="*/ 3968753 w 4876800"/>
              <a:gd name="connsiteY14" fmla="*/ 285750 h 4876800"/>
              <a:gd name="connsiteX15" fmla="*/ 908047 w 4876800"/>
              <a:gd name="connsiteY15" fmla="*/ 0 h 4876800"/>
              <a:gd name="connsiteX16" fmla="*/ 3968753 w 4876800"/>
              <a:gd name="connsiteY16" fmla="*/ 0 h 4876800"/>
              <a:gd name="connsiteX17" fmla="*/ 4876800 w 4876800"/>
              <a:gd name="connsiteY17" fmla="*/ 908056 h 4876800"/>
              <a:gd name="connsiteX18" fmla="*/ 4876800 w 4876800"/>
              <a:gd name="connsiteY18" fmla="*/ 3968753 h 4876800"/>
              <a:gd name="connsiteX19" fmla="*/ 3968753 w 4876800"/>
              <a:gd name="connsiteY19" fmla="*/ 4876800 h 4876800"/>
              <a:gd name="connsiteX20" fmla="*/ 908047 w 4876800"/>
              <a:gd name="connsiteY20" fmla="*/ 4876800 h 4876800"/>
              <a:gd name="connsiteX21" fmla="*/ 0 w 4876800"/>
              <a:gd name="connsiteY21" fmla="*/ 3968753 h 4876800"/>
              <a:gd name="connsiteX22" fmla="*/ 0 w 4876800"/>
              <a:gd name="connsiteY22" fmla="*/ 908056 h 4876800"/>
              <a:gd name="connsiteX23" fmla="*/ 908047 w 4876800"/>
              <a:gd name="connsiteY23"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76800" h="4876800">
                <a:moveTo>
                  <a:pt x="1061075" y="2295525"/>
                </a:moveTo>
                <a:lnTo>
                  <a:pt x="3815724" y="2295525"/>
                </a:lnTo>
                <a:cubicBezTo>
                  <a:pt x="3894629" y="2295525"/>
                  <a:pt x="3958599" y="2359495"/>
                  <a:pt x="3958590" y="2438400"/>
                </a:cubicBezTo>
                <a:cubicBezTo>
                  <a:pt x="3958590" y="2517305"/>
                  <a:pt x="3894620" y="2581275"/>
                  <a:pt x="3815715" y="2581275"/>
                </a:cubicBezTo>
                <a:lnTo>
                  <a:pt x="1061075" y="2581275"/>
                </a:lnTo>
                <a:cubicBezTo>
                  <a:pt x="982170" y="2581275"/>
                  <a:pt x="918200" y="2517305"/>
                  <a:pt x="918200" y="2438400"/>
                </a:cubicBezTo>
                <a:cubicBezTo>
                  <a:pt x="918200" y="2359495"/>
                  <a:pt x="982170" y="2295525"/>
                  <a:pt x="1061075" y="2295525"/>
                </a:cubicBezTo>
                <a:close/>
                <a:moveTo>
                  <a:pt x="908047" y="285750"/>
                </a:moveTo>
                <a:cubicBezTo>
                  <a:pt x="564909" y="285750"/>
                  <a:pt x="285750" y="564918"/>
                  <a:pt x="285750" y="908056"/>
                </a:cubicBezTo>
                <a:lnTo>
                  <a:pt x="285750" y="3968753"/>
                </a:lnTo>
                <a:cubicBezTo>
                  <a:pt x="285750" y="4311882"/>
                  <a:pt x="564909" y="4591050"/>
                  <a:pt x="908047" y="4591050"/>
                </a:cubicBezTo>
                <a:lnTo>
                  <a:pt x="3968753" y="4591050"/>
                </a:lnTo>
                <a:cubicBezTo>
                  <a:pt x="4311891" y="4591050"/>
                  <a:pt x="4591050" y="4311882"/>
                  <a:pt x="4591050" y="3968753"/>
                </a:cubicBezTo>
                <a:lnTo>
                  <a:pt x="4591050" y="908056"/>
                </a:lnTo>
                <a:cubicBezTo>
                  <a:pt x="4591050" y="564918"/>
                  <a:pt x="4311891" y="285750"/>
                  <a:pt x="3968753" y="285750"/>
                </a:cubicBezTo>
                <a:close/>
                <a:moveTo>
                  <a:pt x="908047" y="0"/>
                </a:moveTo>
                <a:lnTo>
                  <a:pt x="3968753" y="0"/>
                </a:lnTo>
                <a:cubicBezTo>
                  <a:pt x="4469454" y="0"/>
                  <a:pt x="4876800" y="407356"/>
                  <a:pt x="4876800" y="908056"/>
                </a:cubicBezTo>
                <a:lnTo>
                  <a:pt x="4876800" y="3968753"/>
                </a:lnTo>
                <a:cubicBezTo>
                  <a:pt x="4876800" y="4469445"/>
                  <a:pt x="4469454" y="4876800"/>
                  <a:pt x="3968753" y="4876800"/>
                </a:cubicBezTo>
                <a:lnTo>
                  <a:pt x="908047" y="4876800"/>
                </a:lnTo>
                <a:cubicBezTo>
                  <a:pt x="407346" y="4876800"/>
                  <a:pt x="0" y="4469445"/>
                  <a:pt x="0" y="3968753"/>
                </a:cubicBezTo>
                <a:lnTo>
                  <a:pt x="0" y="908056"/>
                </a:lnTo>
                <a:cubicBezTo>
                  <a:pt x="0" y="407356"/>
                  <a:pt x="407346" y="0"/>
                  <a:pt x="908047" y="0"/>
                </a:cubicBezTo>
                <a:close/>
              </a:path>
            </a:pathLst>
          </a:custGeom>
          <a:solidFill>
            <a:schemeClr val="bg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33950229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09A16FF-7120-7D4A-9C75-1BA3F6E4B98E}"/>
              </a:ext>
            </a:extLst>
          </p:cNvPr>
          <p:cNvSpPr txBox="1"/>
          <p:nvPr/>
        </p:nvSpPr>
        <p:spPr>
          <a:xfrm>
            <a:off x="1174055" y="1355272"/>
            <a:ext cx="3376245" cy="2862322"/>
          </a:xfrm>
          <a:prstGeom prst="rect">
            <a:avLst/>
          </a:prstGeom>
          <a:noFill/>
        </p:spPr>
        <p:txBody>
          <a:bodyPr wrap="none" rtlCol="0">
            <a:spAutoFit/>
          </a:bodyPr>
          <a:lstStyle>
            <a:defPPr>
              <a:defRPr lang="en-US"/>
            </a:defPPr>
            <a:lvl1pPr algn="ctr">
              <a:defRPr sz="4400" b="1">
                <a:latin typeface="Source Sans Pro SemiBold" panose="020B0503030403020204" pitchFamily="34" charset="0"/>
                <a:ea typeface="Source Sans Pro SemiBold" panose="020B0503030403020204" pitchFamily="34" charset="0"/>
                <a:cs typeface="Poppins ExtraBold" pitchFamily="2" charset="77"/>
              </a:defRPr>
            </a:lvl1pPr>
          </a:lstStyle>
          <a:p>
            <a:pPr algn="l"/>
            <a:r>
              <a:rPr lang="en-US" sz="6000"/>
              <a:t>Project </a:t>
            </a:r>
          </a:p>
          <a:p>
            <a:pPr algn="l"/>
            <a:r>
              <a:rPr lang="en-US" sz="6000"/>
              <a:t>Roadmap</a:t>
            </a:r>
          </a:p>
          <a:p>
            <a:pPr algn="l"/>
            <a:r>
              <a:rPr lang="en-US" sz="6000"/>
              <a:t>Timeline</a:t>
            </a:r>
          </a:p>
        </p:txBody>
      </p:sp>
      <p:sp>
        <p:nvSpPr>
          <p:cNvPr id="3" name="TextBox 2">
            <a:extLst>
              <a:ext uri="{FF2B5EF4-FFF2-40B4-BE49-F238E27FC236}">
                <a16:creationId xmlns:a16="http://schemas.microsoft.com/office/drawing/2014/main" id="{69AD2668-3C95-3343-8B8A-9A0D1B236DFE}"/>
              </a:ext>
            </a:extLst>
          </p:cNvPr>
          <p:cNvSpPr txBox="1"/>
          <p:nvPr/>
        </p:nvSpPr>
        <p:spPr>
          <a:xfrm>
            <a:off x="1174055" y="1047495"/>
            <a:ext cx="1471878" cy="307777"/>
          </a:xfrm>
          <a:prstGeom prst="rect">
            <a:avLst/>
          </a:prstGeom>
          <a:noFill/>
        </p:spPr>
        <p:txBody>
          <a:bodyPr wrap="none" rtlCol="0">
            <a:spAutoFit/>
          </a:bodyPr>
          <a:lstStyle/>
          <a:p>
            <a:r>
              <a:rPr lang="en-US" sz="1400">
                <a:solidFill>
                  <a:schemeClr val="tx1">
                    <a:lumMod val="75000"/>
                    <a:lumOff val="25000"/>
                  </a:schemeClr>
                </a:solidFill>
                <a:latin typeface="Poppins Medium" pitchFamily="2" charset="77"/>
                <a:cs typeface="Poppins Medium" pitchFamily="2" charset="77"/>
              </a:rPr>
              <a:t>Your Text Here</a:t>
            </a:r>
          </a:p>
        </p:txBody>
      </p:sp>
      <p:sp>
        <p:nvSpPr>
          <p:cNvPr id="5" name="TextBox 4">
            <a:extLst>
              <a:ext uri="{FF2B5EF4-FFF2-40B4-BE49-F238E27FC236}">
                <a16:creationId xmlns:a16="http://schemas.microsoft.com/office/drawing/2014/main" id="{F3457AA2-62DF-134F-8D80-2C34A36CE7E9}"/>
              </a:ext>
            </a:extLst>
          </p:cNvPr>
          <p:cNvSpPr txBox="1"/>
          <p:nvPr/>
        </p:nvSpPr>
        <p:spPr>
          <a:xfrm>
            <a:off x="6692865" y="1047495"/>
            <a:ext cx="1146468" cy="369332"/>
          </a:xfrm>
          <a:prstGeom prst="rect">
            <a:avLst/>
          </a:prstGeom>
          <a:noFill/>
        </p:spPr>
        <p:txBody>
          <a:bodyPr wrap="none" rtlCol="0">
            <a:spAutoFit/>
          </a:bodyPr>
          <a:lstStyle/>
          <a:p>
            <a:r>
              <a:rPr lang="en-US">
                <a:solidFill>
                  <a:schemeClr val="accent2"/>
                </a:solidFill>
                <a:latin typeface="Poppins Medium" pitchFamily="2" charset="77"/>
                <a:cs typeface="Poppins Medium" pitchFamily="2" charset="77"/>
              </a:rPr>
              <a:t>Ideation</a:t>
            </a:r>
          </a:p>
        </p:txBody>
      </p:sp>
      <p:sp>
        <p:nvSpPr>
          <p:cNvPr id="6" name="TextBox 5">
            <a:extLst>
              <a:ext uri="{FF2B5EF4-FFF2-40B4-BE49-F238E27FC236}">
                <a16:creationId xmlns:a16="http://schemas.microsoft.com/office/drawing/2014/main" id="{6E2A99E9-3F9E-7B40-AC22-F616F915D28F}"/>
              </a:ext>
            </a:extLst>
          </p:cNvPr>
          <p:cNvSpPr txBox="1"/>
          <p:nvPr/>
        </p:nvSpPr>
        <p:spPr>
          <a:xfrm>
            <a:off x="6692865" y="1423833"/>
            <a:ext cx="3259093" cy="623248"/>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t>Lorem ipsum dolor sit amet, consectetur adipiscing elit, sed do eiusmod tempor</a:t>
            </a:r>
          </a:p>
        </p:txBody>
      </p:sp>
      <p:sp>
        <p:nvSpPr>
          <p:cNvPr id="20" name="TextBox 19">
            <a:extLst>
              <a:ext uri="{FF2B5EF4-FFF2-40B4-BE49-F238E27FC236}">
                <a16:creationId xmlns:a16="http://schemas.microsoft.com/office/drawing/2014/main" id="{CD24A783-908B-0B41-A310-4F22CB1E3439}"/>
              </a:ext>
            </a:extLst>
          </p:cNvPr>
          <p:cNvSpPr txBox="1"/>
          <p:nvPr/>
        </p:nvSpPr>
        <p:spPr>
          <a:xfrm>
            <a:off x="10682489" y="1109050"/>
            <a:ext cx="514885" cy="276999"/>
          </a:xfrm>
          <a:prstGeom prst="rect">
            <a:avLst/>
          </a:prstGeom>
          <a:noFill/>
        </p:spPr>
        <p:txBody>
          <a:bodyPr wrap="none" rtlCol="0">
            <a:spAutoFit/>
          </a:bodyPr>
          <a:lstStyle/>
          <a:p>
            <a:r>
              <a:rPr lang="en-US" sz="1200">
                <a:latin typeface="Poppins Medium" pitchFamily="2" charset="77"/>
                <a:cs typeface="Poppins Medium" pitchFamily="2" charset="77"/>
              </a:rPr>
              <a:t>2021</a:t>
            </a:r>
          </a:p>
        </p:txBody>
      </p:sp>
      <p:cxnSp>
        <p:nvCxnSpPr>
          <p:cNvPr id="8" name="Straight Connector 7">
            <a:extLst>
              <a:ext uri="{FF2B5EF4-FFF2-40B4-BE49-F238E27FC236}">
                <a16:creationId xmlns:a16="http://schemas.microsoft.com/office/drawing/2014/main" id="{CABEC328-0099-7B47-BE48-426E53674030}"/>
              </a:ext>
            </a:extLst>
          </p:cNvPr>
          <p:cNvCxnSpPr/>
          <p:nvPr/>
        </p:nvCxnSpPr>
        <p:spPr>
          <a:xfrm>
            <a:off x="6692865" y="2396218"/>
            <a:ext cx="4514127"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D0C75817-0B22-5040-87CC-F7AC9DD38969}"/>
              </a:ext>
            </a:extLst>
          </p:cNvPr>
          <p:cNvSpPr txBox="1"/>
          <p:nvPr/>
        </p:nvSpPr>
        <p:spPr>
          <a:xfrm>
            <a:off x="6692865" y="2758502"/>
            <a:ext cx="1747594" cy="369332"/>
          </a:xfrm>
          <a:prstGeom prst="rect">
            <a:avLst/>
          </a:prstGeom>
          <a:noFill/>
        </p:spPr>
        <p:txBody>
          <a:bodyPr wrap="none" rtlCol="0">
            <a:spAutoFit/>
          </a:bodyPr>
          <a:lstStyle/>
          <a:p>
            <a:r>
              <a:rPr lang="en-US">
                <a:solidFill>
                  <a:schemeClr val="accent3"/>
                </a:solidFill>
                <a:latin typeface="Poppins Medium" pitchFamily="2" charset="77"/>
                <a:cs typeface="Poppins Medium" pitchFamily="2" charset="77"/>
              </a:rPr>
              <a:t>Brainstorning</a:t>
            </a:r>
          </a:p>
        </p:txBody>
      </p:sp>
      <p:sp>
        <p:nvSpPr>
          <p:cNvPr id="24" name="TextBox 23">
            <a:extLst>
              <a:ext uri="{FF2B5EF4-FFF2-40B4-BE49-F238E27FC236}">
                <a16:creationId xmlns:a16="http://schemas.microsoft.com/office/drawing/2014/main" id="{F588A9D8-55C5-484B-8824-13A362EE0325}"/>
              </a:ext>
            </a:extLst>
          </p:cNvPr>
          <p:cNvSpPr txBox="1"/>
          <p:nvPr/>
        </p:nvSpPr>
        <p:spPr>
          <a:xfrm>
            <a:off x="6692865" y="3134840"/>
            <a:ext cx="3259093" cy="623248"/>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t>Lorem ipsum dolor sit amet, consectetur adipiscing elit, sed do eiusmod tempor</a:t>
            </a:r>
          </a:p>
        </p:txBody>
      </p:sp>
      <p:sp>
        <p:nvSpPr>
          <p:cNvPr id="25" name="TextBox 24">
            <a:extLst>
              <a:ext uri="{FF2B5EF4-FFF2-40B4-BE49-F238E27FC236}">
                <a16:creationId xmlns:a16="http://schemas.microsoft.com/office/drawing/2014/main" id="{A0BE2812-E84E-7D44-96FF-D4BC6F398FCE}"/>
              </a:ext>
            </a:extLst>
          </p:cNvPr>
          <p:cNvSpPr txBox="1"/>
          <p:nvPr/>
        </p:nvSpPr>
        <p:spPr>
          <a:xfrm>
            <a:off x="10682489" y="2820057"/>
            <a:ext cx="559769" cy="276999"/>
          </a:xfrm>
          <a:prstGeom prst="rect">
            <a:avLst/>
          </a:prstGeom>
          <a:noFill/>
        </p:spPr>
        <p:txBody>
          <a:bodyPr wrap="none" rtlCol="0">
            <a:spAutoFit/>
          </a:bodyPr>
          <a:lstStyle/>
          <a:p>
            <a:r>
              <a:rPr lang="en-US" sz="1200">
                <a:latin typeface="Poppins Medium" pitchFamily="2" charset="77"/>
                <a:cs typeface="Poppins Medium" pitchFamily="2" charset="77"/>
              </a:rPr>
              <a:t>2020</a:t>
            </a:r>
          </a:p>
        </p:txBody>
      </p:sp>
      <p:cxnSp>
        <p:nvCxnSpPr>
          <p:cNvPr id="26" name="Straight Connector 25">
            <a:extLst>
              <a:ext uri="{FF2B5EF4-FFF2-40B4-BE49-F238E27FC236}">
                <a16:creationId xmlns:a16="http://schemas.microsoft.com/office/drawing/2014/main" id="{9D49D093-67B4-D940-BCF8-C735EB51648E}"/>
              </a:ext>
            </a:extLst>
          </p:cNvPr>
          <p:cNvCxnSpPr/>
          <p:nvPr/>
        </p:nvCxnSpPr>
        <p:spPr>
          <a:xfrm>
            <a:off x="6692865" y="4107225"/>
            <a:ext cx="4514127"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6F43B7A7-B45C-0D4F-A8FF-8F2867C8BDEC}"/>
              </a:ext>
            </a:extLst>
          </p:cNvPr>
          <p:cNvSpPr txBox="1"/>
          <p:nvPr/>
        </p:nvSpPr>
        <p:spPr>
          <a:xfrm>
            <a:off x="6692865" y="4461782"/>
            <a:ext cx="2359941" cy="369332"/>
          </a:xfrm>
          <a:prstGeom prst="rect">
            <a:avLst/>
          </a:prstGeom>
          <a:noFill/>
        </p:spPr>
        <p:txBody>
          <a:bodyPr wrap="none" rtlCol="0">
            <a:spAutoFit/>
          </a:bodyPr>
          <a:lstStyle/>
          <a:p>
            <a:r>
              <a:rPr lang="en-US">
                <a:solidFill>
                  <a:schemeClr val="accent2">
                    <a:lumMod val="60000"/>
                    <a:lumOff val="40000"/>
                  </a:schemeClr>
                </a:solidFill>
                <a:latin typeface="Poppins Medium" pitchFamily="2" charset="77"/>
                <a:cs typeface="Poppins Medium" pitchFamily="2" charset="77"/>
              </a:rPr>
              <a:t>Launching Product</a:t>
            </a:r>
          </a:p>
        </p:txBody>
      </p:sp>
      <p:sp>
        <p:nvSpPr>
          <p:cNvPr id="28" name="TextBox 27">
            <a:extLst>
              <a:ext uri="{FF2B5EF4-FFF2-40B4-BE49-F238E27FC236}">
                <a16:creationId xmlns:a16="http://schemas.microsoft.com/office/drawing/2014/main" id="{F05B2EBF-B873-B149-9749-78578EBAC92C}"/>
              </a:ext>
            </a:extLst>
          </p:cNvPr>
          <p:cNvSpPr txBox="1"/>
          <p:nvPr/>
        </p:nvSpPr>
        <p:spPr>
          <a:xfrm>
            <a:off x="6692865" y="4838120"/>
            <a:ext cx="3259093" cy="623248"/>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t>Lorem ipsum dolor sit amet, consectetur adipiscing elit, sed do eiusmod tempor</a:t>
            </a:r>
          </a:p>
        </p:txBody>
      </p:sp>
      <p:sp>
        <p:nvSpPr>
          <p:cNvPr id="29" name="TextBox 28">
            <a:extLst>
              <a:ext uri="{FF2B5EF4-FFF2-40B4-BE49-F238E27FC236}">
                <a16:creationId xmlns:a16="http://schemas.microsoft.com/office/drawing/2014/main" id="{0CF96F43-04F8-6048-A11F-5DFA0947F35D}"/>
              </a:ext>
            </a:extLst>
          </p:cNvPr>
          <p:cNvSpPr txBox="1"/>
          <p:nvPr/>
        </p:nvSpPr>
        <p:spPr>
          <a:xfrm>
            <a:off x="10682489" y="4523337"/>
            <a:ext cx="514885" cy="276999"/>
          </a:xfrm>
          <a:prstGeom prst="rect">
            <a:avLst/>
          </a:prstGeom>
          <a:noFill/>
        </p:spPr>
        <p:txBody>
          <a:bodyPr wrap="none" rtlCol="0">
            <a:spAutoFit/>
          </a:bodyPr>
          <a:lstStyle/>
          <a:p>
            <a:r>
              <a:rPr lang="en-US" sz="1200">
                <a:latin typeface="Poppins Medium" pitchFamily="2" charset="77"/>
                <a:cs typeface="Poppins Medium" pitchFamily="2" charset="77"/>
              </a:rPr>
              <a:t>2021</a:t>
            </a:r>
          </a:p>
        </p:txBody>
      </p:sp>
      <p:cxnSp>
        <p:nvCxnSpPr>
          <p:cNvPr id="30" name="Straight Connector 29">
            <a:extLst>
              <a:ext uri="{FF2B5EF4-FFF2-40B4-BE49-F238E27FC236}">
                <a16:creationId xmlns:a16="http://schemas.microsoft.com/office/drawing/2014/main" id="{618B8F1B-250B-D949-BF75-EED7FEDAACE8}"/>
              </a:ext>
            </a:extLst>
          </p:cNvPr>
          <p:cNvCxnSpPr/>
          <p:nvPr/>
        </p:nvCxnSpPr>
        <p:spPr>
          <a:xfrm>
            <a:off x="6692865" y="5810505"/>
            <a:ext cx="4514127"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4046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B4F308EC-BBD1-AD46-815A-6A513646B43A}"/>
              </a:ext>
            </a:extLst>
          </p:cNvPr>
          <p:cNvSpPr txBox="1"/>
          <p:nvPr/>
        </p:nvSpPr>
        <p:spPr>
          <a:xfrm>
            <a:off x="1067597" y="4426340"/>
            <a:ext cx="1040670" cy="338554"/>
          </a:xfrm>
          <a:prstGeom prst="rect">
            <a:avLst/>
          </a:prstGeom>
          <a:noFill/>
        </p:spPr>
        <p:txBody>
          <a:bodyPr wrap="none" rtlCol="0">
            <a:spAutoFit/>
          </a:bodyPr>
          <a:lstStyle/>
          <a:p>
            <a:r>
              <a:rPr lang="en-US" sz="1600">
                <a:solidFill>
                  <a:schemeClr val="accent2"/>
                </a:solidFill>
                <a:latin typeface="Poppins Medium" pitchFamily="2" charset="77"/>
                <a:cs typeface="Poppins Medium" pitchFamily="2" charset="77"/>
              </a:rPr>
              <a:t>Ideation</a:t>
            </a:r>
          </a:p>
        </p:txBody>
      </p:sp>
      <p:sp>
        <p:nvSpPr>
          <p:cNvPr id="21" name="TextBox 20">
            <a:extLst>
              <a:ext uri="{FF2B5EF4-FFF2-40B4-BE49-F238E27FC236}">
                <a16:creationId xmlns:a16="http://schemas.microsoft.com/office/drawing/2014/main" id="{349D9563-7EB6-6447-983A-26C1CF68CD20}"/>
              </a:ext>
            </a:extLst>
          </p:cNvPr>
          <p:cNvSpPr txBox="1"/>
          <p:nvPr/>
        </p:nvSpPr>
        <p:spPr>
          <a:xfrm>
            <a:off x="1067596" y="4922086"/>
            <a:ext cx="2551017" cy="900246"/>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t>Lorem ipsum dolor sit amet, consectetur adipiscing elit, sed do eiusmod tempor</a:t>
            </a:r>
          </a:p>
        </p:txBody>
      </p:sp>
      <p:sp>
        <p:nvSpPr>
          <p:cNvPr id="26" name="TextBox 25">
            <a:extLst>
              <a:ext uri="{FF2B5EF4-FFF2-40B4-BE49-F238E27FC236}">
                <a16:creationId xmlns:a16="http://schemas.microsoft.com/office/drawing/2014/main" id="{DDCE406A-47AD-3746-BC83-8361E1D834F0}"/>
              </a:ext>
            </a:extLst>
          </p:cNvPr>
          <p:cNvSpPr txBox="1"/>
          <p:nvPr/>
        </p:nvSpPr>
        <p:spPr>
          <a:xfrm>
            <a:off x="1067597" y="4149341"/>
            <a:ext cx="514885" cy="276999"/>
          </a:xfrm>
          <a:prstGeom prst="rect">
            <a:avLst/>
          </a:prstGeom>
          <a:noFill/>
        </p:spPr>
        <p:txBody>
          <a:bodyPr wrap="none" rtlCol="0">
            <a:spAutoFit/>
          </a:bodyPr>
          <a:lstStyle/>
          <a:p>
            <a:r>
              <a:rPr lang="en-US" sz="1200">
                <a:latin typeface="Poppins Medium" pitchFamily="2" charset="77"/>
                <a:cs typeface="Poppins Medium" pitchFamily="2" charset="77"/>
              </a:rPr>
              <a:t>2021</a:t>
            </a:r>
          </a:p>
        </p:txBody>
      </p:sp>
      <p:sp>
        <p:nvSpPr>
          <p:cNvPr id="22" name="TextBox 21">
            <a:extLst>
              <a:ext uri="{FF2B5EF4-FFF2-40B4-BE49-F238E27FC236}">
                <a16:creationId xmlns:a16="http://schemas.microsoft.com/office/drawing/2014/main" id="{0312839D-0816-D743-BA35-DFF33A0C4BDE}"/>
              </a:ext>
            </a:extLst>
          </p:cNvPr>
          <p:cNvSpPr txBox="1"/>
          <p:nvPr/>
        </p:nvSpPr>
        <p:spPr>
          <a:xfrm>
            <a:off x="4820492" y="4426340"/>
            <a:ext cx="1535998" cy="338554"/>
          </a:xfrm>
          <a:prstGeom prst="rect">
            <a:avLst/>
          </a:prstGeom>
          <a:noFill/>
        </p:spPr>
        <p:txBody>
          <a:bodyPr wrap="none" rtlCol="0">
            <a:spAutoFit/>
          </a:bodyPr>
          <a:lstStyle/>
          <a:p>
            <a:r>
              <a:rPr lang="en-US" sz="1600">
                <a:solidFill>
                  <a:schemeClr val="accent3"/>
                </a:solidFill>
                <a:latin typeface="Poppins Medium" pitchFamily="2" charset="77"/>
                <a:cs typeface="Poppins Medium" pitchFamily="2" charset="77"/>
              </a:rPr>
              <a:t>Build a Team</a:t>
            </a:r>
          </a:p>
        </p:txBody>
      </p:sp>
      <p:sp>
        <p:nvSpPr>
          <p:cNvPr id="23" name="TextBox 22">
            <a:extLst>
              <a:ext uri="{FF2B5EF4-FFF2-40B4-BE49-F238E27FC236}">
                <a16:creationId xmlns:a16="http://schemas.microsoft.com/office/drawing/2014/main" id="{EBD681BC-13FE-2045-A65F-EFC85A5CA1D5}"/>
              </a:ext>
            </a:extLst>
          </p:cNvPr>
          <p:cNvSpPr txBox="1"/>
          <p:nvPr/>
        </p:nvSpPr>
        <p:spPr>
          <a:xfrm>
            <a:off x="4820491" y="4922086"/>
            <a:ext cx="2551017" cy="900246"/>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t>Lorem ipsum dolor sit amet, consectetur adipiscing elit, sed do eiusmod tempor</a:t>
            </a:r>
          </a:p>
        </p:txBody>
      </p:sp>
      <p:sp>
        <p:nvSpPr>
          <p:cNvPr id="27" name="TextBox 26">
            <a:extLst>
              <a:ext uri="{FF2B5EF4-FFF2-40B4-BE49-F238E27FC236}">
                <a16:creationId xmlns:a16="http://schemas.microsoft.com/office/drawing/2014/main" id="{039EA031-E67B-B348-A1C5-1C19A57F87DB}"/>
              </a:ext>
            </a:extLst>
          </p:cNvPr>
          <p:cNvSpPr txBox="1"/>
          <p:nvPr/>
        </p:nvSpPr>
        <p:spPr>
          <a:xfrm>
            <a:off x="4820492" y="4149341"/>
            <a:ext cx="514885" cy="276999"/>
          </a:xfrm>
          <a:prstGeom prst="rect">
            <a:avLst/>
          </a:prstGeom>
          <a:noFill/>
        </p:spPr>
        <p:txBody>
          <a:bodyPr wrap="none" rtlCol="0">
            <a:spAutoFit/>
          </a:bodyPr>
          <a:lstStyle/>
          <a:p>
            <a:r>
              <a:rPr lang="en-US" sz="1200">
                <a:latin typeface="Poppins Medium" pitchFamily="2" charset="77"/>
                <a:cs typeface="Poppins Medium" pitchFamily="2" charset="77"/>
              </a:rPr>
              <a:t>2021</a:t>
            </a:r>
          </a:p>
        </p:txBody>
      </p:sp>
      <p:sp>
        <p:nvSpPr>
          <p:cNvPr id="24" name="TextBox 23">
            <a:extLst>
              <a:ext uri="{FF2B5EF4-FFF2-40B4-BE49-F238E27FC236}">
                <a16:creationId xmlns:a16="http://schemas.microsoft.com/office/drawing/2014/main" id="{DAD4A6B9-267D-0545-B929-E7F098AA2B4C}"/>
              </a:ext>
            </a:extLst>
          </p:cNvPr>
          <p:cNvSpPr txBox="1"/>
          <p:nvPr/>
        </p:nvSpPr>
        <p:spPr>
          <a:xfrm>
            <a:off x="8573387" y="4426340"/>
            <a:ext cx="1656223" cy="338554"/>
          </a:xfrm>
          <a:prstGeom prst="rect">
            <a:avLst/>
          </a:prstGeom>
          <a:noFill/>
        </p:spPr>
        <p:txBody>
          <a:bodyPr wrap="none" rtlCol="0">
            <a:spAutoFit/>
          </a:bodyPr>
          <a:lstStyle/>
          <a:p>
            <a:r>
              <a:rPr lang="en-US" sz="1600">
                <a:solidFill>
                  <a:schemeClr val="accent2">
                    <a:lumMod val="60000"/>
                    <a:lumOff val="40000"/>
                  </a:schemeClr>
                </a:solidFill>
                <a:latin typeface="Poppins Medium" pitchFamily="2" charset="77"/>
                <a:cs typeface="Poppins Medium" pitchFamily="2" charset="77"/>
              </a:rPr>
              <a:t>Brainstorming</a:t>
            </a:r>
          </a:p>
        </p:txBody>
      </p:sp>
      <p:sp>
        <p:nvSpPr>
          <p:cNvPr id="25" name="TextBox 24">
            <a:extLst>
              <a:ext uri="{FF2B5EF4-FFF2-40B4-BE49-F238E27FC236}">
                <a16:creationId xmlns:a16="http://schemas.microsoft.com/office/drawing/2014/main" id="{38575763-FC82-7B47-AA18-314668E1BEE3}"/>
              </a:ext>
            </a:extLst>
          </p:cNvPr>
          <p:cNvSpPr txBox="1"/>
          <p:nvPr/>
        </p:nvSpPr>
        <p:spPr>
          <a:xfrm>
            <a:off x="8573386" y="4922086"/>
            <a:ext cx="2551017" cy="900246"/>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t>Lorem ipsum dolor sit amet, consectetur adipiscing elit, sed do eiusmod tempor</a:t>
            </a:r>
          </a:p>
        </p:txBody>
      </p:sp>
      <p:sp>
        <p:nvSpPr>
          <p:cNvPr id="28" name="TextBox 27">
            <a:extLst>
              <a:ext uri="{FF2B5EF4-FFF2-40B4-BE49-F238E27FC236}">
                <a16:creationId xmlns:a16="http://schemas.microsoft.com/office/drawing/2014/main" id="{AE4FC4D9-BD27-944B-BF77-80425E74034C}"/>
              </a:ext>
            </a:extLst>
          </p:cNvPr>
          <p:cNvSpPr txBox="1"/>
          <p:nvPr/>
        </p:nvSpPr>
        <p:spPr>
          <a:xfrm>
            <a:off x="8573387" y="4149341"/>
            <a:ext cx="514885" cy="276999"/>
          </a:xfrm>
          <a:prstGeom prst="rect">
            <a:avLst/>
          </a:prstGeom>
          <a:noFill/>
        </p:spPr>
        <p:txBody>
          <a:bodyPr wrap="none" rtlCol="0">
            <a:spAutoFit/>
          </a:bodyPr>
          <a:lstStyle/>
          <a:p>
            <a:r>
              <a:rPr lang="en-US" sz="1200">
                <a:latin typeface="Poppins Medium" pitchFamily="2" charset="77"/>
                <a:cs typeface="Poppins Medium" pitchFamily="2" charset="77"/>
              </a:rPr>
              <a:t>2021</a:t>
            </a:r>
          </a:p>
        </p:txBody>
      </p:sp>
      <p:sp>
        <p:nvSpPr>
          <p:cNvPr id="2" name="TextBox 1">
            <a:extLst>
              <a:ext uri="{FF2B5EF4-FFF2-40B4-BE49-F238E27FC236}">
                <a16:creationId xmlns:a16="http://schemas.microsoft.com/office/drawing/2014/main" id="{C457FBAF-6FC9-6242-977B-80500D39DAB5}"/>
              </a:ext>
            </a:extLst>
          </p:cNvPr>
          <p:cNvSpPr txBox="1"/>
          <p:nvPr/>
        </p:nvSpPr>
        <p:spPr>
          <a:xfrm>
            <a:off x="1038165" y="1343445"/>
            <a:ext cx="3076483" cy="1015663"/>
          </a:xfrm>
          <a:prstGeom prst="rect">
            <a:avLst/>
          </a:prstGeom>
          <a:noFill/>
        </p:spPr>
        <p:txBody>
          <a:bodyPr wrap="none" rtlCol="0">
            <a:spAutoFit/>
          </a:bodyPr>
          <a:lstStyle>
            <a:defPPr>
              <a:defRPr lang="en-US"/>
            </a:defPPr>
            <a:lvl1pPr>
              <a:defRPr sz="60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a:t>Timeline</a:t>
            </a:r>
          </a:p>
        </p:txBody>
      </p:sp>
      <p:sp>
        <p:nvSpPr>
          <p:cNvPr id="3" name="TextBox 2">
            <a:extLst>
              <a:ext uri="{FF2B5EF4-FFF2-40B4-BE49-F238E27FC236}">
                <a16:creationId xmlns:a16="http://schemas.microsoft.com/office/drawing/2014/main" id="{CDF9D862-92FA-A742-A602-98CFC82B88D0}"/>
              </a:ext>
            </a:extLst>
          </p:cNvPr>
          <p:cNvSpPr txBox="1"/>
          <p:nvPr/>
        </p:nvSpPr>
        <p:spPr>
          <a:xfrm>
            <a:off x="1038165" y="1035668"/>
            <a:ext cx="1755609" cy="307777"/>
          </a:xfrm>
          <a:prstGeom prst="rect">
            <a:avLst/>
          </a:prstGeom>
          <a:noFill/>
        </p:spPr>
        <p:txBody>
          <a:bodyPr wrap="none" rtlCol="0">
            <a:spAutoFit/>
          </a:bodyPr>
          <a:lstStyle/>
          <a:p>
            <a:r>
              <a:rPr lang="en-US" sz="1400">
                <a:solidFill>
                  <a:schemeClr val="tx1">
                    <a:lumMod val="75000"/>
                    <a:lumOff val="25000"/>
                  </a:schemeClr>
                </a:solidFill>
                <a:latin typeface="Poppins Medium" pitchFamily="2" charset="77"/>
                <a:cs typeface="Poppins Medium" pitchFamily="2" charset="77"/>
              </a:rPr>
              <a:t>Project Roadmap</a:t>
            </a:r>
          </a:p>
        </p:txBody>
      </p:sp>
      <p:sp>
        <p:nvSpPr>
          <p:cNvPr id="4" name="TextBox 3">
            <a:extLst>
              <a:ext uri="{FF2B5EF4-FFF2-40B4-BE49-F238E27FC236}">
                <a16:creationId xmlns:a16="http://schemas.microsoft.com/office/drawing/2014/main" id="{E435CE0E-4606-0748-B26A-A28AD25E9CCB}"/>
              </a:ext>
            </a:extLst>
          </p:cNvPr>
          <p:cNvSpPr txBox="1"/>
          <p:nvPr/>
        </p:nvSpPr>
        <p:spPr>
          <a:xfrm>
            <a:off x="5189290" y="1035668"/>
            <a:ext cx="3265521" cy="1177245"/>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t>Sed ut perspiciatis unde omnis iste natus error sit voluptatem accusantium doloremque laudantium, totam rem aperiam,.</a:t>
            </a:r>
          </a:p>
        </p:txBody>
      </p:sp>
      <p:sp>
        <p:nvSpPr>
          <p:cNvPr id="17" name="TextBox 16">
            <a:extLst>
              <a:ext uri="{FF2B5EF4-FFF2-40B4-BE49-F238E27FC236}">
                <a16:creationId xmlns:a16="http://schemas.microsoft.com/office/drawing/2014/main" id="{F503236E-A0C8-B44D-928F-51B36BCA3122}"/>
              </a:ext>
            </a:extLst>
          </p:cNvPr>
          <p:cNvSpPr txBox="1"/>
          <p:nvPr/>
        </p:nvSpPr>
        <p:spPr>
          <a:xfrm>
            <a:off x="8801398" y="1035668"/>
            <a:ext cx="2352437" cy="1177245"/>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t>Eaque ipsa quae ab illo inventore veritatis et quasi architecto beatae vitae dicta.</a:t>
            </a:r>
          </a:p>
        </p:txBody>
      </p:sp>
      <p:sp>
        <p:nvSpPr>
          <p:cNvPr id="19" name="Donut 18">
            <a:extLst>
              <a:ext uri="{FF2B5EF4-FFF2-40B4-BE49-F238E27FC236}">
                <a16:creationId xmlns:a16="http://schemas.microsoft.com/office/drawing/2014/main" id="{D080D961-6ECB-4D4D-A6DA-D8278FC0BCA2}"/>
              </a:ext>
            </a:extLst>
          </p:cNvPr>
          <p:cNvSpPr/>
          <p:nvPr/>
        </p:nvSpPr>
        <p:spPr>
          <a:xfrm>
            <a:off x="1073196" y="3533788"/>
            <a:ext cx="276999" cy="276999"/>
          </a:xfrm>
          <a:prstGeom prst="donut">
            <a:avLst>
              <a:gd name="adj" fmla="val 11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Donut 28">
            <a:extLst>
              <a:ext uri="{FF2B5EF4-FFF2-40B4-BE49-F238E27FC236}">
                <a16:creationId xmlns:a16="http://schemas.microsoft.com/office/drawing/2014/main" id="{B2BDB696-0B8D-4846-8DC6-0168710472A5}"/>
              </a:ext>
            </a:extLst>
          </p:cNvPr>
          <p:cNvSpPr/>
          <p:nvPr/>
        </p:nvSpPr>
        <p:spPr>
          <a:xfrm>
            <a:off x="4820491" y="3533788"/>
            <a:ext cx="276999" cy="276999"/>
          </a:xfrm>
          <a:prstGeom prst="donut">
            <a:avLst>
              <a:gd name="adj" fmla="val 1190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Donut 29">
            <a:extLst>
              <a:ext uri="{FF2B5EF4-FFF2-40B4-BE49-F238E27FC236}">
                <a16:creationId xmlns:a16="http://schemas.microsoft.com/office/drawing/2014/main" id="{67BA1717-4106-1A43-9618-DDC975FEA8DB}"/>
              </a:ext>
            </a:extLst>
          </p:cNvPr>
          <p:cNvSpPr/>
          <p:nvPr/>
        </p:nvSpPr>
        <p:spPr>
          <a:xfrm>
            <a:off x="8567786" y="3533788"/>
            <a:ext cx="276999" cy="276999"/>
          </a:xfrm>
          <a:prstGeom prst="donut">
            <a:avLst>
              <a:gd name="adj" fmla="val 11902"/>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1" name="Straight Connector 30">
            <a:extLst>
              <a:ext uri="{FF2B5EF4-FFF2-40B4-BE49-F238E27FC236}">
                <a16:creationId xmlns:a16="http://schemas.microsoft.com/office/drawing/2014/main" id="{6FD07D5C-2740-7444-AD89-CCD37F2D4D49}"/>
              </a:ext>
            </a:extLst>
          </p:cNvPr>
          <p:cNvCxnSpPr>
            <a:cxnSpLocks/>
          </p:cNvCxnSpPr>
          <p:nvPr/>
        </p:nvCxnSpPr>
        <p:spPr>
          <a:xfrm>
            <a:off x="1303341" y="3659889"/>
            <a:ext cx="3500156"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0015D45-8D45-4A4A-9773-6380E014F634}"/>
              </a:ext>
            </a:extLst>
          </p:cNvPr>
          <p:cNvCxnSpPr>
            <a:cxnSpLocks/>
          </p:cNvCxnSpPr>
          <p:nvPr/>
        </p:nvCxnSpPr>
        <p:spPr>
          <a:xfrm>
            <a:off x="5076691" y="3659889"/>
            <a:ext cx="3500156"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3784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5FDA7A7-09A9-9446-86F1-372EEDE46D9F}"/>
              </a:ext>
            </a:extLst>
          </p:cNvPr>
          <p:cNvSpPr/>
          <p:nvPr/>
        </p:nvSpPr>
        <p:spPr>
          <a:xfrm>
            <a:off x="0" y="1"/>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B177F7BE-DA97-C94D-A94D-6D990F20EBE9}"/>
              </a:ext>
            </a:extLst>
          </p:cNvPr>
          <p:cNvSpPr txBox="1"/>
          <p:nvPr/>
        </p:nvSpPr>
        <p:spPr>
          <a:xfrm>
            <a:off x="1299089" y="1085341"/>
            <a:ext cx="4193777" cy="1754326"/>
          </a:xfrm>
          <a:prstGeom prst="rect">
            <a:avLst/>
          </a:prstGeom>
          <a:noFill/>
        </p:spPr>
        <p:txBody>
          <a:bodyPr wrap="none" rtlCol="0">
            <a:spAutoFit/>
          </a:bodyPr>
          <a:lstStyle>
            <a:defPPr>
              <a:defRPr lang="en-US"/>
            </a:defPPr>
            <a:lvl1pPr>
              <a:defRPr sz="60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sz="5400">
                <a:solidFill>
                  <a:schemeClr val="bg1"/>
                </a:solidFill>
              </a:rPr>
              <a:t>Meeting with </a:t>
            </a:r>
          </a:p>
          <a:p>
            <a:r>
              <a:rPr lang="en-US" sz="5400">
                <a:solidFill>
                  <a:schemeClr val="bg1"/>
                </a:solidFill>
              </a:rPr>
              <a:t>Shareholders</a:t>
            </a:r>
          </a:p>
        </p:txBody>
      </p:sp>
      <p:sp>
        <p:nvSpPr>
          <p:cNvPr id="3" name="TextBox 2">
            <a:extLst>
              <a:ext uri="{FF2B5EF4-FFF2-40B4-BE49-F238E27FC236}">
                <a16:creationId xmlns:a16="http://schemas.microsoft.com/office/drawing/2014/main" id="{CF6C774D-3C9D-5743-A1EF-EB83513387AD}"/>
              </a:ext>
            </a:extLst>
          </p:cNvPr>
          <p:cNvSpPr txBox="1"/>
          <p:nvPr/>
        </p:nvSpPr>
        <p:spPr>
          <a:xfrm>
            <a:off x="1303684" y="3147444"/>
            <a:ext cx="1359668" cy="307777"/>
          </a:xfrm>
          <a:prstGeom prst="rect">
            <a:avLst/>
          </a:prstGeom>
          <a:noFill/>
        </p:spPr>
        <p:txBody>
          <a:bodyPr wrap="none" rtlCol="0">
            <a:spAutoFit/>
          </a:bodyPr>
          <a:lstStyle/>
          <a:p>
            <a:r>
              <a:rPr lang="en-US" sz="1400">
                <a:solidFill>
                  <a:schemeClr val="bg1"/>
                </a:solidFill>
                <a:latin typeface="Poppins Medium" pitchFamily="2" charset="77"/>
                <a:cs typeface="Poppins Medium" pitchFamily="2" charset="77"/>
              </a:rPr>
              <a:t>08.00 – 10.00</a:t>
            </a:r>
          </a:p>
        </p:txBody>
      </p:sp>
      <p:sp>
        <p:nvSpPr>
          <p:cNvPr id="4" name="TextBox 3">
            <a:extLst>
              <a:ext uri="{FF2B5EF4-FFF2-40B4-BE49-F238E27FC236}">
                <a16:creationId xmlns:a16="http://schemas.microsoft.com/office/drawing/2014/main" id="{F82D832B-753C-5F4C-A537-5847CBDEAE60}"/>
              </a:ext>
            </a:extLst>
          </p:cNvPr>
          <p:cNvSpPr txBox="1"/>
          <p:nvPr/>
        </p:nvSpPr>
        <p:spPr>
          <a:xfrm>
            <a:off x="1299089" y="3576334"/>
            <a:ext cx="2957861" cy="307777"/>
          </a:xfrm>
          <a:prstGeom prst="rect">
            <a:avLst/>
          </a:prstGeom>
          <a:noFill/>
        </p:spPr>
        <p:txBody>
          <a:bodyPr wrap="none" rtlCol="0">
            <a:spAutoFit/>
          </a:bodyPr>
          <a:lstStyle>
            <a:defPPr>
              <a:defRPr lang="en-US"/>
            </a:defPPr>
            <a:lvl1pPr>
              <a:defRPr sz="1400">
                <a:solidFill>
                  <a:schemeClr val="tx1">
                    <a:lumMod val="75000"/>
                    <a:lumOff val="25000"/>
                  </a:schemeClr>
                </a:solidFill>
                <a:latin typeface="Poppins Medium" pitchFamily="2" charset="77"/>
                <a:cs typeface="Poppins Medium" pitchFamily="2" charset="77"/>
              </a:defRPr>
            </a:lvl1pPr>
          </a:lstStyle>
          <a:p>
            <a:r>
              <a:rPr lang="en-ID">
                <a:solidFill>
                  <a:schemeClr val="bg1"/>
                </a:solidFill>
              </a:rPr>
              <a:t>Plenary Hall, New Jersey 88776</a:t>
            </a:r>
          </a:p>
        </p:txBody>
      </p:sp>
      <p:sp>
        <p:nvSpPr>
          <p:cNvPr id="6" name="TextBox 5">
            <a:extLst>
              <a:ext uri="{FF2B5EF4-FFF2-40B4-BE49-F238E27FC236}">
                <a16:creationId xmlns:a16="http://schemas.microsoft.com/office/drawing/2014/main" id="{FE4CD265-40C1-B74C-81E1-A608569DF227}"/>
              </a:ext>
            </a:extLst>
          </p:cNvPr>
          <p:cNvSpPr txBox="1"/>
          <p:nvPr/>
        </p:nvSpPr>
        <p:spPr>
          <a:xfrm>
            <a:off x="1303685" y="4276095"/>
            <a:ext cx="4189182" cy="1496564"/>
          </a:xfrm>
          <a:prstGeom prst="rect">
            <a:avLst/>
          </a:prstGeom>
          <a:noFill/>
        </p:spPr>
        <p:txBody>
          <a:bodyPr wrap="square" rtlCol="0">
            <a:spAutoFit/>
          </a:bodyPr>
          <a:lstStyle>
            <a:defPPr>
              <a:defRPr lang="en-US"/>
            </a:defPPr>
            <a:lvl1pPr>
              <a:defRPr sz="1400">
                <a:solidFill>
                  <a:schemeClr val="tx1">
                    <a:lumMod val="75000"/>
                    <a:lumOff val="25000"/>
                  </a:schemeClr>
                </a:solidFill>
                <a:latin typeface="Poppins Medium" pitchFamily="2" charset="77"/>
                <a:cs typeface="Poppins Medium" pitchFamily="2" charset="77"/>
              </a:defRPr>
            </a:lvl1pPr>
          </a:lstStyle>
          <a:p>
            <a:r>
              <a:rPr lang="en-US" sz="1600" b="1">
                <a:solidFill>
                  <a:schemeClr val="bg1"/>
                </a:solidFill>
              </a:rPr>
              <a:t>Notes :</a:t>
            </a:r>
          </a:p>
          <a:p>
            <a:endParaRPr lang="en-US">
              <a:solidFill>
                <a:schemeClr val="bg1"/>
              </a:solidFill>
            </a:endParaRPr>
          </a:p>
          <a:p>
            <a:pPr>
              <a:lnSpc>
                <a:spcPct val="150000"/>
              </a:lnSpc>
            </a:pPr>
            <a:r>
              <a:rPr lang="en-ID">
                <a:solidFill>
                  <a:schemeClr val="bg1"/>
                </a:solidFill>
                <a:latin typeface="Poppins" pitchFamily="2" charset="77"/>
                <a:cs typeface="Poppins" pitchFamily="2" charset="77"/>
              </a:rPr>
              <a:t>Please bring a laptop and stationery. Eaque ipsa quae ab illo inventore veritatis et quasi architecto beatae vitae dicta.</a:t>
            </a:r>
          </a:p>
        </p:txBody>
      </p:sp>
      <p:sp>
        <p:nvSpPr>
          <p:cNvPr id="10" name="TextBox 9">
            <a:extLst>
              <a:ext uri="{FF2B5EF4-FFF2-40B4-BE49-F238E27FC236}">
                <a16:creationId xmlns:a16="http://schemas.microsoft.com/office/drawing/2014/main" id="{276868CC-0C61-F345-B860-686F75AB1013}"/>
              </a:ext>
            </a:extLst>
          </p:cNvPr>
          <p:cNvSpPr txBox="1"/>
          <p:nvPr/>
        </p:nvSpPr>
        <p:spPr>
          <a:xfrm>
            <a:off x="7996689" y="351955"/>
            <a:ext cx="3659976" cy="4508927"/>
          </a:xfrm>
          <a:prstGeom prst="rect">
            <a:avLst/>
          </a:prstGeom>
          <a:noFill/>
        </p:spPr>
        <p:txBody>
          <a:bodyPr wrap="none" rtlCol="0">
            <a:spAutoFit/>
          </a:bodyPr>
          <a:lstStyle/>
          <a:p>
            <a:r>
              <a:rPr lang="en-US" sz="28700">
                <a:solidFill>
                  <a:schemeClr val="bg1">
                    <a:alpha val="20000"/>
                  </a:schemeClr>
                </a:solidFill>
                <a:latin typeface="Poppins Medium" pitchFamily="2" charset="77"/>
                <a:cs typeface="Poppins Medium" pitchFamily="2" charset="77"/>
              </a:rPr>
              <a:t>13</a:t>
            </a:r>
          </a:p>
        </p:txBody>
      </p:sp>
      <p:sp>
        <p:nvSpPr>
          <p:cNvPr id="9" name="TextBox 8">
            <a:extLst>
              <a:ext uri="{FF2B5EF4-FFF2-40B4-BE49-F238E27FC236}">
                <a16:creationId xmlns:a16="http://schemas.microsoft.com/office/drawing/2014/main" id="{FB80D8BA-9FA7-8E4B-A12B-A2E549CB239C}"/>
              </a:ext>
            </a:extLst>
          </p:cNvPr>
          <p:cNvSpPr txBox="1"/>
          <p:nvPr/>
        </p:nvSpPr>
        <p:spPr>
          <a:xfrm>
            <a:off x="9826677" y="4071276"/>
            <a:ext cx="1297150" cy="400110"/>
          </a:xfrm>
          <a:prstGeom prst="rect">
            <a:avLst/>
          </a:prstGeom>
          <a:noFill/>
        </p:spPr>
        <p:txBody>
          <a:bodyPr wrap="none" rtlCol="0">
            <a:spAutoFit/>
          </a:bodyPr>
          <a:lstStyle/>
          <a:p>
            <a:r>
              <a:rPr lang="en-US" sz="2000">
                <a:solidFill>
                  <a:schemeClr val="bg1">
                    <a:alpha val="55000"/>
                  </a:schemeClr>
                </a:solidFill>
                <a:latin typeface="Poppins Medium" pitchFamily="2" charset="77"/>
                <a:cs typeface="Poppins Medium" pitchFamily="2" charset="77"/>
              </a:rPr>
              <a:t>Nov 2021</a:t>
            </a:r>
          </a:p>
        </p:txBody>
      </p:sp>
      <p:sp>
        <p:nvSpPr>
          <p:cNvPr id="13" name="TextBox 12">
            <a:extLst>
              <a:ext uri="{FF2B5EF4-FFF2-40B4-BE49-F238E27FC236}">
                <a16:creationId xmlns:a16="http://schemas.microsoft.com/office/drawing/2014/main" id="{8A9C5F18-89A7-5940-B7FC-20283F312DD7}"/>
              </a:ext>
            </a:extLst>
          </p:cNvPr>
          <p:cNvSpPr txBox="1"/>
          <p:nvPr/>
        </p:nvSpPr>
        <p:spPr>
          <a:xfrm>
            <a:off x="8475757" y="4071276"/>
            <a:ext cx="1236236" cy="400110"/>
          </a:xfrm>
          <a:prstGeom prst="rect">
            <a:avLst/>
          </a:prstGeom>
          <a:noFill/>
        </p:spPr>
        <p:txBody>
          <a:bodyPr wrap="none" rtlCol="0">
            <a:spAutoFit/>
          </a:bodyPr>
          <a:lstStyle/>
          <a:p>
            <a:r>
              <a:rPr lang="en-US" sz="2000">
                <a:solidFill>
                  <a:schemeClr val="bg1">
                    <a:alpha val="55000"/>
                  </a:schemeClr>
                </a:solidFill>
                <a:latin typeface="Poppins Medium" pitchFamily="2" charset="77"/>
                <a:cs typeface="Poppins Medium" pitchFamily="2" charset="77"/>
              </a:rPr>
              <a:t>Monday</a:t>
            </a:r>
          </a:p>
        </p:txBody>
      </p:sp>
    </p:spTree>
    <p:extLst>
      <p:ext uri="{BB962C8B-B14F-4D97-AF65-F5344CB8AC3E}">
        <p14:creationId xmlns:p14="http://schemas.microsoft.com/office/powerpoint/2010/main" val="4822944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6D8C427-53CC-3C40-BB66-6D805BC115E4}"/>
              </a:ext>
            </a:extLst>
          </p:cNvPr>
          <p:cNvSpPr/>
          <p:nvPr/>
        </p:nvSpPr>
        <p:spPr>
          <a:xfrm>
            <a:off x="6346785" y="949124"/>
            <a:ext cx="5845215" cy="59088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a:extLst>
              <a:ext uri="{FF2B5EF4-FFF2-40B4-BE49-F238E27FC236}">
                <a16:creationId xmlns:a16="http://schemas.microsoft.com/office/drawing/2014/main" id="{98DD58CE-605A-C440-9669-5D9D8E4D16E4}"/>
              </a:ext>
            </a:extLst>
          </p:cNvPr>
          <p:cNvCxnSpPr>
            <a:cxnSpLocks/>
          </p:cNvCxnSpPr>
          <p:nvPr/>
        </p:nvCxnSpPr>
        <p:spPr>
          <a:xfrm>
            <a:off x="5747085" y="949124"/>
            <a:ext cx="0" cy="2095018"/>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1A6948BB-7EBC-3246-9816-AF3DF56B4499}"/>
              </a:ext>
            </a:extLst>
          </p:cNvPr>
          <p:cNvSpPr txBox="1"/>
          <p:nvPr/>
        </p:nvSpPr>
        <p:spPr>
          <a:xfrm>
            <a:off x="5602654" y="3316808"/>
            <a:ext cx="288862" cy="307777"/>
          </a:xfrm>
          <a:prstGeom prst="rect">
            <a:avLst/>
          </a:prstGeom>
          <a:noFill/>
        </p:spPr>
        <p:txBody>
          <a:bodyPr wrap="none" rtlCol="0">
            <a:spAutoFit/>
          </a:bodyPr>
          <a:lstStyle/>
          <a:p>
            <a:fld id="{3CCBD311-5EE4-AC4D-BC32-488099E25EFE}" type="slidenum">
              <a:rPr lang="en-US" sz="1400">
                <a:solidFill>
                  <a:schemeClr val="tx2">
                    <a:lumMod val="60000"/>
                    <a:lumOff val="40000"/>
                  </a:schemeClr>
                </a:solidFill>
                <a:latin typeface="Poppins Medium" pitchFamily="2" charset="77"/>
                <a:cs typeface="Poppins Medium" pitchFamily="2" charset="77"/>
              </a:rPr>
              <a:t>29</a:t>
            </a:fld>
            <a:endParaRPr lang="en-US" sz="1400">
              <a:solidFill>
                <a:schemeClr val="tx2">
                  <a:lumMod val="60000"/>
                  <a:lumOff val="40000"/>
                </a:schemeClr>
              </a:solidFill>
              <a:latin typeface="Poppins Medium" pitchFamily="2" charset="77"/>
              <a:cs typeface="Poppins Medium" pitchFamily="2" charset="77"/>
            </a:endParaRPr>
          </a:p>
        </p:txBody>
      </p:sp>
      <p:sp>
        <p:nvSpPr>
          <p:cNvPr id="7" name="TextBox 6">
            <a:extLst>
              <a:ext uri="{FF2B5EF4-FFF2-40B4-BE49-F238E27FC236}">
                <a16:creationId xmlns:a16="http://schemas.microsoft.com/office/drawing/2014/main" id="{74AE1730-369F-E647-B927-F9E6C8E593FC}"/>
              </a:ext>
            </a:extLst>
          </p:cNvPr>
          <p:cNvSpPr txBox="1"/>
          <p:nvPr/>
        </p:nvSpPr>
        <p:spPr>
          <a:xfrm>
            <a:off x="7414680" y="1550346"/>
            <a:ext cx="696024" cy="338554"/>
          </a:xfrm>
          <a:prstGeom prst="rect">
            <a:avLst/>
          </a:prstGeom>
          <a:noFill/>
        </p:spPr>
        <p:txBody>
          <a:bodyPr wrap="none" rtlCol="0">
            <a:spAutoFit/>
          </a:bodyPr>
          <a:lstStyle/>
          <a:p>
            <a:r>
              <a:rPr lang="en-US" sz="1600" b="1">
                <a:solidFill>
                  <a:schemeClr val="bg1"/>
                </a:solidFill>
                <a:latin typeface="Source Sans Pro SemiBold" panose="020B0503030403020204" pitchFamily="34" charset="0"/>
                <a:ea typeface="Source Sans Pro SemiBold" panose="020B0503030403020204" pitchFamily="34" charset="0"/>
                <a:cs typeface="Poppins ExtraBold" pitchFamily="2" charset="77"/>
              </a:rPr>
              <a:t>Simpl</a:t>
            </a:r>
          </a:p>
        </p:txBody>
      </p:sp>
      <p:sp>
        <p:nvSpPr>
          <p:cNvPr id="8" name="Freeform 7">
            <a:extLst>
              <a:ext uri="{FF2B5EF4-FFF2-40B4-BE49-F238E27FC236}">
                <a16:creationId xmlns:a16="http://schemas.microsoft.com/office/drawing/2014/main" id="{53E6434D-E1AC-6A4F-B982-C410ED4C3B21}"/>
              </a:ext>
            </a:extLst>
          </p:cNvPr>
          <p:cNvSpPr/>
          <p:nvPr/>
        </p:nvSpPr>
        <p:spPr>
          <a:xfrm>
            <a:off x="7027893" y="1565735"/>
            <a:ext cx="307777" cy="307777"/>
          </a:xfrm>
          <a:custGeom>
            <a:avLst/>
            <a:gdLst>
              <a:gd name="connsiteX0" fmla="*/ 1061075 w 4876800"/>
              <a:gd name="connsiteY0" fmla="*/ 2295525 h 4876800"/>
              <a:gd name="connsiteX1" fmla="*/ 3815724 w 4876800"/>
              <a:gd name="connsiteY1" fmla="*/ 2295525 h 4876800"/>
              <a:gd name="connsiteX2" fmla="*/ 3958590 w 4876800"/>
              <a:gd name="connsiteY2" fmla="*/ 2438400 h 4876800"/>
              <a:gd name="connsiteX3" fmla="*/ 3815715 w 4876800"/>
              <a:gd name="connsiteY3" fmla="*/ 2581275 h 4876800"/>
              <a:gd name="connsiteX4" fmla="*/ 1061075 w 4876800"/>
              <a:gd name="connsiteY4" fmla="*/ 2581275 h 4876800"/>
              <a:gd name="connsiteX5" fmla="*/ 918200 w 4876800"/>
              <a:gd name="connsiteY5" fmla="*/ 2438400 h 4876800"/>
              <a:gd name="connsiteX6" fmla="*/ 1061075 w 4876800"/>
              <a:gd name="connsiteY6" fmla="*/ 2295525 h 4876800"/>
              <a:gd name="connsiteX7" fmla="*/ 908047 w 4876800"/>
              <a:gd name="connsiteY7" fmla="*/ 285750 h 4876800"/>
              <a:gd name="connsiteX8" fmla="*/ 285750 w 4876800"/>
              <a:gd name="connsiteY8" fmla="*/ 908056 h 4876800"/>
              <a:gd name="connsiteX9" fmla="*/ 285750 w 4876800"/>
              <a:gd name="connsiteY9" fmla="*/ 3968753 h 4876800"/>
              <a:gd name="connsiteX10" fmla="*/ 908047 w 4876800"/>
              <a:gd name="connsiteY10" fmla="*/ 4591050 h 4876800"/>
              <a:gd name="connsiteX11" fmla="*/ 3968753 w 4876800"/>
              <a:gd name="connsiteY11" fmla="*/ 4591050 h 4876800"/>
              <a:gd name="connsiteX12" fmla="*/ 4591050 w 4876800"/>
              <a:gd name="connsiteY12" fmla="*/ 3968753 h 4876800"/>
              <a:gd name="connsiteX13" fmla="*/ 4591050 w 4876800"/>
              <a:gd name="connsiteY13" fmla="*/ 908056 h 4876800"/>
              <a:gd name="connsiteX14" fmla="*/ 3968753 w 4876800"/>
              <a:gd name="connsiteY14" fmla="*/ 285750 h 4876800"/>
              <a:gd name="connsiteX15" fmla="*/ 908047 w 4876800"/>
              <a:gd name="connsiteY15" fmla="*/ 0 h 4876800"/>
              <a:gd name="connsiteX16" fmla="*/ 3968753 w 4876800"/>
              <a:gd name="connsiteY16" fmla="*/ 0 h 4876800"/>
              <a:gd name="connsiteX17" fmla="*/ 4876800 w 4876800"/>
              <a:gd name="connsiteY17" fmla="*/ 908056 h 4876800"/>
              <a:gd name="connsiteX18" fmla="*/ 4876800 w 4876800"/>
              <a:gd name="connsiteY18" fmla="*/ 3968753 h 4876800"/>
              <a:gd name="connsiteX19" fmla="*/ 3968753 w 4876800"/>
              <a:gd name="connsiteY19" fmla="*/ 4876800 h 4876800"/>
              <a:gd name="connsiteX20" fmla="*/ 908047 w 4876800"/>
              <a:gd name="connsiteY20" fmla="*/ 4876800 h 4876800"/>
              <a:gd name="connsiteX21" fmla="*/ 0 w 4876800"/>
              <a:gd name="connsiteY21" fmla="*/ 3968753 h 4876800"/>
              <a:gd name="connsiteX22" fmla="*/ 0 w 4876800"/>
              <a:gd name="connsiteY22" fmla="*/ 908056 h 4876800"/>
              <a:gd name="connsiteX23" fmla="*/ 908047 w 4876800"/>
              <a:gd name="connsiteY23"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76800" h="4876800">
                <a:moveTo>
                  <a:pt x="1061075" y="2295525"/>
                </a:moveTo>
                <a:lnTo>
                  <a:pt x="3815724" y="2295525"/>
                </a:lnTo>
                <a:cubicBezTo>
                  <a:pt x="3894629" y="2295525"/>
                  <a:pt x="3958599" y="2359495"/>
                  <a:pt x="3958590" y="2438400"/>
                </a:cubicBezTo>
                <a:cubicBezTo>
                  <a:pt x="3958590" y="2517305"/>
                  <a:pt x="3894620" y="2581275"/>
                  <a:pt x="3815715" y="2581275"/>
                </a:cubicBezTo>
                <a:lnTo>
                  <a:pt x="1061075" y="2581275"/>
                </a:lnTo>
                <a:cubicBezTo>
                  <a:pt x="982170" y="2581275"/>
                  <a:pt x="918200" y="2517305"/>
                  <a:pt x="918200" y="2438400"/>
                </a:cubicBezTo>
                <a:cubicBezTo>
                  <a:pt x="918200" y="2359495"/>
                  <a:pt x="982170" y="2295525"/>
                  <a:pt x="1061075" y="2295525"/>
                </a:cubicBezTo>
                <a:close/>
                <a:moveTo>
                  <a:pt x="908047" y="285750"/>
                </a:moveTo>
                <a:cubicBezTo>
                  <a:pt x="564909" y="285750"/>
                  <a:pt x="285750" y="564918"/>
                  <a:pt x="285750" y="908056"/>
                </a:cubicBezTo>
                <a:lnTo>
                  <a:pt x="285750" y="3968753"/>
                </a:lnTo>
                <a:cubicBezTo>
                  <a:pt x="285750" y="4311882"/>
                  <a:pt x="564909" y="4591050"/>
                  <a:pt x="908047" y="4591050"/>
                </a:cubicBezTo>
                <a:lnTo>
                  <a:pt x="3968753" y="4591050"/>
                </a:lnTo>
                <a:cubicBezTo>
                  <a:pt x="4311891" y="4591050"/>
                  <a:pt x="4591050" y="4311882"/>
                  <a:pt x="4591050" y="3968753"/>
                </a:cubicBezTo>
                <a:lnTo>
                  <a:pt x="4591050" y="908056"/>
                </a:lnTo>
                <a:cubicBezTo>
                  <a:pt x="4591050" y="564918"/>
                  <a:pt x="4311891" y="285750"/>
                  <a:pt x="3968753" y="285750"/>
                </a:cubicBezTo>
                <a:close/>
                <a:moveTo>
                  <a:pt x="908047" y="0"/>
                </a:moveTo>
                <a:lnTo>
                  <a:pt x="3968753" y="0"/>
                </a:lnTo>
                <a:cubicBezTo>
                  <a:pt x="4469454" y="0"/>
                  <a:pt x="4876800" y="407356"/>
                  <a:pt x="4876800" y="908056"/>
                </a:cubicBezTo>
                <a:lnTo>
                  <a:pt x="4876800" y="3968753"/>
                </a:lnTo>
                <a:cubicBezTo>
                  <a:pt x="4876800" y="4469445"/>
                  <a:pt x="4469454" y="4876800"/>
                  <a:pt x="3968753" y="4876800"/>
                </a:cubicBezTo>
                <a:lnTo>
                  <a:pt x="908047" y="4876800"/>
                </a:lnTo>
                <a:cubicBezTo>
                  <a:pt x="407346" y="4876800"/>
                  <a:pt x="0" y="4469445"/>
                  <a:pt x="0" y="3968753"/>
                </a:cubicBezTo>
                <a:lnTo>
                  <a:pt x="0" y="908056"/>
                </a:lnTo>
                <a:cubicBezTo>
                  <a:pt x="0" y="407356"/>
                  <a:pt x="407346" y="0"/>
                  <a:pt x="908047" y="0"/>
                </a:cubicBezTo>
                <a:close/>
              </a:path>
            </a:pathLst>
          </a:custGeom>
          <a:solidFill>
            <a:schemeClr val="bg1"/>
          </a:solidFill>
          <a:ln w="9525" cap="flat">
            <a:noFill/>
            <a:prstDash val="solid"/>
            <a:miter/>
          </a:ln>
        </p:spPr>
        <p:txBody>
          <a:bodyPr rtlCol="0" anchor="ctr"/>
          <a:lstStyle/>
          <a:p>
            <a:endParaRPr lang="en-US"/>
          </a:p>
        </p:txBody>
      </p:sp>
      <p:sp>
        <p:nvSpPr>
          <p:cNvPr id="2" name="TextBox 1">
            <a:extLst>
              <a:ext uri="{FF2B5EF4-FFF2-40B4-BE49-F238E27FC236}">
                <a16:creationId xmlns:a16="http://schemas.microsoft.com/office/drawing/2014/main" id="{909F3C26-FFD0-444B-96EC-1266B333C7FE}"/>
              </a:ext>
            </a:extLst>
          </p:cNvPr>
          <p:cNvSpPr txBox="1"/>
          <p:nvPr/>
        </p:nvSpPr>
        <p:spPr>
          <a:xfrm>
            <a:off x="1248831" y="3769983"/>
            <a:ext cx="2401619" cy="1200329"/>
          </a:xfrm>
          <a:prstGeom prst="rect">
            <a:avLst/>
          </a:prstGeom>
          <a:noFill/>
        </p:spPr>
        <p:txBody>
          <a:bodyPr wrap="none" rtlCol="0">
            <a:spAutoFit/>
          </a:bodyPr>
          <a:lstStyle>
            <a:defPPr>
              <a:defRPr lang="en-US"/>
            </a:defPPr>
            <a:lvl1pPr>
              <a:defRPr sz="72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a:t>Table</a:t>
            </a:r>
          </a:p>
        </p:txBody>
      </p:sp>
      <p:sp>
        <p:nvSpPr>
          <p:cNvPr id="3" name="TextBox 2">
            <a:extLst>
              <a:ext uri="{FF2B5EF4-FFF2-40B4-BE49-F238E27FC236}">
                <a16:creationId xmlns:a16="http://schemas.microsoft.com/office/drawing/2014/main" id="{B3D8EB6E-2D27-404F-ACB1-4E581D21DEA7}"/>
              </a:ext>
            </a:extLst>
          </p:cNvPr>
          <p:cNvSpPr txBox="1"/>
          <p:nvPr/>
        </p:nvSpPr>
        <p:spPr>
          <a:xfrm>
            <a:off x="1248831" y="4970312"/>
            <a:ext cx="1766830" cy="338554"/>
          </a:xfrm>
          <a:prstGeom prst="rect">
            <a:avLst/>
          </a:prstGeom>
          <a:noFill/>
        </p:spPr>
        <p:txBody>
          <a:bodyPr wrap="none" rtlCol="0">
            <a:spAutoFit/>
          </a:bodyPr>
          <a:lstStyle/>
          <a:p>
            <a:r>
              <a:rPr lang="en-US" sz="1600">
                <a:latin typeface="Poppins Medium" pitchFamily="2" charset="77"/>
                <a:cs typeface="Poppins Medium" pitchFamily="2" charset="77"/>
              </a:rPr>
              <a:t>Table Overview</a:t>
            </a:r>
          </a:p>
        </p:txBody>
      </p:sp>
    </p:spTree>
    <p:extLst>
      <p:ext uri="{BB962C8B-B14F-4D97-AF65-F5344CB8AC3E}">
        <p14:creationId xmlns:p14="http://schemas.microsoft.com/office/powerpoint/2010/main" val="1472838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17FCA52-6A79-7B41-AF47-9399E7FAE5B8}"/>
              </a:ext>
            </a:extLst>
          </p:cNvPr>
          <p:cNvSpPr txBox="1"/>
          <p:nvPr/>
        </p:nvSpPr>
        <p:spPr>
          <a:xfrm>
            <a:off x="799556" y="1445191"/>
            <a:ext cx="2143536" cy="1015663"/>
          </a:xfrm>
          <a:prstGeom prst="rect">
            <a:avLst/>
          </a:prstGeom>
          <a:noFill/>
        </p:spPr>
        <p:txBody>
          <a:bodyPr wrap="none" rtlCol="0">
            <a:spAutoFit/>
          </a:bodyPr>
          <a:lstStyle/>
          <a:p>
            <a:r>
              <a:rPr lang="en-US" sz="6000" b="1">
                <a:latin typeface="Source Sans Pro SemiBold" panose="020B0503030403020204" pitchFamily="34" charset="0"/>
                <a:ea typeface="Source Sans Pro SemiBold" panose="020B0503030403020204" pitchFamily="34" charset="0"/>
                <a:cs typeface="Poppins ExtraBold" pitchFamily="2" charset="77"/>
              </a:rPr>
              <a:t>Simpl</a:t>
            </a:r>
          </a:p>
        </p:txBody>
      </p:sp>
      <p:sp>
        <p:nvSpPr>
          <p:cNvPr id="5" name="TextBox 4">
            <a:extLst>
              <a:ext uri="{FF2B5EF4-FFF2-40B4-BE49-F238E27FC236}">
                <a16:creationId xmlns:a16="http://schemas.microsoft.com/office/drawing/2014/main" id="{CF78A25F-BC3A-8A48-942A-0820DB80D138}"/>
              </a:ext>
            </a:extLst>
          </p:cNvPr>
          <p:cNvSpPr txBox="1"/>
          <p:nvPr/>
        </p:nvSpPr>
        <p:spPr>
          <a:xfrm>
            <a:off x="799556" y="2457375"/>
            <a:ext cx="2053767" cy="307777"/>
          </a:xfrm>
          <a:prstGeom prst="rect">
            <a:avLst/>
          </a:prstGeom>
          <a:noFill/>
        </p:spPr>
        <p:txBody>
          <a:bodyPr wrap="none" rtlCol="0">
            <a:spAutoFit/>
          </a:bodyPr>
          <a:lstStyle/>
          <a:p>
            <a:r>
              <a:rPr lang="en-US" sz="1400">
                <a:solidFill>
                  <a:schemeClr val="tx1">
                    <a:lumMod val="75000"/>
                    <a:lumOff val="25000"/>
                  </a:schemeClr>
                </a:solidFill>
                <a:latin typeface="Poppins Medium" pitchFamily="2" charset="77"/>
                <a:cs typeface="Poppins Medium" pitchFamily="2" charset="77"/>
              </a:rPr>
              <a:t>About Our Company</a:t>
            </a:r>
          </a:p>
        </p:txBody>
      </p:sp>
      <p:sp>
        <p:nvSpPr>
          <p:cNvPr id="6" name="TextBox 5">
            <a:extLst>
              <a:ext uri="{FF2B5EF4-FFF2-40B4-BE49-F238E27FC236}">
                <a16:creationId xmlns:a16="http://schemas.microsoft.com/office/drawing/2014/main" id="{91E4BB4C-EB1E-914B-AF27-F75EE7E43242}"/>
              </a:ext>
            </a:extLst>
          </p:cNvPr>
          <p:cNvSpPr txBox="1"/>
          <p:nvPr/>
        </p:nvSpPr>
        <p:spPr>
          <a:xfrm>
            <a:off x="799557" y="3058660"/>
            <a:ext cx="4103090" cy="900246"/>
          </a:xfrm>
          <a:prstGeom prst="rect">
            <a:avLst/>
          </a:prstGeom>
          <a:noFill/>
        </p:spPr>
        <p:txBody>
          <a:bodyPr wrap="square" rtlCol="0">
            <a:spAutoFit/>
          </a:bodyPr>
          <a:lstStyle/>
          <a:p>
            <a:pPr>
              <a:lnSpc>
                <a:spcPct val="150000"/>
              </a:lnSpc>
            </a:pPr>
            <a:r>
              <a:rPr lang="en-ID" sz="1200">
                <a:solidFill>
                  <a:schemeClr val="tx1">
                    <a:lumMod val="65000"/>
                    <a:lumOff val="35000"/>
                  </a:schemeClr>
                </a:solidFill>
                <a:latin typeface="Poppins" pitchFamily="2" charset="77"/>
                <a:cs typeface="Poppins" pitchFamily="2" charset="77"/>
              </a:rPr>
              <a:t>Simpl is an art movement that began in post–World War II Western art, most strongly with American visual arts in the 1960s and early 1970s.</a:t>
            </a:r>
          </a:p>
        </p:txBody>
      </p:sp>
      <p:sp>
        <p:nvSpPr>
          <p:cNvPr id="7" name="TextBox 6">
            <a:extLst>
              <a:ext uri="{FF2B5EF4-FFF2-40B4-BE49-F238E27FC236}">
                <a16:creationId xmlns:a16="http://schemas.microsoft.com/office/drawing/2014/main" id="{FB85C76E-7395-9843-99E7-047C82FDD8FC}"/>
              </a:ext>
            </a:extLst>
          </p:cNvPr>
          <p:cNvSpPr txBox="1"/>
          <p:nvPr/>
        </p:nvSpPr>
        <p:spPr>
          <a:xfrm>
            <a:off x="799557" y="4512563"/>
            <a:ext cx="4103090" cy="900246"/>
          </a:xfrm>
          <a:prstGeom prst="rect">
            <a:avLst/>
          </a:prstGeom>
          <a:noFill/>
        </p:spPr>
        <p:txBody>
          <a:bodyPr wrap="square" rtlCol="0">
            <a:spAutoFit/>
          </a:bodyPr>
          <a:lstStyle/>
          <a:p>
            <a:pPr>
              <a:lnSpc>
                <a:spcPct val="150000"/>
              </a:lnSpc>
            </a:pPr>
            <a:r>
              <a:rPr lang="en-ID" sz="1200">
                <a:solidFill>
                  <a:schemeClr val="tx1">
                    <a:lumMod val="65000"/>
                    <a:lumOff val="35000"/>
                  </a:schemeClr>
                </a:solidFill>
                <a:latin typeface="Poppins" pitchFamily="2" charset="77"/>
                <a:cs typeface="Poppins" pitchFamily="2" charset="77"/>
              </a:rPr>
              <a:t>Simpl is a tool to rid yourself of life’s excess in favor of focusing on what’s important—so you can find happiness, fulfillment, and freedom.</a:t>
            </a:r>
          </a:p>
        </p:txBody>
      </p:sp>
      <p:sp>
        <p:nvSpPr>
          <p:cNvPr id="8" name="TextBox 7">
            <a:extLst>
              <a:ext uri="{FF2B5EF4-FFF2-40B4-BE49-F238E27FC236}">
                <a16:creationId xmlns:a16="http://schemas.microsoft.com/office/drawing/2014/main" id="{B33B3452-E28C-9242-9281-1EA7B2F0AD2C}"/>
              </a:ext>
            </a:extLst>
          </p:cNvPr>
          <p:cNvSpPr txBox="1"/>
          <p:nvPr/>
        </p:nvSpPr>
        <p:spPr>
          <a:xfrm>
            <a:off x="799556" y="4234403"/>
            <a:ext cx="1630575" cy="276999"/>
          </a:xfrm>
          <a:prstGeom prst="rect">
            <a:avLst/>
          </a:prstGeom>
          <a:noFill/>
        </p:spPr>
        <p:txBody>
          <a:bodyPr wrap="none" rtlCol="0">
            <a:spAutoFit/>
          </a:bodyPr>
          <a:lstStyle/>
          <a:p>
            <a:r>
              <a:rPr lang="en-US" sz="1200" b="1">
                <a:latin typeface="Poppins SemiBold" pitchFamily="2" charset="77"/>
                <a:cs typeface="Poppins SemiBold" pitchFamily="2" charset="77"/>
              </a:rPr>
              <a:t>Lorem ipsum dolor</a:t>
            </a:r>
          </a:p>
        </p:txBody>
      </p:sp>
      <p:cxnSp>
        <p:nvCxnSpPr>
          <p:cNvPr id="9" name="Straight Connector 8">
            <a:extLst>
              <a:ext uri="{FF2B5EF4-FFF2-40B4-BE49-F238E27FC236}">
                <a16:creationId xmlns:a16="http://schemas.microsoft.com/office/drawing/2014/main" id="{C227B781-80F6-BC4A-AEE3-F9B486E87FD7}"/>
              </a:ext>
            </a:extLst>
          </p:cNvPr>
          <p:cNvCxnSpPr>
            <a:cxnSpLocks/>
          </p:cNvCxnSpPr>
          <p:nvPr/>
        </p:nvCxnSpPr>
        <p:spPr>
          <a:xfrm>
            <a:off x="11644132" y="420832"/>
            <a:ext cx="0" cy="2095018"/>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93ABAD5-614A-6A4E-AB32-E87A419DE690}"/>
              </a:ext>
            </a:extLst>
          </p:cNvPr>
          <p:cNvSpPr txBox="1"/>
          <p:nvPr/>
        </p:nvSpPr>
        <p:spPr>
          <a:xfrm>
            <a:off x="11499701" y="2788516"/>
            <a:ext cx="288862" cy="307777"/>
          </a:xfrm>
          <a:prstGeom prst="rect">
            <a:avLst/>
          </a:prstGeom>
          <a:noFill/>
        </p:spPr>
        <p:txBody>
          <a:bodyPr wrap="none" rtlCol="0">
            <a:spAutoFit/>
          </a:bodyPr>
          <a:lstStyle/>
          <a:p>
            <a:fld id="{3CCBD311-5EE4-AC4D-BC32-488099E25EFE}" type="slidenum">
              <a:rPr lang="en-US" sz="1400">
                <a:solidFill>
                  <a:schemeClr val="tx2">
                    <a:lumMod val="60000"/>
                    <a:lumOff val="40000"/>
                  </a:schemeClr>
                </a:solidFill>
                <a:latin typeface="Poppins Medium" pitchFamily="2" charset="77"/>
                <a:cs typeface="Poppins Medium" pitchFamily="2" charset="77"/>
              </a:rPr>
              <a:t>3</a:t>
            </a:fld>
            <a:endParaRPr lang="en-US" sz="1400">
              <a:solidFill>
                <a:schemeClr val="tx2">
                  <a:lumMod val="60000"/>
                  <a:lumOff val="40000"/>
                </a:schemeClr>
              </a:solidFill>
              <a:latin typeface="Poppins Medium" pitchFamily="2" charset="77"/>
              <a:cs typeface="Poppins Medium" pitchFamily="2" charset="77"/>
            </a:endParaRPr>
          </a:p>
        </p:txBody>
      </p:sp>
      <p:sp>
        <p:nvSpPr>
          <p:cNvPr id="3" name="Rectangle 2">
            <a:extLst>
              <a:ext uri="{FF2B5EF4-FFF2-40B4-BE49-F238E27FC236}">
                <a16:creationId xmlns:a16="http://schemas.microsoft.com/office/drawing/2014/main" id="{3CED9D89-C73F-734E-9FD6-70C7BF82D2F1}"/>
              </a:ext>
            </a:extLst>
          </p:cNvPr>
          <p:cNvSpPr/>
          <p:nvPr/>
        </p:nvSpPr>
        <p:spPr>
          <a:xfrm>
            <a:off x="5394317" y="0"/>
            <a:ext cx="570631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a:extLst>
              <a:ext uri="{FF2B5EF4-FFF2-40B4-BE49-F238E27FC236}">
                <a16:creationId xmlns:a16="http://schemas.microsoft.com/office/drawing/2014/main" id="{21CB9A81-D904-C144-8DE0-5955CA0F4713}"/>
              </a:ext>
            </a:extLst>
          </p:cNvPr>
          <p:cNvSpPr/>
          <p:nvPr/>
        </p:nvSpPr>
        <p:spPr>
          <a:xfrm>
            <a:off x="6096000" y="284843"/>
            <a:ext cx="4345063" cy="4345063"/>
          </a:xfrm>
          <a:custGeom>
            <a:avLst/>
            <a:gdLst>
              <a:gd name="connsiteX0" fmla="*/ 1061075 w 4876800"/>
              <a:gd name="connsiteY0" fmla="*/ 2295525 h 4876800"/>
              <a:gd name="connsiteX1" fmla="*/ 3815724 w 4876800"/>
              <a:gd name="connsiteY1" fmla="*/ 2295525 h 4876800"/>
              <a:gd name="connsiteX2" fmla="*/ 3958590 w 4876800"/>
              <a:gd name="connsiteY2" fmla="*/ 2438400 h 4876800"/>
              <a:gd name="connsiteX3" fmla="*/ 3815715 w 4876800"/>
              <a:gd name="connsiteY3" fmla="*/ 2581275 h 4876800"/>
              <a:gd name="connsiteX4" fmla="*/ 1061075 w 4876800"/>
              <a:gd name="connsiteY4" fmla="*/ 2581275 h 4876800"/>
              <a:gd name="connsiteX5" fmla="*/ 918200 w 4876800"/>
              <a:gd name="connsiteY5" fmla="*/ 2438400 h 4876800"/>
              <a:gd name="connsiteX6" fmla="*/ 1061075 w 4876800"/>
              <a:gd name="connsiteY6" fmla="*/ 2295525 h 4876800"/>
              <a:gd name="connsiteX7" fmla="*/ 908047 w 4876800"/>
              <a:gd name="connsiteY7" fmla="*/ 285750 h 4876800"/>
              <a:gd name="connsiteX8" fmla="*/ 285750 w 4876800"/>
              <a:gd name="connsiteY8" fmla="*/ 908056 h 4876800"/>
              <a:gd name="connsiteX9" fmla="*/ 285750 w 4876800"/>
              <a:gd name="connsiteY9" fmla="*/ 3968753 h 4876800"/>
              <a:gd name="connsiteX10" fmla="*/ 908047 w 4876800"/>
              <a:gd name="connsiteY10" fmla="*/ 4591050 h 4876800"/>
              <a:gd name="connsiteX11" fmla="*/ 3968753 w 4876800"/>
              <a:gd name="connsiteY11" fmla="*/ 4591050 h 4876800"/>
              <a:gd name="connsiteX12" fmla="*/ 4591050 w 4876800"/>
              <a:gd name="connsiteY12" fmla="*/ 3968753 h 4876800"/>
              <a:gd name="connsiteX13" fmla="*/ 4591050 w 4876800"/>
              <a:gd name="connsiteY13" fmla="*/ 908056 h 4876800"/>
              <a:gd name="connsiteX14" fmla="*/ 3968753 w 4876800"/>
              <a:gd name="connsiteY14" fmla="*/ 285750 h 4876800"/>
              <a:gd name="connsiteX15" fmla="*/ 908047 w 4876800"/>
              <a:gd name="connsiteY15" fmla="*/ 0 h 4876800"/>
              <a:gd name="connsiteX16" fmla="*/ 3968753 w 4876800"/>
              <a:gd name="connsiteY16" fmla="*/ 0 h 4876800"/>
              <a:gd name="connsiteX17" fmla="*/ 4876800 w 4876800"/>
              <a:gd name="connsiteY17" fmla="*/ 908056 h 4876800"/>
              <a:gd name="connsiteX18" fmla="*/ 4876800 w 4876800"/>
              <a:gd name="connsiteY18" fmla="*/ 3968753 h 4876800"/>
              <a:gd name="connsiteX19" fmla="*/ 3968753 w 4876800"/>
              <a:gd name="connsiteY19" fmla="*/ 4876800 h 4876800"/>
              <a:gd name="connsiteX20" fmla="*/ 908047 w 4876800"/>
              <a:gd name="connsiteY20" fmla="*/ 4876800 h 4876800"/>
              <a:gd name="connsiteX21" fmla="*/ 0 w 4876800"/>
              <a:gd name="connsiteY21" fmla="*/ 3968753 h 4876800"/>
              <a:gd name="connsiteX22" fmla="*/ 0 w 4876800"/>
              <a:gd name="connsiteY22" fmla="*/ 908056 h 4876800"/>
              <a:gd name="connsiteX23" fmla="*/ 908047 w 4876800"/>
              <a:gd name="connsiteY23"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76800" h="4876800">
                <a:moveTo>
                  <a:pt x="1061075" y="2295525"/>
                </a:moveTo>
                <a:lnTo>
                  <a:pt x="3815724" y="2295525"/>
                </a:lnTo>
                <a:cubicBezTo>
                  <a:pt x="3894629" y="2295525"/>
                  <a:pt x="3958599" y="2359495"/>
                  <a:pt x="3958590" y="2438400"/>
                </a:cubicBezTo>
                <a:cubicBezTo>
                  <a:pt x="3958590" y="2517305"/>
                  <a:pt x="3894620" y="2581275"/>
                  <a:pt x="3815715" y="2581275"/>
                </a:cubicBezTo>
                <a:lnTo>
                  <a:pt x="1061075" y="2581275"/>
                </a:lnTo>
                <a:cubicBezTo>
                  <a:pt x="982170" y="2581275"/>
                  <a:pt x="918200" y="2517305"/>
                  <a:pt x="918200" y="2438400"/>
                </a:cubicBezTo>
                <a:cubicBezTo>
                  <a:pt x="918200" y="2359495"/>
                  <a:pt x="982170" y="2295525"/>
                  <a:pt x="1061075" y="2295525"/>
                </a:cubicBezTo>
                <a:close/>
                <a:moveTo>
                  <a:pt x="908047" y="285750"/>
                </a:moveTo>
                <a:cubicBezTo>
                  <a:pt x="564909" y="285750"/>
                  <a:pt x="285750" y="564918"/>
                  <a:pt x="285750" y="908056"/>
                </a:cubicBezTo>
                <a:lnTo>
                  <a:pt x="285750" y="3968753"/>
                </a:lnTo>
                <a:cubicBezTo>
                  <a:pt x="285750" y="4311882"/>
                  <a:pt x="564909" y="4591050"/>
                  <a:pt x="908047" y="4591050"/>
                </a:cubicBezTo>
                <a:lnTo>
                  <a:pt x="3968753" y="4591050"/>
                </a:lnTo>
                <a:cubicBezTo>
                  <a:pt x="4311891" y="4591050"/>
                  <a:pt x="4591050" y="4311882"/>
                  <a:pt x="4591050" y="3968753"/>
                </a:cubicBezTo>
                <a:lnTo>
                  <a:pt x="4591050" y="908056"/>
                </a:lnTo>
                <a:cubicBezTo>
                  <a:pt x="4591050" y="564918"/>
                  <a:pt x="4311891" y="285750"/>
                  <a:pt x="3968753" y="285750"/>
                </a:cubicBezTo>
                <a:close/>
                <a:moveTo>
                  <a:pt x="908047" y="0"/>
                </a:moveTo>
                <a:lnTo>
                  <a:pt x="3968753" y="0"/>
                </a:lnTo>
                <a:cubicBezTo>
                  <a:pt x="4469454" y="0"/>
                  <a:pt x="4876800" y="407356"/>
                  <a:pt x="4876800" y="908056"/>
                </a:cubicBezTo>
                <a:lnTo>
                  <a:pt x="4876800" y="3968753"/>
                </a:lnTo>
                <a:cubicBezTo>
                  <a:pt x="4876800" y="4469445"/>
                  <a:pt x="4469454" y="4876800"/>
                  <a:pt x="3968753" y="4876800"/>
                </a:cubicBezTo>
                <a:lnTo>
                  <a:pt x="908047" y="4876800"/>
                </a:lnTo>
                <a:cubicBezTo>
                  <a:pt x="407346" y="4876800"/>
                  <a:pt x="0" y="4469445"/>
                  <a:pt x="0" y="3968753"/>
                </a:cubicBezTo>
                <a:lnTo>
                  <a:pt x="0" y="908056"/>
                </a:lnTo>
                <a:cubicBezTo>
                  <a:pt x="0" y="407356"/>
                  <a:pt x="407346" y="0"/>
                  <a:pt x="908047" y="0"/>
                </a:cubicBezTo>
                <a:close/>
              </a:path>
            </a:pathLst>
          </a:custGeom>
          <a:solidFill>
            <a:schemeClr val="bg1">
              <a:alpha val="15000"/>
            </a:schemeClr>
          </a:solidFill>
          <a:ln w="9525" cap="flat">
            <a:noFill/>
            <a:prstDash val="solid"/>
            <a:miter/>
          </a:ln>
        </p:spPr>
        <p:txBody>
          <a:bodyPr rtlCol="0" anchor="ctr"/>
          <a:lstStyle/>
          <a:p>
            <a:endParaRPr lang="en-US"/>
          </a:p>
        </p:txBody>
      </p:sp>
      <p:sp>
        <p:nvSpPr>
          <p:cNvPr id="11" name="Picture Placeholder 10">
            <a:extLst>
              <a:ext uri="{FF2B5EF4-FFF2-40B4-BE49-F238E27FC236}">
                <a16:creationId xmlns:a16="http://schemas.microsoft.com/office/drawing/2014/main" id="{94E79061-403A-C540-8A43-65338F113875}"/>
              </a:ext>
            </a:extLst>
          </p:cNvPr>
          <p:cNvSpPr>
            <a:spLocks noGrp="1"/>
          </p:cNvSpPr>
          <p:nvPr>
            <p:ph type="pic" sz="quarter" idx="10"/>
          </p:nvPr>
        </p:nvSpPr>
        <p:spPr/>
      </p:sp>
    </p:spTree>
    <p:extLst>
      <p:ext uri="{BB962C8B-B14F-4D97-AF65-F5344CB8AC3E}">
        <p14:creationId xmlns:p14="http://schemas.microsoft.com/office/powerpoint/2010/main" val="14642877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814114D-96DA-DF47-B796-057CB3F46E41}"/>
              </a:ext>
            </a:extLst>
          </p:cNvPr>
          <p:cNvSpPr/>
          <p:nvPr/>
        </p:nvSpPr>
        <p:spPr>
          <a:xfrm>
            <a:off x="0" y="1"/>
            <a:ext cx="12192000" cy="6858000"/>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6AEEFCCE-8ABC-674D-A0A8-3A500566A96F}"/>
              </a:ext>
            </a:extLst>
          </p:cNvPr>
          <p:cNvSpPr txBox="1"/>
          <p:nvPr/>
        </p:nvSpPr>
        <p:spPr>
          <a:xfrm>
            <a:off x="1048869" y="2967335"/>
            <a:ext cx="3098925" cy="923330"/>
          </a:xfrm>
          <a:prstGeom prst="rect">
            <a:avLst/>
          </a:prstGeom>
          <a:noFill/>
        </p:spPr>
        <p:txBody>
          <a:bodyPr wrap="none" rtlCol="0">
            <a:spAutoFit/>
          </a:bodyPr>
          <a:lstStyle>
            <a:defPPr>
              <a:defRPr lang="en-US"/>
            </a:defPPr>
            <a:lvl1pPr>
              <a:defRPr sz="5400" b="1">
                <a:solidFill>
                  <a:schemeClr val="bg1"/>
                </a:solidFill>
                <a:latin typeface="Source Sans Pro SemiBold" panose="020B0503030403020204" pitchFamily="34" charset="0"/>
                <a:ea typeface="Source Sans Pro SemiBold" panose="020B0503030403020204" pitchFamily="34" charset="0"/>
                <a:cs typeface="Poppins ExtraBold" pitchFamily="2" charset="77"/>
              </a:defRPr>
            </a:lvl1pPr>
          </a:lstStyle>
          <a:p>
            <a:r>
              <a:rPr lang="en-US"/>
              <a:t>Full Table</a:t>
            </a:r>
          </a:p>
        </p:txBody>
      </p:sp>
      <p:sp>
        <p:nvSpPr>
          <p:cNvPr id="4" name="TextBox 3">
            <a:extLst>
              <a:ext uri="{FF2B5EF4-FFF2-40B4-BE49-F238E27FC236}">
                <a16:creationId xmlns:a16="http://schemas.microsoft.com/office/drawing/2014/main" id="{69C93E1E-21DB-EC43-8978-5109B922DC40}"/>
              </a:ext>
            </a:extLst>
          </p:cNvPr>
          <p:cNvSpPr txBox="1"/>
          <p:nvPr/>
        </p:nvSpPr>
        <p:spPr>
          <a:xfrm>
            <a:off x="1048870" y="4267394"/>
            <a:ext cx="4125014" cy="1177245"/>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solidFill>
                  <a:schemeClr val="bg1"/>
                </a:solidFill>
              </a:rPr>
              <a:t>Sed ut perspiciatis unde omnis iste natus error sit voluptatem accusantium doloremque laudantium, totam rem aperiam, eaque ipsa quae ab illo inventore veritatis et quasi.</a:t>
            </a:r>
          </a:p>
        </p:txBody>
      </p:sp>
      <p:graphicFrame>
        <p:nvGraphicFramePr>
          <p:cNvPr id="5" name="Table 5">
            <a:extLst>
              <a:ext uri="{FF2B5EF4-FFF2-40B4-BE49-F238E27FC236}">
                <a16:creationId xmlns:a16="http://schemas.microsoft.com/office/drawing/2014/main" id="{8FADB3CF-3F78-CB40-8618-37F24E012F72}"/>
              </a:ext>
            </a:extLst>
          </p:cNvPr>
          <p:cNvGraphicFramePr>
            <a:graphicFrameLocks noGrp="1"/>
          </p:cNvGraphicFramePr>
          <p:nvPr>
            <p:extLst>
              <p:ext uri="{D42A27DB-BD31-4B8C-83A1-F6EECF244321}">
                <p14:modId xmlns:p14="http://schemas.microsoft.com/office/powerpoint/2010/main" val="1440907182"/>
              </p:ext>
            </p:extLst>
          </p:nvPr>
        </p:nvGraphicFramePr>
        <p:xfrm>
          <a:off x="6400798" y="0"/>
          <a:ext cx="5791200" cy="6858000"/>
        </p:xfrm>
        <a:graphic>
          <a:graphicData uri="http://schemas.openxmlformats.org/drawingml/2006/table">
            <a:tbl>
              <a:tblPr firstRow="1" bandRow="1">
                <a:tableStyleId>{00A15C55-8517-42AA-B614-E9B94910E393}</a:tableStyleId>
              </a:tblPr>
              <a:tblGrid>
                <a:gridCol w="1447800">
                  <a:extLst>
                    <a:ext uri="{9D8B030D-6E8A-4147-A177-3AD203B41FA5}">
                      <a16:colId xmlns:a16="http://schemas.microsoft.com/office/drawing/2014/main" val="573822253"/>
                    </a:ext>
                  </a:extLst>
                </a:gridCol>
                <a:gridCol w="1447800">
                  <a:extLst>
                    <a:ext uri="{9D8B030D-6E8A-4147-A177-3AD203B41FA5}">
                      <a16:colId xmlns:a16="http://schemas.microsoft.com/office/drawing/2014/main" val="872794367"/>
                    </a:ext>
                  </a:extLst>
                </a:gridCol>
                <a:gridCol w="1447800">
                  <a:extLst>
                    <a:ext uri="{9D8B030D-6E8A-4147-A177-3AD203B41FA5}">
                      <a16:colId xmlns:a16="http://schemas.microsoft.com/office/drawing/2014/main" val="2936588133"/>
                    </a:ext>
                  </a:extLst>
                </a:gridCol>
                <a:gridCol w="1447800">
                  <a:extLst>
                    <a:ext uri="{9D8B030D-6E8A-4147-A177-3AD203B41FA5}">
                      <a16:colId xmlns:a16="http://schemas.microsoft.com/office/drawing/2014/main" val="447682834"/>
                    </a:ext>
                  </a:extLst>
                </a:gridCol>
              </a:tblGrid>
              <a:tr h="1143000">
                <a:tc>
                  <a:txBody>
                    <a:bodyPr/>
                    <a:lstStyle/>
                    <a:p>
                      <a:pPr algn="ctr"/>
                      <a:r>
                        <a:rPr lang="en-US" sz="1600" b="0"/>
                        <a:t>Table 1</a:t>
                      </a:r>
                      <a:endParaRPr lang="en-US" sz="1600" b="0" i="0">
                        <a:latin typeface="Poppins" pitchFamily="2" charset="77"/>
                        <a:cs typeface="Poppins" pitchFamily="2" charset="77"/>
                      </a:endParaRPr>
                    </a:p>
                  </a:txBody>
                  <a:tcPr anchor="ctr"/>
                </a:tc>
                <a:tc>
                  <a:txBody>
                    <a:bodyPr/>
                    <a:lstStyle/>
                    <a:p>
                      <a:pPr algn="ctr"/>
                      <a:r>
                        <a:rPr lang="en-US" sz="1600" b="0"/>
                        <a:t>Table 2</a:t>
                      </a:r>
                      <a:endParaRPr lang="en-US" sz="1600" b="0" i="0">
                        <a:latin typeface="Poppins" pitchFamily="2" charset="77"/>
                        <a:cs typeface="Poppins" pitchFamily="2" charset="77"/>
                      </a:endParaRPr>
                    </a:p>
                  </a:txBody>
                  <a:tcPr anchor="ctr"/>
                </a:tc>
                <a:tc>
                  <a:txBody>
                    <a:bodyPr/>
                    <a:lstStyle/>
                    <a:p>
                      <a:pPr algn="ctr"/>
                      <a:r>
                        <a:rPr lang="en-US" sz="1600" b="0"/>
                        <a:t>Table 3</a:t>
                      </a:r>
                      <a:endParaRPr lang="en-US" sz="1600" b="0" i="0">
                        <a:latin typeface="Poppins" pitchFamily="2" charset="77"/>
                        <a:cs typeface="Poppins" pitchFamily="2" charset="77"/>
                      </a:endParaRPr>
                    </a:p>
                  </a:txBody>
                  <a:tcPr anchor="ctr"/>
                </a:tc>
                <a:tc>
                  <a:txBody>
                    <a:bodyPr/>
                    <a:lstStyle/>
                    <a:p>
                      <a:pPr algn="ctr"/>
                      <a:r>
                        <a:rPr lang="en-US" sz="1600" b="0"/>
                        <a:t>Table 4</a:t>
                      </a:r>
                      <a:endParaRPr lang="en-US" sz="1600" b="0" i="0">
                        <a:latin typeface="Poppins" pitchFamily="2" charset="77"/>
                        <a:cs typeface="Poppins" pitchFamily="2" charset="77"/>
                      </a:endParaRPr>
                    </a:p>
                  </a:txBody>
                  <a:tcPr anchor="ctr"/>
                </a:tc>
                <a:extLst>
                  <a:ext uri="{0D108BD9-81ED-4DB2-BD59-A6C34878D82A}">
                    <a16:rowId xmlns:a16="http://schemas.microsoft.com/office/drawing/2014/main" val="4274423462"/>
                  </a:ext>
                </a:extLst>
              </a:tr>
              <a:tr h="1143000">
                <a:tc>
                  <a:txBody>
                    <a:bodyPr/>
                    <a:lstStyle/>
                    <a:p>
                      <a:pPr algn="ctr"/>
                      <a:r>
                        <a:rPr lang="en-US" sz="1200" b="0"/>
                        <a:t>Text here</a:t>
                      </a:r>
                      <a:endParaRPr lang="en-US" sz="1200" b="0" i="0">
                        <a:latin typeface="Poppins" pitchFamily="2" charset="77"/>
                        <a:cs typeface="Poppins" pitchFamily="2" charset="77"/>
                      </a:endParaRPr>
                    </a:p>
                  </a:txBody>
                  <a:tcPr anchor="ctr"/>
                </a:tc>
                <a:tc>
                  <a:txBody>
                    <a:bodyPr/>
                    <a:lstStyle/>
                    <a:p>
                      <a:pPr algn="ctr"/>
                      <a:r>
                        <a:rPr lang="en-US" sz="1200" b="0"/>
                        <a:t>Text here</a:t>
                      </a:r>
                      <a:endParaRPr lang="en-US" sz="1200" b="0" i="0">
                        <a:latin typeface="Poppins" pitchFamily="2" charset="77"/>
                        <a:cs typeface="Poppins" pitchFamily="2" charset="77"/>
                      </a:endParaRPr>
                    </a:p>
                  </a:txBody>
                  <a:tcPr anchor="ctr"/>
                </a:tc>
                <a:tc>
                  <a:txBody>
                    <a:bodyPr/>
                    <a:lstStyle/>
                    <a:p>
                      <a:pPr algn="ctr"/>
                      <a:r>
                        <a:rPr lang="en-US" sz="1200" b="0"/>
                        <a:t>Text here</a:t>
                      </a:r>
                      <a:endParaRPr lang="en-US" sz="1200" b="0" i="0">
                        <a:latin typeface="Poppins" pitchFamily="2" charset="77"/>
                        <a:cs typeface="Poppins" pitchFamily="2" charset="77"/>
                      </a:endParaRPr>
                    </a:p>
                  </a:txBody>
                  <a:tcPr anchor="ctr"/>
                </a:tc>
                <a:tc>
                  <a:txBody>
                    <a:bodyPr/>
                    <a:lstStyle/>
                    <a:p>
                      <a:pPr algn="ctr"/>
                      <a:r>
                        <a:rPr lang="en-US" sz="1200" b="0"/>
                        <a:t>Text here</a:t>
                      </a:r>
                      <a:endParaRPr lang="en-US" sz="1200" b="0" i="0">
                        <a:latin typeface="Poppins" pitchFamily="2" charset="77"/>
                        <a:cs typeface="Poppins" pitchFamily="2" charset="77"/>
                      </a:endParaRPr>
                    </a:p>
                  </a:txBody>
                  <a:tcPr anchor="ctr"/>
                </a:tc>
                <a:extLst>
                  <a:ext uri="{0D108BD9-81ED-4DB2-BD59-A6C34878D82A}">
                    <a16:rowId xmlns:a16="http://schemas.microsoft.com/office/drawing/2014/main" val="3642613249"/>
                  </a:ext>
                </a:extLst>
              </a:tr>
              <a:tr h="1143000">
                <a:tc>
                  <a:txBody>
                    <a:bodyPr/>
                    <a:lstStyle/>
                    <a:p>
                      <a:pPr algn="ctr"/>
                      <a:r>
                        <a:rPr lang="en-US" sz="1200" b="0"/>
                        <a:t>Text here</a:t>
                      </a:r>
                      <a:endParaRPr lang="en-US" sz="1200" b="0" i="0">
                        <a:latin typeface="Poppins" pitchFamily="2" charset="77"/>
                        <a:cs typeface="Poppins" pitchFamily="2" charset="77"/>
                      </a:endParaRPr>
                    </a:p>
                  </a:txBody>
                  <a:tcPr anchor="ctr"/>
                </a:tc>
                <a:tc>
                  <a:txBody>
                    <a:bodyPr/>
                    <a:lstStyle/>
                    <a:p>
                      <a:pPr algn="ctr"/>
                      <a:r>
                        <a:rPr lang="en-US" sz="1200" b="0"/>
                        <a:t>Text here</a:t>
                      </a:r>
                      <a:endParaRPr lang="en-US" sz="1200" b="0" i="0">
                        <a:latin typeface="Poppins" pitchFamily="2" charset="77"/>
                        <a:cs typeface="Poppins" pitchFamily="2" charset="77"/>
                      </a:endParaRPr>
                    </a:p>
                  </a:txBody>
                  <a:tcPr anchor="ctr"/>
                </a:tc>
                <a:tc>
                  <a:txBody>
                    <a:bodyPr/>
                    <a:lstStyle/>
                    <a:p>
                      <a:pPr algn="ctr"/>
                      <a:r>
                        <a:rPr lang="en-US" sz="1200" b="0"/>
                        <a:t>Text here</a:t>
                      </a:r>
                      <a:endParaRPr lang="en-US" sz="1200" b="0" i="0">
                        <a:latin typeface="Poppins" pitchFamily="2" charset="77"/>
                        <a:cs typeface="Poppins" pitchFamily="2" charset="77"/>
                      </a:endParaRPr>
                    </a:p>
                  </a:txBody>
                  <a:tcPr anchor="ctr"/>
                </a:tc>
                <a:tc>
                  <a:txBody>
                    <a:bodyPr/>
                    <a:lstStyle/>
                    <a:p>
                      <a:pPr algn="ctr"/>
                      <a:r>
                        <a:rPr lang="en-US" sz="1200" b="0"/>
                        <a:t>Text here</a:t>
                      </a:r>
                      <a:endParaRPr lang="en-US" sz="1200" b="0" i="0">
                        <a:latin typeface="Poppins" pitchFamily="2" charset="77"/>
                        <a:cs typeface="Poppins" pitchFamily="2" charset="77"/>
                      </a:endParaRPr>
                    </a:p>
                  </a:txBody>
                  <a:tcPr anchor="ctr"/>
                </a:tc>
                <a:extLst>
                  <a:ext uri="{0D108BD9-81ED-4DB2-BD59-A6C34878D82A}">
                    <a16:rowId xmlns:a16="http://schemas.microsoft.com/office/drawing/2014/main" val="3547989439"/>
                  </a:ext>
                </a:extLst>
              </a:tr>
              <a:tr h="1143000">
                <a:tc>
                  <a:txBody>
                    <a:bodyPr/>
                    <a:lstStyle/>
                    <a:p>
                      <a:pPr algn="ctr"/>
                      <a:r>
                        <a:rPr lang="en-US" sz="1200" b="0"/>
                        <a:t>Text here</a:t>
                      </a:r>
                      <a:endParaRPr lang="en-US" sz="1200" b="0" i="0">
                        <a:latin typeface="Poppins" pitchFamily="2" charset="77"/>
                        <a:cs typeface="Poppins" pitchFamily="2" charset="77"/>
                      </a:endParaRPr>
                    </a:p>
                  </a:txBody>
                  <a:tcPr anchor="ctr"/>
                </a:tc>
                <a:tc>
                  <a:txBody>
                    <a:bodyPr/>
                    <a:lstStyle/>
                    <a:p>
                      <a:pPr algn="ctr"/>
                      <a:r>
                        <a:rPr lang="en-US" sz="1200" b="0"/>
                        <a:t>Text here</a:t>
                      </a:r>
                      <a:endParaRPr lang="en-US" sz="1200" b="0" i="0">
                        <a:latin typeface="Poppins" pitchFamily="2" charset="77"/>
                        <a:cs typeface="Poppins" pitchFamily="2" charset="77"/>
                      </a:endParaRPr>
                    </a:p>
                  </a:txBody>
                  <a:tcPr anchor="ctr"/>
                </a:tc>
                <a:tc>
                  <a:txBody>
                    <a:bodyPr/>
                    <a:lstStyle/>
                    <a:p>
                      <a:pPr algn="ctr"/>
                      <a:r>
                        <a:rPr lang="en-US" sz="1200" b="0"/>
                        <a:t>Text here</a:t>
                      </a:r>
                      <a:endParaRPr lang="en-US" sz="1200" b="0" i="0">
                        <a:latin typeface="Poppins" pitchFamily="2" charset="77"/>
                        <a:cs typeface="Poppins" pitchFamily="2" charset="77"/>
                      </a:endParaRPr>
                    </a:p>
                  </a:txBody>
                  <a:tcPr anchor="ctr"/>
                </a:tc>
                <a:tc>
                  <a:txBody>
                    <a:bodyPr/>
                    <a:lstStyle/>
                    <a:p>
                      <a:pPr algn="ctr"/>
                      <a:r>
                        <a:rPr lang="en-US" sz="1200" b="0"/>
                        <a:t>Text here</a:t>
                      </a:r>
                      <a:endParaRPr lang="en-US" sz="1200" b="0" i="0">
                        <a:latin typeface="Poppins" pitchFamily="2" charset="77"/>
                        <a:cs typeface="Poppins" pitchFamily="2" charset="77"/>
                      </a:endParaRPr>
                    </a:p>
                  </a:txBody>
                  <a:tcPr anchor="ctr"/>
                </a:tc>
                <a:extLst>
                  <a:ext uri="{0D108BD9-81ED-4DB2-BD59-A6C34878D82A}">
                    <a16:rowId xmlns:a16="http://schemas.microsoft.com/office/drawing/2014/main" val="3727827526"/>
                  </a:ext>
                </a:extLst>
              </a:tr>
              <a:tr h="1143000">
                <a:tc>
                  <a:txBody>
                    <a:bodyPr/>
                    <a:lstStyle/>
                    <a:p>
                      <a:pPr algn="ctr"/>
                      <a:r>
                        <a:rPr lang="en-US" sz="1200" b="0"/>
                        <a:t>Text here</a:t>
                      </a:r>
                      <a:endParaRPr lang="en-US" sz="1200" b="0" i="0">
                        <a:latin typeface="Poppins" pitchFamily="2" charset="77"/>
                        <a:cs typeface="Poppins" pitchFamily="2" charset="77"/>
                      </a:endParaRPr>
                    </a:p>
                  </a:txBody>
                  <a:tcPr anchor="ctr"/>
                </a:tc>
                <a:tc>
                  <a:txBody>
                    <a:bodyPr/>
                    <a:lstStyle/>
                    <a:p>
                      <a:pPr algn="ctr"/>
                      <a:r>
                        <a:rPr lang="en-US" sz="1200" b="0"/>
                        <a:t>Text here</a:t>
                      </a:r>
                      <a:endParaRPr lang="en-US" sz="1200" b="0" i="0">
                        <a:latin typeface="Poppins" pitchFamily="2" charset="77"/>
                        <a:cs typeface="Poppins" pitchFamily="2" charset="77"/>
                      </a:endParaRPr>
                    </a:p>
                  </a:txBody>
                  <a:tcPr anchor="ctr"/>
                </a:tc>
                <a:tc>
                  <a:txBody>
                    <a:bodyPr/>
                    <a:lstStyle/>
                    <a:p>
                      <a:pPr algn="ctr"/>
                      <a:r>
                        <a:rPr lang="en-US" sz="1200" b="0"/>
                        <a:t>Text here</a:t>
                      </a:r>
                      <a:endParaRPr lang="en-US" sz="1200" b="0" i="0">
                        <a:latin typeface="Poppins" pitchFamily="2" charset="77"/>
                        <a:cs typeface="Poppins" pitchFamily="2" charset="77"/>
                      </a:endParaRPr>
                    </a:p>
                  </a:txBody>
                  <a:tcPr anchor="ctr"/>
                </a:tc>
                <a:tc>
                  <a:txBody>
                    <a:bodyPr/>
                    <a:lstStyle/>
                    <a:p>
                      <a:pPr algn="ctr"/>
                      <a:r>
                        <a:rPr lang="en-US" sz="1200" b="0"/>
                        <a:t>Text here</a:t>
                      </a:r>
                      <a:endParaRPr lang="en-US" sz="1200" b="0" i="0">
                        <a:latin typeface="Poppins" pitchFamily="2" charset="77"/>
                        <a:cs typeface="Poppins" pitchFamily="2" charset="77"/>
                      </a:endParaRPr>
                    </a:p>
                  </a:txBody>
                  <a:tcPr anchor="ctr"/>
                </a:tc>
                <a:extLst>
                  <a:ext uri="{0D108BD9-81ED-4DB2-BD59-A6C34878D82A}">
                    <a16:rowId xmlns:a16="http://schemas.microsoft.com/office/drawing/2014/main" val="2328599130"/>
                  </a:ext>
                </a:extLst>
              </a:tr>
              <a:tr h="1143000">
                <a:tc>
                  <a:txBody>
                    <a:bodyPr/>
                    <a:lstStyle/>
                    <a:p>
                      <a:pPr algn="ctr"/>
                      <a:r>
                        <a:rPr lang="en-US" sz="1200" b="0"/>
                        <a:t>Text here</a:t>
                      </a:r>
                      <a:endParaRPr lang="en-US" sz="1200" b="0" i="0">
                        <a:latin typeface="Poppins" pitchFamily="2" charset="77"/>
                        <a:cs typeface="Poppins" pitchFamily="2" charset="77"/>
                      </a:endParaRPr>
                    </a:p>
                  </a:txBody>
                  <a:tcPr anchor="ctr"/>
                </a:tc>
                <a:tc>
                  <a:txBody>
                    <a:bodyPr/>
                    <a:lstStyle/>
                    <a:p>
                      <a:pPr algn="ctr"/>
                      <a:r>
                        <a:rPr lang="en-US" sz="1200" b="0"/>
                        <a:t>Text here</a:t>
                      </a:r>
                      <a:endParaRPr lang="en-US" sz="1200" b="0" i="0">
                        <a:latin typeface="Poppins" pitchFamily="2" charset="77"/>
                        <a:cs typeface="Poppins" pitchFamily="2" charset="77"/>
                      </a:endParaRPr>
                    </a:p>
                  </a:txBody>
                  <a:tcPr anchor="ctr"/>
                </a:tc>
                <a:tc>
                  <a:txBody>
                    <a:bodyPr/>
                    <a:lstStyle/>
                    <a:p>
                      <a:pPr algn="ctr"/>
                      <a:r>
                        <a:rPr lang="en-US" sz="1200" b="0"/>
                        <a:t>Text here</a:t>
                      </a:r>
                      <a:endParaRPr lang="en-US" sz="1200" b="0" i="0">
                        <a:latin typeface="Poppins" pitchFamily="2" charset="77"/>
                        <a:cs typeface="Poppins" pitchFamily="2" charset="77"/>
                      </a:endParaRPr>
                    </a:p>
                  </a:txBody>
                  <a:tcPr anchor="ctr"/>
                </a:tc>
                <a:tc>
                  <a:txBody>
                    <a:bodyPr/>
                    <a:lstStyle/>
                    <a:p>
                      <a:pPr algn="ctr"/>
                      <a:r>
                        <a:rPr lang="en-US" sz="1200" b="0"/>
                        <a:t>Text here</a:t>
                      </a:r>
                      <a:endParaRPr lang="en-US" sz="1200" b="0" i="0">
                        <a:latin typeface="Poppins" pitchFamily="2" charset="77"/>
                        <a:cs typeface="Poppins" pitchFamily="2" charset="77"/>
                      </a:endParaRPr>
                    </a:p>
                  </a:txBody>
                  <a:tcPr anchor="ctr"/>
                </a:tc>
                <a:extLst>
                  <a:ext uri="{0D108BD9-81ED-4DB2-BD59-A6C34878D82A}">
                    <a16:rowId xmlns:a16="http://schemas.microsoft.com/office/drawing/2014/main" val="546839934"/>
                  </a:ext>
                </a:extLst>
              </a:tr>
            </a:tbl>
          </a:graphicData>
        </a:graphic>
      </p:graphicFrame>
    </p:spTree>
    <p:extLst>
      <p:ext uri="{BB962C8B-B14F-4D97-AF65-F5344CB8AC3E}">
        <p14:creationId xmlns:p14="http://schemas.microsoft.com/office/powerpoint/2010/main" val="28474681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01A4A4-C6DA-C44E-BA2D-AFC9B3AFA62C}"/>
              </a:ext>
            </a:extLst>
          </p:cNvPr>
          <p:cNvSpPr/>
          <p:nvPr/>
        </p:nvSpPr>
        <p:spPr>
          <a:xfrm>
            <a:off x="3252486" y="0"/>
            <a:ext cx="8939514"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1C29D771-7E83-AD4F-A802-443E15225483}"/>
              </a:ext>
            </a:extLst>
          </p:cNvPr>
          <p:cNvSpPr txBox="1"/>
          <p:nvPr/>
        </p:nvSpPr>
        <p:spPr>
          <a:xfrm>
            <a:off x="4903843" y="3938286"/>
            <a:ext cx="2783134" cy="1200329"/>
          </a:xfrm>
          <a:prstGeom prst="rect">
            <a:avLst/>
          </a:prstGeom>
          <a:noFill/>
        </p:spPr>
        <p:txBody>
          <a:bodyPr wrap="none" rtlCol="0">
            <a:spAutoFit/>
          </a:bodyPr>
          <a:lstStyle>
            <a:defPPr>
              <a:defRPr lang="en-US"/>
            </a:defPPr>
            <a:lvl1pPr>
              <a:defRPr sz="72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a:solidFill>
                  <a:schemeClr val="bg1"/>
                </a:solidFill>
              </a:rPr>
              <a:t>Charts</a:t>
            </a:r>
          </a:p>
        </p:txBody>
      </p:sp>
      <p:sp>
        <p:nvSpPr>
          <p:cNvPr id="8" name="TextBox 7">
            <a:extLst>
              <a:ext uri="{FF2B5EF4-FFF2-40B4-BE49-F238E27FC236}">
                <a16:creationId xmlns:a16="http://schemas.microsoft.com/office/drawing/2014/main" id="{74C1A18F-C899-6B47-AE69-5023715B5AE6}"/>
              </a:ext>
            </a:extLst>
          </p:cNvPr>
          <p:cNvSpPr txBox="1"/>
          <p:nvPr/>
        </p:nvSpPr>
        <p:spPr>
          <a:xfrm>
            <a:off x="4903843" y="5138615"/>
            <a:ext cx="1986441" cy="338554"/>
          </a:xfrm>
          <a:prstGeom prst="rect">
            <a:avLst/>
          </a:prstGeom>
          <a:noFill/>
        </p:spPr>
        <p:txBody>
          <a:bodyPr wrap="none" rtlCol="0">
            <a:spAutoFit/>
          </a:bodyPr>
          <a:lstStyle/>
          <a:p>
            <a:r>
              <a:rPr lang="en-US" sz="1600">
                <a:solidFill>
                  <a:schemeClr val="bg1"/>
                </a:solidFill>
                <a:latin typeface="Poppins Medium" pitchFamily="2" charset="77"/>
                <a:cs typeface="Poppins Medium" pitchFamily="2" charset="77"/>
              </a:rPr>
              <a:t>Chart &amp; Overview</a:t>
            </a:r>
          </a:p>
        </p:txBody>
      </p:sp>
      <p:sp>
        <p:nvSpPr>
          <p:cNvPr id="9" name="TextBox 8">
            <a:extLst>
              <a:ext uri="{FF2B5EF4-FFF2-40B4-BE49-F238E27FC236}">
                <a16:creationId xmlns:a16="http://schemas.microsoft.com/office/drawing/2014/main" id="{F9889CD7-A26A-224A-82C1-56049B2920E6}"/>
              </a:ext>
            </a:extLst>
          </p:cNvPr>
          <p:cNvSpPr txBox="1"/>
          <p:nvPr/>
        </p:nvSpPr>
        <p:spPr>
          <a:xfrm>
            <a:off x="5290630" y="948463"/>
            <a:ext cx="696024" cy="338554"/>
          </a:xfrm>
          <a:prstGeom prst="rect">
            <a:avLst/>
          </a:prstGeom>
          <a:noFill/>
        </p:spPr>
        <p:txBody>
          <a:bodyPr wrap="none" rtlCol="0">
            <a:spAutoFit/>
          </a:bodyPr>
          <a:lstStyle/>
          <a:p>
            <a:r>
              <a:rPr lang="en-US" sz="1600" b="1">
                <a:solidFill>
                  <a:schemeClr val="bg1"/>
                </a:solidFill>
                <a:latin typeface="Source Sans Pro SemiBold" panose="020B0503030403020204" pitchFamily="34" charset="0"/>
                <a:ea typeface="Source Sans Pro SemiBold" panose="020B0503030403020204" pitchFamily="34" charset="0"/>
                <a:cs typeface="Poppins ExtraBold" pitchFamily="2" charset="77"/>
              </a:rPr>
              <a:t>Simpl</a:t>
            </a:r>
          </a:p>
        </p:txBody>
      </p:sp>
      <p:sp>
        <p:nvSpPr>
          <p:cNvPr id="10" name="Freeform 9">
            <a:extLst>
              <a:ext uri="{FF2B5EF4-FFF2-40B4-BE49-F238E27FC236}">
                <a16:creationId xmlns:a16="http://schemas.microsoft.com/office/drawing/2014/main" id="{51114E01-E128-1B4C-AE0C-6ADCEE945652}"/>
              </a:ext>
            </a:extLst>
          </p:cNvPr>
          <p:cNvSpPr/>
          <p:nvPr/>
        </p:nvSpPr>
        <p:spPr>
          <a:xfrm>
            <a:off x="4903843" y="963852"/>
            <a:ext cx="307777" cy="307777"/>
          </a:xfrm>
          <a:custGeom>
            <a:avLst/>
            <a:gdLst>
              <a:gd name="connsiteX0" fmla="*/ 1061075 w 4876800"/>
              <a:gd name="connsiteY0" fmla="*/ 2295525 h 4876800"/>
              <a:gd name="connsiteX1" fmla="*/ 3815724 w 4876800"/>
              <a:gd name="connsiteY1" fmla="*/ 2295525 h 4876800"/>
              <a:gd name="connsiteX2" fmla="*/ 3958590 w 4876800"/>
              <a:gd name="connsiteY2" fmla="*/ 2438400 h 4876800"/>
              <a:gd name="connsiteX3" fmla="*/ 3815715 w 4876800"/>
              <a:gd name="connsiteY3" fmla="*/ 2581275 h 4876800"/>
              <a:gd name="connsiteX4" fmla="*/ 1061075 w 4876800"/>
              <a:gd name="connsiteY4" fmla="*/ 2581275 h 4876800"/>
              <a:gd name="connsiteX5" fmla="*/ 918200 w 4876800"/>
              <a:gd name="connsiteY5" fmla="*/ 2438400 h 4876800"/>
              <a:gd name="connsiteX6" fmla="*/ 1061075 w 4876800"/>
              <a:gd name="connsiteY6" fmla="*/ 2295525 h 4876800"/>
              <a:gd name="connsiteX7" fmla="*/ 908047 w 4876800"/>
              <a:gd name="connsiteY7" fmla="*/ 285750 h 4876800"/>
              <a:gd name="connsiteX8" fmla="*/ 285750 w 4876800"/>
              <a:gd name="connsiteY8" fmla="*/ 908056 h 4876800"/>
              <a:gd name="connsiteX9" fmla="*/ 285750 w 4876800"/>
              <a:gd name="connsiteY9" fmla="*/ 3968753 h 4876800"/>
              <a:gd name="connsiteX10" fmla="*/ 908047 w 4876800"/>
              <a:gd name="connsiteY10" fmla="*/ 4591050 h 4876800"/>
              <a:gd name="connsiteX11" fmla="*/ 3968753 w 4876800"/>
              <a:gd name="connsiteY11" fmla="*/ 4591050 h 4876800"/>
              <a:gd name="connsiteX12" fmla="*/ 4591050 w 4876800"/>
              <a:gd name="connsiteY12" fmla="*/ 3968753 h 4876800"/>
              <a:gd name="connsiteX13" fmla="*/ 4591050 w 4876800"/>
              <a:gd name="connsiteY13" fmla="*/ 908056 h 4876800"/>
              <a:gd name="connsiteX14" fmla="*/ 3968753 w 4876800"/>
              <a:gd name="connsiteY14" fmla="*/ 285750 h 4876800"/>
              <a:gd name="connsiteX15" fmla="*/ 908047 w 4876800"/>
              <a:gd name="connsiteY15" fmla="*/ 0 h 4876800"/>
              <a:gd name="connsiteX16" fmla="*/ 3968753 w 4876800"/>
              <a:gd name="connsiteY16" fmla="*/ 0 h 4876800"/>
              <a:gd name="connsiteX17" fmla="*/ 4876800 w 4876800"/>
              <a:gd name="connsiteY17" fmla="*/ 908056 h 4876800"/>
              <a:gd name="connsiteX18" fmla="*/ 4876800 w 4876800"/>
              <a:gd name="connsiteY18" fmla="*/ 3968753 h 4876800"/>
              <a:gd name="connsiteX19" fmla="*/ 3968753 w 4876800"/>
              <a:gd name="connsiteY19" fmla="*/ 4876800 h 4876800"/>
              <a:gd name="connsiteX20" fmla="*/ 908047 w 4876800"/>
              <a:gd name="connsiteY20" fmla="*/ 4876800 h 4876800"/>
              <a:gd name="connsiteX21" fmla="*/ 0 w 4876800"/>
              <a:gd name="connsiteY21" fmla="*/ 3968753 h 4876800"/>
              <a:gd name="connsiteX22" fmla="*/ 0 w 4876800"/>
              <a:gd name="connsiteY22" fmla="*/ 908056 h 4876800"/>
              <a:gd name="connsiteX23" fmla="*/ 908047 w 4876800"/>
              <a:gd name="connsiteY23"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76800" h="4876800">
                <a:moveTo>
                  <a:pt x="1061075" y="2295525"/>
                </a:moveTo>
                <a:lnTo>
                  <a:pt x="3815724" y="2295525"/>
                </a:lnTo>
                <a:cubicBezTo>
                  <a:pt x="3894629" y="2295525"/>
                  <a:pt x="3958599" y="2359495"/>
                  <a:pt x="3958590" y="2438400"/>
                </a:cubicBezTo>
                <a:cubicBezTo>
                  <a:pt x="3958590" y="2517305"/>
                  <a:pt x="3894620" y="2581275"/>
                  <a:pt x="3815715" y="2581275"/>
                </a:cubicBezTo>
                <a:lnTo>
                  <a:pt x="1061075" y="2581275"/>
                </a:lnTo>
                <a:cubicBezTo>
                  <a:pt x="982170" y="2581275"/>
                  <a:pt x="918200" y="2517305"/>
                  <a:pt x="918200" y="2438400"/>
                </a:cubicBezTo>
                <a:cubicBezTo>
                  <a:pt x="918200" y="2359495"/>
                  <a:pt x="982170" y="2295525"/>
                  <a:pt x="1061075" y="2295525"/>
                </a:cubicBezTo>
                <a:close/>
                <a:moveTo>
                  <a:pt x="908047" y="285750"/>
                </a:moveTo>
                <a:cubicBezTo>
                  <a:pt x="564909" y="285750"/>
                  <a:pt x="285750" y="564918"/>
                  <a:pt x="285750" y="908056"/>
                </a:cubicBezTo>
                <a:lnTo>
                  <a:pt x="285750" y="3968753"/>
                </a:lnTo>
                <a:cubicBezTo>
                  <a:pt x="285750" y="4311882"/>
                  <a:pt x="564909" y="4591050"/>
                  <a:pt x="908047" y="4591050"/>
                </a:cubicBezTo>
                <a:lnTo>
                  <a:pt x="3968753" y="4591050"/>
                </a:lnTo>
                <a:cubicBezTo>
                  <a:pt x="4311891" y="4591050"/>
                  <a:pt x="4591050" y="4311882"/>
                  <a:pt x="4591050" y="3968753"/>
                </a:cubicBezTo>
                <a:lnTo>
                  <a:pt x="4591050" y="908056"/>
                </a:lnTo>
                <a:cubicBezTo>
                  <a:pt x="4591050" y="564918"/>
                  <a:pt x="4311891" y="285750"/>
                  <a:pt x="3968753" y="285750"/>
                </a:cubicBezTo>
                <a:close/>
                <a:moveTo>
                  <a:pt x="908047" y="0"/>
                </a:moveTo>
                <a:lnTo>
                  <a:pt x="3968753" y="0"/>
                </a:lnTo>
                <a:cubicBezTo>
                  <a:pt x="4469454" y="0"/>
                  <a:pt x="4876800" y="407356"/>
                  <a:pt x="4876800" y="908056"/>
                </a:cubicBezTo>
                <a:lnTo>
                  <a:pt x="4876800" y="3968753"/>
                </a:lnTo>
                <a:cubicBezTo>
                  <a:pt x="4876800" y="4469445"/>
                  <a:pt x="4469454" y="4876800"/>
                  <a:pt x="3968753" y="4876800"/>
                </a:cubicBezTo>
                <a:lnTo>
                  <a:pt x="908047" y="4876800"/>
                </a:lnTo>
                <a:cubicBezTo>
                  <a:pt x="407346" y="4876800"/>
                  <a:pt x="0" y="4469445"/>
                  <a:pt x="0" y="3968753"/>
                </a:cubicBezTo>
                <a:lnTo>
                  <a:pt x="0" y="908056"/>
                </a:lnTo>
                <a:cubicBezTo>
                  <a:pt x="0" y="407356"/>
                  <a:pt x="407346" y="0"/>
                  <a:pt x="908047" y="0"/>
                </a:cubicBezTo>
                <a:close/>
              </a:path>
            </a:pathLst>
          </a:custGeom>
          <a:solidFill>
            <a:schemeClr val="bg1"/>
          </a:solidFill>
          <a:ln w="9525" cap="flat">
            <a:noFill/>
            <a:prstDash val="solid"/>
            <a:miter/>
          </a:ln>
        </p:spPr>
        <p:txBody>
          <a:bodyPr rtlCol="0" anchor="ctr"/>
          <a:lstStyle/>
          <a:p>
            <a:endParaRPr lang="en-US"/>
          </a:p>
        </p:txBody>
      </p:sp>
      <p:cxnSp>
        <p:nvCxnSpPr>
          <p:cNvPr id="11" name="Straight Connector 10">
            <a:extLst>
              <a:ext uri="{FF2B5EF4-FFF2-40B4-BE49-F238E27FC236}">
                <a16:creationId xmlns:a16="http://schemas.microsoft.com/office/drawing/2014/main" id="{CBF6ACD7-7848-BB45-809A-FC4EE6FADDED}"/>
              </a:ext>
            </a:extLst>
          </p:cNvPr>
          <p:cNvCxnSpPr>
            <a:cxnSpLocks/>
          </p:cNvCxnSpPr>
          <p:nvPr/>
        </p:nvCxnSpPr>
        <p:spPr>
          <a:xfrm>
            <a:off x="509286" y="497711"/>
            <a:ext cx="0" cy="2095018"/>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8022C01B-51CE-2347-B53E-541E32945B17}"/>
              </a:ext>
            </a:extLst>
          </p:cNvPr>
          <p:cNvSpPr txBox="1"/>
          <p:nvPr/>
        </p:nvSpPr>
        <p:spPr>
          <a:xfrm>
            <a:off x="364855" y="2865395"/>
            <a:ext cx="288862" cy="307777"/>
          </a:xfrm>
          <a:prstGeom prst="rect">
            <a:avLst/>
          </a:prstGeom>
          <a:noFill/>
        </p:spPr>
        <p:txBody>
          <a:bodyPr wrap="none" rtlCol="0">
            <a:spAutoFit/>
          </a:bodyPr>
          <a:lstStyle/>
          <a:p>
            <a:fld id="{3CCBD311-5EE4-AC4D-BC32-488099E25EFE}" type="slidenum">
              <a:rPr lang="en-US" sz="1400">
                <a:solidFill>
                  <a:schemeClr val="tx2">
                    <a:lumMod val="60000"/>
                    <a:lumOff val="40000"/>
                  </a:schemeClr>
                </a:solidFill>
                <a:latin typeface="Poppins Medium" pitchFamily="2" charset="77"/>
                <a:cs typeface="Poppins Medium" pitchFamily="2" charset="77"/>
              </a:rPr>
              <a:t>31</a:t>
            </a:fld>
            <a:endParaRPr lang="en-US" sz="1400">
              <a:solidFill>
                <a:schemeClr val="tx2">
                  <a:lumMod val="60000"/>
                  <a:lumOff val="40000"/>
                </a:schemeClr>
              </a:solidFill>
              <a:latin typeface="Poppins Medium" pitchFamily="2" charset="77"/>
              <a:cs typeface="Poppins Medium" pitchFamily="2" charset="77"/>
            </a:endParaRPr>
          </a:p>
        </p:txBody>
      </p:sp>
    </p:spTree>
    <p:extLst>
      <p:ext uri="{BB962C8B-B14F-4D97-AF65-F5344CB8AC3E}">
        <p14:creationId xmlns:p14="http://schemas.microsoft.com/office/powerpoint/2010/main" val="42747632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a:extLst>
              <a:ext uri="{FF2B5EF4-FFF2-40B4-BE49-F238E27FC236}">
                <a16:creationId xmlns:a16="http://schemas.microsoft.com/office/drawing/2014/main" id="{4BA0B009-47FE-AF44-8202-A0004F33E45E}"/>
              </a:ext>
            </a:extLst>
          </p:cNvPr>
          <p:cNvSpPr/>
          <p:nvPr/>
        </p:nvSpPr>
        <p:spPr>
          <a:xfrm>
            <a:off x="987552" y="1542974"/>
            <a:ext cx="2670048" cy="2670048"/>
          </a:xfrm>
          <a:prstGeom prst="roundRect">
            <a:avLst>
              <a:gd name="adj" fmla="val 496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nut 15">
            <a:extLst>
              <a:ext uri="{FF2B5EF4-FFF2-40B4-BE49-F238E27FC236}">
                <a16:creationId xmlns:a16="http://schemas.microsoft.com/office/drawing/2014/main" id="{579FD056-858B-6F44-B045-B86B01744A37}"/>
              </a:ext>
            </a:extLst>
          </p:cNvPr>
          <p:cNvSpPr/>
          <p:nvPr/>
        </p:nvSpPr>
        <p:spPr>
          <a:xfrm>
            <a:off x="1902951" y="2284770"/>
            <a:ext cx="2390258" cy="2390258"/>
          </a:xfrm>
          <a:prstGeom prst="donut">
            <a:avLst>
              <a:gd name="adj" fmla="val 13709"/>
            </a:avLst>
          </a:prstGeom>
          <a:solidFill>
            <a:schemeClr val="bg1">
              <a:alpha val="4986"/>
            </a:scheme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solidFill>
                <a:schemeClr val="tx1"/>
              </a:solidFill>
            </a:endParaRPr>
          </a:p>
        </p:txBody>
      </p:sp>
      <p:sp>
        <p:nvSpPr>
          <p:cNvPr id="2" name="TextBox 1">
            <a:extLst>
              <a:ext uri="{FF2B5EF4-FFF2-40B4-BE49-F238E27FC236}">
                <a16:creationId xmlns:a16="http://schemas.microsoft.com/office/drawing/2014/main" id="{5C51ED2B-B23F-A345-9740-0AF842469A63}"/>
              </a:ext>
            </a:extLst>
          </p:cNvPr>
          <p:cNvSpPr txBox="1"/>
          <p:nvPr/>
        </p:nvSpPr>
        <p:spPr>
          <a:xfrm>
            <a:off x="9735776" y="5316793"/>
            <a:ext cx="1468672" cy="307777"/>
          </a:xfrm>
          <a:prstGeom prst="rect">
            <a:avLst/>
          </a:prstGeom>
          <a:noFill/>
        </p:spPr>
        <p:txBody>
          <a:bodyPr wrap="none" rtlCol="0">
            <a:spAutoFit/>
          </a:bodyPr>
          <a:lstStyle>
            <a:defPPr>
              <a:defRPr lang="en-US"/>
            </a:defPPr>
            <a:lvl1pPr>
              <a:defRPr sz="1400">
                <a:solidFill>
                  <a:schemeClr val="tx1">
                    <a:lumMod val="75000"/>
                    <a:lumOff val="25000"/>
                  </a:schemeClr>
                </a:solidFill>
                <a:latin typeface="Poppins Medium" pitchFamily="2" charset="77"/>
                <a:cs typeface="Poppins Medium" pitchFamily="2" charset="77"/>
              </a:defRPr>
            </a:lvl1pPr>
          </a:lstStyle>
          <a:p>
            <a:r>
              <a:rPr lang="en-ID"/>
              <a:t>Google Rating</a:t>
            </a:r>
          </a:p>
        </p:txBody>
      </p:sp>
      <p:sp>
        <p:nvSpPr>
          <p:cNvPr id="4" name="TextBox 3">
            <a:extLst>
              <a:ext uri="{FF2B5EF4-FFF2-40B4-BE49-F238E27FC236}">
                <a16:creationId xmlns:a16="http://schemas.microsoft.com/office/drawing/2014/main" id="{9891CD8B-72DE-0A45-A85F-D53143E361C3}"/>
              </a:ext>
            </a:extLst>
          </p:cNvPr>
          <p:cNvSpPr txBox="1"/>
          <p:nvPr/>
        </p:nvSpPr>
        <p:spPr>
          <a:xfrm>
            <a:off x="987552" y="5137033"/>
            <a:ext cx="4221056" cy="900246"/>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t>Nemo enim ipsam voluptatem quia voluptas sit aspernatur aut odit aut fugit, sed quia consequuntur magni dolores eos qui ratione voluptatem.</a:t>
            </a:r>
          </a:p>
        </p:txBody>
      </p:sp>
      <p:sp>
        <p:nvSpPr>
          <p:cNvPr id="5" name="TextBox 4">
            <a:extLst>
              <a:ext uri="{FF2B5EF4-FFF2-40B4-BE49-F238E27FC236}">
                <a16:creationId xmlns:a16="http://schemas.microsoft.com/office/drawing/2014/main" id="{0DD28247-69FC-E045-B8DB-4474F4F18193}"/>
              </a:ext>
            </a:extLst>
          </p:cNvPr>
          <p:cNvSpPr txBox="1"/>
          <p:nvPr/>
        </p:nvSpPr>
        <p:spPr>
          <a:xfrm>
            <a:off x="987552" y="615429"/>
            <a:ext cx="2265364" cy="707886"/>
          </a:xfrm>
          <a:prstGeom prst="rect">
            <a:avLst/>
          </a:prstGeom>
          <a:noFill/>
        </p:spPr>
        <p:txBody>
          <a:bodyPr wrap="none" rtlCol="0">
            <a:spAutoFit/>
          </a:bodyPr>
          <a:lstStyle>
            <a:defPPr>
              <a:defRPr lang="en-US"/>
            </a:defPPr>
            <a:lvl1pPr>
              <a:defRPr sz="60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ID" sz="4000"/>
              <a:t>Overview</a:t>
            </a:r>
          </a:p>
        </p:txBody>
      </p:sp>
      <p:sp>
        <p:nvSpPr>
          <p:cNvPr id="6" name="TextBox 5">
            <a:extLst>
              <a:ext uri="{FF2B5EF4-FFF2-40B4-BE49-F238E27FC236}">
                <a16:creationId xmlns:a16="http://schemas.microsoft.com/office/drawing/2014/main" id="{5546AC4A-71EC-734C-AAC7-5A32246918CC}"/>
              </a:ext>
            </a:extLst>
          </p:cNvPr>
          <p:cNvSpPr txBox="1"/>
          <p:nvPr/>
        </p:nvSpPr>
        <p:spPr>
          <a:xfrm>
            <a:off x="6182541" y="4767948"/>
            <a:ext cx="837089" cy="523220"/>
          </a:xfrm>
          <a:prstGeom prst="rect">
            <a:avLst/>
          </a:prstGeom>
          <a:noFill/>
        </p:spPr>
        <p:txBody>
          <a:bodyPr wrap="none" rtlCol="0">
            <a:spAutoFit/>
          </a:bodyPr>
          <a:lstStyle>
            <a:defPPr>
              <a:defRPr lang="en-US"/>
            </a:defPPr>
            <a:lvl1pPr>
              <a:defRPr sz="3200" b="1">
                <a:latin typeface="Nunito Sans Black" pitchFamily="2" charset="77"/>
                <a:cs typeface="Poppins ExtraBold" pitchFamily="2" charset="77"/>
              </a:defRPr>
            </a:lvl1pPr>
          </a:lstStyle>
          <a:p>
            <a:r>
              <a:rPr lang="en-US" sz="2800">
                <a:latin typeface="Poppins SemiBold" pitchFamily="2" charset="77"/>
                <a:cs typeface="Poppins SemiBold" pitchFamily="2" charset="77"/>
              </a:rPr>
              <a:t>328</a:t>
            </a:r>
          </a:p>
        </p:txBody>
      </p:sp>
      <p:sp>
        <p:nvSpPr>
          <p:cNvPr id="7" name="TextBox 6">
            <a:extLst>
              <a:ext uri="{FF2B5EF4-FFF2-40B4-BE49-F238E27FC236}">
                <a16:creationId xmlns:a16="http://schemas.microsoft.com/office/drawing/2014/main" id="{DBA3F005-8136-CF46-8E60-CD306B20A1C0}"/>
              </a:ext>
            </a:extLst>
          </p:cNvPr>
          <p:cNvSpPr txBox="1"/>
          <p:nvPr/>
        </p:nvSpPr>
        <p:spPr>
          <a:xfrm>
            <a:off x="6182541" y="5316793"/>
            <a:ext cx="1497526" cy="307777"/>
          </a:xfrm>
          <a:prstGeom prst="rect">
            <a:avLst/>
          </a:prstGeom>
          <a:noFill/>
        </p:spPr>
        <p:txBody>
          <a:bodyPr wrap="none" rtlCol="0">
            <a:spAutoFit/>
          </a:bodyPr>
          <a:lstStyle>
            <a:defPPr>
              <a:defRPr lang="en-US"/>
            </a:defPPr>
            <a:lvl1pPr>
              <a:defRPr sz="1400">
                <a:solidFill>
                  <a:schemeClr val="tx1">
                    <a:lumMod val="75000"/>
                    <a:lumOff val="25000"/>
                  </a:schemeClr>
                </a:solidFill>
                <a:latin typeface="Poppins Medium" pitchFamily="2" charset="77"/>
                <a:cs typeface="Poppins Medium" pitchFamily="2" charset="77"/>
              </a:defRPr>
            </a:lvl1pPr>
          </a:lstStyle>
          <a:p>
            <a:r>
              <a:rPr lang="en-ID"/>
              <a:t>Satisfied Clients</a:t>
            </a:r>
          </a:p>
        </p:txBody>
      </p:sp>
      <p:sp>
        <p:nvSpPr>
          <p:cNvPr id="8" name="TextBox 7">
            <a:extLst>
              <a:ext uri="{FF2B5EF4-FFF2-40B4-BE49-F238E27FC236}">
                <a16:creationId xmlns:a16="http://schemas.microsoft.com/office/drawing/2014/main" id="{7FF5A60B-E884-FA42-87F2-F63927279084}"/>
              </a:ext>
            </a:extLst>
          </p:cNvPr>
          <p:cNvSpPr txBox="1"/>
          <p:nvPr/>
        </p:nvSpPr>
        <p:spPr>
          <a:xfrm>
            <a:off x="8274149" y="4767948"/>
            <a:ext cx="780983" cy="523220"/>
          </a:xfrm>
          <a:prstGeom prst="rect">
            <a:avLst/>
          </a:prstGeom>
          <a:noFill/>
        </p:spPr>
        <p:txBody>
          <a:bodyPr wrap="none" rtlCol="0">
            <a:spAutoFit/>
          </a:bodyPr>
          <a:lstStyle>
            <a:defPPr>
              <a:defRPr lang="en-US"/>
            </a:defPPr>
            <a:lvl1pPr>
              <a:defRPr sz="3200" b="1">
                <a:latin typeface="Nunito Sans Black" pitchFamily="2" charset="77"/>
                <a:cs typeface="Poppins ExtraBold" pitchFamily="2" charset="77"/>
              </a:defRPr>
            </a:lvl1pPr>
          </a:lstStyle>
          <a:p>
            <a:r>
              <a:rPr lang="en-US" sz="2800">
                <a:latin typeface="Poppins SemiBold" pitchFamily="2" charset="77"/>
                <a:cs typeface="Poppins SemiBold" pitchFamily="2" charset="77"/>
              </a:rPr>
              <a:t>416</a:t>
            </a:r>
          </a:p>
        </p:txBody>
      </p:sp>
      <p:sp>
        <p:nvSpPr>
          <p:cNvPr id="9" name="TextBox 8">
            <a:extLst>
              <a:ext uri="{FF2B5EF4-FFF2-40B4-BE49-F238E27FC236}">
                <a16:creationId xmlns:a16="http://schemas.microsoft.com/office/drawing/2014/main" id="{0CC746BC-C1A8-A74C-816D-37BA1D2561C7}"/>
              </a:ext>
            </a:extLst>
          </p:cNvPr>
          <p:cNvSpPr txBox="1"/>
          <p:nvPr/>
        </p:nvSpPr>
        <p:spPr>
          <a:xfrm>
            <a:off x="8274149" y="5316793"/>
            <a:ext cx="808235" cy="307777"/>
          </a:xfrm>
          <a:prstGeom prst="rect">
            <a:avLst/>
          </a:prstGeom>
          <a:noFill/>
        </p:spPr>
        <p:txBody>
          <a:bodyPr wrap="none" rtlCol="0">
            <a:spAutoFit/>
          </a:bodyPr>
          <a:lstStyle>
            <a:defPPr>
              <a:defRPr lang="en-US"/>
            </a:defPPr>
            <a:lvl1pPr>
              <a:defRPr sz="1400">
                <a:solidFill>
                  <a:schemeClr val="tx1">
                    <a:lumMod val="75000"/>
                    <a:lumOff val="25000"/>
                  </a:schemeClr>
                </a:solidFill>
                <a:latin typeface="Poppins Medium" pitchFamily="2" charset="77"/>
                <a:cs typeface="Poppins Medium" pitchFamily="2" charset="77"/>
              </a:defRPr>
            </a:lvl1pPr>
          </a:lstStyle>
          <a:p>
            <a:r>
              <a:rPr lang="en-ID"/>
              <a:t>Project</a:t>
            </a:r>
          </a:p>
        </p:txBody>
      </p:sp>
      <p:sp>
        <p:nvSpPr>
          <p:cNvPr id="10" name="TextBox 9">
            <a:extLst>
              <a:ext uri="{FF2B5EF4-FFF2-40B4-BE49-F238E27FC236}">
                <a16:creationId xmlns:a16="http://schemas.microsoft.com/office/drawing/2014/main" id="{07C804FA-C24B-B548-8DE3-1B7FD18D715C}"/>
              </a:ext>
            </a:extLst>
          </p:cNvPr>
          <p:cNvSpPr txBox="1"/>
          <p:nvPr/>
        </p:nvSpPr>
        <p:spPr>
          <a:xfrm>
            <a:off x="9735776" y="4767948"/>
            <a:ext cx="739305" cy="523220"/>
          </a:xfrm>
          <a:prstGeom prst="rect">
            <a:avLst/>
          </a:prstGeom>
          <a:noFill/>
        </p:spPr>
        <p:txBody>
          <a:bodyPr wrap="none" rtlCol="0">
            <a:spAutoFit/>
          </a:bodyPr>
          <a:lstStyle>
            <a:defPPr>
              <a:defRPr lang="en-US"/>
            </a:defPPr>
            <a:lvl1pPr>
              <a:defRPr sz="3200" b="1">
                <a:latin typeface="Nunito Sans Black" pitchFamily="2" charset="77"/>
                <a:cs typeface="Poppins ExtraBold" pitchFamily="2" charset="77"/>
              </a:defRPr>
            </a:lvl1pPr>
          </a:lstStyle>
          <a:p>
            <a:r>
              <a:rPr lang="en-US" sz="2800">
                <a:latin typeface="Poppins SemiBold" pitchFamily="2" charset="77"/>
                <a:cs typeface="Poppins SemiBold" pitchFamily="2" charset="77"/>
              </a:rPr>
              <a:t>4.9</a:t>
            </a:r>
          </a:p>
        </p:txBody>
      </p:sp>
      <p:sp>
        <p:nvSpPr>
          <p:cNvPr id="11" name="TextBox 10">
            <a:extLst>
              <a:ext uri="{FF2B5EF4-FFF2-40B4-BE49-F238E27FC236}">
                <a16:creationId xmlns:a16="http://schemas.microsoft.com/office/drawing/2014/main" id="{92B24BAB-30C2-8747-85F3-592B463BC897}"/>
              </a:ext>
            </a:extLst>
          </p:cNvPr>
          <p:cNvSpPr txBox="1"/>
          <p:nvPr/>
        </p:nvSpPr>
        <p:spPr>
          <a:xfrm>
            <a:off x="987552" y="4784857"/>
            <a:ext cx="1167307" cy="307777"/>
          </a:xfrm>
          <a:prstGeom prst="rect">
            <a:avLst/>
          </a:prstGeom>
          <a:noFill/>
        </p:spPr>
        <p:txBody>
          <a:bodyPr wrap="none" rtlCol="0">
            <a:spAutoFit/>
          </a:bodyPr>
          <a:lstStyle>
            <a:defPPr>
              <a:defRPr lang="en-US"/>
            </a:defPPr>
            <a:lvl1pPr>
              <a:defRPr sz="1400">
                <a:solidFill>
                  <a:schemeClr val="tx1">
                    <a:lumMod val="75000"/>
                    <a:lumOff val="25000"/>
                  </a:schemeClr>
                </a:solidFill>
                <a:latin typeface="Poppins Medium" pitchFamily="2" charset="77"/>
                <a:cs typeface="Poppins Medium" pitchFamily="2" charset="77"/>
              </a:defRPr>
            </a:lvl1pPr>
          </a:lstStyle>
          <a:p>
            <a:r>
              <a:rPr lang="en-ID">
                <a:solidFill>
                  <a:schemeClr val="tx1"/>
                </a:solidFill>
              </a:rPr>
              <a:t>2016 - 2021</a:t>
            </a:r>
          </a:p>
        </p:txBody>
      </p:sp>
      <p:sp>
        <p:nvSpPr>
          <p:cNvPr id="12" name="TextBox 11">
            <a:extLst>
              <a:ext uri="{FF2B5EF4-FFF2-40B4-BE49-F238E27FC236}">
                <a16:creationId xmlns:a16="http://schemas.microsoft.com/office/drawing/2014/main" id="{D1F1B9B8-D83D-6B43-968F-9D73483C8EAA}"/>
              </a:ext>
            </a:extLst>
          </p:cNvPr>
          <p:cNvSpPr txBox="1"/>
          <p:nvPr/>
        </p:nvSpPr>
        <p:spPr>
          <a:xfrm>
            <a:off x="2252642" y="4784857"/>
            <a:ext cx="1013419" cy="307777"/>
          </a:xfrm>
          <a:prstGeom prst="rect">
            <a:avLst/>
          </a:prstGeom>
          <a:noFill/>
        </p:spPr>
        <p:txBody>
          <a:bodyPr wrap="none" rtlCol="0">
            <a:spAutoFit/>
          </a:bodyPr>
          <a:lstStyle>
            <a:defPPr>
              <a:defRPr lang="en-US"/>
            </a:defPPr>
            <a:lvl1pPr>
              <a:defRPr sz="1400">
                <a:solidFill>
                  <a:schemeClr val="tx1">
                    <a:lumMod val="75000"/>
                    <a:lumOff val="25000"/>
                  </a:schemeClr>
                </a:solidFill>
                <a:latin typeface="Poppins Medium" pitchFamily="2" charset="77"/>
                <a:cs typeface="Poppins Medium" pitchFamily="2" charset="77"/>
              </a:defRPr>
            </a:lvl1pPr>
          </a:lstStyle>
          <a:p>
            <a:r>
              <a:rPr lang="en-ID">
                <a:solidFill>
                  <a:schemeClr val="tx1"/>
                </a:solidFill>
              </a:rPr>
              <a:t>Statistics</a:t>
            </a:r>
          </a:p>
        </p:txBody>
      </p:sp>
      <p:sp>
        <p:nvSpPr>
          <p:cNvPr id="13" name="Picture Placeholder 12">
            <a:extLst>
              <a:ext uri="{FF2B5EF4-FFF2-40B4-BE49-F238E27FC236}">
                <a16:creationId xmlns:a16="http://schemas.microsoft.com/office/drawing/2014/main" id="{690CAC65-01F7-054D-871C-B795653C2DBB}"/>
              </a:ext>
            </a:extLst>
          </p:cNvPr>
          <p:cNvSpPr>
            <a:spLocks noGrp="1"/>
          </p:cNvSpPr>
          <p:nvPr>
            <p:ph type="pic" sz="quarter" idx="11"/>
          </p:nvPr>
        </p:nvSpPr>
        <p:spPr/>
      </p:sp>
    </p:spTree>
    <p:extLst>
      <p:ext uri="{BB962C8B-B14F-4D97-AF65-F5344CB8AC3E}">
        <p14:creationId xmlns:p14="http://schemas.microsoft.com/office/powerpoint/2010/main" val="37103477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C01648-F3E5-5142-BCE7-A9157ADF5AC1}"/>
              </a:ext>
            </a:extLst>
          </p:cNvPr>
          <p:cNvSpPr txBox="1"/>
          <p:nvPr/>
        </p:nvSpPr>
        <p:spPr>
          <a:xfrm>
            <a:off x="1053011" y="3418076"/>
            <a:ext cx="3649618" cy="1177245"/>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t>Nemo enim ipsam voluptatem quia voluptas sit aspernatur aut odit aut fugit, sed quia consequuntur magni dolores eos qui ratione voluptatem sequi nesciunt.</a:t>
            </a:r>
          </a:p>
        </p:txBody>
      </p:sp>
      <p:grpSp>
        <p:nvGrpSpPr>
          <p:cNvPr id="8" name="Group 7">
            <a:extLst>
              <a:ext uri="{FF2B5EF4-FFF2-40B4-BE49-F238E27FC236}">
                <a16:creationId xmlns:a16="http://schemas.microsoft.com/office/drawing/2014/main" id="{B5979ABB-C68B-3547-93FC-579A7C173E50}"/>
              </a:ext>
            </a:extLst>
          </p:cNvPr>
          <p:cNvGrpSpPr/>
          <p:nvPr/>
        </p:nvGrpSpPr>
        <p:grpSpPr>
          <a:xfrm>
            <a:off x="1053011" y="5216357"/>
            <a:ext cx="4301217" cy="743730"/>
            <a:chOff x="1053011" y="4388293"/>
            <a:chExt cx="4301217" cy="743730"/>
          </a:xfrm>
        </p:grpSpPr>
        <p:sp>
          <p:nvSpPr>
            <p:cNvPr id="3" name="TextBox 2">
              <a:extLst>
                <a:ext uri="{FF2B5EF4-FFF2-40B4-BE49-F238E27FC236}">
                  <a16:creationId xmlns:a16="http://schemas.microsoft.com/office/drawing/2014/main" id="{05722E2B-2745-6E46-88E9-910DC86A2F04}"/>
                </a:ext>
              </a:extLst>
            </p:cNvPr>
            <p:cNvSpPr txBox="1"/>
            <p:nvPr/>
          </p:nvSpPr>
          <p:spPr>
            <a:xfrm>
              <a:off x="1053011" y="4420290"/>
              <a:ext cx="946093" cy="523220"/>
            </a:xfrm>
            <a:prstGeom prst="rect">
              <a:avLst/>
            </a:prstGeom>
            <a:noFill/>
          </p:spPr>
          <p:txBody>
            <a:bodyPr wrap="none" rtlCol="0">
              <a:spAutoFit/>
            </a:bodyPr>
            <a:lstStyle>
              <a:defPPr>
                <a:defRPr lang="en-US"/>
              </a:defPPr>
              <a:lvl1pPr>
                <a:defRPr sz="2800" b="1">
                  <a:latin typeface="Poppins SemiBold" pitchFamily="2" charset="77"/>
                  <a:cs typeface="Poppins SemiBold" pitchFamily="2" charset="77"/>
                </a:defRPr>
              </a:lvl1pPr>
            </a:lstStyle>
            <a:p>
              <a:r>
                <a:rPr lang="en-US"/>
                <a:t>80%</a:t>
              </a:r>
            </a:p>
          </p:txBody>
        </p:sp>
        <p:sp>
          <p:nvSpPr>
            <p:cNvPr id="4" name="TextBox 3">
              <a:extLst>
                <a:ext uri="{FF2B5EF4-FFF2-40B4-BE49-F238E27FC236}">
                  <a16:creationId xmlns:a16="http://schemas.microsoft.com/office/drawing/2014/main" id="{A12BD499-E436-624E-9F6A-C9FF5E72DB0D}"/>
                </a:ext>
              </a:extLst>
            </p:cNvPr>
            <p:cNvSpPr txBox="1"/>
            <p:nvPr/>
          </p:nvSpPr>
          <p:spPr>
            <a:xfrm>
              <a:off x="2016583" y="4420290"/>
              <a:ext cx="934871" cy="711733"/>
            </a:xfrm>
            <a:prstGeom prst="rect">
              <a:avLst/>
            </a:prstGeom>
            <a:noFill/>
          </p:spPr>
          <p:txBody>
            <a:bodyPr wrap="none" rtlCol="0">
              <a:spAutoFit/>
            </a:bodyPr>
            <a:lstStyle>
              <a:defPPr>
                <a:defRPr lang="en-US"/>
              </a:defPPr>
              <a:lvl1pPr>
                <a:defRPr sz="1400">
                  <a:solidFill>
                    <a:schemeClr val="tx1">
                      <a:lumMod val="75000"/>
                      <a:lumOff val="25000"/>
                    </a:schemeClr>
                  </a:solidFill>
                  <a:latin typeface="Poppins Medium" pitchFamily="2" charset="77"/>
                  <a:cs typeface="Poppins Medium" pitchFamily="2" charset="77"/>
                </a:defRPr>
              </a:lvl1pPr>
            </a:lstStyle>
            <a:p>
              <a:pPr>
                <a:lnSpc>
                  <a:spcPct val="150000"/>
                </a:lnSpc>
              </a:pPr>
              <a:r>
                <a:rPr lang="en-ID"/>
                <a:t>Product </a:t>
              </a:r>
            </a:p>
            <a:p>
              <a:pPr>
                <a:lnSpc>
                  <a:spcPct val="150000"/>
                </a:lnSpc>
              </a:pPr>
              <a:r>
                <a:rPr lang="en-ID"/>
                <a:t>Sales</a:t>
              </a:r>
            </a:p>
          </p:txBody>
        </p:sp>
        <p:sp>
          <p:nvSpPr>
            <p:cNvPr id="5" name="TextBox 4">
              <a:extLst>
                <a:ext uri="{FF2B5EF4-FFF2-40B4-BE49-F238E27FC236}">
                  <a16:creationId xmlns:a16="http://schemas.microsoft.com/office/drawing/2014/main" id="{5F359E13-7445-2048-B19E-563A384EEFE9}"/>
                </a:ext>
              </a:extLst>
            </p:cNvPr>
            <p:cNvSpPr txBox="1"/>
            <p:nvPr/>
          </p:nvSpPr>
          <p:spPr>
            <a:xfrm>
              <a:off x="3433253" y="4388293"/>
              <a:ext cx="971741" cy="523220"/>
            </a:xfrm>
            <a:prstGeom prst="rect">
              <a:avLst/>
            </a:prstGeom>
            <a:noFill/>
          </p:spPr>
          <p:txBody>
            <a:bodyPr wrap="none" rtlCol="0">
              <a:spAutoFit/>
            </a:bodyPr>
            <a:lstStyle>
              <a:defPPr>
                <a:defRPr lang="en-US"/>
              </a:defPPr>
              <a:lvl1pPr>
                <a:defRPr sz="2800" b="1">
                  <a:latin typeface="Poppins SemiBold" pitchFamily="2" charset="77"/>
                  <a:cs typeface="Poppins SemiBold" pitchFamily="2" charset="77"/>
                </a:defRPr>
              </a:lvl1pPr>
            </a:lstStyle>
            <a:p>
              <a:r>
                <a:rPr lang="en-US"/>
                <a:t>96%</a:t>
              </a:r>
            </a:p>
          </p:txBody>
        </p:sp>
        <p:sp>
          <p:nvSpPr>
            <p:cNvPr id="6" name="TextBox 5">
              <a:extLst>
                <a:ext uri="{FF2B5EF4-FFF2-40B4-BE49-F238E27FC236}">
                  <a16:creationId xmlns:a16="http://schemas.microsoft.com/office/drawing/2014/main" id="{35ED06E2-0577-9648-AF2D-5AB0EAE63255}"/>
                </a:ext>
              </a:extLst>
            </p:cNvPr>
            <p:cNvSpPr txBox="1"/>
            <p:nvPr/>
          </p:nvSpPr>
          <p:spPr>
            <a:xfrm>
              <a:off x="4419357" y="4388293"/>
              <a:ext cx="934871" cy="711733"/>
            </a:xfrm>
            <a:prstGeom prst="rect">
              <a:avLst/>
            </a:prstGeom>
            <a:noFill/>
          </p:spPr>
          <p:txBody>
            <a:bodyPr wrap="none" rtlCol="0">
              <a:spAutoFit/>
            </a:bodyPr>
            <a:lstStyle>
              <a:defPPr>
                <a:defRPr lang="en-US"/>
              </a:defPPr>
              <a:lvl1pPr>
                <a:defRPr sz="1400">
                  <a:solidFill>
                    <a:schemeClr val="tx1">
                      <a:lumMod val="75000"/>
                      <a:lumOff val="25000"/>
                    </a:schemeClr>
                  </a:solidFill>
                  <a:latin typeface="Poppins Medium" pitchFamily="2" charset="77"/>
                  <a:cs typeface="Poppins Medium" pitchFamily="2" charset="77"/>
                </a:defRPr>
              </a:lvl1pPr>
            </a:lstStyle>
            <a:p>
              <a:pPr>
                <a:lnSpc>
                  <a:spcPct val="150000"/>
                </a:lnSpc>
              </a:pPr>
              <a:r>
                <a:rPr lang="en-ID"/>
                <a:t>Product </a:t>
              </a:r>
            </a:p>
            <a:p>
              <a:pPr>
                <a:lnSpc>
                  <a:spcPct val="150000"/>
                </a:lnSpc>
              </a:pPr>
              <a:r>
                <a:rPr lang="en-ID"/>
                <a:t>Usage</a:t>
              </a:r>
            </a:p>
          </p:txBody>
        </p:sp>
      </p:grpSp>
      <p:sp>
        <p:nvSpPr>
          <p:cNvPr id="9" name="TextBox 8">
            <a:extLst>
              <a:ext uri="{FF2B5EF4-FFF2-40B4-BE49-F238E27FC236}">
                <a16:creationId xmlns:a16="http://schemas.microsoft.com/office/drawing/2014/main" id="{E8351BA3-FD12-244A-9FCA-7DDBDBC3FA97}"/>
              </a:ext>
            </a:extLst>
          </p:cNvPr>
          <p:cNvSpPr txBox="1"/>
          <p:nvPr/>
        </p:nvSpPr>
        <p:spPr>
          <a:xfrm>
            <a:off x="1040995" y="1999884"/>
            <a:ext cx="2472152" cy="769441"/>
          </a:xfrm>
          <a:prstGeom prst="rect">
            <a:avLst/>
          </a:prstGeom>
          <a:noFill/>
        </p:spPr>
        <p:txBody>
          <a:bodyPr wrap="none" rtlCol="0">
            <a:spAutoFit/>
          </a:bodyPr>
          <a:lstStyle>
            <a:defPPr>
              <a:defRPr lang="en-US"/>
            </a:defPPr>
            <a:lvl1pPr>
              <a:defRPr sz="40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sz="4400"/>
              <a:t>Overview</a:t>
            </a:r>
          </a:p>
        </p:txBody>
      </p:sp>
      <p:sp>
        <p:nvSpPr>
          <p:cNvPr id="10" name="TextBox 9">
            <a:extLst>
              <a:ext uri="{FF2B5EF4-FFF2-40B4-BE49-F238E27FC236}">
                <a16:creationId xmlns:a16="http://schemas.microsoft.com/office/drawing/2014/main" id="{44C6431E-EED0-DF4B-A4B6-CC7B6AAFBDCB}"/>
              </a:ext>
            </a:extLst>
          </p:cNvPr>
          <p:cNvSpPr txBox="1"/>
          <p:nvPr/>
        </p:nvSpPr>
        <p:spPr>
          <a:xfrm>
            <a:off x="1040995" y="2769325"/>
            <a:ext cx="1443024" cy="307777"/>
          </a:xfrm>
          <a:prstGeom prst="rect">
            <a:avLst/>
          </a:prstGeom>
          <a:noFill/>
        </p:spPr>
        <p:txBody>
          <a:bodyPr wrap="none" rtlCol="0">
            <a:spAutoFit/>
          </a:bodyPr>
          <a:lstStyle>
            <a:defPPr>
              <a:defRPr lang="en-US"/>
            </a:defPPr>
            <a:lvl1pPr>
              <a:defRPr sz="1400">
                <a:solidFill>
                  <a:schemeClr val="tx1">
                    <a:lumMod val="75000"/>
                    <a:lumOff val="25000"/>
                  </a:schemeClr>
                </a:solidFill>
                <a:latin typeface="Poppins Medium" pitchFamily="2" charset="77"/>
                <a:cs typeface="Poppins Medium" pitchFamily="2" charset="77"/>
              </a:defRPr>
            </a:lvl1pPr>
          </a:lstStyle>
          <a:p>
            <a:r>
              <a:rPr lang="en-US"/>
              <a:t>Latest 5 Years</a:t>
            </a:r>
          </a:p>
        </p:txBody>
      </p:sp>
      <p:sp>
        <p:nvSpPr>
          <p:cNvPr id="7" name="Rectangle 6">
            <a:extLst>
              <a:ext uri="{FF2B5EF4-FFF2-40B4-BE49-F238E27FC236}">
                <a16:creationId xmlns:a16="http://schemas.microsoft.com/office/drawing/2014/main" id="{62B0EDDF-9551-8247-A0DF-E273AF1A4DA8}"/>
              </a:ext>
            </a:extLst>
          </p:cNvPr>
          <p:cNvSpPr/>
          <p:nvPr/>
        </p:nvSpPr>
        <p:spPr>
          <a:xfrm>
            <a:off x="6529754" y="-51443"/>
            <a:ext cx="3305908" cy="63115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87B0E4BD-BD6E-2743-B101-037D4780CA34}"/>
              </a:ext>
            </a:extLst>
          </p:cNvPr>
          <p:cNvCxnSpPr>
            <a:cxnSpLocks/>
          </p:cNvCxnSpPr>
          <p:nvPr/>
        </p:nvCxnSpPr>
        <p:spPr>
          <a:xfrm>
            <a:off x="1053011" y="659472"/>
            <a:ext cx="1526057"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79AB9E74-2C66-834E-B964-1B68C0535959}"/>
              </a:ext>
            </a:extLst>
          </p:cNvPr>
          <p:cNvSpPr txBox="1"/>
          <p:nvPr/>
        </p:nvSpPr>
        <p:spPr>
          <a:xfrm>
            <a:off x="2780732" y="505583"/>
            <a:ext cx="288862" cy="307777"/>
          </a:xfrm>
          <a:prstGeom prst="rect">
            <a:avLst/>
          </a:prstGeom>
          <a:noFill/>
        </p:spPr>
        <p:txBody>
          <a:bodyPr wrap="none" rtlCol="0">
            <a:spAutoFit/>
          </a:bodyPr>
          <a:lstStyle/>
          <a:p>
            <a:fld id="{3CCBD311-5EE4-AC4D-BC32-488099E25EFE}" type="slidenum">
              <a:rPr lang="en-US" sz="1400">
                <a:solidFill>
                  <a:schemeClr val="tx2">
                    <a:lumMod val="60000"/>
                    <a:lumOff val="40000"/>
                  </a:schemeClr>
                </a:solidFill>
                <a:latin typeface="Poppins Medium" pitchFamily="2" charset="77"/>
                <a:cs typeface="Poppins Medium" pitchFamily="2" charset="77"/>
              </a:rPr>
              <a:t>33</a:t>
            </a:fld>
            <a:endParaRPr lang="en-US" sz="1400">
              <a:solidFill>
                <a:schemeClr val="tx2">
                  <a:lumMod val="60000"/>
                  <a:lumOff val="40000"/>
                </a:schemeClr>
              </a:solidFill>
              <a:latin typeface="Poppins Medium" pitchFamily="2" charset="77"/>
              <a:cs typeface="Poppins Medium" pitchFamily="2" charset="77"/>
            </a:endParaRPr>
          </a:p>
        </p:txBody>
      </p:sp>
      <p:sp>
        <p:nvSpPr>
          <p:cNvPr id="12" name="Picture Placeholder 11">
            <a:extLst>
              <a:ext uri="{FF2B5EF4-FFF2-40B4-BE49-F238E27FC236}">
                <a16:creationId xmlns:a16="http://schemas.microsoft.com/office/drawing/2014/main" id="{27815C03-9470-2344-8683-B118E2E54672}"/>
              </a:ext>
            </a:extLst>
          </p:cNvPr>
          <p:cNvSpPr>
            <a:spLocks noGrp="1"/>
          </p:cNvSpPr>
          <p:nvPr>
            <p:ph type="pic" sz="quarter" idx="11"/>
          </p:nvPr>
        </p:nvSpPr>
        <p:spPr/>
      </p:sp>
    </p:spTree>
    <p:extLst>
      <p:ext uri="{BB962C8B-B14F-4D97-AF65-F5344CB8AC3E}">
        <p14:creationId xmlns:p14="http://schemas.microsoft.com/office/powerpoint/2010/main" val="29389352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BB3D9C7D-262A-3149-BA7A-AF5E09E2BF84}"/>
              </a:ext>
            </a:extLst>
          </p:cNvPr>
          <p:cNvSpPr/>
          <p:nvPr/>
        </p:nvSpPr>
        <p:spPr>
          <a:xfrm>
            <a:off x="0" y="0"/>
            <a:ext cx="1637277"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2FB0DD15-E699-FF4B-AF3A-85900A50BFAC}"/>
              </a:ext>
            </a:extLst>
          </p:cNvPr>
          <p:cNvSpPr txBox="1"/>
          <p:nvPr/>
        </p:nvSpPr>
        <p:spPr>
          <a:xfrm>
            <a:off x="7181887" y="737510"/>
            <a:ext cx="1579278" cy="307777"/>
          </a:xfrm>
          <a:prstGeom prst="rect">
            <a:avLst/>
          </a:prstGeom>
          <a:noFill/>
        </p:spPr>
        <p:txBody>
          <a:bodyPr wrap="none" rtlCol="0">
            <a:spAutoFit/>
          </a:bodyPr>
          <a:lstStyle>
            <a:defPPr>
              <a:defRPr lang="en-US"/>
            </a:defPPr>
            <a:lvl1pPr>
              <a:defRPr sz="1400">
                <a:solidFill>
                  <a:schemeClr val="tx1">
                    <a:lumMod val="75000"/>
                    <a:lumOff val="25000"/>
                  </a:schemeClr>
                </a:solidFill>
                <a:latin typeface="Poppins Medium" pitchFamily="2" charset="77"/>
                <a:cs typeface="Poppins Medium" pitchFamily="2" charset="77"/>
              </a:defRPr>
            </a:lvl1pPr>
          </a:lstStyle>
          <a:p>
            <a:r>
              <a:rPr lang="en-ID"/>
              <a:t>Simpl Overview</a:t>
            </a:r>
          </a:p>
        </p:txBody>
      </p:sp>
      <p:sp>
        <p:nvSpPr>
          <p:cNvPr id="3" name="TextBox 2">
            <a:extLst>
              <a:ext uri="{FF2B5EF4-FFF2-40B4-BE49-F238E27FC236}">
                <a16:creationId xmlns:a16="http://schemas.microsoft.com/office/drawing/2014/main" id="{F1791827-3A8B-F543-882A-227531A6C134}"/>
              </a:ext>
            </a:extLst>
          </p:cNvPr>
          <p:cNvSpPr txBox="1"/>
          <p:nvPr/>
        </p:nvSpPr>
        <p:spPr>
          <a:xfrm>
            <a:off x="7181887" y="2621838"/>
            <a:ext cx="3767468" cy="1177245"/>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t>Nemo enim ipsam voluptatem quia voluptas sit aspernatur aut odit aut fugit, sed quia consequuntur magni dolores eos qui ratione voluptatem sequi nesciunt.</a:t>
            </a:r>
          </a:p>
        </p:txBody>
      </p:sp>
      <p:sp>
        <p:nvSpPr>
          <p:cNvPr id="4" name="TextBox 3">
            <a:extLst>
              <a:ext uri="{FF2B5EF4-FFF2-40B4-BE49-F238E27FC236}">
                <a16:creationId xmlns:a16="http://schemas.microsoft.com/office/drawing/2014/main" id="{37D551FA-4599-F84D-A832-79DEBAC9B113}"/>
              </a:ext>
            </a:extLst>
          </p:cNvPr>
          <p:cNvSpPr txBox="1"/>
          <p:nvPr/>
        </p:nvSpPr>
        <p:spPr>
          <a:xfrm>
            <a:off x="7181887" y="1045287"/>
            <a:ext cx="2390398" cy="1323439"/>
          </a:xfrm>
          <a:prstGeom prst="rect">
            <a:avLst/>
          </a:prstGeom>
          <a:noFill/>
        </p:spPr>
        <p:txBody>
          <a:bodyPr wrap="none" rtlCol="0">
            <a:spAutoFit/>
          </a:bodyPr>
          <a:lstStyle>
            <a:defPPr>
              <a:defRPr lang="en-US"/>
            </a:defPPr>
            <a:lvl1pPr>
              <a:defRPr sz="44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ID" sz="4000"/>
              <a:t>Company </a:t>
            </a:r>
          </a:p>
          <a:p>
            <a:r>
              <a:rPr lang="en-ID" sz="4000"/>
              <a:t>Overview</a:t>
            </a:r>
          </a:p>
        </p:txBody>
      </p:sp>
      <p:sp>
        <p:nvSpPr>
          <p:cNvPr id="14" name="TextBox 13">
            <a:extLst>
              <a:ext uri="{FF2B5EF4-FFF2-40B4-BE49-F238E27FC236}">
                <a16:creationId xmlns:a16="http://schemas.microsoft.com/office/drawing/2014/main" id="{022FCEA8-B9B7-EE44-BB26-ABD46D643577}"/>
              </a:ext>
            </a:extLst>
          </p:cNvPr>
          <p:cNvSpPr txBox="1"/>
          <p:nvPr/>
        </p:nvSpPr>
        <p:spPr>
          <a:xfrm>
            <a:off x="9266449" y="4697240"/>
            <a:ext cx="1468672" cy="307777"/>
          </a:xfrm>
          <a:prstGeom prst="rect">
            <a:avLst/>
          </a:prstGeom>
          <a:noFill/>
        </p:spPr>
        <p:txBody>
          <a:bodyPr wrap="none" rtlCol="0">
            <a:spAutoFit/>
          </a:bodyPr>
          <a:lstStyle>
            <a:defPPr>
              <a:defRPr lang="en-US"/>
            </a:defPPr>
            <a:lvl1pPr>
              <a:defRPr sz="1400">
                <a:solidFill>
                  <a:schemeClr val="tx1">
                    <a:lumMod val="75000"/>
                    <a:lumOff val="25000"/>
                  </a:schemeClr>
                </a:solidFill>
                <a:latin typeface="Poppins Medium" pitchFamily="2" charset="77"/>
                <a:cs typeface="Poppins Medium" pitchFamily="2" charset="77"/>
              </a:defRPr>
            </a:lvl1pPr>
          </a:lstStyle>
          <a:p>
            <a:r>
              <a:rPr lang="en-ID"/>
              <a:t>Google Rating</a:t>
            </a:r>
          </a:p>
        </p:txBody>
      </p:sp>
      <p:sp>
        <p:nvSpPr>
          <p:cNvPr id="15" name="TextBox 14">
            <a:extLst>
              <a:ext uri="{FF2B5EF4-FFF2-40B4-BE49-F238E27FC236}">
                <a16:creationId xmlns:a16="http://schemas.microsoft.com/office/drawing/2014/main" id="{E6EEE2CE-46D0-4D4E-9664-24E7FB7CB9B5}"/>
              </a:ext>
            </a:extLst>
          </p:cNvPr>
          <p:cNvSpPr txBox="1"/>
          <p:nvPr/>
        </p:nvSpPr>
        <p:spPr>
          <a:xfrm>
            <a:off x="7181886" y="4148395"/>
            <a:ext cx="837089" cy="523220"/>
          </a:xfrm>
          <a:prstGeom prst="rect">
            <a:avLst/>
          </a:prstGeom>
          <a:noFill/>
        </p:spPr>
        <p:txBody>
          <a:bodyPr wrap="none" rtlCol="0">
            <a:spAutoFit/>
          </a:bodyPr>
          <a:lstStyle>
            <a:defPPr>
              <a:defRPr lang="en-US"/>
            </a:defPPr>
            <a:lvl1pPr>
              <a:defRPr sz="3200" b="1">
                <a:latin typeface="Nunito Sans Black" pitchFamily="2" charset="77"/>
                <a:cs typeface="Poppins ExtraBold" pitchFamily="2" charset="77"/>
              </a:defRPr>
            </a:lvl1pPr>
          </a:lstStyle>
          <a:p>
            <a:r>
              <a:rPr lang="en-US" sz="2800">
                <a:latin typeface="Poppins SemiBold" pitchFamily="2" charset="77"/>
                <a:cs typeface="Poppins SemiBold" pitchFamily="2" charset="77"/>
              </a:rPr>
              <a:t>328</a:t>
            </a:r>
          </a:p>
        </p:txBody>
      </p:sp>
      <p:sp>
        <p:nvSpPr>
          <p:cNvPr id="16" name="TextBox 15">
            <a:extLst>
              <a:ext uri="{FF2B5EF4-FFF2-40B4-BE49-F238E27FC236}">
                <a16:creationId xmlns:a16="http://schemas.microsoft.com/office/drawing/2014/main" id="{4CAA6198-ACD3-5548-8F15-9CA0BBD6546D}"/>
              </a:ext>
            </a:extLst>
          </p:cNvPr>
          <p:cNvSpPr txBox="1"/>
          <p:nvPr/>
        </p:nvSpPr>
        <p:spPr>
          <a:xfrm>
            <a:off x="7181886" y="4697240"/>
            <a:ext cx="1497526" cy="307777"/>
          </a:xfrm>
          <a:prstGeom prst="rect">
            <a:avLst/>
          </a:prstGeom>
          <a:noFill/>
        </p:spPr>
        <p:txBody>
          <a:bodyPr wrap="none" rtlCol="0">
            <a:spAutoFit/>
          </a:bodyPr>
          <a:lstStyle>
            <a:defPPr>
              <a:defRPr lang="en-US"/>
            </a:defPPr>
            <a:lvl1pPr>
              <a:defRPr sz="1400">
                <a:solidFill>
                  <a:schemeClr val="tx1">
                    <a:lumMod val="75000"/>
                    <a:lumOff val="25000"/>
                  </a:schemeClr>
                </a:solidFill>
                <a:latin typeface="Poppins Medium" pitchFamily="2" charset="77"/>
                <a:cs typeface="Poppins Medium" pitchFamily="2" charset="77"/>
              </a:defRPr>
            </a:lvl1pPr>
          </a:lstStyle>
          <a:p>
            <a:r>
              <a:rPr lang="en-ID"/>
              <a:t>Satisfied Clients</a:t>
            </a:r>
          </a:p>
        </p:txBody>
      </p:sp>
      <p:sp>
        <p:nvSpPr>
          <p:cNvPr id="17" name="TextBox 16">
            <a:extLst>
              <a:ext uri="{FF2B5EF4-FFF2-40B4-BE49-F238E27FC236}">
                <a16:creationId xmlns:a16="http://schemas.microsoft.com/office/drawing/2014/main" id="{F4EE0392-F423-9E4F-ADBC-9B7D1BF29768}"/>
              </a:ext>
            </a:extLst>
          </p:cNvPr>
          <p:cNvSpPr txBox="1"/>
          <p:nvPr/>
        </p:nvSpPr>
        <p:spPr>
          <a:xfrm>
            <a:off x="7181886" y="5263868"/>
            <a:ext cx="780983" cy="523220"/>
          </a:xfrm>
          <a:prstGeom prst="rect">
            <a:avLst/>
          </a:prstGeom>
          <a:noFill/>
        </p:spPr>
        <p:txBody>
          <a:bodyPr wrap="none" rtlCol="0">
            <a:spAutoFit/>
          </a:bodyPr>
          <a:lstStyle>
            <a:defPPr>
              <a:defRPr lang="en-US"/>
            </a:defPPr>
            <a:lvl1pPr>
              <a:defRPr sz="3200" b="1">
                <a:latin typeface="Nunito Sans Black" pitchFamily="2" charset="77"/>
                <a:cs typeface="Poppins ExtraBold" pitchFamily="2" charset="77"/>
              </a:defRPr>
            </a:lvl1pPr>
          </a:lstStyle>
          <a:p>
            <a:r>
              <a:rPr lang="en-US" sz="2800">
                <a:latin typeface="Poppins SemiBold" pitchFamily="2" charset="77"/>
                <a:cs typeface="Poppins SemiBold" pitchFamily="2" charset="77"/>
              </a:rPr>
              <a:t>416</a:t>
            </a:r>
          </a:p>
        </p:txBody>
      </p:sp>
      <p:sp>
        <p:nvSpPr>
          <p:cNvPr id="18" name="TextBox 17">
            <a:extLst>
              <a:ext uri="{FF2B5EF4-FFF2-40B4-BE49-F238E27FC236}">
                <a16:creationId xmlns:a16="http://schemas.microsoft.com/office/drawing/2014/main" id="{468C5486-D7F3-BF4E-9D13-0BAC368685B2}"/>
              </a:ext>
            </a:extLst>
          </p:cNvPr>
          <p:cNvSpPr txBox="1"/>
          <p:nvPr/>
        </p:nvSpPr>
        <p:spPr>
          <a:xfrm>
            <a:off x="7181886" y="5812713"/>
            <a:ext cx="808235" cy="307777"/>
          </a:xfrm>
          <a:prstGeom prst="rect">
            <a:avLst/>
          </a:prstGeom>
          <a:noFill/>
        </p:spPr>
        <p:txBody>
          <a:bodyPr wrap="none" rtlCol="0">
            <a:spAutoFit/>
          </a:bodyPr>
          <a:lstStyle>
            <a:defPPr>
              <a:defRPr lang="en-US"/>
            </a:defPPr>
            <a:lvl1pPr>
              <a:defRPr sz="1400">
                <a:solidFill>
                  <a:schemeClr val="tx1">
                    <a:lumMod val="75000"/>
                    <a:lumOff val="25000"/>
                  </a:schemeClr>
                </a:solidFill>
                <a:latin typeface="Poppins Medium" pitchFamily="2" charset="77"/>
                <a:cs typeface="Poppins Medium" pitchFamily="2" charset="77"/>
              </a:defRPr>
            </a:lvl1pPr>
          </a:lstStyle>
          <a:p>
            <a:r>
              <a:rPr lang="en-ID"/>
              <a:t>Project</a:t>
            </a:r>
          </a:p>
        </p:txBody>
      </p:sp>
      <p:sp>
        <p:nvSpPr>
          <p:cNvPr id="19" name="TextBox 18">
            <a:extLst>
              <a:ext uri="{FF2B5EF4-FFF2-40B4-BE49-F238E27FC236}">
                <a16:creationId xmlns:a16="http://schemas.microsoft.com/office/drawing/2014/main" id="{29FAAA11-E678-7F45-8051-DE574616EFA5}"/>
              </a:ext>
            </a:extLst>
          </p:cNvPr>
          <p:cNvSpPr txBox="1"/>
          <p:nvPr/>
        </p:nvSpPr>
        <p:spPr>
          <a:xfrm>
            <a:off x="9266449" y="4148395"/>
            <a:ext cx="739305" cy="523220"/>
          </a:xfrm>
          <a:prstGeom prst="rect">
            <a:avLst/>
          </a:prstGeom>
          <a:noFill/>
        </p:spPr>
        <p:txBody>
          <a:bodyPr wrap="none" rtlCol="0">
            <a:spAutoFit/>
          </a:bodyPr>
          <a:lstStyle>
            <a:defPPr>
              <a:defRPr lang="en-US"/>
            </a:defPPr>
            <a:lvl1pPr>
              <a:defRPr sz="3200" b="1">
                <a:latin typeface="Nunito Sans Black" pitchFamily="2" charset="77"/>
                <a:cs typeface="Poppins ExtraBold" pitchFamily="2" charset="77"/>
              </a:defRPr>
            </a:lvl1pPr>
          </a:lstStyle>
          <a:p>
            <a:r>
              <a:rPr lang="en-US" sz="2800">
                <a:latin typeface="Poppins SemiBold" pitchFamily="2" charset="77"/>
                <a:cs typeface="Poppins SemiBold" pitchFamily="2" charset="77"/>
              </a:rPr>
              <a:t>4.9</a:t>
            </a:r>
          </a:p>
        </p:txBody>
      </p:sp>
      <p:cxnSp>
        <p:nvCxnSpPr>
          <p:cNvPr id="21" name="Straight Connector 20">
            <a:extLst>
              <a:ext uri="{FF2B5EF4-FFF2-40B4-BE49-F238E27FC236}">
                <a16:creationId xmlns:a16="http://schemas.microsoft.com/office/drawing/2014/main" id="{1F8A9C17-0AB4-7C4C-A503-60448465F126}"/>
              </a:ext>
            </a:extLst>
          </p:cNvPr>
          <p:cNvCxnSpPr>
            <a:cxnSpLocks/>
          </p:cNvCxnSpPr>
          <p:nvPr/>
        </p:nvCxnSpPr>
        <p:spPr>
          <a:xfrm>
            <a:off x="5643771" y="445477"/>
            <a:ext cx="0" cy="2095018"/>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024227E9-DC4D-9A48-A167-E0F4D0F369F2}"/>
              </a:ext>
            </a:extLst>
          </p:cNvPr>
          <p:cNvSpPr txBox="1"/>
          <p:nvPr/>
        </p:nvSpPr>
        <p:spPr>
          <a:xfrm>
            <a:off x="5499340" y="2813161"/>
            <a:ext cx="288862" cy="307777"/>
          </a:xfrm>
          <a:prstGeom prst="rect">
            <a:avLst/>
          </a:prstGeom>
          <a:noFill/>
        </p:spPr>
        <p:txBody>
          <a:bodyPr wrap="none" rtlCol="0">
            <a:spAutoFit/>
          </a:bodyPr>
          <a:lstStyle/>
          <a:p>
            <a:fld id="{3CCBD311-5EE4-AC4D-BC32-488099E25EFE}" type="slidenum">
              <a:rPr lang="en-US" sz="1400">
                <a:solidFill>
                  <a:schemeClr val="tx2">
                    <a:lumMod val="60000"/>
                    <a:lumOff val="40000"/>
                  </a:schemeClr>
                </a:solidFill>
                <a:latin typeface="Poppins Medium" pitchFamily="2" charset="77"/>
                <a:cs typeface="Poppins Medium" pitchFamily="2" charset="77"/>
              </a:rPr>
              <a:t>34</a:t>
            </a:fld>
            <a:endParaRPr lang="en-US" sz="1400">
              <a:solidFill>
                <a:schemeClr val="tx2">
                  <a:lumMod val="60000"/>
                  <a:lumOff val="40000"/>
                </a:schemeClr>
              </a:solidFill>
              <a:latin typeface="Poppins Medium" pitchFamily="2" charset="77"/>
              <a:cs typeface="Poppins Medium" pitchFamily="2" charset="77"/>
            </a:endParaRPr>
          </a:p>
        </p:txBody>
      </p:sp>
      <p:sp>
        <p:nvSpPr>
          <p:cNvPr id="6" name="Picture Placeholder 5">
            <a:extLst>
              <a:ext uri="{FF2B5EF4-FFF2-40B4-BE49-F238E27FC236}">
                <a16:creationId xmlns:a16="http://schemas.microsoft.com/office/drawing/2014/main" id="{F1B82419-76DB-6F4C-B6DC-657946454CB4}"/>
              </a:ext>
            </a:extLst>
          </p:cNvPr>
          <p:cNvSpPr>
            <a:spLocks noGrp="1"/>
          </p:cNvSpPr>
          <p:nvPr>
            <p:ph type="pic" sz="quarter" idx="11"/>
          </p:nvPr>
        </p:nvSpPr>
        <p:spPr/>
      </p:sp>
    </p:spTree>
    <p:extLst>
      <p:ext uri="{BB962C8B-B14F-4D97-AF65-F5344CB8AC3E}">
        <p14:creationId xmlns:p14="http://schemas.microsoft.com/office/powerpoint/2010/main" val="27962141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4F909AE-9B48-BF48-8102-236AB8A58B44}"/>
              </a:ext>
            </a:extLst>
          </p:cNvPr>
          <p:cNvSpPr/>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a:extLst>
              <a:ext uri="{FF2B5EF4-FFF2-40B4-BE49-F238E27FC236}">
                <a16:creationId xmlns:a16="http://schemas.microsoft.com/office/drawing/2014/main" id="{DC1CCB29-3E7C-C04C-9EEE-AB4C1AB9A699}"/>
              </a:ext>
            </a:extLst>
          </p:cNvPr>
          <p:cNvSpPr/>
          <p:nvPr/>
        </p:nvSpPr>
        <p:spPr>
          <a:xfrm>
            <a:off x="-495985" y="-472371"/>
            <a:ext cx="6450400" cy="6450400"/>
          </a:xfrm>
          <a:custGeom>
            <a:avLst/>
            <a:gdLst>
              <a:gd name="connsiteX0" fmla="*/ 1061075 w 4876800"/>
              <a:gd name="connsiteY0" fmla="*/ 2295525 h 4876800"/>
              <a:gd name="connsiteX1" fmla="*/ 3815724 w 4876800"/>
              <a:gd name="connsiteY1" fmla="*/ 2295525 h 4876800"/>
              <a:gd name="connsiteX2" fmla="*/ 3958590 w 4876800"/>
              <a:gd name="connsiteY2" fmla="*/ 2438400 h 4876800"/>
              <a:gd name="connsiteX3" fmla="*/ 3815715 w 4876800"/>
              <a:gd name="connsiteY3" fmla="*/ 2581275 h 4876800"/>
              <a:gd name="connsiteX4" fmla="*/ 1061075 w 4876800"/>
              <a:gd name="connsiteY4" fmla="*/ 2581275 h 4876800"/>
              <a:gd name="connsiteX5" fmla="*/ 918200 w 4876800"/>
              <a:gd name="connsiteY5" fmla="*/ 2438400 h 4876800"/>
              <a:gd name="connsiteX6" fmla="*/ 1061075 w 4876800"/>
              <a:gd name="connsiteY6" fmla="*/ 2295525 h 4876800"/>
              <a:gd name="connsiteX7" fmla="*/ 908047 w 4876800"/>
              <a:gd name="connsiteY7" fmla="*/ 285750 h 4876800"/>
              <a:gd name="connsiteX8" fmla="*/ 285750 w 4876800"/>
              <a:gd name="connsiteY8" fmla="*/ 908056 h 4876800"/>
              <a:gd name="connsiteX9" fmla="*/ 285750 w 4876800"/>
              <a:gd name="connsiteY9" fmla="*/ 3968753 h 4876800"/>
              <a:gd name="connsiteX10" fmla="*/ 908047 w 4876800"/>
              <a:gd name="connsiteY10" fmla="*/ 4591050 h 4876800"/>
              <a:gd name="connsiteX11" fmla="*/ 3968753 w 4876800"/>
              <a:gd name="connsiteY11" fmla="*/ 4591050 h 4876800"/>
              <a:gd name="connsiteX12" fmla="*/ 4591050 w 4876800"/>
              <a:gd name="connsiteY12" fmla="*/ 3968753 h 4876800"/>
              <a:gd name="connsiteX13" fmla="*/ 4591050 w 4876800"/>
              <a:gd name="connsiteY13" fmla="*/ 908056 h 4876800"/>
              <a:gd name="connsiteX14" fmla="*/ 3968753 w 4876800"/>
              <a:gd name="connsiteY14" fmla="*/ 285750 h 4876800"/>
              <a:gd name="connsiteX15" fmla="*/ 908047 w 4876800"/>
              <a:gd name="connsiteY15" fmla="*/ 0 h 4876800"/>
              <a:gd name="connsiteX16" fmla="*/ 3968753 w 4876800"/>
              <a:gd name="connsiteY16" fmla="*/ 0 h 4876800"/>
              <a:gd name="connsiteX17" fmla="*/ 4876800 w 4876800"/>
              <a:gd name="connsiteY17" fmla="*/ 908056 h 4876800"/>
              <a:gd name="connsiteX18" fmla="*/ 4876800 w 4876800"/>
              <a:gd name="connsiteY18" fmla="*/ 3968753 h 4876800"/>
              <a:gd name="connsiteX19" fmla="*/ 3968753 w 4876800"/>
              <a:gd name="connsiteY19" fmla="*/ 4876800 h 4876800"/>
              <a:gd name="connsiteX20" fmla="*/ 908047 w 4876800"/>
              <a:gd name="connsiteY20" fmla="*/ 4876800 h 4876800"/>
              <a:gd name="connsiteX21" fmla="*/ 0 w 4876800"/>
              <a:gd name="connsiteY21" fmla="*/ 3968753 h 4876800"/>
              <a:gd name="connsiteX22" fmla="*/ 0 w 4876800"/>
              <a:gd name="connsiteY22" fmla="*/ 908056 h 4876800"/>
              <a:gd name="connsiteX23" fmla="*/ 908047 w 4876800"/>
              <a:gd name="connsiteY23"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76800" h="4876800">
                <a:moveTo>
                  <a:pt x="1061075" y="2295525"/>
                </a:moveTo>
                <a:lnTo>
                  <a:pt x="3815724" y="2295525"/>
                </a:lnTo>
                <a:cubicBezTo>
                  <a:pt x="3894629" y="2295525"/>
                  <a:pt x="3958599" y="2359495"/>
                  <a:pt x="3958590" y="2438400"/>
                </a:cubicBezTo>
                <a:cubicBezTo>
                  <a:pt x="3958590" y="2517305"/>
                  <a:pt x="3894620" y="2581275"/>
                  <a:pt x="3815715" y="2581275"/>
                </a:cubicBezTo>
                <a:lnTo>
                  <a:pt x="1061075" y="2581275"/>
                </a:lnTo>
                <a:cubicBezTo>
                  <a:pt x="982170" y="2581275"/>
                  <a:pt x="918200" y="2517305"/>
                  <a:pt x="918200" y="2438400"/>
                </a:cubicBezTo>
                <a:cubicBezTo>
                  <a:pt x="918200" y="2359495"/>
                  <a:pt x="982170" y="2295525"/>
                  <a:pt x="1061075" y="2295525"/>
                </a:cubicBezTo>
                <a:close/>
                <a:moveTo>
                  <a:pt x="908047" y="285750"/>
                </a:moveTo>
                <a:cubicBezTo>
                  <a:pt x="564909" y="285750"/>
                  <a:pt x="285750" y="564918"/>
                  <a:pt x="285750" y="908056"/>
                </a:cubicBezTo>
                <a:lnTo>
                  <a:pt x="285750" y="3968753"/>
                </a:lnTo>
                <a:cubicBezTo>
                  <a:pt x="285750" y="4311882"/>
                  <a:pt x="564909" y="4591050"/>
                  <a:pt x="908047" y="4591050"/>
                </a:cubicBezTo>
                <a:lnTo>
                  <a:pt x="3968753" y="4591050"/>
                </a:lnTo>
                <a:cubicBezTo>
                  <a:pt x="4311891" y="4591050"/>
                  <a:pt x="4591050" y="4311882"/>
                  <a:pt x="4591050" y="3968753"/>
                </a:cubicBezTo>
                <a:lnTo>
                  <a:pt x="4591050" y="908056"/>
                </a:lnTo>
                <a:cubicBezTo>
                  <a:pt x="4591050" y="564918"/>
                  <a:pt x="4311891" y="285750"/>
                  <a:pt x="3968753" y="285750"/>
                </a:cubicBezTo>
                <a:close/>
                <a:moveTo>
                  <a:pt x="908047" y="0"/>
                </a:moveTo>
                <a:lnTo>
                  <a:pt x="3968753" y="0"/>
                </a:lnTo>
                <a:cubicBezTo>
                  <a:pt x="4469454" y="0"/>
                  <a:pt x="4876800" y="407356"/>
                  <a:pt x="4876800" y="908056"/>
                </a:cubicBezTo>
                <a:lnTo>
                  <a:pt x="4876800" y="3968753"/>
                </a:lnTo>
                <a:cubicBezTo>
                  <a:pt x="4876800" y="4469445"/>
                  <a:pt x="4469454" y="4876800"/>
                  <a:pt x="3968753" y="4876800"/>
                </a:cubicBezTo>
                <a:lnTo>
                  <a:pt x="908047" y="4876800"/>
                </a:lnTo>
                <a:cubicBezTo>
                  <a:pt x="407346" y="4876800"/>
                  <a:pt x="0" y="4469445"/>
                  <a:pt x="0" y="3968753"/>
                </a:cubicBezTo>
                <a:lnTo>
                  <a:pt x="0" y="908056"/>
                </a:lnTo>
                <a:cubicBezTo>
                  <a:pt x="0" y="407356"/>
                  <a:pt x="407346" y="0"/>
                  <a:pt x="908047" y="0"/>
                </a:cubicBezTo>
                <a:close/>
              </a:path>
            </a:pathLst>
          </a:custGeom>
          <a:solidFill>
            <a:schemeClr val="bg1">
              <a:alpha val="4986"/>
            </a:schemeClr>
          </a:solidFill>
          <a:ln w="9525" cap="flat">
            <a:noFill/>
            <a:prstDash val="solid"/>
            <a:miter/>
          </a:ln>
        </p:spPr>
        <p:txBody>
          <a:bodyPr rtlCol="0" anchor="ctr"/>
          <a:lstStyle/>
          <a:p>
            <a:endParaRPr lang="en-US"/>
          </a:p>
        </p:txBody>
      </p:sp>
      <p:cxnSp>
        <p:nvCxnSpPr>
          <p:cNvPr id="6" name="Straight Connector 5">
            <a:extLst>
              <a:ext uri="{FF2B5EF4-FFF2-40B4-BE49-F238E27FC236}">
                <a16:creationId xmlns:a16="http://schemas.microsoft.com/office/drawing/2014/main" id="{ADE200E7-C5C3-9941-8C3F-D9558293965D}"/>
              </a:ext>
            </a:extLst>
          </p:cNvPr>
          <p:cNvCxnSpPr>
            <a:cxnSpLocks/>
          </p:cNvCxnSpPr>
          <p:nvPr/>
        </p:nvCxnSpPr>
        <p:spPr>
          <a:xfrm>
            <a:off x="7665120" y="2238367"/>
            <a:ext cx="26105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F7A59E6B-6CF5-DE4F-953A-624BA44816B8}"/>
              </a:ext>
            </a:extLst>
          </p:cNvPr>
          <p:cNvCxnSpPr>
            <a:cxnSpLocks/>
          </p:cNvCxnSpPr>
          <p:nvPr/>
        </p:nvCxnSpPr>
        <p:spPr>
          <a:xfrm>
            <a:off x="8041896" y="2238367"/>
            <a:ext cx="8398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C55717A4-C69B-FA49-9BA5-3587AD46EBD4}"/>
              </a:ext>
            </a:extLst>
          </p:cNvPr>
          <p:cNvSpPr txBox="1"/>
          <p:nvPr/>
        </p:nvSpPr>
        <p:spPr>
          <a:xfrm>
            <a:off x="7478666" y="2849342"/>
            <a:ext cx="3054041" cy="2554545"/>
          </a:xfrm>
          <a:prstGeom prst="rect">
            <a:avLst/>
          </a:prstGeom>
          <a:noFill/>
        </p:spPr>
        <p:txBody>
          <a:bodyPr wrap="none" rtlCol="0">
            <a:spAutoFit/>
          </a:bodyPr>
          <a:lstStyle>
            <a:defPPr>
              <a:defRPr lang="en-US"/>
            </a:defPPr>
            <a:lvl1pPr>
              <a:defRPr sz="9600" b="1">
                <a:solidFill>
                  <a:schemeClr val="bg1"/>
                </a:solidFill>
                <a:latin typeface="Source Sans Pro" panose="020B0503030403020204" pitchFamily="34" charset="0"/>
                <a:ea typeface="Source Sans Pro" panose="020B0503030403020204" pitchFamily="34" charset="0"/>
                <a:cs typeface="Poppins ExtraBold" pitchFamily="2" charset="77"/>
              </a:defRPr>
            </a:lvl1pPr>
          </a:lstStyle>
          <a:p>
            <a:r>
              <a:rPr lang="en-US" sz="8000"/>
              <a:t>Break </a:t>
            </a:r>
          </a:p>
          <a:p>
            <a:r>
              <a:rPr lang="en-US" sz="8000"/>
              <a:t>Slide</a:t>
            </a:r>
          </a:p>
        </p:txBody>
      </p:sp>
      <p:sp>
        <p:nvSpPr>
          <p:cNvPr id="3" name="TextBox 2">
            <a:extLst>
              <a:ext uri="{FF2B5EF4-FFF2-40B4-BE49-F238E27FC236}">
                <a16:creationId xmlns:a16="http://schemas.microsoft.com/office/drawing/2014/main" id="{DF76E5E3-BC2C-9F4D-A6F2-821B9DDFD914}"/>
              </a:ext>
            </a:extLst>
          </p:cNvPr>
          <p:cNvSpPr txBox="1"/>
          <p:nvPr/>
        </p:nvSpPr>
        <p:spPr>
          <a:xfrm>
            <a:off x="7478666" y="5322952"/>
            <a:ext cx="2109873" cy="338554"/>
          </a:xfrm>
          <a:prstGeom prst="rect">
            <a:avLst/>
          </a:prstGeom>
          <a:noFill/>
        </p:spPr>
        <p:txBody>
          <a:bodyPr wrap="none" rtlCol="0">
            <a:spAutoFit/>
          </a:bodyPr>
          <a:lstStyle/>
          <a:p>
            <a:r>
              <a:rPr lang="en-US" sz="1600">
                <a:solidFill>
                  <a:schemeClr val="bg1"/>
                </a:solidFill>
                <a:latin typeface="Poppins Medium" pitchFamily="2" charset="77"/>
                <a:cs typeface="Poppins Medium" pitchFamily="2" charset="77"/>
              </a:rPr>
              <a:t>Take a Short Break</a:t>
            </a:r>
          </a:p>
        </p:txBody>
      </p:sp>
    </p:spTree>
    <p:extLst>
      <p:ext uri="{BB962C8B-B14F-4D97-AF65-F5344CB8AC3E}">
        <p14:creationId xmlns:p14="http://schemas.microsoft.com/office/powerpoint/2010/main" val="6546786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 Single Corner Rectangle 3">
            <a:extLst>
              <a:ext uri="{FF2B5EF4-FFF2-40B4-BE49-F238E27FC236}">
                <a16:creationId xmlns:a16="http://schemas.microsoft.com/office/drawing/2014/main" id="{F8DD2508-0060-5348-88B8-8941B9BF4674}"/>
              </a:ext>
            </a:extLst>
          </p:cNvPr>
          <p:cNvSpPr/>
          <p:nvPr/>
        </p:nvSpPr>
        <p:spPr>
          <a:xfrm>
            <a:off x="0" y="1"/>
            <a:ext cx="8507385" cy="6858000"/>
          </a:xfrm>
          <a:prstGeom prst="round1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70A1AC84-5C49-2E4C-B3A1-BFD6EE90410A}"/>
              </a:ext>
            </a:extLst>
          </p:cNvPr>
          <p:cNvGrpSpPr/>
          <p:nvPr/>
        </p:nvGrpSpPr>
        <p:grpSpPr>
          <a:xfrm>
            <a:off x="1480502" y="750222"/>
            <a:ext cx="1082811" cy="338554"/>
            <a:chOff x="1480502" y="1305806"/>
            <a:chExt cx="1082811" cy="338554"/>
          </a:xfrm>
        </p:grpSpPr>
        <p:sp>
          <p:nvSpPr>
            <p:cNvPr id="6" name="TextBox 5">
              <a:extLst>
                <a:ext uri="{FF2B5EF4-FFF2-40B4-BE49-F238E27FC236}">
                  <a16:creationId xmlns:a16="http://schemas.microsoft.com/office/drawing/2014/main" id="{1ED43DC6-CDF1-B948-A4AA-6C9187995659}"/>
                </a:ext>
              </a:extLst>
            </p:cNvPr>
            <p:cNvSpPr txBox="1"/>
            <p:nvPr/>
          </p:nvSpPr>
          <p:spPr>
            <a:xfrm>
              <a:off x="1867289" y="1305806"/>
              <a:ext cx="696024" cy="338554"/>
            </a:xfrm>
            <a:prstGeom prst="rect">
              <a:avLst/>
            </a:prstGeom>
            <a:noFill/>
          </p:spPr>
          <p:txBody>
            <a:bodyPr wrap="none" rtlCol="0">
              <a:spAutoFit/>
            </a:bodyPr>
            <a:lstStyle/>
            <a:p>
              <a:r>
                <a:rPr lang="en-US" sz="1600" b="1">
                  <a:solidFill>
                    <a:schemeClr val="bg1"/>
                  </a:solidFill>
                  <a:latin typeface="Source Sans Pro SemiBold" panose="020B0503030403020204" pitchFamily="34" charset="0"/>
                  <a:ea typeface="Source Sans Pro SemiBold" panose="020B0503030403020204" pitchFamily="34" charset="0"/>
                  <a:cs typeface="Poppins ExtraBold" pitchFamily="2" charset="77"/>
                </a:rPr>
                <a:t>Simpl</a:t>
              </a:r>
            </a:p>
          </p:txBody>
        </p:sp>
        <p:sp>
          <p:nvSpPr>
            <p:cNvPr id="7" name="Freeform 6">
              <a:extLst>
                <a:ext uri="{FF2B5EF4-FFF2-40B4-BE49-F238E27FC236}">
                  <a16:creationId xmlns:a16="http://schemas.microsoft.com/office/drawing/2014/main" id="{50C68D7F-8D5C-AD4E-82CF-8AE56CAAC5F7}"/>
                </a:ext>
              </a:extLst>
            </p:cNvPr>
            <p:cNvSpPr/>
            <p:nvPr/>
          </p:nvSpPr>
          <p:spPr>
            <a:xfrm>
              <a:off x="1480502" y="1321195"/>
              <a:ext cx="307777" cy="307777"/>
            </a:xfrm>
            <a:custGeom>
              <a:avLst/>
              <a:gdLst>
                <a:gd name="connsiteX0" fmla="*/ 1061075 w 4876800"/>
                <a:gd name="connsiteY0" fmla="*/ 2295525 h 4876800"/>
                <a:gd name="connsiteX1" fmla="*/ 3815724 w 4876800"/>
                <a:gd name="connsiteY1" fmla="*/ 2295525 h 4876800"/>
                <a:gd name="connsiteX2" fmla="*/ 3958590 w 4876800"/>
                <a:gd name="connsiteY2" fmla="*/ 2438400 h 4876800"/>
                <a:gd name="connsiteX3" fmla="*/ 3815715 w 4876800"/>
                <a:gd name="connsiteY3" fmla="*/ 2581275 h 4876800"/>
                <a:gd name="connsiteX4" fmla="*/ 1061075 w 4876800"/>
                <a:gd name="connsiteY4" fmla="*/ 2581275 h 4876800"/>
                <a:gd name="connsiteX5" fmla="*/ 918200 w 4876800"/>
                <a:gd name="connsiteY5" fmla="*/ 2438400 h 4876800"/>
                <a:gd name="connsiteX6" fmla="*/ 1061075 w 4876800"/>
                <a:gd name="connsiteY6" fmla="*/ 2295525 h 4876800"/>
                <a:gd name="connsiteX7" fmla="*/ 908047 w 4876800"/>
                <a:gd name="connsiteY7" fmla="*/ 285750 h 4876800"/>
                <a:gd name="connsiteX8" fmla="*/ 285750 w 4876800"/>
                <a:gd name="connsiteY8" fmla="*/ 908056 h 4876800"/>
                <a:gd name="connsiteX9" fmla="*/ 285750 w 4876800"/>
                <a:gd name="connsiteY9" fmla="*/ 3968753 h 4876800"/>
                <a:gd name="connsiteX10" fmla="*/ 908047 w 4876800"/>
                <a:gd name="connsiteY10" fmla="*/ 4591050 h 4876800"/>
                <a:gd name="connsiteX11" fmla="*/ 3968753 w 4876800"/>
                <a:gd name="connsiteY11" fmla="*/ 4591050 h 4876800"/>
                <a:gd name="connsiteX12" fmla="*/ 4591050 w 4876800"/>
                <a:gd name="connsiteY12" fmla="*/ 3968753 h 4876800"/>
                <a:gd name="connsiteX13" fmla="*/ 4591050 w 4876800"/>
                <a:gd name="connsiteY13" fmla="*/ 908056 h 4876800"/>
                <a:gd name="connsiteX14" fmla="*/ 3968753 w 4876800"/>
                <a:gd name="connsiteY14" fmla="*/ 285750 h 4876800"/>
                <a:gd name="connsiteX15" fmla="*/ 908047 w 4876800"/>
                <a:gd name="connsiteY15" fmla="*/ 0 h 4876800"/>
                <a:gd name="connsiteX16" fmla="*/ 3968753 w 4876800"/>
                <a:gd name="connsiteY16" fmla="*/ 0 h 4876800"/>
                <a:gd name="connsiteX17" fmla="*/ 4876800 w 4876800"/>
                <a:gd name="connsiteY17" fmla="*/ 908056 h 4876800"/>
                <a:gd name="connsiteX18" fmla="*/ 4876800 w 4876800"/>
                <a:gd name="connsiteY18" fmla="*/ 3968753 h 4876800"/>
                <a:gd name="connsiteX19" fmla="*/ 3968753 w 4876800"/>
                <a:gd name="connsiteY19" fmla="*/ 4876800 h 4876800"/>
                <a:gd name="connsiteX20" fmla="*/ 908047 w 4876800"/>
                <a:gd name="connsiteY20" fmla="*/ 4876800 h 4876800"/>
                <a:gd name="connsiteX21" fmla="*/ 0 w 4876800"/>
                <a:gd name="connsiteY21" fmla="*/ 3968753 h 4876800"/>
                <a:gd name="connsiteX22" fmla="*/ 0 w 4876800"/>
                <a:gd name="connsiteY22" fmla="*/ 908056 h 4876800"/>
                <a:gd name="connsiteX23" fmla="*/ 908047 w 4876800"/>
                <a:gd name="connsiteY23"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76800" h="4876800">
                  <a:moveTo>
                    <a:pt x="1061075" y="2295525"/>
                  </a:moveTo>
                  <a:lnTo>
                    <a:pt x="3815724" y="2295525"/>
                  </a:lnTo>
                  <a:cubicBezTo>
                    <a:pt x="3894629" y="2295525"/>
                    <a:pt x="3958599" y="2359495"/>
                    <a:pt x="3958590" y="2438400"/>
                  </a:cubicBezTo>
                  <a:cubicBezTo>
                    <a:pt x="3958590" y="2517305"/>
                    <a:pt x="3894620" y="2581275"/>
                    <a:pt x="3815715" y="2581275"/>
                  </a:cubicBezTo>
                  <a:lnTo>
                    <a:pt x="1061075" y="2581275"/>
                  </a:lnTo>
                  <a:cubicBezTo>
                    <a:pt x="982170" y="2581275"/>
                    <a:pt x="918200" y="2517305"/>
                    <a:pt x="918200" y="2438400"/>
                  </a:cubicBezTo>
                  <a:cubicBezTo>
                    <a:pt x="918200" y="2359495"/>
                    <a:pt x="982170" y="2295525"/>
                    <a:pt x="1061075" y="2295525"/>
                  </a:cubicBezTo>
                  <a:close/>
                  <a:moveTo>
                    <a:pt x="908047" y="285750"/>
                  </a:moveTo>
                  <a:cubicBezTo>
                    <a:pt x="564909" y="285750"/>
                    <a:pt x="285750" y="564918"/>
                    <a:pt x="285750" y="908056"/>
                  </a:cubicBezTo>
                  <a:lnTo>
                    <a:pt x="285750" y="3968753"/>
                  </a:lnTo>
                  <a:cubicBezTo>
                    <a:pt x="285750" y="4311882"/>
                    <a:pt x="564909" y="4591050"/>
                    <a:pt x="908047" y="4591050"/>
                  </a:cubicBezTo>
                  <a:lnTo>
                    <a:pt x="3968753" y="4591050"/>
                  </a:lnTo>
                  <a:cubicBezTo>
                    <a:pt x="4311891" y="4591050"/>
                    <a:pt x="4591050" y="4311882"/>
                    <a:pt x="4591050" y="3968753"/>
                  </a:cubicBezTo>
                  <a:lnTo>
                    <a:pt x="4591050" y="908056"/>
                  </a:lnTo>
                  <a:cubicBezTo>
                    <a:pt x="4591050" y="564918"/>
                    <a:pt x="4311891" y="285750"/>
                    <a:pt x="3968753" y="285750"/>
                  </a:cubicBezTo>
                  <a:close/>
                  <a:moveTo>
                    <a:pt x="908047" y="0"/>
                  </a:moveTo>
                  <a:lnTo>
                    <a:pt x="3968753" y="0"/>
                  </a:lnTo>
                  <a:cubicBezTo>
                    <a:pt x="4469454" y="0"/>
                    <a:pt x="4876800" y="407356"/>
                    <a:pt x="4876800" y="908056"/>
                  </a:cubicBezTo>
                  <a:lnTo>
                    <a:pt x="4876800" y="3968753"/>
                  </a:lnTo>
                  <a:cubicBezTo>
                    <a:pt x="4876800" y="4469445"/>
                    <a:pt x="4469454" y="4876800"/>
                    <a:pt x="3968753" y="4876800"/>
                  </a:cubicBezTo>
                  <a:lnTo>
                    <a:pt x="908047" y="4876800"/>
                  </a:lnTo>
                  <a:cubicBezTo>
                    <a:pt x="407346" y="4876800"/>
                    <a:pt x="0" y="4469445"/>
                    <a:pt x="0" y="3968753"/>
                  </a:cubicBezTo>
                  <a:lnTo>
                    <a:pt x="0" y="908056"/>
                  </a:lnTo>
                  <a:cubicBezTo>
                    <a:pt x="0" y="407356"/>
                    <a:pt x="407346" y="0"/>
                    <a:pt x="908047" y="0"/>
                  </a:cubicBezTo>
                  <a:close/>
                </a:path>
              </a:pathLst>
            </a:custGeom>
            <a:solidFill>
              <a:schemeClr val="bg1"/>
            </a:solidFill>
            <a:ln w="9525" cap="flat">
              <a:noFill/>
              <a:prstDash val="solid"/>
              <a:miter/>
            </a:ln>
          </p:spPr>
          <p:txBody>
            <a:bodyPr rtlCol="0" anchor="ctr"/>
            <a:lstStyle/>
            <a:p>
              <a:endParaRPr lang="en-US"/>
            </a:p>
          </p:txBody>
        </p:sp>
      </p:grpSp>
      <p:cxnSp>
        <p:nvCxnSpPr>
          <p:cNvPr id="8" name="Straight Connector 7">
            <a:extLst>
              <a:ext uri="{FF2B5EF4-FFF2-40B4-BE49-F238E27FC236}">
                <a16:creationId xmlns:a16="http://schemas.microsoft.com/office/drawing/2014/main" id="{66C52B9E-6056-0845-93C0-E6B6CA51CB45}"/>
              </a:ext>
            </a:extLst>
          </p:cNvPr>
          <p:cNvCxnSpPr>
            <a:cxnSpLocks/>
          </p:cNvCxnSpPr>
          <p:nvPr/>
        </p:nvCxnSpPr>
        <p:spPr>
          <a:xfrm>
            <a:off x="11563109" y="474721"/>
            <a:ext cx="0" cy="2095018"/>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9D1DDF0-F3DB-0947-A26B-1C5BA28FB98F}"/>
              </a:ext>
            </a:extLst>
          </p:cNvPr>
          <p:cNvSpPr txBox="1"/>
          <p:nvPr/>
        </p:nvSpPr>
        <p:spPr>
          <a:xfrm>
            <a:off x="11418678" y="2842405"/>
            <a:ext cx="288862" cy="307777"/>
          </a:xfrm>
          <a:prstGeom prst="rect">
            <a:avLst/>
          </a:prstGeom>
          <a:noFill/>
        </p:spPr>
        <p:txBody>
          <a:bodyPr wrap="none" rtlCol="0">
            <a:spAutoFit/>
          </a:bodyPr>
          <a:lstStyle/>
          <a:p>
            <a:fld id="{3CCBD311-5EE4-AC4D-BC32-488099E25EFE}" type="slidenum">
              <a:rPr lang="en-US" sz="1400">
                <a:solidFill>
                  <a:schemeClr val="tx2">
                    <a:lumMod val="60000"/>
                    <a:lumOff val="40000"/>
                  </a:schemeClr>
                </a:solidFill>
                <a:latin typeface="Poppins Medium" pitchFamily="2" charset="77"/>
                <a:cs typeface="Poppins Medium" pitchFamily="2" charset="77"/>
              </a:rPr>
              <a:t>36</a:t>
            </a:fld>
            <a:endParaRPr lang="en-US" sz="1400">
              <a:solidFill>
                <a:schemeClr val="tx2">
                  <a:lumMod val="60000"/>
                  <a:lumOff val="40000"/>
                </a:schemeClr>
              </a:solidFill>
              <a:latin typeface="Poppins Medium" pitchFamily="2" charset="77"/>
              <a:cs typeface="Poppins Medium" pitchFamily="2" charset="77"/>
            </a:endParaRPr>
          </a:p>
        </p:txBody>
      </p:sp>
      <p:sp>
        <p:nvSpPr>
          <p:cNvPr id="2" name="TextBox 1">
            <a:extLst>
              <a:ext uri="{FF2B5EF4-FFF2-40B4-BE49-F238E27FC236}">
                <a16:creationId xmlns:a16="http://schemas.microsoft.com/office/drawing/2014/main" id="{9E1E32E6-FE01-9A43-A2C4-C3D48A7157E3}"/>
              </a:ext>
            </a:extLst>
          </p:cNvPr>
          <p:cNvSpPr txBox="1"/>
          <p:nvPr/>
        </p:nvSpPr>
        <p:spPr>
          <a:xfrm>
            <a:off x="1480502" y="4126831"/>
            <a:ext cx="3321743" cy="1200329"/>
          </a:xfrm>
          <a:prstGeom prst="rect">
            <a:avLst/>
          </a:prstGeom>
          <a:noFill/>
        </p:spPr>
        <p:txBody>
          <a:bodyPr wrap="none" rtlCol="0">
            <a:spAutoFit/>
          </a:bodyPr>
          <a:lstStyle>
            <a:defPPr>
              <a:defRPr lang="en-US"/>
            </a:defPPr>
            <a:lvl1pPr>
              <a:defRPr sz="7200" b="1">
                <a:solidFill>
                  <a:schemeClr val="bg1"/>
                </a:solidFill>
                <a:latin typeface="Source Sans Pro SemiBold" panose="020B0503030403020204" pitchFamily="34" charset="0"/>
                <a:ea typeface="Source Sans Pro SemiBold" panose="020B0503030403020204" pitchFamily="34" charset="0"/>
                <a:cs typeface="Poppins ExtraBold" pitchFamily="2" charset="77"/>
              </a:defRPr>
            </a:lvl1pPr>
          </a:lstStyle>
          <a:p>
            <a:r>
              <a:rPr lang="en-US"/>
              <a:t>Mockup</a:t>
            </a:r>
          </a:p>
        </p:txBody>
      </p:sp>
      <p:sp>
        <p:nvSpPr>
          <p:cNvPr id="3" name="TextBox 2">
            <a:extLst>
              <a:ext uri="{FF2B5EF4-FFF2-40B4-BE49-F238E27FC236}">
                <a16:creationId xmlns:a16="http://schemas.microsoft.com/office/drawing/2014/main" id="{DCBBF126-51DA-1646-9559-DCFBF1CCE838}"/>
              </a:ext>
            </a:extLst>
          </p:cNvPr>
          <p:cNvSpPr txBox="1"/>
          <p:nvPr/>
        </p:nvSpPr>
        <p:spPr>
          <a:xfrm>
            <a:off x="1480502" y="5327160"/>
            <a:ext cx="1755609" cy="338554"/>
          </a:xfrm>
          <a:prstGeom prst="rect">
            <a:avLst/>
          </a:prstGeom>
          <a:noFill/>
        </p:spPr>
        <p:txBody>
          <a:bodyPr wrap="none" rtlCol="0">
            <a:spAutoFit/>
          </a:bodyPr>
          <a:lstStyle/>
          <a:p>
            <a:r>
              <a:rPr lang="en-US" sz="1600">
                <a:solidFill>
                  <a:schemeClr val="bg1"/>
                </a:solidFill>
                <a:latin typeface="Poppins Medium" pitchFamily="2" charset="77"/>
                <a:cs typeface="Poppins Medium" pitchFamily="2" charset="77"/>
              </a:rPr>
              <a:t>Device Mockup</a:t>
            </a:r>
          </a:p>
        </p:txBody>
      </p:sp>
    </p:spTree>
    <p:extLst>
      <p:ext uri="{BB962C8B-B14F-4D97-AF65-F5344CB8AC3E}">
        <p14:creationId xmlns:p14="http://schemas.microsoft.com/office/powerpoint/2010/main" val="33075555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 Single Corner Rectangle 7">
            <a:extLst>
              <a:ext uri="{FF2B5EF4-FFF2-40B4-BE49-F238E27FC236}">
                <a16:creationId xmlns:a16="http://schemas.microsoft.com/office/drawing/2014/main" id="{C36A3937-7FB9-794B-A844-2FCE73A9DED8}"/>
              </a:ext>
            </a:extLst>
          </p:cNvPr>
          <p:cNvSpPr/>
          <p:nvPr/>
        </p:nvSpPr>
        <p:spPr>
          <a:xfrm flipH="1">
            <a:off x="1301729" y="2349649"/>
            <a:ext cx="10890270" cy="4508351"/>
          </a:xfrm>
          <a:prstGeom prst="round1Rect">
            <a:avLst>
              <a:gd name="adj" fmla="val 434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TextBox 2">
            <a:extLst>
              <a:ext uri="{FF2B5EF4-FFF2-40B4-BE49-F238E27FC236}">
                <a16:creationId xmlns:a16="http://schemas.microsoft.com/office/drawing/2014/main" id="{9D5F3BA8-E129-2149-BD08-8994A122F28F}"/>
              </a:ext>
            </a:extLst>
          </p:cNvPr>
          <p:cNvSpPr txBox="1"/>
          <p:nvPr/>
        </p:nvSpPr>
        <p:spPr>
          <a:xfrm>
            <a:off x="2836934" y="1022726"/>
            <a:ext cx="6518131" cy="646331"/>
          </a:xfrm>
          <a:prstGeom prst="rect">
            <a:avLst/>
          </a:prstGeom>
          <a:noFill/>
        </p:spPr>
        <p:txBody>
          <a:bodyPr wrap="none" rtlCol="0">
            <a:spAutoFit/>
          </a:bodyPr>
          <a:lstStyle>
            <a:defPPr>
              <a:defRPr lang="en-US"/>
            </a:defPPr>
            <a:lvl1pPr>
              <a:defRPr sz="4000" b="1">
                <a:latin typeface="Source Sans Pro SemiBold" panose="020B0503030403020204" pitchFamily="34" charset="0"/>
                <a:ea typeface="Source Sans Pro SemiBold" panose="020B0503030403020204" pitchFamily="34" charset="0"/>
                <a:cs typeface="Poppins ExtraBold" pitchFamily="2" charset="77"/>
              </a:defRPr>
            </a:lvl1pPr>
          </a:lstStyle>
          <a:p>
            <a:pPr algn="ctr"/>
            <a:r>
              <a:rPr lang="en-US" sz="3600"/>
              <a:t>A wide variety of useful features</a:t>
            </a:r>
          </a:p>
        </p:txBody>
      </p:sp>
      <p:sp>
        <p:nvSpPr>
          <p:cNvPr id="4" name="TextBox 3">
            <a:extLst>
              <a:ext uri="{FF2B5EF4-FFF2-40B4-BE49-F238E27FC236}">
                <a16:creationId xmlns:a16="http://schemas.microsoft.com/office/drawing/2014/main" id="{7810C245-ADE2-AB42-B626-12B69A69B271}"/>
              </a:ext>
            </a:extLst>
          </p:cNvPr>
          <p:cNvSpPr txBox="1"/>
          <p:nvPr/>
        </p:nvSpPr>
        <p:spPr>
          <a:xfrm>
            <a:off x="5237431" y="714949"/>
            <a:ext cx="1717137" cy="307777"/>
          </a:xfrm>
          <a:prstGeom prst="rect">
            <a:avLst/>
          </a:prstGeom>
          <a:noFill/>
        </p:spPr>
        <p:txBody>
          <a:bodyPr wrap="none" rtlCol="0">
            <a:spAutoFit/>
          </a:bodyPr>
          <a:lstStyle/>
          <a:p>
            <a:pPr algn="ctr"/>
            <a:r>
              <a:rPr lang="en-US" sz="1400">
                <a:solidFill>
                  <a:schemeClr val="tx1">
                    <a:lumMod val="75000"/>
                    <a:lumOff val="25000"/>
                  </a:schemeClr>
                </a:solidFill>
                <a:latin typeface="Poppins Medium" pitchFamily="2" charset="77"/>
                <a:cs typeface="Poppins Medium" pitchFamily="2" charset="77"/>
              </a:rPr>
              <a:t>Website features</a:t>
            </a:r>
          </a:p>
        </p:txBody>
      </p:sp>
      <p:sp>
        <p:nvSpPr>
          <p:cNvPr id="6" name="TextBox 5">
            <a:extLst>
              <a:ext uri="{FF2B5EF4-FFF2-40B4-BE49-F238E27FC236}">
                <a16:creationId xmlns:a16="http://schemas.microsoft.com/office/drawing/2014/main" id="{DDF357DD-5D3A-8B48-B80A-81D9CFF22F7A}"/>
              </a:ext>
            </a:extLst>
          </p:cNvPr>
          <p:cNvSpPr txBox="1"/>
          <p:nvPr/>
        </p:nvSpPr>
        <p:spPr>
          <a:xfrm>
            <a:off x="7895513" y="2967788"/>
            <a:ext cx="3452426" cy="2839239"/>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solidFill>
                  <a:schemeClr val="bg1"/>
                </a:solidFill>
              </a:rPr>
              <a:t>Lorem ipsum dolor sit amet, consectetur adipiscing elit, sed do eiusmod tempor incididunt ut labore et dolore magna aliqua. Ut enim ad minim veniam, quis nostrud exercitation ullamco laboris nisi ut aliquip ex ea commodo consequat. </a:t>
            </a:r>
          </a:p>
          <a:p>
            <a:endParaRPr lang="en-ID">
              <a:solidFill>
                <a:schemeClr val="bg1"/>
              </a:solidFill>
            </a:endParaRPr>
          </a:p>
          <a:p>
            <a:r>
              <a:rPr lang="en-ID">
                <a:solidFill>
                  <a:schemeClr val="bg1"/>
                </a:solidFill>
              </a:rPr>
              <a:t>Duis aute irure dolor in reprehenderit in voluptate velit esse cillum dolore eu fugiat nulla pariatur</a:t>
            </a:r>
          </a:p>
        </p:txBody>
      </p:sp>
      <p:sp>
        <p:nvSpPr>
          <p:cNvPr id="7" name="Picture Placeholder 6">
            <a:extLst>
              <a:ext uri="{FF2B5EF4-FFF2-40B4-BE49-F238E27FC236}">
                <a16:creationId xmlns:a16="http://schemas.microsoft.com/office/drawing/2014/main" id="{B18E7AD7-7934-7440-90B0-6DCB080D07D0}"/>
              </a:ext>
            </a:extLst>
          </p:cNvPr>
          <p:cNvSpPr>
            <a:spLocks noGrp="1"/>
          </p:cNvSpPr>
          <p:nvPr>
            <p:ph type="pic" sz="quarter" idx="11"/>
          </p:nvPr>
        </p:nvSpPr>
        <p:spPr/>
      </p:sp>
      <p:pic>
        <p:nvPicPr>
          <p:cNvPr id="2" name="Picture 1">
            <a:extLst>
              <a:ext uri="{FF2B5EF4-FFF2-40B4-BE49-F238E27FC236}">
                <a16:creationId xmlns:a16="http://schemas.microsoft.com/office/drawing/2014/main" id="{3644CBBD-2318-6E47-AF5A-445B6FD2CF5F}"/>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l="-1153"/>
          <a:stretch/>
        </p:blipFill>
        <p:spPr>
          <a:xfrm>
            <a:off x="539262" y="2349649"/>
            <a:ext cx="7122258" cy="4075518"/>
          </a:xfrm>
          <a:prstGeom prst="rect">
            <a:avLst/>
          </a:prstGeom>
        </p:spPr>
      </p:pic>
    </p:spTree>
    <p:extLst>
      <p:ext uri="{BB962C8B-B14F-4D97-AF65-F5344CB8AC3E}">
        <p14:creationId xmlns:p14="http://schemas.microsoft.com/office/powerpoint/2010/main" val="27513129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921ACB9-7DAE-2B42-9666-41FC0811FEDF}"/>
              </a:ext>
            </a:extLst>
          </p:cNvPr>
          <p:cNvSpPr/>
          <p:nvPr/>
        </p:nvSpPr>
        <p:spPr>
          <a:xfrm>
            <a:off x="8522677" y="0"/>
            <a:ext cx="3669323"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8506DE63-7840-9C42-9B81-68B3B09811A5}"/>
              </a:ext>
            </a:extLst>
          </p:cNvPr>
          <p:cNvSpPr txBox="1"/>
          <p:nvPr/>
        </p:nvSpPr>
        <p:spPr>
          <a:xfrm>
            <a:off x="1261701" y="1512450"/>
            <a:ext cx="4286751" cy="707886"/>
          </a:xfrm>
          <a:prstGeom prst="rect">
            <a:avLst/>
          </a:prstGeom>
          <a:noFill/>
        </p:spPr>
        <p:txBody>
          <a:bodyPr wrap="none" rtlCol="0">
            <a:spAutoFit/>
          </a:bodyPr>
          <a:lstStyle>
            <a:defPPr>
              <a:defRPr lang="en-US"/>
            </a:defPPr>
            <a:lvl1pPr algn="ctr">
              <a:defRPr sz="3600" b="1">
                <a:latin typeface="Source Sans Pro SemiBold" panose="020B0503030403020204" pitchFamily="34" charset="0"/>
                <a:ea typeface="Source Sans Pro SemiBold" panose="020B0503030403020204" pitchFamily="34" charset="0"/>
                <a:cs typeface="Poppins ExtraBold" pitchFamily="2" charset="77"/>
              </a:defRPr>
            </a:lvl1pPr>
          </a:lstStyle>
          <a:p>
            <a:pPr algn="l"/>
            <a:r>
              <a:rPr lang="en-US" sz="4000"/>
              <a:t>Responsive Design</a:t>
            </a:r>
          </a:p>
        </p:txBody>
      </p:sp>
      <p:sp>
        <p:nvSpPr>
          <p:cNvPr id="5" name="TextBox 4">
            <a:extLst>
              <a:ext uri="{FF2B5EF4-FFF2-40B4-BE49-F238E27FC236}">
                <a16:creationId xmlns:a16="http://schemas.microsoft.com/office/drawing/2014/main" id="{F76B9EAD-8EAF-9C43-A0DF-BC9F903064AC}"/>
              </a:ext>
            </a:extLst>
          </p:cNvPr>
          <p:cNvSpPr txBox="1"/>
          <p:nvPr/>
        </p:nvSpPr>
        <p:spPr>
          <a:xfrm>
            <a:off x="1261701" y="1204673"/>
            <a:ext cx="2699778" cy="307777"/>
          </a:xfrm>
          <a:prstGeom prst="rect">
            <a:avLst/>
          </a:prstGeom>
          <a:noFill/>
        </p:spPr>
        <p:txBody>
          <a:bodyPr wrap="none" rtlCol="0">
            <a:spAutoFit/>
          </a:bodyPr>
          <a:lstStyle/>
          <a:p>
            <a:r>
              <a:rPr lang="en-US" sz="1400">
                <a:solidFill>
                  <a:schemeClr val="tx1">
                    <a:lumMod val="75000"/>
                    <a:lumOff val="25000"/>
                  </a:schemeClr>
                </a:solidFill>
                <a:latin typeface="Poppins Medium" pitchFamily="2" charset="77"/>
                <a:cs typeface="Poppins Medium" pitchFamily="2" charset="77"/>
              </a:rPr>
              <a:t>Compatible with all devices</a:t>
            </a:r>
          </a:p>
        </p:txBody>
      </p:sp>
      <p:sp>
        <p:nvSpPr>
          <p:cNvPr id="6" name="TextBox 5">
            <a:extLst>
              <a:ext uri="{FF2B5EF4-FFF2-40B4-BE49-F238E27FC236}">
                <a16:creationId xmlns:a16="http://schemas.microsoft.com/office/drawing/2014/main" id="{3708E681-EC00-ED43-B65F-53B40E1C2E12}"/>
              </a:ext>
            </a:extLst>
          </p:cNvPr>
          <p:cNvSpPr txBox="1"/>
          <p:nvPr/>
        </p:nvSpPr>
        <p:spPr>
          <a:xfrm>
            <a:off x="1261702" y="2528113"/>
            <a:ext cx="4286750" cy="2285241"/>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t>All of our websites are designed to be easily used by mobile users. With a mobile display that is easy to use, website design can increase conversions in your business.</a:t>
            </a:r>
          </a:p>
          <a:p>
            <a:endParaRPr lang="en-ID"/>
          </a:p>
          <a:p>
            <a:r>
              <a:rPr lang="en-ID"/>
              <a:t>Lorem ipsum dolor sit amet, consectetur adipiscing elit, sed do eiusmod tempor incididunt ut labore et dolore magna aliqua. </a:t>
            </a:r>
          </a:p>
        </p:txBody>
      </p:sp>
      <p:grpSp>
        <p:nvGrpSpPr>
          <p:cNvPr id="8" name="Group 7">
            <a:extLst>
              <a:ext uri="{FF2B5EF4-FFF2-40B4-BE49-F238E27FC236}">
                <a16:creationId xmlns:a16="http://schemas.microsoft.com/office/drawing/2014/main" id="{C36CF546-12EA-8D4E-B2C2-5AB07410BFC6}"/>
              </a:ext>
            </a:extLst>
          </p:cNvPr>
          <p:cNvGrpSpPr/>
          <p:nvPr/>
        </p:nvGrpSpPr>
        <p:grpSpPr>
          <a:xfrm>
            <a:off x="1261701" y="5205565"/>
            <a:ext cx="1578207" cy="447762"/>
            <a:chOff x="6902510" y="4623645"/>
            <a:chExt cx="1770350" cy="502276"/>
          </a:xfrm>
        </p:grpSpPr>
        <p:sp>
          <p:nvSpPr>
            <p:cNvPr id="9" name="Rounded Rectangle 8">
              <a:extLst>
                <a:ext uri="{FF2B5EF4-FFF2-40B4-BE49-F238E27FC236}">
                  <a16:creationId xmlns:a16="http://schemas.microsoft.com/office/drawing/2014/main" id="{2E5C3F96-FDC8-8049-9AEC-4B6666F57733}"/>
                </a:ext>
              </a:extLst>
            </p:cNvPr>
            <p:cNvSpPr/>
            <p:nvPr/>
          </p:nvSpPr>
          <p:spPr>
            <a:xfrm>
              <a:off x="6902510" y="4623645"/>
              <a:ext cx="1770350" cy="502276"/>
            </a:xfrm>
            <a:prstGeom prst="roundRect">
              <a:avLst>
                <a:gd name="adj" fmla="val 8975"/>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2">
              <a:extLst>
                <a:ext uri="{FF2B5EF4-FFF2-40B4-BE49-F238E27FC236}">
                  <a16:creationId xmlns:a16="http://schemas.microsoft.com/office/drawing/2014/main" id="{F7AD84A4-A176-7647-97AA-7BEB558475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5104" y="4649497"/>
              <a:ext cx="1605162" cy="4505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 name="Group 10">
            <a:extLst>
              <a:ext uri="{FF2B5EF4-FFF2-40B4-BE49-F238E27FC236}">
                <a16:creationId xmlns:a16="http://schemas.microsoft.com/office/drawing/2014/main" id="{7BB8C2BB-B4EB-D14C-A27B-964497653CBC}"/>
              </a:ext>
            </a:extLst>
          </p:cNvPr>
          <p:cNvGrpSpPr/>
          <p:nvPr/>
        </p:nvGrpSpPr>
        <p:grpSpPr>
          <a:xfrm>
            <a:off x="3005303" y="5205565"/>
            <a:ext cx="1578207" cy="447762"/>
            <a:chOff x="8892296" y="4623645"/>
            <a:chExt cx="1770350" cy="502276"/>
          </a:xfrm>
        </p:grpSpPr>
        <p:sp>
          <p:nvSpPr>
            <p:cNvPr id="12" name="Rounded Rectangle 11">
              <a:extLst>
                <a:ext uri="{FF2B5EF4-FFF2-40B4-BE49-F238E27FC236}">
                  <a16:creationId xmlns:a16="http://schemas.microsoft.com/office/drawing/2014/main" id="{E12C1B87-2BA8-9942-869F-10965FADD5DA}"/>
                </a:ext>
              </a:extLst>
            </p:cNvPr>
            <p:cNvSpPr/>
            <p:nvPr/>
          </p:nvSpPr>
          <p:spPr>
            <a:xfrm>
              <a:off x="8892296" y="4623645"/>
              <a:ext cx="1770350" cy="502276"/>
            </a:xfrm>
            <a:prstGeom prst="roundRect">
              <a:avLst>
                <a:gd name="adj" fmla="val 8975"/>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3">
              <a:extLst>
                <a:ext uri="{FF2B5EF4-FFF2-40B4-BE49-F238E27FC236}">
                  <a16:creationId xmlns:a16="http://schemas.microsoft.com/office/drawing/2014/main" id="{27F353C2-BBD0-3141-B274-DC83822964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34322" y="4646507"/>
              <a:ext cx="1686297" cy="456552"/>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Picture Placeholder 6">
            <a:extLst>
              <a:ext uri="{FF2B5EF4-FFF2-40B4-BE49-F238E27FC236}">
                <a16:creationId xmlns:a16="http://schemas.microsoft.com/office/drawing/2014/main" id="{AD416E84-D60B-6D4B-B572-3ACB5B36872C}"/>
              </a:ext>
            </a:extLst>
          </p:cNvPr>
          <p:cNvSpPr>
            <a:spLocks noGrp="1"/>
          </p:cNvSpPr>
          <p:nvPr>
            <p:ph type="pic" sz="quarter" idx="11"/>
          </p:nvPr>
        </p:nvSpPr>
        <p:spPr/>
      </p:sp>
      <p:pic>
        <p:nvPicPr>
          <p:cNvPr id="3" name="Picture 2">
            <a:extLst>
              <a:ext uri="{FF2B5EF4-FFF2-40B4-BE49-F238E27FC236}">
                <a16:creationId xmlns:a16="http://schemas.microsoft.com/office/drawing/2014/main" id="{FD840E92-9A4A-6D49-A155-40E4009CB29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31239"/>
          <a:stretch/>
        </p:blipFill>
        <p:spPr>
          <a:xfrm>
            <a:off x="6881660" y="1204673"/>
            <a:ext cx="4286749" cy="5653327"/>
          </a:xfrm>
          <a:prstGeom prst="rect">
            <a:avLst/>
          </a:prstGeom>
        </p:spPr>
      </p:pic>
    </p:spTree>
    <p:extLst>
      <p:ext uri="{BB962C8B-B14F-4D97-AF65-F5344CB8AC3E}">
        <p14:creationId xmlns:p14="http://schemas.microsoft.com/office/powerpoint/2010/main" val="28035382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5C9CE3C-94D8-A042-ACB0-F10EB6B74A86}"/>
              </a:ext>
            </a:extLst>
          </p:cNvPr>
          <p:cNvSpPr txBox="1"/>
          <p:nvPr/>
        </p:nvSpPr>
        <p:spPr>
          <a:xfrm>
            <a:off x="7701124" y="3941109"/>
            <a:ext cx="3310522" cy="1200329"/>
          </a:xfrm>
          <a:prstGeom prst="rect">
            <a:avLst/>
          </a:prstGeom>
          <a:noFill/>
        </p:spPr>
        <p:txBody>
          <a:bodyPr wrap="none" rtlCol="0">
            <a:spAutoFit/>
          </a:bodyPr>
          <a:lstStyle>
            <a:defPPr>
              <a:defRPr lang="en-US"/>
            </a:defPPr>
            <a:lvl1pPr>
              <a:defRPr sz="72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a:t>Contact</a:t>
            </a:r>
          </a:p>
        </p:txBody>
      </p:sp>
      <p:sp>
        <p:nvSpPr>
          <p:cNvPr id="3" name="TextBox 2">
            <a:extLst>
              <a:ext uri="{FF2B5EF4-FFF2-40B4-BE49-F238E27FC236}">
                <a16:creationId xmlns:a16="http://schemas.microsoft.com/office/drawing/2014/main" id="{3D7B1B54-D117-6948-A68A-887CA5D2D57D}"/>
              </a:ext>
            </a:extLst>
          </p:cNvPr>
          <p:cNvSpPr txBox="1"/>
          <p:nvPr/>
        </p:nvSpPr>
        <p:spPr>
          <a:xfrm>
            <a:off x="7701124" y="5141438"/>
            <a:ext cx="1609736" cy="338554"/>
          </a:xfrm>
          <a:prstGeom prst="rect">
            <a:avLst/>
          </a:prstGeom>
          <a:noFill/>
        </p:spPr>
        <p:txBody>
          <a:bodyPr wrap="none" rtlCol="0">
            <a:spAutoFit/>
          </a:bodyPr>
          <a:lstStyle/>
          <a:p>
            <a:r>
              <a:rPr lang="en-US" sz="1600">
                <a:latin typeface="Poppins Medium" pitchFamily="2" charset="77"/>
                <a:cs typeface="Poppins Medium" pitchFamily="2" charset="77"/>
              </a:rPr>
              <a:t>Get uin Touch</a:t>
            </a:r>
          </a:p>
        </p:txBody>
      </p:sp>
      <p:sp>
        <p:nvSpPr>
          <p:cNvPr id="4" name="Rectangle 3">
            <a:extLst>
              <a:ext uri="{FF2B5EF4-FFF2-40B4-BE49-F238E27FC236}">
                <a16:creationId xmlns:a16="http://schemas.microsoft.com/office/drawing/2014/main" id="{D9C418B5-64B4-0140-BD15-E6E4CFBE051D}"/>
              </a:ext>
            </a:extLst>
          </p:cNvPr>
          <p:cNvSpPr/>
          <p:nvPr/>
        </p:nvSpPr>
        <p:spPr>
          <a:xfrm>
            <a:off x="0" y="949124"/>
            <a:ext cx="5845215" cy="59088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a:extLst>
              <a:ext uri="{FF2B5EF4-FFF2-40B4-BE49-F238E27FC236}">
                <a16:creationId xmlns:a16="http://schemas.microsoft.com/office/drawing/2014/main" id="{3C83AFD7-2713-0F46-AC48-3ED70F9DC123}"/>
              </a:ext>
            </a:extLst>
          </p:cNvPr>
          <p:cNvCxnSpPr>
            <a:cxnSpLocks/>
          </p:cNvCxnSpPr>
          <p:nvPr/>
        </p:nvCxnSpPr>
        <p:spPr>
          <a:xfrm>
            <a:off x="6432354" y="949124"/>
            <a:ext cx="0" cy="2095018"/>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2AE81A2-2749-DD40-B1BE-F1904F03FC5C}"/>
              </a:ext>
            </a:extLst>
          </p:cNvPr>
          <p:cNvSpPr txBox="1"/>
          <p:nvPr/>
        </p:nvSpPr>
        <p:spPr>
          <a:xfrm>
            <a:off x="6287923" y="3316808"/>
            <a:ext cx="288862" cy="307777"/>
          </a:xfrm>
          <a:prstGeom prst="rect">
            <a:avLst/>
          </a:prstGeom>
          <a:noFill/>
        </p:spPr>
        <p:txBody>
          <a:bodyPr wrap="none" rtlCol="0">
            <a:spAutoFit/>
          </a:bodyPr>
          <a:lstStyle/>
          <a:p>
            <a:fld id="{3CCBD311-5EE4-AC4D-BC32-488099E25EFE}" type="slidenum">
              <a:rPr lang="en-US" sz="1400">
                <a:solidFill>
                  <a:schemeClr val="tx2">
                    <a:lumMod val="60000"/>
                    <a:lumOff val="40000"/>
                  </a:schemeClr>
                </a:solidFill>
                <a:latin typeface="Poppins Medium" pitchFamily="2" charset="77"/>
                <a:cs typeface="Poppins Medium" pitchFamily="2" charset="77"/>
              </a:rPr>
              <a:t>39</a:t>
            </a:fld>
            <a:endParaRPr lang="en-US" sz="1400">
              <a:solidFill>
                <a:schemeClr val="tx2">
                  <a:lumMod val="60000"/>
                  <a:lumOff val="40000"/>
                </a:schemeClr>
              </a:solidFill>
              <a:latin typeface="Poppins Medium" pitchFamily="2" charset="77"/>
              <a:cs typeface="Poppins Medium" pitchFamily="2" charset="77"/>
            </a:endParaRPr>
          </a:p>
        </p:txBody>
      </p:sp>
      <p:sp>
        <p:nvSpPr>
          <p:cNvPr id="7" name="TextBox 6">
            <a:extLst>
              <a:ext uri="{FF2B5EF4-FFF2-40B4-BE49-F238E27FC236}">
                <a16:creationId xmlns:a16="http://schemas.microsoft.com/office/drawing/2014/main" id="{F0064130-EBA5-654D-8723-4229D7B3D0EA}"/>
              </a:ext>
            </a:extLst>
          </p:cNvPr>
          <p:cNvSpPr txBox="1"/>
          <p:nvPr/>
        </p:nvSpPr>
        <p:spPr>
          <a:xfrm>
            <a:off x="1067895" y="1550346"/>
            <a:ext cx="696024" cy="338554"/>
          </a:xfrm>
          <a:prstGeom prst="rect">
            <a:avLst/>
          </a:prstGeom>
          <a:noFill/>
        </p:spPr>
        <p:txBody>
          <a:bodyPr wrap="none" rtlCol="0">
            <a:spAutoFit/>
          </a:bodyPr>
          <a:lstStyle/>
          <a:p>
            <a:r>
              <a:rPr lang="en-US" sz="1600" b="1">
                <a:solidFill>
                  <a:schemeClr val="bg1"/>
                </a:solidFill>
                <a:latin typeface="Source Sans Pro SemiBold" panose="020B0503030403020204" pitchFamily="34" charset="0"/>
                <a:ea typeface="Source Sans Pro SemiBold" panose="020B0503030403020204" pitchFamily="34" charset="0"/>
                <a:cs typeface="Poppins ExtraBold" pitchFamily="2" charset="77"/>
              </a:rPr>
              <a:t>Simpl</a:t>
            </a:r>
          </a:p>
        </p:txBody>
      </p:sp>
      <p:sp>
        <p:nvSpPr>
          <p:cNvPr id="8" name="Freeform 7">
            <a:extLst>
              <a:ext uri="{FF2B5EF4-FFF2-40B4-BE49-F238E27FC236}">
                <a16:creationId xmlns:a16="http://schemas.microsoft.com/office/drawing/2014/main" id="{916D1741-B73D-054E-919A-9026B23058A3}"/>
              </a:ext>
            </a:extLst>
          </p:cNvPr>
          <p:cNvSpPr/>
          <p:nvPr/>
        </p:nvSpPr>
        <p:spPr>
          <a:xfrm>
            <a:off x="681108" y="1565735"/>
            <a:ext cx="307777" cy="307777"/>
          </a:xfrm>
          <a:custGeom>
            <a:avLst/>
            <a:gdLst>
              <a:gd name="connsiteX0" fmla="*/ 1061075 w 4876800"/>
              <a:gd name="connsiteY0" fmla="*/ 2295525 h 4876800"/>
              <a:gd name="connsiteX1" fmla="*/ 3815724 w 4876800"/>
              <a:gd name="connsiteY1" fmla="*/ 2295525 h 4876800"/>
              <a:gd name="connsiteX2" fmla="*/ 3958590 w 4876800"/>
              <a:gd name="connsiteY2" fmla="*/ 2438400 h 4876800"/>
              <a:gd name="connsiteX3" fmla="*/ 3815715 w 4876800"/>
              <a:gd name="connsiteY3" fmla="*/ 2581275 h 4876800"/>
              <a:gd name="connsiteX4" fmla="*/ 1061075 w 4876800"/>
              <a:gd name="connsiteY4" fmla="*/ 2581275 h 4876800"/>
              <a:gd name="connsiteX5" fmla="*/ 918200 w 4876800"/>
              <a:gd name="connsiteY5" fmla="*/ 2438400 h 4876800"/>
              <a:gd name="connsiteX6" fmla="*/ 1061075 w 4876800"/>
              <a:gd name="connsiteY6" fmla="*/ 2295525 h 4876800"/>
              <a:gd name="connsiteX7" fmla="*/ 908047 w 4876800"/>
              <a:gd name="connsiteY7" fmla="*/ 285750 h 4876800"/>
              <a:gd name="connsiteX8" fmla="*/ 285750 w 4876800"/>
              <a:gd name="connsiteY8" fmla="*/ 908056 h 4876800"/>
              <a:gd name="connsiteX9" fmla="*/ 285750 w 4876800"/>
              <a:gd name="connsiteY9" fmla="*/ 3968753 h 4876800"/>
              <a:gd name="connsiteX10" fmla="*/ 908047 w 4876800"/>
              <a:gd name="connsiteY10" fmla="*/ 4591050 h 4876800"/>
              <a:gd name="connsiteX11" fmla="*/ 3968753 w 4876800"/>
              <a:gd name="connsiteY11" fmla="*/ 4591050 h 4876800"/>
              <a:gd name="connsiteX12" fmla="*/ 4591050 w 4876800"/>
              <a:gd name="connsiteY12" fmla="*/ 3968753 h 4876800"/>
              <a:gd name="connsiteX13" fmla="*/ 4591050 w 4876800"/>
              <a:gd name="connsiteY13" fmla="*/ 908056 h 4876800"/>
              <a:gd name="connsiteX14" fmla="*/ 3968753 w 4876800"/>
              <a:gd name="connsiteY14" fmla="*/ 285750 h 4876800"/>
              <a:gd name="connsiteX15" fmla="*/ 908047 w 4876800"/>
              <a:gd name="connsiteY15" fmla="*/ 0 h 4876800"/>
              <a:gd name="connsiteX16" fmla="*/ 3968753 w 4876800"/>
              <a:gd name="connsiteY16" fmla="*/ 0 h 4876800"/>
              <a:gd name="connsiteX17" fmla="*/ 4876800 w 4876800"/>
              <a:gd name="connsiteY17" fmla="*/ 908056 h 4876800"/>
              <a:gd name="connsiteX18" fmla="*/ 4876800 w 4876800"/>
              <a:gd name="connsiteY18" fmla="*/ 3968753 h 4876800"/>
              <a:gd name="connsiteX19" fmla="*/ 3968753 w 4876800"/>
              <a:gd name="connsiteY19" fmla="*/ 4876800 h 4876800"/>
              <a:gd name="connsiteX20" fmla="*/ 908047 w 4876800"/>
              <a:gd name="connsiteY20" fmla="*/ 4876800 h 4876800"/>
              <a:gd name="connsiteX21" fmla="*/ 0 w 4876800"/>
              <a:gd name="connsiteY21" fmla="*/ 3968753 h 4876800"/>
              <a:gd name="connsiteX22" fmla="*/ 0 w 4876800"/>
              <a:gd name="connsiteY22" fmla="*/ 908056 h 4876800"/>
              <a:gd name="connsiteX23" fmla="*/ 908047 w 4876800"/>
              <a:gd name="connsiteY23" fmla="*/ 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76800" h="4876800">
                <a:moveTo>
                  <a:pt x="1061075" y="2295525"/>
                </a:moveTo>
                <a:lnTo>
                  <a:pt x="3815724" y="2295525"/>
                </a:lnTo>
                <a:cubicBezTo>
                  <a:pt x="3894629" y="2295525"/>
                  <a:pt x="3958599" y="2359495"/>
                  <a:pt x="3958590" y="2438400"/>
                </a:cubicBezTo>
                <a:cubicBezTo>
                  <a:pt x="3958590" y="2517305"/>
                  <a:pt x="3894620" y="2581275"/>
                  <a:pt x="3815715" y="2581275"/>
                </a:cubicBezTo>
                <a:lnTo>
                  <a:pt x="1061075" y="2581275"/>
                </a:lnTo>
                <a:cubicBezTo>
                  <a:pt x="982170" y="2581275"/>
                  <a:pt x="918200" y="2517305"/>
                  <a:pt x="918200" y="2438400"/>
                </a:cubicBezTo>
                <a:cubicBezTo>
                  <a:pt x="918200" y="2359495"/>
                  <a:pt x="982170" y="2295525"/>
                  <a:pt x="1061075" y="2295525"/>
                </a:cubicBezTo>
                <a:close/>
                <a:moveTo>
                  <a:pt x="908047" y="285750"/>
                </a:moveTo>
                <a:cubicBezTo>
                  <a:pt x="564909" y="285750"/>
                  <a:pt x="285750" y="564918"/>
                  <a:pt x="285750" y="908056"/>
                </a:cubicBezTo>
                <a:lnTo>
                  <a:pt x="285750" y="3968753"/>
                </a:lnTo>
                <a:cubicBezTo>
                  <a:pt x="285750" y="4311882"/>
                  <a:pt x="564909" y="4591050"/>
                  <a:pt x="908047" y="4591050"/>
                </a:cubicBezTo>
                <a:lnTo>
                  <a:pt x="3968753" y="4591050"/>
                </a:lnTo>
                <a:cubicBezTo>
                  <a:pt x="4311891" y="4591050"/>
                  <a:pt x="4591050" y="4311882"/>
                  <a:pt x="4591050" y="3968753"/>
                </a:cubicBezTo>
                <a:lnTo>
                  <a:pt x="4591050" y="908056"/>
                </a:lnTo>
                <a:cubicBezTo>
                  <a:pt x="4591050" y="564918"/>
                  <a:pt x="4311891" y="285750"/>
                  <a:pt x="3968753" y="285750"/>
                </a:cubicBezTo>
                <a:close/>
                <a:moveTo>
                  <a:pt x="908047" y="0"/>
                </a:moveTo>
                <a:lnTo>
                  <a:pt x="3968753" y="0"/>
                </a:lnTo>
                <a:cubicBezTo>
                  <a:pt x="4469454" y="0"/>
                  <a:pt x="4876800" y="407356"/>
                  <a:pt x="4876800" y="908056"/>
                </a:cubicBezTo>
                <a:lnTo>
                  <a:pt x="4876800" y="3968753"/>
                </a:lnTo>
                <a:cubicBezTo>
                  <a:pt x="4876800" y="4469445"/>
                  <a:pt x="4469454" y="4876800"/>
                  <a:pt x="3968753" y="4876800"/>
                </a:cubicBezTo>
                <a:lnTo>
                  <a:pt x="908047" y="4876800"/>
                </a:lnTo>
                <a:cubicBezTo>
                  <a:pt x="407346" y="4876800"/>
                  <a:pt x="0" y="4469445"/>
                  <a:pt x="0" y="3968753"/>
                </a:cubicBezTo>
                <a:lnTo>
                  <a:pt x="0" y="908056"/>
                </a:lnTo>
                <a:cubicBezTo>
                  <a:pt x="0" y="407356"/>
                  <a:pt x="407346" y="0"/>
                  <a:pt x="908047" y="0"/>
                </a:cubicBezTo>
                <a:close/>
              </a:path>
            </a:pathLst>
          </a:custGeom>
          <a:solidFill>
            <a:schemeClr val="bg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3767660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FF6FB1C-E904-1345-8418-C35F9AB8A0DB}"/>
              </a:ext>
            </a:extLst>
          </p:cNvPr>
          <p:cNvSpPr txBox="1"/>
          <p:nvPr/>
        </p:nvSpPr>
        <p:spPr>
          <a:xfrm>
            <a:off x="1299089" y="3186212"/>
            <a:ext cx="2837636" cy="1107996"/>
          </a:xfrm>
          <a:prstGeom prst="rect">
            <a:avLst/>
          </a:prstGeom>
          <a:noFill/>
        </p:spPr>
        <p:txBody>
          <a:bodyPr wrap="none" rtlCol="0">
            <a:spAutoFit/>
          </a:bodyPr>
          <a:lstStyle>
            <a:defPPr>
              <a:defRPr lang="en-US"/>
            </a:defPPr>
            <a:lvl1pPr>
              <a:defRPr sz="60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sz="6600"/>
              <a:t>History</a:t>
            </a:r>
          </a:p>
        </p:txBody>
      </p:sp>
      <p:sp>
        <p:nvSpPr>
          <p:cNvPr id="3" name="TextBox 2">
            <a:extLst>
              <a:ext uri="{FF2B5EF4-FFF2-40B4-BE49-F238E27FC236}">
                <a16:creationId xmlns:a16="http://schemas.microsoft.com/office/drawing/2014/main" id="{4C21FD8B-D658-5D41-921F-A858DF3749EE}"/>
              </a:ext>
            </a:extLst>
          </p:cNvPr>
          <p:cNvSpPr txBox="1"/>
          <p:nvPr/>
        </p:nvSpPr>
        <p:spPr>
          <a:xfrm>
            <a:off x="1299089" y="2848981"/>
            <a:ext cx="1535998" cy="338554"/>
          </a:xfrm>
          <a:prstGeom prst="rect">
            <a:avLst/>
          </a:prstGeom>
          <a:noFill/>
        </p:spPr>
        <p:txBody>
          <a:bodyPr wrap="none" rtlCol="0">
            <a:spAutoFit/>
          </a:bodyPr>
          <a:lstStyle/>
          <a:p>
            <a:r>
              <a:rPr lang="en-US" sz="1600">
                <a:solidFill>
                  <a:schemeClr val="tx1">
                    <a:lumMod val="75000"/>
                    <a:lumOff val="25000"/>
                  </a:schemeClr>
                </a:solidFill>
                <a:latin typeface="Poppins Medium" pitchFamily="2" charset="77"/>
                <a:cs typeface="Poppins Medium" pitchFamily="2" charset="77"/>
              </a:rPr>
              <a:t>Simpl History</a:t>
            </a:r>
          </a:p>
        </p:txBody>
      </p:sp>
      <p:sp>
        <p:nvSpPr>
          <p:cNvPr id="4" name="TextBox 3">
            <a:extLst>
              <a:ext uri="{FF2B5EF4-FFF2-40B4-BE49-F238E27FC236}">
                <a16:creationId xmlns:a16="http://schemas.microsoft.com/office/drawing/2014/main" id="{D5182218-7789-2541-8B4F-94AD361E4524}"/>
              </a:ext>
            </a:extLst>
          </p:cNvPr>
          <p:cNvSpPr txBox="1"/>
          <p:nvPr/>
        </p:nvSpPr>
        <p:spPr>
          <a:xfrm>
            <a:off x="1299090" y="4836035"/>
            <a:ext cx="4103090" cy="1177245"/>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t>Simpl emerged in New York in the early 1960s among artists who were self-consciously renouncing recent art they thought had become stale and academic.</a:t>
            </a:r>
          </a:p>
        </p:txBody>
      </p:sp>
      <p:sp>
        <p:nvSpPr>
          <p:cNvPr id="5" name="TextBox 4">
            <a:extLst>
              <a:ext uri="{FF2B5EF4-FFF2-40B4-BE49-F238E27FC236}">
                <a16:creationId xmlns:a16="http://schemas.microsoft.com/office/drawing/2014/main" id="{A2E6F775-BA94-F447-B110-0C2BB6D52CC1}"/>
              </a:ext>
            </a:extLst>
          </p:cNvPr>
          <p:cNvSpPr txBox="1"/>
          <p:nvPr/>
        </p:nvSpPr>
        <p:spPr>
          <a:xfrm>
            <a:off x="6420091" y="5113034"/>
            <a:ext cx="4103090" cy="900246"/>
          </a:xfrm>
          <a:prstGeom prst="rect">
            <a:avLst/>
          </a:prstGeom>
          <a:noFill/>
        </p:spPr>
        <p:txBody>
          <a:bodyPr wrap="square" rtlCol="0">
            <a:spAutoFit/>
          </a:bodyPr>
          <a:lstStyle/>
          <a:p>
            <a:pPr>
              <a:lnSpc>
                <a:spcPct val="150000"/>
              </a:lnSpc>
            </a:pPr>
            <a:r>
              <a:rPr lang="en-ID" sz="1200">
                <a:solidFill>
                  <a:schemeClr val="tx1">
                    <a:lumMod val="65000"/>
                    <a:lumOff val="35000"/>
                  </a:schemeClr>
                </a:solidFill>
                <a:latin typeface="Poppins" pitchFamily="2" charset="77"/>
                <a:cs typeface="Poppins" pitchFamily="2" charset="77"/>
              </a:rPr>
              <a:t>A wave of new influences and rediscovered styles led younger artists to question conventional boundaries between various media.</a:t>
            </a:r>
          </a:p>
        </p:txBody>
      </p:sp>
      <p:sp>
        <p:nvSpPr>
          <p:cNvPr id="6" name="TextBox 5">
            <a:extLst>
              <a:ext uri="{FF2B5EF4-FFF2-40B4-BE49-F238E27FC236}">
                <a16:creationId xmlns:a16="http://schemas.microsoft.com/office/drawing/2014/main" id="{2F2CDB2D-2322-034D-8CB8-7942CB45135D}"/>
              </a:ext>
            </a:extLst>
          </p:cNvPr>
          <p:cNvSpPr txBox="1"/>
          <p:nvPr/>
        </p:nvSpPr>
        <p:spPr>
          <a:xfrm>
            <a:off x="6420090" y="4836035"/>
            <a:ext cx="1630575" cy="276999"/>
          </a:xfrm>
          <a:prstGeom prst="rect">
            <a:avLst/>
          </a:prstGeom>
          <a:noFill/>
        </p:spPr>
        <p:txBody>
          <a:bodyPr wrap="none" rtlCol="0">
            <a:spAutoFit/>
          </a:bodyPr>
          <a:lstStyle/>
          <a:p>
            <a:r>
              <a:rPr lang="en-US" sz="1200" b="1">
                <a:latin typeface="Poppins SemiBold" pitchFamily="2" charset="77"/>
                <a:cs typeface="Poppins SemiBold" pitchFamily="2" charset="77"/>
              </a:rPr>
              <a:t>Lorem ipsum dolor</a:t>
            </a:r>
          </a:p>
        </p:txBody>
      </p:sp>
      <p:cxnSp>
        <p:nvCxnSpPr>
          <p:cNvPr id="7" name="Straight Connector 6">
            <a:extLst>
              <a:ext uri="{FF2B5EF4-FFF2-40B4-BE49-F238E27FC236}">
                <a16:creationId xmlns:a16="http://schemas.microsoft.com/office/drawing/2014/main" id="{4E518A1B-1F39-E84A-9D3A-E77BC3E62AF2}"/>
              </a:ext>
            </a:extLst>
          </p:cNvPr>
          <p:cNvCxnSpPr>
            <a:cxnSpLocks/>
          </p:cNvCxnSpPr>
          <p:nvPr/>
        </p:nvCxnSpPr>
        <p:spPr>
          <a:xfrm>
            <a:off x="1337681" y="998609"/>
            <a:ext cx="2314937"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A28ABC94-9D61-8744-B5DA-CB4051E336F8}"/>
              </a:ext>
            </a:extLst>
          </p:cNvPr>
          <p:cNvSpPr txBox="1"/>
          <p:nvPr/>
        </p:nvSpPr>
        <p:spPr>
          <a:xfrm>
            <a:off x="3860410" y="844720"/>
            <a:ext cx="288862" cy="307777"/>
          </a:xfrm>
          <a:prstGeom prst="rect">
            <a:avLst/>
          </a:prstGeom>
          <a:noFill/>
        </p:spPr>
        <p:txBody>
          <a:bodyPr wrap="none" rtlCol="0">
            <a:spAutoFit/>
          </a:bodyPr>
          <a:lstStyle/>
          <a:p>
            <a:fld id="{3CCBD311-5EE4-AC4D-BC32-488099E25EFE}" type="slidenum">
              <a:rPr lang="en-US" sz="1400">
                <a:solidFill>
                  <a:schemeClr val="tx2">
                    <a:lumMod val="60000"/>
                    <a:lumOff val="40000"/>
                  </a:schemeClr>
                </a:solidFill>
                <a:latin typeface="Poppins Medium" pitchFamily="2" charset="77"/>
                <a:cs typeface="Poppins Medium" pitchFamily="2" charset="77"/>
              </a:rPr>
              <a:t>4</a:t>
            </a:fld>
            <a:endParaRPr lang="en-US" sz="1400">
              <a:solidFill>
                <a:schemeClr val="tx2">
                  <a:lumMod val="60000"/>
                  <a:lumOff val="40000"/>
                </a:schemeClr>
              </a:solidFill>
              <a:latin typeface="Poppins Medium" pitchFamily="2" charset="77"/>
              <a:cs typeface="Poppins Medium" pitchFamily="2" charset="77"/>
            </a:endParaRPr>
          </a:p>
        </p:txBody>
      </p:sp>
      <p:sp>
        <p:nvSpPr>
          <p:cNvPr id="10" name="Picture Placeholder 9">
            <a:extLst>
              <a:ext uri="{FF2B5EF4-FFF2-40B4-BE49-F238E27FC236}">
                <a16:creationId xmlns:a16="http://schemas.microsoft.com/office/drawing/2014/main" id="{02222A92-394F-7C4F-8DC2-6EFD67FBF360}"/>
              </a:ext>
            </a:extLst>
          </p:cNvPr>
          <p:cNvSpPr>
            <a:spLocks noGrp="1"/>
          </p:cNvSpPr>
          <p:nvPr>
            <p:ph type="pic" sz="quarter" idx="10"/>
          </p:nvPr>
        </p:nvSpPr>
        <p:spPr/>
      </p:sp>
    </p:spTree>
    <p:extLst>
      <p:ext uri="{BB962C8B-B14F-4D97-AF65-F5344CB8AC3E}">
        <p14:creationId xmlns:p14="http://schemas.microsoft.com/office/powerpoint/2010/main" val="8365558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336ABBA1-E416-4F4C-BB6A-26CB063059C2}"/>
              </a:ext>
            </a:extLst>
          </p:cNvPr>
          <p:cNvSpPr/>
          <p:nvPr/>
        </p:nvSpPr>
        <p:spPr>
          <a:xfrm>
            <a:off x="0" y="0"/>
            <a:ext cx="12192000" cy="6858000"/>
          </a:xfrm>
          <a:custGeom>
            <a:avLst/>
            <a:gdLst>
              <a:gd name="connsiteX0" fmla="*/ 363415 w 12192000"/>
              <a:gd name="connsiteY0" fmla="*/ 351693 h 6858000"/>
              <a:gd name="connsiteX1" fmla="*/ 363415 w 12192000"/>
              <a:gd name="connsiteY1" fmla="*/ 6506308 h 6858000"/>
              <a:gd name="connsiteX2" fmla="*/ 11828585 w 12192000"/>
              <a:gd name="connsiteY2" fmla="*/ 6506308 h 6858000"/>
              <a:gd name="connsiteX3" fmla="*/ 11828585 w 12192000"/>
              <a:gd name="connsiteY3" fmla="*/ 351693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363415" y="351693"/>
                </a:moveTo>
                <a:lnTo>
                  <a:pt x="363415" y="6506308"/>
                </a:lnTo>
                <a:lnTo>
                  <a:pt x="11828585" y="6506308"/>
                </a:lnTo>
                <a:lnTo>
                  <a:pt x="11828585" y="351693"/>
                </a:lnTo>
                <a:close/>
                <a:moveTo>
                  <a:pt x="0" y="0"/>
                </a:moveTo>
                <a:lnTo>
                  <a:pt x="12192000" y="0"/>
                </a:lnTo>
                <a:lnTo>
                  <a:pt x="1219200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extBox 1">
            <a:extLst>
              <a:ext uri="{FF2B5EF4-FFF2-40B4-BE49-F238E27FC236}">
                <a16:creationId xmlns:a16="http://schemas.microsoft.com/office/drawing/2014/main" id="{842D3C73-27B9-2349-ACB7-910485E87E35}"/>
              </a:ext>
            </a:extLst>
          </p:cNvPr>
          <p:cNvSpPr txBox="1"/>
          <p:nvPr/>
        </p:nvSpPr>
        <p:spPr>
          <a:xfrm>
            <a:off x="1282591" y="2061695"/>
            <a:ext cx="3220753" cy="2123658"/>
          </a:xfrm>
          <a:prstGeom prst="rect">
            <a:avLst/>
          </a:prstGeom>
          <a:noFill/>
        </p:spPr>
        <p:txBody>
          <a:bodyPr wrap="none" rtlCol="0">
            <a:spAutoFit/>
          </a:bodyPr>
          <a:lstStyle>
            <a:defPPr>
              <a:defRPr lang="en-US"/>
            </a:defPPr>
            <a:lvl1pPr>
              <a:defRPr sz="40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sz="6600"/>
              <a:t>Contact </a:t>
            </a:r>
          </a:p>
          <a:p>
            <a:r>
              <a:rPr lang="en-US" sz="6600"/>
              <a:t>Us</a:t>
            </a:r>
          </a:p>
        </p:txBody>
      </p:sp>
      <p:sp>
        <p:nvSpPr>
          <p:cNvPr id="3" name="TextBox 2">
            <a:extLst>
              <a:ext uri="{FF2B5EF4-FFF2-40B4-BE49-F238E27FC236}">
                <a16:creationId xmlns:a16="http://schemas.microsoft.com/office/drawing/2014/main" id="{F1F9376A-7208-2742-8596-72524AB20B34}"/>
              </a:ext>
            </a:extLst>
          </p:cNvPr>
          <p:cNvSpPr txBox="1"/>
          <p:nvPr/>
        </p:nvSpPr>
        <p:spPr>
          <a:xfrm>
            <a:off x="1282591" y="1753918"/>
            <a:ext cx="1316386" cy="307777"/>
          </a:xfrm>
          <a:prstGeom prst="rect">
            <a:avLst/>
          </a:prstGeom>
          <a:noFill/>
        </p:spPr>
        <p:txBody>
          <a:bodyPr wrap="none" rtlCol="0">
            <a:spAutoFit/>
          </a:bodyPr>
          <a:lstStyle/>
          <a:p>
            <a:r>
              <a:rPr lang="en-US" sz="1400">
                <a:solidFill>
                  <a:schemeClr val="tx1">
                    <a:lumMod val="75000"/>
                    <a:lumOff val="25000"/>
                  </a:schemeClr>
                </a:solidFill>
                <a:latin typeface="Poppins Medium" pitchFamily="2" charset="77"/>
                <a:cs typeface="Poppins Medium" pitchFamily="2" charset="77"/>
              </a:rPr>
              <a:t>Get in Touch</a:t>
            </a:r>
          </a:p>
        </p:txBody>
      </p:sp>
      <p:sp>
        <p:nvSpPr>
          <p:cNvPr id="5" name="TextBox 4">
            <a:extLst>
              <a:ext uri="{FF2B5EF4-FFF2-40B4-BE49-F238E27FC236}">
                <a16:creationId xmlns:a16="http://schemas.microsoft.com/office/drawing/2014/main" id="{8FEA8129-AB06-F84B-8EFC-2EAE1B661E2E}"/>
              </a:ext>
            </a:extLst>
          </p:cNvPr>
          <p:cNvSpPr txBox="1"/>
          <p:nvPr/>
        </p:nvSpPr>
        <p:spPr>
          <a:xfrm>
            <a:off x="7192183" y="1877029"/>
            <a:ext cx="1503938" cy="369332"/>
          </a:xfrm>
          <a:prstGeom prst="rect">
            <a:avLst/>
          </a:prstGeom>
          <a:noFill/>
        </p:spPr>
        <p:txBody>
          <a:bodyPr wrap="none" rtlCol="0">
            <a:spAutoFit/>
          </a:bodyPr>
          <a:lstStyle/>
          <a:p>
            <a:r>
              <a:rPr lang="en-US" b="1">
                <a:solidFill>
                  <a:schemeClr val="accent2"/>
                </a:solidFill>
                <a:latin typeface="Poppins SemiBold" pitchFamily="2" charset="77"/>
                <a:cs typeface="Poppins SemiBold" pitchFamily="2" charset="77"/>
              </a:rPr>
              <a:t>Russel Blue</a:t>
            </a:r>
          </a:p>
        </p:txBody>
      </p:sp>
      <p:sp>
        <p:nvSpPr>
          <p:cNvPr id="6" name="TextBox 5">
            <a:extLst>
              <a:ext uri="{FF2B5EF4-FFF2-40B4-BE49-F238E27FC236}">
                <a16:creationId xmlns:a16="http://schemas.microsoft.com/office/drawing/2014/main" id="{F24C7138-1504-BF4D-9B0B-89FDDD025676}"/>
              </a:ext>
            </a:extLst>
          </p:cNvPr>
          <p:cNvSpPr txBox="1"/>
          <p:nvPr/>
        </p:nvSpPr>
        <p:spPr>
          <a:xfrm>
            <a:off x="7192183" y="2553397"/>
            <a:ext cx="3259093" cy="2327560"/>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sz="1400">
                <a:solidFill>
                  <a:schemeClr val="tx1"/>
                </a:solidFill>
              </a:rPr>
              <a:t>266  Mutton Town Road, South Dakota, 57551</a:t>
            </a:r>
          </a:p>
          <a:p>
            <a:endParaRPr lang="en-ID" sz="1400">
              <a:solidFill>
                <a:schemeClr val="tx1"/>
              </a:solidFill>
            </a:endParaRPr>
          </a:p>
          <a:p>
            <a:r>
              <a:rPr lang="en-ID" sz="1400">
                <a:solidFill>
                  <a:schemeClr val="tx1"/>
                </a:solidFill>
              </a:rPr>
              <a:t>360-638-1700</a:t>
            </a:r>
          </a:p>
          <a:p>
            <a:endParaRPr lang="en-ID" sz="1400">
              <a:solidFill>
                <a:schemeClr val="tx1"/>
              </a:solidFill>
            </a:endParaRPr>
          </a:p>
          <a:p>
            <a:r>
              <a:rPr lang="en-ID" sz="1400">
                <a:solidFill>
                  <a:schemeClr val="tx1"/>
                </a:solidFill>
              </a:rPr>
              <a:t>russel@simpll.co</a:t>
            </a:r>
          </a:p>
          <a:p>
            <a:endParaRPr lang="en-ID" sz="1400"/>
          </a:p>
        </p:txBody>
      </p:sp>
      <p:cxnSp>
        <p:nvCxnSpPr>
          <p:cNvPr id="8" name="Straight Connector 7">
            <a:extLst>
              <a:ext uri="{FF2B5EF4-FFF2-40B4-BE49-F238E27FC236}">
                <a16:creationId xmlns:a16="http://schemas.microsoft.com/office/drawing/2014/main" id="{1F8941BC-4B49-A947-B502-5509E7B7D643}"/>
              </a:ext>
            </a:extLst>
          </p:cNvPr>
          <p:cNvCxnSpPr>
            <a:cxnSpLocks/>
          </p:cNvCxnSpPr>
          <p:nvPr/>
        </p:nvCxnSpPr>
        <p:spPr>
          <a:xfrm>
            <a:off x="1459599" y="4539544"/>
            <a:ext cx="2045601"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AF39B6D4-8648-394D-9D07-A0C6130DD5B2}"/>
              </a:ext>
            </a:extLst>
          </p:cNvPr>
          <p:cNvSpPr>
            <a:spLocks noGrp="1"/>
          </p:cNvSpPr>
          <p:nvPr>
            <p:ph type="pic" sz="quarter" idx="11"/>
          </p:nvPr>
        </p:nvSpPr>
        <p:spPr/>
      </p:sp>
    </p:spTree>
    <p:extLst>
      <p:ext uri="{BB962C8B-B14F-4D97-AF65-F5344CB8AC3E}">
        <p14:creationId xmlns:p14="http://schemas.microsoft.com/office/powerpoint/2010/main" val="25543965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4A1B13B-971A-DD48-866D-454403C60A1E}"/>
              </a:ext>
            </a:extLst>
          </p:cNvPr>
          <p:cNvSpPr/>
          <p:nvPr/>
        </p:nvSpPr>
        <p:spPr>
          <a:xfrm>
            <a:off x="0" y="1"/>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AFF6FB1C-E904-1345-8418-C35F9AB8A0DB}"/>
              </a:ext>
            </a:extLst>
          </p:cNvPr>
          <p:cNvSpPr txBox="1"/>
          <p:nvPr/>
        </p:nvSpPr>
        <p:spPr>
          <a:xfrm>
            <a:off x="6850233" y="2641711"/>
            <a:ext cx="4068743" cy="1015663"/>
          </a:xfrm>
          <a:prstGeom prst="rect">
            <a:avLst/>
          </a:prstGeom>
          <a:noFill/>
        </p:spPr>
        <p:txBody>
          <a:bodyPr wrap="none" rtlCol="0">
            <a:spAutoFit/>
          </a:bodyPr>
          <a:lstStyle>
            <a:defPPr>
              <a:defRPr lang="en-US"/>
            </a:defPPr>
            <a:lvl1pPr>
              <a:defRPr sz="66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sz="6000">
                <a:solidFill>
                  <a:schemeClr val="bg1"/>
                </a:solidFill>
              </a:rPr>
              <a:t>Our Mission</a:t>
            </a:r>
          </a:p>
        </p:txBody>
      </p:sp>
      <p:sp>
        <p:nvSpPr>
          <p:cNvPr id="4" name="TextBox 3">
            <a:extLst>
              <a:ext uri="{FF2B5EF4-FFF2-40B4-BE49-F238E27FC236}">
                <a16:creationId xmlns:a16="http://schemas.microsoft.com/office/drawing/2014/main" id="{D5182218-7789-2541-8B4F-94AD361E4524}"/>
              </a:ext>
            </a:extLst>
          </p:cNvPr>
          <p:cNvSpPr txBox="1"/>
          <p:nvPr/>
        </p:nvSpPr>
        <p:spPr>
          <a:xfrm>
            <a:off x="6850233" y="3944477"/>
            <a:ext cx="3875927" cy="1177245"/>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solidFill>
                  <a:schemeClr val="bg1"/>
                </a:solidFill>
              </a:rPr>
              <a:t>Minimalism emerged in New York in the early 1960s among artists who were self-consciously renouncing recent art they thought had become stale and academic.</a:t>
            </a:r>
          </a:p>
        </p:txBody>
      </p:sp>
      <p:sp>
        <p:nvSpPr>
          <p:cNvPr id="5" name="TextBox 4">
            <a:extLst>
              <a:ext uri="{FF2B5EF4-FFF2-40B4-BE49-F238E27FC236}">
                <a16:creationId xmlns:a16="http://schemas.microsoft.com/office/drawing/2014/main" id="{461885C3-0D5A-BD45-BAEC-C82429A15D09}"/>
              </a:ext>
            </a:extLst>
          </p:cNvPr>
          <p:cNvSpPr txBox="1"/>
          <p:nvPr/>
        </p:nvSpPr>
        <p:spPr>
          <a:xfrm>
            <a:off x="1273024" y="2641711"/>
            <a:ext cx="4103090" cy="3116238"/>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pPr marL="171450" indent="-171450">
              <a:buFont typeface="Arial" panose="020B0604020202020204" pitchFamily="34" charset="0"/>
              <a:buChar char="•"/>
            </a:pPr>
            <a:r>
              <a:rPr lang="en-ID">
                <a:solidFill>
                  <a:schemeClr val="bg1"/>
                </a:solidFill>
              </a:rPr>
              <a:t>Nemo enim ipsam voluptatem quia voluptas sit aspernatur aut odit aut fugit, sed quia consequuntur magni dolores eos qui</a:t>
            </a:r>
          </a:p>
          <a:p>
            <a:pPr marL="171450" indent="-171450">
              <a:buFont typeface="Arial" panose="020B0604020202020204" pitchFamily="34" charset="0"/>
              <a:buChar char="•"/>
            </a:pPr>
            <a:endParaRPr lang="en-ID">
              <a:solidFill>
                <a:schemeClr val="bg1"/>
              </a:solidFill>
            </a:endParaRPr>
          </a:p>
          <a:p>
            <a:pPr marL="171450" indent="-171450">
              <a:buFont typeface="Arial" panose="020B0604020202020204" pitchFamily="34" charset="0"/>
              <a:buChar char="•"/>
            </a:pPr>
            <a:r>
              <a:rPr lang="en-ID">
                <a:solidFill>
                  <a:schemeClr val="bg1"/>
                </a:solidFill>
              </a:rPr>
              <a:t>Ratione voluptatem sequi nesciunt neque porro quisquam est, qui dolorem ipsum quia dolor sit amet</a:t>
            </a:r>
          </a:p>
          <a:p>
            <a:pPr marL="171450" indent="-171450">
              <a:buFont typeface="Arial" panose="020B0604020202020204" pitchFamily="34" charset="0"/>
              <a:buChar char="•"/>
            </a:pPr>
            <a:endParaRPr lang="en-ID">
              <a:solidFill>
                <a:schemeClr val="bg1"/>
              </a:solidFill>
            </a:endParaRPr>
          </a:p>
          <a:p>
            <a:pPr marL="171450" indent="-171450">
              <a:buFont typeface="Arial" panose="020B0604020202020204" pitchFamily="34" charset="0"/>
              <a:buChar char="•"/>
            </a:pPr>
            <a:r>
              <a:rPr lang="en-ID">
                <a:solidFill>
                  <a:schemeClr val="bg1"/>
                </a:solidFill>
              </a:rPr>
              <a:t>Consectetur, adipisci velit, sed quia non numquam eius modi tempora incidunt ut labore et dolore magnam aliquam quaerat voluptatem</a:t>
            </a:r>
          </a:p>
        </p:txBody>
      </p:sp>
      <p:cxnSp>
        <p:nvCxnSpPr>
          <p:cNvPr id="7" name="Straight Connector 6">
            <a:extLst>
              <a:ext uri="{FF2B5EF4-FFF2-40B4-BE49-F238E27FC236}">
                <a16:creationId xmlns:a16="http://schemas.microsoft.com/office/drawing/2014/main" id="{FD96CA76-619C-0F4D-9C47-A1DFE017F3F5}"/>
              </a:ext>
            </a:extLst>
          </p:cNvPr>
          <p:cNvCxnSpPr>
            <a:cxnSpLocks/>
          </p:cNvCxnSpPr>
          <p:nvPr/>
        </p:nvCxnSpPr>
        <p:spPr>
          <a:xfrm>
            <a:off x="1453894" y="599246"/>
            <a:ext cx="231493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67D01A51-3214-C342-97FE-552FC564C69E}"/>
              </a:ext>
            </a:extLst>
          </p:cNvPr>
          <p:cNvSpPr txBox="1"/>
          <p:nvPr/>
        </p:nvSpPr>
        <p:spPr>
          <a:xfrm>
            <a:off x="3976623" y="445357"/>
            <a:ext cx="300082" cy="307777"/>
          </a:xfrm>
          <a:prstGeom prst="rect">
            <a:avLst/>
          </a:prstGeom>
          <a:noFill/>
        </p:spPr>
        <p:txBody>
          <a:bodyPr wrap="none" rtlCol="0">
            <a:spAutoFit/>
          </a:bodyPr>
          <a:lstStyle/>
          <a:p>
            <a:fld id="{3CCBD311-5EE4-AC4D-BC32-488099E25EFE}" type="slidenum">
              <a:rPr lang="en-US" sz="1400">
                <a:solidFill>
                  <a:schemeClr val="bg1"/>
                </a:solidFill>
                <a:latin typeface="Poppins Medium" pitchFamily="2" charset="77"/>
                <a:cs typeface="Poppins Medium" pitchFamily="2" charset="77"/>
              </a:rPr>
              <a:t>5</a:t>
            </a:fld>
            <a:endParaRPr lang="en-US" sz="1400">
              <a:solidFill>
                <a:schemeClr val="bg1"/>
              </a:solidFill>
              <a:latin typeface="Poppins Medium" pitchFamily="2" charset="77"/>
              <a:cs typeface="Poppins Medium" pitchFamily="2" charset="77"/>
            </a:endParaRPr>
          </a:p>
        </p:txBody>
      </p:sp>
    </p:spTree>
    <p:extLst>
      <p:ext uri="{BB962C8B-B14F-4D97-AF65-F5344CB8AC3E}">
        <p14:creationId xmlns:p14="http://schemas.microsoft.com/office/powerpoint/2010/main" val="37938065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26D3BB2-A54F-0D4C-ABA6-7981920AA040}"/>
              </a:ext>
            </a:extLst>
          </p:cNvPr>
          <p:cNvSpPr/>
          <p:nvPr/>
        </p:nvSpPr>
        <p:spPr>
          <a:xfrm>
            <a:off x="0" y="0"/>
            <a:ext cx="734992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AFF6FB1C-E904-1345-8418-C35F9AB8A0DB}"/>
              </a:ext>
            </a:extLst>
          </p:cNvPr>
          <p:cNvSpPr txBox="1"/>
          <p:nvPr/>
        </p:nvSpPr>
        <p:spPr>
          <a:xfrm>
            <a:off x="1141762" y="1039778"/>
            <a:ext cx="4522392" cy="923330"/>
          </a:xfrm>
          <a:prstGeom prst="rect">
            <a:avLst/>
          </a:prstGeom>
          <a:noFill/>
        </p:spPr>
        <p:txBody>
          <a:bodyPr wrap="none" rtlCol="0">
            <a:spAutoFit/>
          </a:bodyPr>
          <a:lstStyle>
            <a:defPPr>
              <a:defRPr lang="en-US"/>
            </a:defPPr>
            <a:lvl1pPr>
              <a:defRPr sz="60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sz="5400">
                <a:solidFill>
                  <a:schemeClr val="bg1"/>
                </a:solidFill>
              </a:rPr>
              <a:t>Simpl Concept</a:t>
            </a:r>
          </a:p>
        </p:txBody>
      </p:sp>
      <p:sp>
        <p:nvSpPr>
          <p:cNvPr id="4" name="TextBox 3">
            <a:extLst>
              <a:ext uri="{FF2B5EF4-FFF2-40B4-BE49-F238E27FC236}">
                <a16:creationId xmlns:a16="http://schemas.microsoft.com/office/drawing/2014/main" id="{D5182218-7789-2541-8B4F-94AD361E4524}"/>
              </a:ext>
            </a:extLst>
          </p:cNvPr>
          <p:cNvSpPr txBox="1"/>
          <p:nvPr/>
        </p:nvSpPr>
        <p:spPr>
          <a:xfrm>
            <a:off x="1141763" y="2175399"/>
            <a:ext cx="4103090" cy="1177245"/>
          </a:xfrm>
          <a:prstGeom prst="rect">
            <a:avLst/>
          </a:prstGeom>
          <a:noFill/>
        </p:spPr>
        <p:txBody>
          <a:bodyPr wrap="square" rtlCol="0">
            <a:spAutoFit/>
          </a:bodyPr>
          <a:lstStyle>
            <a:defPPr>
              <a:defRPr lang="en-US"/>
            </a:defPPr>
            <a:lvl1pPr>
              <a:lnSpc>
                <a:spcPct val="150000"/>
              </a:lnSpc>
              <a:defRPr sz="1200">
                <a:solidFill>
                  <a:schemeClr val="tx1">
                    <a:lumMod val="65000"/>
                    <a:lumOff val="35000"/>
                  </a:schemeClr>
                </a:solidFill>
                <a:latin typeface="Poppins" pitchFamily="2" charset="77"/>
                <a:cs typeface="Poppins" pitchFamily="2" charset="77"/>
              </a:defRPr>
            </a:lvl1pPr>
          </a:lstStyle>
          <a:p>
            <a:r>
              <a:rPr lang="en-ID">
                <a:solidFill>
                  <a:schemeClr val="bg1"/>
                </a:solidFill>
              </a:rPr>
              <a:t>Minimalism emerged in New York in the early 1960s among artists who were self-consciously renouncing recent art they thought had become stale and academic.</a:t>
            </a:r>
          </a:p>
        </p:txBody>
      </p:sp>
      <p:sp>
        <p:nvSpPr>
          <p:cNvPr id="7" name="TextBox 6">
            <a:extLst>
              <a:ext uri="{FF2B5EF4-FFF2-40B4-BE49-F238E27FC236}">
                <a16:creationId xmlns:a16="http://schemas.microsoft.com/office/drawing/2014/main" id="{4915D7F6-7BBE-3E42-93D4-25D2CD963CEF}"/>
              </a:ext>
            </a:extLst>
          </p:cNvPr>
          <p:cNvSpPr txBox="1"/>
          <p:nvPr/>
        </p:nvSpPr>
        <p:spPr>
          <a:xfrm>
            <a:off x="1141763" y="4917977"/>
            <a:ext cx="4103090" cy="900246"/>
          </a:xfrm>
          <a:prstGeom prst="rect">
            <a:avLst/>
          </a:prstGeom>
          <a:noFill/>
        </p:spPr>
        <p:txBody>
          <a:bodyPr wrap="square" rtlCol="0">
            <a:spAutoFit/>
          </a:bodyPr>
          <a:lstStyle/>
          <a:p>
            <a:pPr>
              <a:lnSpc>
                <a:spcPct val="150000"/>
              </a:lnSpc>
            </a:pPr>
            <a:r>
              <a:rPr lang="en-ID" sz="1200">
                <a:solidFill>
                  <a:schemeClr val="bg1"/>
                </a:solidFill>
                <a:latin typeface="Poppins" pitchFamily="2" charset="77"/>
                <a:cs typeface="Poppins" pitchFamily="2" charset="77"/>
              </a:rPr>
              <a:t>Nemo enim ipsam voluptatem quia voluptas sit aspernatur aut odit aut fugit, sed quia consequuntur magni dolores eos qui</a:t>
            </a:r>
          </a:p>
        </p:txBody>
      </p:sp>
      <p:sp>
        <p:nvSpPr>
          <p:cNvPr id="8" name="TextBox 7">
            <a:extLst>
              <a:ext uri="{FF2B5EF4-FFF2-40B4-BE49-F238E27FC236}">
                <a16:creationId xmlns:a16="http://schemas.microsoft.com/office/drawing/2014/main" id="{D76350A7-A73B-964F-B435-1E9290B16CE1}"/>
              </a:ext>
            </a:extLst>
          </p:cNvPr>
          <p:cNvSpPr txBox="1"/>
          <p:nvPr/>
        </p:nvSpPr>
        <p:spPr>
          <a:xfrm>
            <a:off x="1141762" y="4640978"/>
            <a:ext cx="1630575" cy="276999"/>
          </a:xfrm>
          <a:prstGeom prst="rect">
            <a:avLst/>
          </a:prstGeom>
          <a:noFill/>
        </p:spPr>
        <p:txBody>
          <a:bodyPr wrap="none" rtlCol="0">
            <a:spAutoFit/>
          </a:bodyPr>
          <a:lstStyle/>
          <a:p>
            <a:r>
              <a:rPr lang="en-US" sz="1200" b="1">
                <a:solidFill>
                  <a:schemeClr val="bg1"/>
                </a:solidFill>
                <a:latin typeface="Poppins SemiBold" pitchFamily="2" charset="77"/>
                <a:cs typeface="Poppins SemiBold" pitchFamily="2" charset="77"/>
              </a:rPr>
              <a:t>Lorem ipsum dolor</a:t>
            </a:r>
          </a:p>
        </p:txBody>
      </p:sp>
      <p:cxnSp>
        <p:nvCxnSpPr>
          <p:cNvPr id="11" name="Straight Connector 10">
            <a:extLst>
              <a:ext uri="{FF2B5EF4-FFF2-40B4-BE49-F238E27FC236}">
                <a16:creationId xmlns:a16="http://schemas.microsoft.com/office/drawing/2014/main" id="{9C90C4CB-B965-0D47-AC20-A8491C90562D}"/>
              </a:ext>
            </a:extLst>
          </p:cNvPr>
          <p:cNvCxnSpPr>
            <a:cxnSpLocks/>
          </p:cNvCxnSpPr>
          <p:nvPr/>
        </p:nvCxnSpPr>
        <p:spPr>
          <a:xfrm>
            <a:off x="11644132" y="420832"/>
            <a:ext cx="0" cy="2095018"/>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5A91B5B-C715-D94F-988F-D215DDE0A0CF}"/>
              </a:ext>
            </a:extLst>
          </p:cNvPr>
          <p:cNvSpPr txBox="1"/>
          <p:nvPr/>
        </p:nvSpPr>
        <p:spPr>
          <a:xfrm>
            <a:off x="11499701" y="2788516"/>
            <a:ext cx="288862" cy="307777"/>
          </a:xfrm>
          <a:prstGeom prst="rect">
            <a:avLst/>
          </a:prstGeom>
          <a:noFill/>
        </p:spPr>
        <p:txBody>
          <a:bodyPr wrap="none" rtlCol="0">
            <a:spAutoFit/>
          </a:bodyPr>
          <a:lstStyle/>
          <a:p>
            <a:fld id="{3CCBD311-5EE4-AC4D-BC32-488099E25EFE}" type="slidenum">
              <a:rPr lang="en-US" sz="1400">
                <a:solidFill>
                  <a:schemeClr val="tx2">
                    <a:lumMod val="60000"/>
                    <a:lumOff val="40000"/>
                  </a:schemeClr>
                </a:solidFill>
                <a:latin typeface="Poppins Medium" pitchFamily="2" charset="77"/>
                <a:cs typeface="Poppins Medium" pitchFamily="2" charset="77"/>
              </a:rPr>
              <a:t>6</a:t>
            </a:fld>
            <a:endParaRPr lang="en-US" sz="1400">
              <a:solidFill>
                <a:schemeClr val="tx2">
                  <a:lumMod val="60000"/>
                  <a:lumOff val="40000"/>
                </a:schemeClr>
              </a:solidFill>
              <a:latin typeface="Poppins Medium" pitchFamily="2" charset="77"/>
              <a:cs typeface="Poppins Medium" pitchFamily="2" charset="77"/>
            </a:endParaRPr>
          </a:p>
        </p:txBody>
      </p:sp>
      <p:cxnSp>
        <p:nvCxnSpPr>
          <p:cNvPr id="16" name="Straight Connector 15">
            <a:extLst>
              <a:ext uri="{FF2B5EF4-FFF2-40B4-BE49-F238E27FC236}">
                <a16:creationId xmlns:a16="http://schemas.microsoft.com/office/drawing/2014/main" id="{86AEBA13-2748-444B-B9DC-DAE47960EF74}"/>
              </a:ext>
            </a:extLst>
          </p:cNvPr>
          <p:cNvCxnSpPr/>
          <p:nvPr/>
        </p:nvCxnSpPr>
        <p:spPr>
          <a:xfrm>
            <a:off x="0" y="4132162"/>
            <a:ext cx="1851949" cy="0"/>
          </a:xfrm>
          <a:prstGeom prst="line">
            <a:avLst/>
          </a:prstGeom>
          <a:ln w="28575">
            <a:solidFill>
              <a:schemeClr val="bg1">
                <a:alpha val="15000"/>
              </a:schemeClr>
            </a:solidFill>
          </a:ln>
        </p:spPr>
        <p:style>
          <a:lnRef idx="1">
            <a:schemeClr val="accent1"/>
          </a:lnRef>
          <a:fillRef idx="0">
            <a:schemeClr val="accent1"/>
          </a:fillRef>
          <a:effectRef idx="0">
            <a:schemeClr val="accent1"/>
          </a:effectRef>
          <a:fontRef idx="minor">
            <a:schemeClr val="tx1"/>
          </a:fontRef>
        </p:style>
      </p:cxnSp>
      <p:sp>
        <p:nvSpPr>
          <p:cNvPr id="5" name="Picture Placeholder 4">
            <a:extLst>
              <a:ext uri="{FF2B5EF4-FFF2-40B4-BE49-F238E27FC236}">
                <a16:creationId xmlns:a16="http://schemas.microsoft.com/office/drawing/2014/main" id="{C2BBA0BE-9D7D-3743-876E-B6082FB80183}"/>
              </a:ext>
            </a:extLst>
          </p:cNvPr>
          <p:cNvSpPr>
            <a:spLocks noGrp="1"/>
          </p:cNvSpPr>
          <p:nvPr>
            <p:ph type="pic" sz="quarter" idx="10"/>
          </p:nvPr>
        </p:nvSpPr>
        <p:spPr/>
      </p:sp>
    </p:spTree>
    <p:extLst>
      <p:ext uri="{BB962C8B-B14F-4D97-AF65-F5344CB8AC3E}">
        <p14:creationId xmlns:p14="http://schemas.microsoft.com/office/powerpoint/2010/main" val="4716783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39C9A14-F32A-B948-9846-501369FBB5C4}"/>
              </a:ext>
            </a:extLst>
          </p:cNvPr>
          <p:cNvSpPr txBox="1"/>
          <p:nvPr/>
        </p:nvSpPr>
        <p:spPr>
          <a:xfrm>
            <a:off x="1464615" y="3689218"/>
            <a:ext cx="2411238" cy="1200329"/>
          </a:xfrm>
          <a:prstGeom prst="rect">
            <a:avLst/>
          </a:prstGeom>
          <a:noFill/>
        </p:spPr>
        <p:txBody>
          <a:bodyPr wrap="none" rtlCol="0">
            <a:spAutoFit/>
          </a:bodyPr>
          <a:lstStyle>
            <a:defPPr>
              <a:defRPr lang="en-US"/>
            </a:defPPr>
            <a:lvl1pPr>
              <a:defRPr sz="7200" b="1">
                <a:solidFill>
                  <a:schemeClr val="bg1"/>
                </a:solidFill>
                <a:latin typeface="Source Sans Pro SemiBold" panose="020B0503030403020204" pitchFamily="34" charset="0"/>
                <a:ea typeface="Source Sans Pro SemiBold" panose="020B0503030403020204" pitchFamily="34" charset="0"/>
                <a:cs typeface="Poppins ExtraBold" pitchFamily="2" charset="77"/>
              </a:defRPr>
            </a:lvl1pPr>
          </a:lstStyle>
          <a:p>
            <a:r>
              <a:rPr lang="en-US">
                <a:solidFill>
                  <a:schemeClr val="tx1"/>
                </a:solidFill>
              </a:rPr>
              <a:t>Team</a:t>
            </a:r>
          </a:p>
        </p:txBody>
      </p:sp>
      <p:sp>
        <p:nvSpPr>
          <p:cNvPr id="3" name="TextBox 2">
            <a:extLst>
              <a:ext uri="{FF2B5EF4-FFF2-40B4-BE49-F238E27FC236}">
                <a16:creationId xmlns:a16="http://schemas.microsoft.com/office/drawing/2014/main" id="{7FB281BE-2DE1-A949-84A5-05C65B89B403}"/>
              </a:ext>
            </a:extLst>
          </p:cNvPr>
          <p:cNvSpPr txBox="1"/>
          <p:nvPr/>
        </p:nvSpPr>
        <p:spPr>
          <a:xfrm>
            <a:off x="1464615" y="4889547"/>
            <a:ext cx="2175596" cy="338554"/>
          </a:xfrm>
          <a:prstGeom prst="rect">
            <a:avLst/>
          </a:prstGeom>
          <a:noFill/>
        </p:spPr>
        <p:txBody>
          <a:bodyPr wrap="none" rtlCol="0">
            <a:spAutoFit/>
          </a:bodyPr>
          <a:lstStyle/>
          <a:p>
            <a:r>
              <a:rPr lang="en-US" sz="1600">
                <a:latin typeface="Poppins Medium" pitchFamily="2" charset="77"/>
                <a:cs typeface="Poppins Medium" pitchFamily="2" charset="77"/>
              </a:rPr>
              <a:t>Our Amazing Team</a:t>
            </a:r>
          </a:p>
        </p:txBody>
      </p:sp>
      <p:sp>
        <p:nvSpPr>
          <p:cNvPr id="4" name="Rectangle 3">
            <a:extLst>
              <a:ext uri="{FF2B5EF4-FFF2-40B4-BE49-F238E27FC236}">
                <a16:creationId xmlns:a16="http://schemas.microsoft.com/office/drawing/2014/main" id="{0A6C4BF5-7326-1B4B-87A7-D9E37E4D7AF8}"/>
              </a:ext>
            </a:extLst>
          </p:cNvPr>
          <p:cNvSpPr/>
          <p:nvPr/>
        </p:nvSpPr>
        <p:spPr>
          <a:xfrm>
            <a:off x="5394317" y="2685326"/>
            <a:ext cx="5706310" cy="417267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F4317595-361C-4641-B221-B66C7EACB31E}"/>
              </a:ext>
            </a:extLst>
          </p:cNvPr>
          <p:cNvCxnSpPr>
            <a:cxnSpLocks/>
          </p:cNvCxnSpPr>
          <p:nvPr/>
        </p:nvCxnSpPr>
        <p:spPr>
          <a:xfrm>
            <a:off x="11657879" y="497711"/>
            <a:ext cx="0" cy="2095018"/>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430024E-5544-CD4A-9CF5-09EC75CDE793}"/>
              </a:ext>
            </a:extLst>
          </p:cNvPr>
          <p:cNvSpPr txBox="1"/>
          <p:nvPr/>
        </p:nvSpPr>
        <p:spPr>
          <a:xfrm>
            <a:off x="11513448" y="2865395"/>
            <a:ext cx="288862" cy="307777"/>
          </a:xfrm>
          <a:prstGeom prst="rect">
            <a:avLst/>
          </a:prstGeom>
          <a:noFill/>
        </p:spPr>
        <p:txBody>
          <a:bodyPr wrap="none" rtlCol="0">
            <a:spAutoFit/>
          </a:bodyPr>
          <a:lstStyle/>
          <a:p>
            <a:fld id="{3CCBD311-5EE4-AC4D-BC32-488099E25EFE}" type="slidenum">
              <a:rPr lang="en-US" sz="1400">
                <a:solidFill>
                  <a:schemeClr val="tx2">
                    <a:lumMod val="60000"/>
                    <a:lumOff val="40000"/>
                  </a:schemeClr>
                </a:solidFill>
                <a:latin typeface="Poppins Medium" pitchFamily="2" charset="77"/>
                <a:cs typeface="Poppins Medium" pitchFamily="2" charset="77"/>
              </a:rPr>
              <a:t>7</a:t>
            </a:fld>
            <a:endParaRPr lang="en-US" sz="1400">
              <a:solidFill>
                <a:schemeClr val="tx2">
                  <a:lumMod val="60000"/>
                  <a:lumOff val="40000"/>
                </a:schemeClr>
              </a:solidFill>
              <a:latin typeface="Poppins Medium" pitchFamily="2" charset="77"/>
              <a:cs typeface="Poppins Medium" pitchFamily="2" charset="77"/>
            </a:endParaRPr>
          </a:p>
        </p:txBody>
      </p:sp>
      <p:sp>
        <p:nvSpPr>
          <p:cNvPr id="8" name="Picture Placeholder 7">
            <a:extLst>
              <a:ext uri="{FF2B5EF4-FFF2-40B4-BE49-F238E27FC236}">
                <a16:creationId xmlns:a16="http://schemas.microsoft.com/office/drawing/2014/main" id="{439FECB9-3806-104B-B5CC-3559D8A5BEC0}"/>
              </a:ext>
            </a:extLst>
          </p:cNvPr>
          <p:cNvSpPr>
            <a:spLocks noGrp="1"/>
          </p:cNvSpPr>
          <p:nvPr>
            <p:ph type="pic" sz="quarter" idx="10"/>
          </p:nvPr>
        </p:nvSpPr>
        <p:spPr/>
      </p:sp>
    </p:spTree>
    <p:extLst>
      <p:ext uri="{BB962C8B-B14F-4D97-AF65-F5344CB8AC3E}">
        <p14:creationId xmlns:p14="http://schemas.microsoft.com/office/powerpoint/2010/main" val="3440136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634A0B26-16A0-8744-9DB3-76DD998B7C44}"/>
              </a:ext>
            </a:extLst>
          </p:cNvPr>
          <p:cNvSpPr/>
          <p:nvPr/>
        </p:nvSpPr>
        <p:spPr>
          <a:xfrm>
            <a:off x="1299089" y="2102831"/>
            <a:ext cx="10892911" cy="475516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574FBDDA-2D21-7D43-9CF0-7800AC7E27D6}"/>
              </a:ext>
            </a:extLst>
          </p:cNvPr>
          <p:cNvSpPr txBox="1"/>
          <p:nvPr/>
        </p:nvSpPr>
        <p:spPr>
          <a:xfrm>
            <a:off x="5177540" y="840829"/>
            <a:ext cx="4993675" cy="830997"/>
          </a:xfrm>
          <a:prstGeom prst="rect">
            <a:avLst/>
          </a:prstGeom>
          <a:noFill/>
        </p:spPr>
        <p:txBody>
          <a:bodyPr wrap="none" rtlCol="0">
            <a:spAutoFit/>
          </a:bodyPr>
          <a:lstStyle>
            <a:defPPr>
              <a:defRPr lang="en-US"/>
            </a:defPPr>
            <a:lvl1pPr>
              <a:defRPr sz="60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sz="4800"/>
              <a:t>Meet the founders</a:t>
            </a:r>
          </a:p>
        </p:txBody>
      </p:sp>
      <p:sp>
        <p:nvSpPr>
          <p:cNvPr id="3" name="TextBox 2">
            <a:extLst>
              <a:ext uri="{FF2B5EF4-FFF2-40B4-BE49-F238E27FC236}">
                <a16:creationId xmlns:a16="http://schemas.microsoft.com/office/drawing/2014/main" id="{9EB66091-48A6-4D4E-A335-71337BA588C2}"/>
              </a:ext>
            </a:extLst>
          </p:cNvPr>
          <p:cNvSpPr txBox="1"/>
          <p:nvPr/>
        </p:nvSpPr>
        <p:spPr>
          <a:xfrm>
            <a:off x="5177540" y="533052"/>
            <a:ext cx="1877437" cy="307777"/>
          </a:xfrm>
          <a:prstGeom prst="rect">
            <a:avLst/>
          </a:prstGeom>
          <a:noFill/>
        </p:spPr>
        <p:txBody>
          <a:bodyPr wrap="none" rtlCol="0">
            <a:spAutoFit/>
          </a:bodyPr>
          <a:lstStyle/>
          <a:p>
            <a:r>
              <a:rPr lang="en-US" sz="1400">
                <a:solidFill>
                  <a:schemeClr val="tx1">
                    <a:lumMod val="75000"/>
                    <a:lumOff val="25000"/>
                  </a:schemeClr>
                </a:solidFill>
                <a:latin typeface="Poppins Medium" pitchFamily="2" charset="77"/>
                <a:cs typeface="Poppins Medium" pitchFamily="2" charset="77"/>
              </a:rPr>
              <a:t>Company Founder</a:t>
            </a:r>
          </a:p>
        </p:txBody>
      </p:sp>
      <p:sp>
        <p:nvSpPr>
          <p:cNvPr id="4" name="TextBox 3">
            <a:extLst>
              <a:ext uri="{FF2B5EF4-FFF2-40B4-BE49-F238E27FC236}">
                <a16:creationId xmlns:a16="http://schemas.microsoft.com/office/drawing/2014/main" id="{46376856-C9D4-DE45-BDBB-907F4D768FA0}"/>
              </a:ext>
            </a:extLst>
          </p:cNvPr>
          <p:cNvSpPr txBox="1"/>
          <p:nvPr/>
        </p:nvSpPr>
        <p:spPr>
          <a:xfrm>
            <a:off x="2025920" y="5709394"/>
            <a:ext cx="1170513" cy="307777"/>
          </a:xfrm>
          <a:prstGeom prst="rect">
            <a:avLst/>
          </a:prstGeom>
          <a:noFill/>
        </p:spPr>
        <p:txBody>
          <a:bodyPr wrap="none" rtlCol="0">
            <a:spAutoFit/>
          </a:bodyPr>
          <a:lstStyle/>
          <a:p>
            <a:r>
              <a:rPr lang="en-US" sz="1400">
                <a:latin typeface="Poppins Medium" pitchFamily="2" charset="77"/>
                <a:cs typeface="Poppins Medium" pitchFamily="2" charset="77"/>
              </a:rPr>
              <a:t>Jason Blue</a:t>
            </a:r>
          </a:p>
        </p:txBody>
      </p:sp>
      <p:sp>
        <p:nvSpPr>
          <p:cNvPr id="5" name="TextBox 4">
            <a:extLst>
              <a:ext uri="{FF2B5EF4-FFF2-40B4-BE49-F238E27FC236}">
                <a16:creationId xmlns:a16="http://schemas.microsoft.com/office/drawing/2014/main" id="{2D04BAC1-4E31-1A4A-9471-579A5D68FCF4}"/>
              </a:ext>
            </a:extLst>
          </p:cNvPr>
          <p:cNvSpPr txBox="1"/>
          <p:nvPr/>
        </p:nvSpPr>
        <p:spPr>
          <a:xfrm>
            <a:off x="2025920" y="6017171"/>
            <a:ext cx="926857" cy="307777"/>
          </a:xfrm>
          <a:prstGeom prst="rect">
            <a:avLst/>
          </a:prstGeom>
          <a:noFill/>
        </p:spPr>
        <p:txBody>
          <a:bodyPr wrap="none" rtlCol="0">
            <a:spAutoFit/>
          </a:bodyPr>
          <a:lstStyle/>
          <a:p>
            <a:r>
              <a:rPr lang="en-US" sz="1400">
                <a:solidFill>
                  <a:schemeClr val="tx1">
                    <a:lumMod val="65000"/>
                    <a:lumOff val="35000"/>
                  </a:schemeClr>
                </a:solidFill>
                <a:latin typeface="Poppins" pitchFamily="2" charset="77"/>
                <a:cs typeface="Poppins" pitchFamily="2" charset="77"/>
              </a:rPr>
              <a:t>Founder</a:t>
            </a:r>
          </a:p>
        </p:txBody>
      </p:sp>
      <p:sp>
        <p:nvSpPr>
          <p:cNvPr id="6" name="TextBox 5">
            <a:extLst>
              <a:ext uri="{FF2B5EF4-FFF2-40B4-BE49-F238E27FC236}">
                <a16:creationId xmlns:a16="http://schemas.microsoft.com/office/drawing/2014/main" id="{9D7C631A-9ACA-6248-8F5B-1CEBB10F7071}"/>
              </a:ext>
            </a:extLst>
          </p:cNvPr>
          <p:cNvSpPr txBox="1"/>
          <p:nvPr/>
        </p:nvSpPr>
        <p:spPr>
          <a:xfrm>
            <a:off x="5927817" y="5709394"/>
            <a:ext cx="1218603" cy="307777"/>
          </a:xfrm>
          <a:prstGeom prst="rect">
            <a:avLst/>
          </a:prstGeom>
          <a:noFill/>
        </p:spPr>
        <p:txBody>
          <a:bodyPr wrap="none" rtlCol="0">
            <a:spAutoFit/>
          </a:bodyPr>
          <a:lstStyle/>
          <a:p>
            <a:r>
              <a:rPr lang="en-US" sz="1400">
                <a:latin typeface="Poppins Medium" pitchFamily="2" charset="77"/>
                <a:cs typeface="Poppins Medium" pitchFamily="2" charset="77"/>
              </a:rPr>
              <a:t>Dave Smith</a:t>
            </a:r>
          </a:p>
        </p:txBody>
      </p:sp>
      <p:sp>
        <p:nvSpPr>
          <p:cNvPr id="7" name="TextBox 6">
            <a:extLst>
              <a:ext uri="{FF2B5EF4-FFF2-40B4-BE49-F238E27FC236}">
                <a16:creationId xmlns:a16="http://schemas.microsoft.com/office/drawing/2014/main" id="{61B26017-641C-FA4D-934B-1F4CC66671A7}"/>
              </a:ext>
            </a:extLst>
          </p:cNvPr>
          <p:cNvSpPr txBox="1"/>
          <p:nvPr/>
        </p:nvSpPr>
        <p:spPr>
          <a:xfrm>
            <a:off x="5927817" y="6017171"/>
            <a:ext cx="1285929" cy="307777"/>
          </a:xfrm>
          <a:prstGeom prst="rect">
            <a:avLst/>
          </a:prstGeom>
          <a:noFill/>
        </p:spPr>
        <p:txBody>
          <a:bodyPr wrap="none" rtlCol="0">
            <a:spAutoFit/>
          </a:bodyPr>
          <a:lstStyle/>
          <a:p>
            <a:r>
              <a:rPr lang="en-US" sz="1400">
                <a:solidFill>
                  <a:schemeClr val="tx1">
                    <a:lumMod val="65000"/>
                    <a:lumOff val="35000"/>
                  </a:schemeClr>
                </a:solidFill>
                <a:latin typeface="Poppins" pitchFamily="2" charset="77"/>
                <a:cs typeface="Poppins" pitchFamily="2" charset="77"/>
              </a:rPr>
              <a:t>Co-Founder</a:t>
            </a:r>
          </a:p>
        </p:txBody>
      </p:sp>
      <p:sp>
        <p:nvSpPr>
          <p:cNvPr id="8" name="Rectangle 7">
            <a:extLst>
              <a:ext uri="{FF2B5EF4-FFF2-40B4-BE49-F238E27FC236}">
                <a16:creationId xmlns:a16="http://schemas.microsoft.com/office/drawing/2014/main" id="{67C110F0-4671-9243-BBA9-66B1D38F7324}"/>
              </a:ext>
            </a:extLst>
          </p:cNvPr>
          <p:cNvSpPr/>
          <p:nvPr/>
        </p:nvSpPr>
        <p:spPr>
          <a:xfrm>
            <a:off x="1299090" y="2102832"/>
            <a:ext cx="3298785" cy="32987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E12FAD2-C5C6-DE45-BE63-AAC9A8D848EB}"/>
              </a:ext>
            </a:extLst>
          </p:cNvPr>
          <p:cNvSpPr/>
          <p:nvPr/>
        </p:nvSpPr>
        <p:spPr>
          <a:xfrm>
            <a:off x="5177541" y="2102832"/>
            <a:ext cx="3298785" cy="32987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DA1BEF5-F089-C247-BB3A-AE50F70D4091}"/>
              </a:ext>
            </a:extLst>
          </p:cNvPr>
          <p:cNvSpPr/>
          <p:nvPr/>
        </p:nvSpPr>
        <p:spPr>
          <a:xfrm>
            <a:off x="1299088" y="5709394"/>
            <a:ext cx="615554" cy="615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a:latin typeface="Poppins Medium" pitchFamily="2" charset="77"/>
                <a:cs typeface="Poppins Medium" pitchFamily="2" charset="77"/>
              </a:rPr>
              <a:t>01</a:t>
            </a:r>
          </a:p>
        </p:txBody>
      </p:sp>
      <p:sp>
        <p:nvSpPr>
          <p:cNvPr id="23" name="Rectangle 22">
            <a:extLst>
              <a:ext uri="{FF2B5EF4-FFF2-40B4-BE49-F238E27FC236}">
                <a16:creationId xmlns:a16="http://schemas.microsoft.com/office/drawing/2014/main" id="{48DB3B6A-A925-8142-B6D8-6E949AC813FE}"/>
              </a:ext>
            </a:extLst>
          </p:cNvPr>
          <p:cNvSpPr/>
          <p:nvPr/>
        </p:nvSpPr>
        <p:spPr>
          <a:xfrm>
            <a:off x="5177539" y="5709394"/>
            <a:ext cx="615554" cy="61555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a:latin typeface="Poppins Medium" pitchFamily="2" charset="77"/>
                <a:cs typeface="Poppins Medium" pitchFamily="2" charset="77"/>
              </a:rPr>
              <a:t>02</a:t>
            </a:r>
          </a:p>
        </p:txBody>
      </p:sp>
      <p:sp>
        <p:nvSpPr>
          <p:cNvPr id="10" name="Picture Placeholder 9">
            <a:extLst>
              <a:ext uri="{FF2B5EF4-FFF2-40B4-BE49-F238E27FC236}">
                <a16:creationId xmlns:a16="http://schemas.microsoft.com/office/drawing/2014/main" id="{AD63C263-DAD1-3E40-A73F-BDD499D341F7}"/>
              </a:ext>
            </a:extLst>
          </p:cNvPr>
          <p:cNvSpPr>
            <a:spLocks noGrp="1"/>
          </p:cNvSpPr>
          <p:nvPr>
            <p:ph type="pic" sz="quarter" idx="11"/>
          </p:nvPr>
        </p:nvSpPr>
        <p:spPr/>
      </p:sp>
      <p:sp>
        <p:nvSpPr>
          <p:cNvPr id="13" name="Picture Placeholder 12">
            <a:extLst>
              <a:ext uri="{FF2B5EF4-FFF2-40B4-BE49-F238E27FC236}">
                <a16:creationId xmlns:a16="http://schemas.microsoft.com/office/drawing/2014/main" id="{E046243E-A7F4-1842-B968-B3FA9DFBDA75}"/>
              </a:ext>
            </a:extLst>
          </p:cNvPr>
          <p:cNvSpPr>
            <a:spLocks noGrp="1"/>
          </p:cNvSpPr>
          <p:nvPr>
            <p:ph type="pic" sz="quarter" idx="10"/>
          </p:nvPr>
        </p:nvSpPr>
        <p:spPr/>
      </p:sp>
    </p:spTree>
    <p:extLst>
      <p:ext uri="{BB962C8B-B14F-4D97-AF65-F5344CB8AC3E}">
        <p14:creationId xmlns:p14="http://schemas.microsoft.com/office/powerpoint/2010/main" val="3686089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0195B32-61D5-9045-837A-73C38A048007}"/>
              </a:ext>
            </a:extLst>
          </p:cNvPr>
          <p:cNvSpPr/>
          <p:nvPr/>
        </p:nvSpPr>
        <p:spPr>
          <a:xfrm>
            <a:off x="1"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3A8FD89B-7B6E-B646-9ECA-5A509C54F4D1}"/>
              </a:ext>
            </a:extLst>
          </p:cNvPr>
          <p:cNvSpPr txBox="1"/>
          <p:nvPr/>
        </p:nvSpPr>
        <p:spPr>
          <a:xfrm>
            <a:off x="600977" y="1212210"/>
            <a:ext cx="3028393" cy="830997"/>
          </a:xfrm>
          <a:prstGeom prst="rect">
            <a:avLst/>
          </a:prstGeom>
          <a:noFill/>
        </p:spPr>
        <p:txBody>
          <a:bodyPr wrap="none" rtlCol="0">
            <a:spAutoFit/>
          </a:bodyPr>
          <a:lstStyle>
            <a:defPPr>
              <a:defRPr lang="en-US"/>
            </a:defPPr>
            <a:lvl1pPr>
              <a:defRPr sz="4800" b="1">
                <a:latin typeface="Source Sans Pro SemiBold" panose="020B0503030403020204" pitchFamily="34" charset="0"/>
                <a:ea typeface="Source Sans Pro SemiBold" panose="020B0503030403020204" pitchFamily="34" charset="0"/>
                <a:cs typeface="Poppins ExtraBold" pitchFamily="2" charset="77"/>
              </a:defRPr>
            </a:lvl1pPr>
          </a:lstStyle>
          <a:p>
            <a:r>
              <a:rPr lang="en-US">
                <a:solidFill>
                  <a:schemeClr val="bg1"/>
                </a:solidFill>
              </a:rPr>
              <a:t>Core Team</a:t>
            </a:r>
          </a:p>
        </p:txBody>
      </p:sp>
      <p:sp>
        <p:nvSpPr>
          <p:cNvPr id="3" name="TextBox 2">
            <a:extLst>
              <a:ext uri="{FF2B5EF4-FFF2-40B4-BE49-F238E27FC236}">
                <a16:creationId xmlns:a16="http://schemas.microsoft.com/office/drawing/2014/main" id="{03A7E32E-1927-5843-803D-B111E21E8EA6}"/>
              </a:ext>
            </a:extLst>
          </p:cNvPr>
          <p:cNvSpPr txBox="1"/>
          <p:nvPr/>
        </p:nvSpPr>
        <p:spPr>
          <a:xfrm>
            <a:off x="600977" y="904433"/>
            <a:ext cx="1263487" cy="307777"/>
          </a:xfrm>
          <a:prstGeom prst="rect">
            <a:avLst/>
          </a:prstGeom>
          <a:noFill/>
        </p:spPr>
        <p:txBody>
          <a:bodyPr wrap="none" rtlCol="0">
            <a:spAutoFit/>
          </a:bodyPr>
          <a:lstStyle/>
          <a:p>
            <a:r>
              <a:rPr lang="en-US" sz="1400">
                <a:solidFill>
                  <a:schemeClr val="bg1"/>
                </a:solidFill>
                <a:latin typeface="Poppins Medium" pitchFamily="2" charset="77"/>
                <a:cs typeface="Poppins Medium" pitchFamily="2" charset="77"/>
              </a:rPr>
              <a:t>Simpl Team</a:t>
            </a:r>
          </a:p>
        </p:txBody>
      </p:sp>
      <p:sp>
        <p:nvSpPr>
          <p:cNvPr id="9" name="TextBox 8">
            <a:extLst>
              <a:ext uri="{FF2B5EF4-FFF2-40B4-BE49-F238E27FC236}">
                <a16:creationId xmlns:a16="http://schemas.microsoft.com/office/drawing/2014/main" id="{F815112A-7A5F-C942-B1EF-717B0A4E544D}"/>
              </a:ext>
            </a:extLst>
          </p:cNvPr>
          <p:cNvSpPr txBox="1"/>
          <p:nvPr/>
        </p:nvSpPr>
        <p:spPr>
          <a:xfrm>
            <a:off x="6304907" y="5338014"/>
            <a:ext cx="1249060" cy="307777"/>
          </a:xfrm>
          <a:prstGeom prst="rect">
            <a:avLst/>
          </a:prstGeom>
          <a:noFill/>
        </p:spPr>
        <p:txBody>
          <a:bodyPr wrap="none" rtlCol="0">
            <a:spAutoFit/>
          </a:bodyPr>
          <a:lstStyle/>
          <a:p>
            <a:r>
              <a:rPr lang="en-US" sz="1400">
                <a:solidFill>
                  <a:schemeClr val="bg1"/>
                </a:solidFill>
                <a:latin typeface="Poppins Medium" pitchFamily="2" charset="77"/>
                <a:cs typeface="Poppins Medium" pitchFamily="2" charset="77"/>
              </a:rPr>
              <a:t>Harry Smith</a:t>
            </a:r>
          </a:p>
        </p:txBody>
      </p:sp>
      <p:sp>
        <p:nvSpPr>
          <p:cNvPr id="10" name="TextBox 9">
            <a:extLst>
              <a:ext uri="{FF2B5EF4-FFF2-40B4-BE49-F238E27FC236}">
                <a16:creationId xmlns:a16="http://schemas.microsoft.com/office/drawing/2014/main" id="{AB31965A-4C62-0D41-BE3F-76A817FE022F}"/>
              </a:ext>
            </a:extLst>
          </p:cNvPr>
          <p:cNvSpPr txBox="1"/>
          <p:nvPr/>
        </p:nvSpPr>
        <p:spPr>
          <a:xfrm>
            <a:off x="6304907" y="5645791"/>
            <a:ext cx="561372" cy="307777"/>
          </a:xfrm>
          <a:prstGeom prst="rect">
            <a:avLst/>
          </a:prstGeom>
          <a:noFill/>
        </p:spPr>
        <p:txBody>
          <a:bodyPr wrap="none" rtlCol="0">
            <a:spAutoFit/>
          </a:bodyPr>
          <a:lstStyle/>
          <a:p>
            <a:r>
              <a:rPr lang="en-US" sz="1400">
                <a:solidFill>
                  <a:schemeClr val="bg1"/>
                </a:solidFill>
                <a:latin typeface="Poppins" pitchFamily="2" charset="77"/>
                <a:cs typeface="Poppins" pitchFamily="2" charset="77"/>
              </a:rPr>
              <a:t>CTO</a:t>
            </a:r>
          </a:p>
        </p:txBody>
      </p:sp>
      <p:sp>
        <p:nvSpPr>
          <p:cNvPr id="11" name="TextBox 10">
            <a:extLst>
              <a:ext uri="{FF2B5EF4-FFF2-40B4-BE49-F238E27FC236}">
                <a16:creationId xmlns:a16="http://schemas.microsoft.com/office/drawing/2014/main" id="{A31E9D07-E6F5-5E4D-98A7-89A7A75C5831}"/>
              </a:ext>
            </a:extLst>
          </p:cNvPr>
          <p:cNvSpPr txBox="1"/>
          <p:nvPr/>
        </p:nvSpPr>
        <p:spPr>
          <a:xfrm>
            <a:off x="9156871" y="5338014"/>
            <a:ext cx="1249060" cy="307777"/>
          </a:xfrm>
          <a:prstGeom prst="rect">
            <a:avLst/>
          </a:prstGeom>
          <a:noFill/>
        </p:spPr>
        <p:txBody>
          <a:bodyPr wrap="none" rtlCol="0">
            <a:spAutoFit/>
          </a:bodyPr>
          <a:lstStyle/>
          <a:p>
            <a:r>
              <a:rPr lang="en-US" sz="1400">
                <a:solidFill>
                  <a:schemeClr val="bg1"/>
                </a:solidFill>
                <a:latin typeface="Poppins Medium" pitchFamily="2" charset="77"/>
                <a:cs typeface="Poppins Medium" pitchFamily="2" charset="77"/>
              </a:rPr>
              <a:t>Harry Smith</a:t>
            </a:r>
          </a:p>
        </p:txBody>
      </p:sp>
      <p:sp>
        <p:nvSpPr>
          <p:cNvPr id="12" name="TextBox 11">
            <a:extLst>
              <a:ext uri="{FF2B5EF4-FFF2-40B4-BE49-F238E27FC236}">
                <a16:creationId xmlns:a16="http://schemas.microsoft.com/office/drawing/2014/main" id="{2839AE20-1711-3C4F-AEB3-92786ECC3BF9}"/>
              </a:ext>
            </a:extLst>
          </p:cNvPr>
          <p:cNvSpPr txBox="1"/>
          <p:nvPr/>
        </p:nvSpPr>
        <p:spPr>
          <a:xfrm>
            <a:off x="9156871" y="5645791"/>
            <a:ext cx="1739579" cy="307777"/>
          </a:xfrm>
          <a:prstGeom prst="rect">
            <a:avLst/>
          </a:prstGeom>
          <a:noFill/>
        </p:spPr>
        <p:txBody>
          <a:bodyPr wrap="none" rtlCol="0">
            <a:spAutoFit/>
          </a:bodyPr>
          <a:lstStyle/>
          <a:p>
            <a:r>
              <a:rPr lang="en-US" sz="1400">
                <a:solidFill>
                  <a:schemeClr val="bg1"/>
                </a:solidFill>
                <a:latin typeface="Poppins" pitchFamily="2" charset="77"/>
                <a:cs typeface="Poppins" pitchFamily="2" charset="77"/>
              </a:rPr>
              <a:t>Design Internship</a:t>
            </a:r>
          </a:p>
        </p:txBody>
      </p:sp>
      <p:sp>
        <p:nvSpPr>
          <p:cNvPr id="7" name="TextBox 6">
            <a:extLst>
              <a:ext uri="{FF2B5EF4-FFF2-40B4-BE49-F238E27FC236}">
                <a16:creationId xmlns:a16="http://schemas.microsoft.com/office/drawing/2014/main" id="{9F6C60F4-D2DE-1646-85AB-10DBF0B50CCA}"/>
              </a:ext>
            </a:extLst>
          </p:cNvPr>
          <p:cNvSpPr txBox="1"/>
          <p:nvPr/>
        </p:nvSpPr>
        <p:spPr>
          <a:xfrm>
            <a:off x="3452942" y="5338014"/>
            <a:ext cx="1031051" cy="307777"/>
          </a:xfrm>
          <a:prstGeom prst="rect">
            <a:avLst/>
          </a:prstGeom>
          <a:noFill/>
        </p:spPr>
        <p:txBody>
          <a:bodyPr wrap="none" rtlCol="0">
            <a:spAutoFit/>
          </a:bodyPr>
          <a:lstStyle/>
          <a:p>
            <a:r>
              <a:rPr lang="en-US" sz="1400">
                <a:solidFill>
                  <a:schemeClr val="bg1"/>
                </a:solidFill>
                <a:latin typeface="Poppins Medium" pitchFamily="2" charset="77"/>
                <a:cs typeface="Poppins Medium" pitchFamily="2" charset="77"/>
              </a:rPr>
              <a:t>John Doe</a:t>
            </a:r>
          </a:p>
        </p:txBody>
      </p:sp>
      <p:sp>
        <p:nvSpPr>
          <p:cNvPr id="8" name="TextBox 7">
            <a:extLst>
              <a:ext uri="{FF2B5EF4-FFF2-40B4-BE49-F238E27FC236}">
                <a16:creationId xmlns:a16="http://schemas.microsoft.com/office/drawing/2014/main" id="{EDEEC306-46ED-AF4A-8504-A3F24C5ADB71}"/>
              </a:ext>
            </a:extLst>
          </p:cNvPr>
          <p:cNvSpPr txBox="1"/>
          <p:nvPr/>
        </p:nvSpPr>
        <p:spPr>
          <a:xfrm>
            <a:off x="3452942" y="5645791"/>
            <a:ext cx="1079142" cy="307777"/>
          </a:xfrm>
          <a:prstGeom prst="rect">
            <a:avLst/>
          </a:prstGeom>
          <a:noFill/>
        </p:spPr>
        <p:txBody>
          <a:bodyPr wrap="none" rtlCol="0">
            <a:spAutoFit/>
          </a:bodyPr>
          <a:lstStyle/>
          <a:p>
            <a:r>
              <a:rPr lang="en-US" sz="1400">
                <a:solidFill>
                  <a:schemeClr val="bg1"/>
                </a:solidFill>
                <a:latin typeface="Poppins" pitchFamily="2" charset="77"/>
                <a:cs typeface="Poppins" pitchFamily="2" charset="77"/>
              </a:rPr>
              <a:t>Marketing</a:t>
            </a:r>
          </a:p>
        </p:txBody>
      </p:sp>
      <p:sp>
        <p:nvSpPr>
          <p:cNvPr id="5" name="TextBox 4">
            <a:extLst>
              <a:ext uri="{FF2B5EF4-FFF2-40B4-BE49-F238E27FC236}">
                <a16:creationId xmlns:a16="http://schemas.microsoft.com/office/drawing/2014/main" id="{82580F5C-593F-814A-8EAE-C4D5341DC67F}"/>
              </a:ext>
            </a:extLst>
          </p:cNvPr>
          <p:cNvSpPr txBox="1"/>
          <p:nvPr/>
        </p:nvSpPr>
        <p:spPr>
          <a:xfrm>
            <a:off x="600977" y="5338014"/>
            <a:ext cx="998991" cy="307777"/>
          </a:xfrm>
          <a:prstGeom prst="rect">
            <a:avLst/>
          </a:prstGeom>
          <a:noFill/>
        </p:spPr>
        <p:txBody>
          <a:bodyPr wrap="none" rtlCol="0">
            <a:spAutoFit/>
          </a:bodyPr>
          <a:lstStyle/>
          <a:p>
            <a:r>
              <a:rPr lang="en-US" sz="1400">
                <a:solidFill>
                  <a:schemeClr val="bg1"/>
                </a:solidFill>
                <a:latin typeface="Poppins Medium" pitchFamily="2" charset="77"/>
                <a:cs typeface="Poppins Medium" pitchFamily="2" charset="77"/>
              </a:rPr>
              <a:t>Sam Doe</a:t>
            </a:r>
          </a:p>
        </p:txBody>
      </p:sp>
      <p:sp>
        <p:nvSpPr>
          <p:cNvPr id="6" name="TextBox 5">
            <a:extLst>
              <a:ext uri="{FF2B5EF4-FFF2-40B4-BE49-F238E27FC236}">
                <a16:creationId xmlns:a16="http://schemas.microsoft.com/office/drawing/2014/main" id="{02167251-1B32-8E4F-AB7A-32521EF1777D}"/>
              </a:ext>
            </a:extLst>
          </p:cNvPr>
          <p:cNvSpPr txBox="1"/>
          <p:nvPr/>
        </p:nvSpPr>
        <p:spPr>
          <a:xfrm>
            <a:off x="600977" y="5645791"/>
            <a:ext cx="1547218" cy="307777"/>
          </a:xfrm>
          <a:prstGeom prst="rect">
            <a:avLst/>
          </a:prstGeom>
          <a:noFill/>
        </p:spPr>
        <p:txBody>
          <a:bodyPr wrap="none" rtlCol="0">
            <a:spAutoFit/>
          </a:bodyPr>
          <a:lstStyle/>
          <a:p>
            <a:r>
              <a:rPr lang="en-US" sz="1400">
                <a:solidFill>
                  <a:schemeClr val="bg1"/>
                </a:solidFill>
                <a:latin typeface="Poppins" pitchFamily="2" charset="77"/>
                <a:cs typeface="Poppins" pitchFamily="2" charset="77"/>
              </a:rPr>
              <a:t>Head of Design</a:t>
            </a:r>
          </a:p>
        </p:txBody>
      </p:sp>
      <p:sp>
        <p:nvSpPr>
          <p:cNvPr id="14" name="Picture Placeholder 13">
            <a:extLst>
              <a:ext uri="{FF2B5EF4-FFF2-40B4-BE49-F238E27FC236}">
                <a16:creationId xmlns:a16="http://schemas.microsoft.com/office/drawing/2014/main" id="{2E73D834-C349-6E42-83CE-3363DE24A9B4}"/>
              </a:ext>
            </a:extLst>
          </p:cNvPr>
          <p:cNvSpPr>
            <a:spLocks noGrp="1"/>
          </p:cNvSpPr>
          <p:nvPr>
            <p:ph type="pic" sz="quarter" idx="11"/>
          </p:nvPr>
        </p:nvSpPr>
        <p:spPr/>
      </p:sp>
      <p:sp>
        <p:nvSpPr>
          <p:cNvPr id="16" name="Picture Placeholder 15">
            <a:extLst>
              <a:ext uri="{FF2B5EF4-FFF2-40B4-BE49-F238E27FC236}">
                <a16:creationId xmlns:a16="http://schemas.microsoft.com/office/drawing/2014/main" id="{0CD9CA97-A386-6B4C-8E92-FC85B07545EB}"/>
              </a:ext>
            </a:extLst>
          </p:cNvPr>
          <p:cNvSpPr>
            <a:spLocks noGrp="1"/>
          </p:cNvSpPr>
          <p:nvPr>
            <p:ph type="pic" sz="quarter" idx="10"/>
          </p:nvPr>
        </p:nvSpPr>
        <p:spPr/>
      </p:sp>
      <p:sp>
        <p:nvSpPr>
          <p:cNvPr id="18" name="Picture Placeholder 17">
            <a:extLst>
              <a:ext uri="{FF2B5EF4-FFF2-40B4-BE49-F238E27FC236}">
                <a16:creationId xmlns:a16="http://schemas.microsoft.com/office/drawing/2014/main" id="{BDDB55B7-6E81-C34F-A1F9-79AC09735F64}"/>
              </a:ext>
            </a:extLst>
          </p:cNvPr>
          <p:cNvSpPr>
            <a:spLocks noGrp="1"/>
          </p:cNvSpPr>
          <p:nvPr>
            <p:ph type="pic" sz="quarter" idx="12"/>
          </p:nvPr>
        </p:nvSpPr>
        <p:spPr/>
      </p:sp>
      <p:sp>
        <p:nvSpPr>
          <p:cNvPr id="20" name="Picture Placeholder 19">
            <a:extLst>
              <a:ext uri="{FF2B5EF4-FFF2-40B4-BE49-F238E27FC236}">
                <a16:creationId xmlns:a16="http://schemas.microsoft.com/office/drawing/2014/main" id="{FD0BEF58-E821-D34D-B2C5-848C1A11A332}"/>
              </a:ext>
            </a:extLst>
          </p:cNvPr>
          <p:cNvSpPr>
            <a:spLocks noGrp="1"/>
          </p:cNvSpPr>
          <p:nvPr>
            <p:ph type="pic" sz="quarter" idx="13"/>
          </p:nvPr>
        </p:nvSpPr>
        <p:spPr/>
      </p:sp>
    </p:spTree>
    <p:extLst>
      <p:ext uri="{BB962C8B-B14F-4D97-AF65-F5344CB8AC3E}">
        <p14:creationId xmlns:p14="http://schemas.microsoft.com/office/powerpoint/2010/main" val="4047975552"/>
      </p:ext>
    </p:extLst>
  </p:cSld>
  <p:clrMapOvr>
    <a:masterClrMapping/>
  </p:clrMapOvr>
</p:sld>
</file>

<file path=ppt/theme/theme1.xml><?xml version="1.0" encoding="utf-8"?>
<a:theme xmlns:a="http://schemas.openxmlformats.org/drawingml/2006/main" name="Office Theme">
  <a:themeElements>
    <a:clrScheme name="SIMPL">
      <a:dk1>
        <a:srgbClr val="000000"/>
      </a:dk1>
      <a:lt1>
        <a:srgbClr val="FFFFFF"/>
      </a:lt1>
      <a:dk2>
        <a:srgbClr val="44546A"/>
      </a:dk2>
      <a:lt2>
        <a:srgbClr val="E7E6E6"/>
      </a:lt2>
      <a:accent1>
        <a:srgbClr val="0B1055"/>
      </a:accent1>
      <a:accent2>
        <a:srgbClr val="18616C"/>
      </a:accent2>
      <a:accent3>
        <a:srgbClr val="F79E8B"/>
      </a:accent3>
      <a:accent4>
        <a:srgbClr val="BACCDB"/>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875</TotalTime>
  <Words>1470</Words>
  <Application>Microsoft Macintosh PowerPoint</Application>
  <PresentationFormat>Widescreen</PresentationFormat>
  <Paragraphs>306</Paragraphs>
  <Slides>40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40</vt:i4>
      </vt:variant>
    </vt:vector>
  </HeadingPairs>
  <TitlesOfParts>
    <vt:vector size="50" baseType="lpstr">
      <vt:lpstr>Arial</vt:lpstr>
      <vt:lpstr>Calibri</vt:lpstr>
      <vt:lpstr>Nunito Sans</vt:lpstr>
      <vt:lpstr>Nunito Sans SemiBold</vt:lpstr>
      <vt:lpstr>Poppins</vt:lpstr>
      <vt:lpstr>Poppins Medium</vt:lpstr>
      <vt:lpstr>Poppins SemiBold</vt:lpstr>
      <vt:lpstr>Source Sans Pro</vt:lpstr>
      <vt:lpstr>Source Sans Pro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mustofa amar zakaria</dc:creator>
  <cp:lastModifiedBy>mustofa amar zakaria</cp:lastModifiedBy>
  <cp:revision>411</cp:revision>
  <dcterms:created xsi:type="dcterms:W3CDTF">2021-01-14T08:18:08Z</dcterms:created>
  <dcterms:modified xsi:type="dcterms:W3CDTF">2021-07-09T01:28:37Z</dcterms:modified>
</cp:coreProperties>
</file>