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8" r:id="rId3"/>
    <p:sldId id="259" r:id="rId4"/>
    <p:sldId id="260" r:id="rId5"/>
  </p:sldIdLst>
  <p:sldSz cx="46816963" cy="26335038"/>
  <p:notesSz cx="6858000" cy="9144000"/>
  <p:defaultTextStyle>
    <a:defPPr>
      <a:defRPr lang="en-US"/>
    </a:defPPr>
    <a:lvl1pPr marL="0" algn="l" defTabSz="3511296" rtl="0" eaLnBrk="1" latinLnBrk="0" hangingPunct="1">
      <a:defRPr sz="6912" kern="1200">
        <a:solidFill>
          <a:schemeClr val="tx1"/>
        </a:solidFill>
        <a:latin typeface="+mn-lt"/>
        <a:ea typeface="+mn-ea"/>
        <a:cs typeface="+mn-cs"/>
      </a:defRPr>
    </a:lvl1pPr>
    <a:lvl2pPr marL="1755648" algn="l" defTabSz="3511296" rtl="0" eaLnBrk="1" latinLnBrk="0" hangingPunct="1">
      <a:defRPr sz="6912" kern="1200">
        <a:solidFill>
          <a:schemeClr val="tx1"/>
        </a:solidFill>
        <a:latin typeface="+mn-lt"/>
        <a:ea typeface="+mn-ea"/>
        <a:cs typeface="+mn-cs"/>
      </a:defRPr>
    </a:lvl2pPr>
    <a:lvl3pPr marL="3511296" algn="l" defTabSz="3511296" rtl="0" eaLnBrk="1" latinLnBrk="0" hangingPunct="1">
      <a:defRPr sz="6912" kern="1200">
        <a:solidFill>
          <a:schemeClr val="tx1"/>
        </a:solidFill>
        <a:latin typeface="+mn-lt"/>
        <a:ea typeface="+mn-ea"/>
        <a:cs typeface="+mn-cs"/>
      </a:defRPr>
    </a:lvl3pPr>
    <a:lvl4pPr marL="5266944" algn="l" defTabSz="3511296" rtl="0" eaLnBrk="1" latinLnBrk="0" hangingPunct="1">
      <a:defRPr sz="6912" kern="1200">
        <a:solidFill>
          <a:schemeClr val="tx1"/>
        </a:solidFill>
        <a:latin typeface="+mn-lt"/>
        <a:ea typeface="+mn-ea"/>
        <a:cs typeface="+mn-cs"/>
      </a:defRPr>
    </a:lvl4pPr>
    <a:lvl5pPr marL="7022592" algn="l" defTabSz="3511296" rtl="0" eaLnBrk="1" latinLnBrk="0" hangingPunct="1">
      <a:defRPr sz="6912" kern="1200">
        <a:solidFill>
          <a:schemeClr val="tx1"/>
        </a:solidFill>
        <a:latin typeface="+mn-lt"/>
        <a:ea typeface="+mn-ea"/>
        <a:cs typeface="+mn-cs"/>
      </a:defRPr>
    </a:lvl5pPr>
    <a:lvl6pPr marL="8778240" algn="l" defTabSz="3511296" rtl="0" eaLnBrk="1" latinLnBrk="0" hangingPunct="1">
      <a:defRPr sz="6912" kern="1200">
        <a:solidFill>
          <a:schemeClr val="tx1"/>
        </a:solidFill>
        <a:latin typeface="+mn-lt"/>
        <a:ea typeface="+mn-ea"/>
        <a:cs typeface="+mn-cs"/>
      </a:defRPr>
    </a:lvl6pPr>
    <a:lvl7pPr marL="10533888" algn="l" defTabSz="3511296" rtl="0" eaLnBrk="1" latinLnBrk="0" hangingPunct="1">
      <a:defRPr sz="6912" kern="1200">
        <a:solidFill>
          <a:schemeClr val="tx1"/>
        </a:solidFill>
        <a:latin typeface="+mn-lt"/>
        <a:ea typeface="+mn-ea"/>
        <a:cs typeface="+mn-cs"/>
      </a:defRPr>
    </a:lvl7pPr>
    <a:lvl8pPr marL="12289536" algn="l" defTabSz="3511296" rtl="0" eaLnBrk="1" latinLnBrk="0" hangingPunct="1">
      <a:defRPr sz="6912" kern="1200">
        <a:solidFill>
          <a:schemeClr val="tx1"/>
        </a:solidFill>
        <a:latin typeface="+mn-lt"/>
        <a:ea typeface="+mn-ea"/>
        <a:cs typeface="+mn-cs"/>
      </a:defRPr>
    </a:lvl8pPr>
    <a:lvl9pPr marL="14045184" algn="l" defTabSz="3511296" rtl="0" eaLnBrk="1" latinLnBrk="0" hangingPunct="1">
      <a:defRPr sz="691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1B1F"/>
    <a:srgbClr val="05B0EE"/>
    <a:srgbClr val="B3D236"/>
    <a:srgbClr val="7A8D3B"/>
    <a:srgbClr val="3E55B1"/>
    <a:srgbClr val="7E923B"/>
    <a:srgbClr val="3978C9"/>
    <a:srgbClr val="09AFED"/>
    <a:srgbClr val="A6C239"/>
    <a:srgbClr val="17A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21" autoAdjust="0"/>
    <p:restoredTop sz="94660"/>
  </p:normalViewPr>
  <p:slideViewPr>
    <p:cSldViewPr snapToGrid="0">
      <p:cViewPr>
        <p:scale>
          <a:sx n="21" d="100"/>
          <a:sy n="21" d="100"/>
        </p:scale>
        <p:origin x="1880" y="8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DB3846-BCFA-4800-BA06-61723393EE83}" type="datetimeFigureOut">
              <a:rPr lang="en-US" smtClean="0"/>
              <a:t>9/20/16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2D548-2418-41E4-B1C8-959181E69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69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2D548-2418-41E4-B1C8-959181E6946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718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569393" y="25094708"/>
            <a:ext cx="11880416" cy="538609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© Vizualus.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01996-2D0B-4E1B-998A-4107E0F8D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521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56"/>
          <p:cNvSpPr/>
          <p:nvPr userDrawn="1"/>
        </p:nvSpPr>
        <p:spPr>
          <a:xfrm flipV="1">
            <a:off x="2920588" y="25057946"/>
            <a:ext cx="1" cy="612141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miter/>
          </a:ln>
        </p:spPr>
        <p:txBody>
          <a:bodyPr lIns="0" tIns="0" rIns="0" bIns="0"/>
          <a:lstStyle/>
          <a:p>
            <a:pPr lvl="0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 b="0" i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18666" y="1402099"/>
            <a:ext cx="40379631" cy="5090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18666" y="7010484"/>
            <a:ext cx="40379631" cy="16709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90389" y="25094709"/>
            <a:ext cx="955215" cy="538609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lvl1pPr algn="r">
              <a:defRPr lang="en-US" sz="3500" b="0" i="0" smtClean="0">
                <a:solidFill>
                  <a:schemeClr val="bg1">
                    <a:lumMod val="65000"/>
                  </a:schemeClr>
                </a:solidFill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fld id="{B5C01996-2D0B-4E1B-998A-4107E0F8DE9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0833" y="25094709"/>
            <a:ext cx="11880416" cy="538609"/>
          </a:xfrm>
          <a:prstGeom prst="rect">
            <a:avLst/>
          </a:prstGeom>
        </p:spPr>
        <p:txBody>
          <a:bodyPr/>
          <a:lstStyle>
            <a:lvl1pPr marL="0" algn="l" defTabSz="3511296" rtl="0" eaLnBrk="1" latinLnBrk="0" hangingPunct="1">
              <a:defRPr lang="en-US" sz="3500" b="0" i="0" kern="1200" smtClean="0">
                <a:solidFill>
                  <a:schemeClr val="bg1">
                    <a:lumMod val="65000"/>
                  </a:schemeClr>
                </a:solidFill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r>
              <a:rPr lang="en-US" smtClean="0"/>
              <a:t>© Vizualus.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214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hf hdr="0" dt="0"/>
  <p:txStyles>
    <p:titleStyle>
      <a:lvl1pPr algn="l" defTabSz="3511296" rtl="0" eaLnBrk="1" latinLnBrk="0" hangingPunct="1">
        <a:lnSpc>
          <a:spcPct val="90000"/>
        </a:lnSpc>
        <a:spcBef>
          <a:spcPct val="0"/>
        </a:spcBef>
        <a:buNone/>
        <a:defRPr sz="16896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877824" indent="-877824" algn="l" defTabSz="3511296" rtl="0" eaLnBrk="1" latinLnBrk="0" hangingPunct="1">
        <a:lnSpc>
          <a:spcPct val="90000"/>
        </a:lnSpc>
        <a:spcBef>
          <a:spcPts val="3840"/>
        </a:spcBef>
        <a:buFont typeface="Arial" panose="020B0604020202020204" pitchFamily="34" charset="0"/>
        <a:buChar char="•"/>
        <a:defRPr sz="10752" kern="1200">
          <a:solidFill>
            <a:schemeClr val="bg1"/>
          </a:solidFill>
          <a:latin typeface="+mn-lt"/>
          <a:ea typeface="+mn-ea"/>
          <a:cs typeface="+mn-cs"/>
        </a:defRPr>
      </a:lvl1pPr>
      <a:lvl2pPr marL="2633472" indent="-877824" algn="l" defTabSz="3511296" rtl="0" eaLnBrk="1" latinLnBrk="0" hangingPunct="1">
        <a:lnSpc>
          <a:spcPct val="90000"/>
        </a:lnSpc>
        <a:spcBef>
          <a:spcPts val="1920"/>
        </a:spcBef>
        <a:buFont typeface="Arial" panose="020B0604020202020204" pitchFamily="34" charset="0"/>
        <a:buChar char="•"/>
        <a:defRPr sz="9216" kern="1200">
          <a:solidFill>
            <a:schemeClr val="bg1"/>
          </a:solidFill>
          <a:latin typeface="+mn-lt"/>
          <a:ea typeface="+mn-ea"/>
          <a:cs typeface="+mn-cs"/>
        </a:defRPr>
      </a:lvl2pPr>
      <a:lvl3pPr marL="4389120" indent="-877824" algn="l" defTabSz="3511296" rtl="0" eaLnBrk="1" latinLnBrk="0" hangingPunct="1">
        <a:lnSpc>
          <a:spcPct val="90000"/>
        </a:lnSpc>
        <a:spcBef>
          <a:spcPts val="1920"/>
        </a:spcBef>
        <a:buFont typeface="Arial" panose="020B0604020202020204" pitchFamily="34" charset="0"/>
        <a:buChar char="•"/>
        <a:defRPr sz="7680" kern="1200">
          <a:solidFill>
            <a:schemeClr val="bg1"/>
          </a:solidFill>
          <a:latin typeface="+mn-lt"/>
          <a:ea typeface="+mn-ea"/>
          <a:cs typeface="+mn-cs"/>
        </a:defRPr>
      </a:lvl3pPr>
      <a:lvl4pPr marL="6144768" indent="-877824" algn="l" defTabSz="3511296" rtl="0" eaLnBrk="1" latinLnBrk="0" hangingPunct="1">
        <a:lnSpc>
          <a:spcPct val="90000"/>
        </a:lnSpc>
        <a:spcBef>
          <a:spcPts val="1920"/>
        </a:spcBef>
        <a:buFont typeface="Arial" panose="020B0604020202020204" pitchFamily="34" charset="0"/>
        <a:buChar char="•"/>
        <a:defRPr sz="6912" kern="1200">
          <a:solidFill>
            <a:schemeClr val="bg1"/>
          </a:solidFill>
          <a:latin typeface="+mn-lt"/>
          <a:ea typeface="+mn-ea"/>
          <a:cs typeface="+mn-cs"/>
        </a:defRPr>
      </a:lvl4pPr>
      <a:lvl5pPr marL="7900416" indent="-877824" algn="l" defTabSz="3511296" rtl="0" eaLnBrk="1" latinLnBrk="0" hangingPunct="1">
        <a:lnSpc>
          <a:spcPct val="90000"/>
        </a:lnSpc>
        <a:spcBef>
          <a:spcPts val="1920"/>
        </a:spcBef>
        <a:buFont typeface="Arial" panose="020B0604020202020204" pitchFamily="34" charset="0"/>
        <a:buChar char="•"/>
        <a:defRPr sz="6912" kern="1200">
          <a:solidFill>
            <a:schemeClr val="bg1"/>
          </a:solidFill>
          <a:latin typeface="+mn-lt"/>
          <a:ea typeface="+mn-ea"/>
          <a:cs typeface="+mn-cs"/>
        </a:defRPr>
      </a:lvl5pPr>
      <a:lvl6pPr marL="9656064" indent="-877824" algn="l" defTabSz="3511296" rtl="0" eaLnBrk="1" latinLnBrk="0" hangingPunct="1">
        <a:lnSpc>
          <a:spcPct val="90000"/>
        </a:lnSpc>
        <a:spcBef>
          <a:spcPts val="1920"/>
        </a:spcBef>
        <a:buFont typeface="Arial" panose="020B0604020202020204" pitchFamily="34" charset="0"/>
        <a:buChar char="•"/>
        <a:defRPr sz="6912" kern="1200">
          <a:solidFill>
            <a:schemeClr val="tx1"/>
          </a:solidFill>
          <a:latin typeface="+mn-lt"/>
          <a:ea typeface="+mn-ea"/>
          <a:cs typeface="+mn-cs"/>
        </a:defRPr>
      </a:lvl6pPr>
      <a:lvl7pPr marL="11411712" indent="-877824" algn="l" defTabSz="3511296" rtl="0" eaLnBrk="1" latinLnBrk="0" hangingPunct="1">
        <a:lnSpc>
          <a:spcPct val="90000"/>
        </a:lnSpc>
        <a:spcBef>
          <a:spcPts val="1920"/>
        </a:spcBef>
        <a:buFont typeface="Arial" panose="020B0604020202020204" pitchFamily="34" charset="0"/>
        <a:buChar char="•"/>
        <a:defRPr sz="6912" kern="1200">
          <a:solidFill>
            <a:schemeClr val="tx1"/>
          </a:solidFill>
          <a:latin typeface="+mn-lt"/>
          <a:ea typeface="+mn-ea"/>
          <a:cs typeface="+mn-cs"/>
        </a:defRPr>
      </a:lvl7pPr>
      <a:lvl8pPr marL="13167360" indent="-877824" algn="l" defTabSz="3511296" rtl="0" eaLnBrk="1" latinLnBrk="0" hangingPunct="1">
        <a:lnSpc>
          <a:spcPct val="90000"/>
        </a:lnSpc>
        <a:spcBef>
          <a:spcPts val="1920"/>
        </a:spcBef>
        <a:buFont typeface="Arial" panose="020B0604020202020204" pitchFamily="34" charset="0"/>
        <a:buChar char="•"/>
        <a:defRPr sz="6912" kern="1200">
          <a:solidFill>
            <a:schemeClr val="tx1"/>
          </a:solidFill>
          <a:latin typeface="+mn-lt"/>
          <a:ea typeface="+mn-ea"/>
          <a:cs typeface="+mn-cs"/>
        </a:defRPr>
      </a:lvl8pPr>
      <a:lvl9pPr marL="14923008" indent="-877824" algn="l" defTabSz="3511296" rtl="0" eaLnBrk="1" latinLnBrk="0" hangingPunct="1">
        <a:lnSpc>
          <a:spcPct val="90000"/>
        </a:lnSpc>
        <a:spcBef>
          <a:spcPts val="1920"/>
        </a:spcBef>
        <a:buFont typeface="Arial" panose="020B0604020202020204" pitchFamily="34" charset="0"/>
        <a:buChar char="•"/>
        <a:defRPr sz="69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511296" rtl="0" eaLnBrk="1" latinLnBrk="0" hangingPunct="1">
        <a:defRPr sz="6912" kern="1200">
          <a:solidFill>
            <a:schemeClr val="tx1"/>
          </a:solidFill>
          <a:latin typeface="+mn-lt"/>
          <a:ea typeface="+mn-ea"/>
          <a:cs typeface="+mn-cs"/>
        </a:defRPr>
      </a:lvl1pPr>
      <a:lvl2pPr marL="1755648" algn="l" defTabSz="3511296" rtl="0" eaLnBrk="1" latinLnBrk="0" hangingPunct="1">
        <a:defRPr sz="6912" kern="1200">
          <a:solidFill>
            <a:schemeClr val="tx1"/>
          </a:solidFill>
          <a:latin typeface="+mn-lt"/>
          <a:ea typeface="+mn-ea"/>
          <a:cs typeface="+mn-cs"/>
        </a:defRPr>
      </a:lvl2pPr>
      <a:lvl3pPr marL="3511296" algn="l" defTabSz="3511296" rtl="0" eaLnBrk="1" latinLnBrk="0" hangingPunct="1">
        <a:defRPr sz="6912" kern="1200">
          <a:solidFill>
            <a:schemeClr val="tx1"/>
          </a:solidFill>
          <a:latin typeface="+mn-lt"/>
          <a:ea typeface="+mn-ea"/>
          <a:cs typeface="+mn-cs"/>
        </a:defRPr>
      </a:lvl3pPr>
      <a:lvl4pPr marL="5266944" algn="l" defTabSz="3511296" rtl="0" eaLnBrk="1" latinLnBrk="0" hangingPunct="1">
        <a:defRPr sz="6912" kern="1200">
          <a:solidFill>
            <a:schemeClr val="tx1"/>
          </a:solidFill>
          <a:latin typeface="+mn-lt"/>
          <a:ea typeface="+mn-ea"/>
          <a:cs typeface="+mn-cs"/>
        </a:defRPr>
      </a:lvl4pPr>
      <a:lvl5pPr marL="7022592" algn="l" defTabSz="3511296" rtl="0" eaLnBrk="1" latinLnBrk="0" hangingPunct="1">
        <a:defRPr sz="6912" kern="1200">
          <a:solidFill>
            <a:schemeClr val="tx1"/>
          </a:solidFill>
          <a:latin typeface="+mn-lt"/>
          <a:ea typeface="+mn-ea"/>
          <a:cs typeface="+mn-cs"/>
        </a:defRPr>
      </a:lvl5pPr>
      <a:lvl6pPr marL="8778240" algn="l" defTabSz="3511296" rtl="0" eaLnBrk="1" latinLnBrk="0" hangingPunct="1">
        <a:defRPr sz="6912" kern="1200">
          <a:solidFill>
            <a:schemeClr val="tx1"/>
          </a:solidFill>
          <a:latin typeface="+mn-lt"/>
          <a:ea typeface="+mn-ea"/>
          <a:cs typeface="+mn-cs"/>
        </a:defRPr>
      </a:lvl6pPr>
      <a:lvl7pPr marL="10533888" algn="l" defTabSz="3511296" rtl="0" eaLnBrk="1" latinLnBrk="0" hangingPunct="1">
        <a:defRPr sz="6912" kern="1200">
          <a:solidFill>
            <a:schemeClr val="tx1"/>
          </a:solidFill>
          <a:latin typeface="+mn-lt"/>
          <a:ea typeface="+mn-ea"/>
          <a:cs typeface="+mn-cs"/>
        </a:defRPr>
      </a:lvl7pPr>
      <a:lvl8pPr marL="12289536" algn="l" defTabSz="3511296" rtl="0" eaLnBrk="1" latinLnBrk="0" hangingPunct="1">
        <a:defRPr sz="6912" kern="1200">
          <a:solidFill>
            <a:schemeClr val="tx1"/>
          </a:solidFill>
          <a:latin typeface="+mn-lt"/>
          <a:ea typeface="+mn-ea"/>
          <a:cs typeface="+mn-cs"/>
        </a:defRPr>
      </a:lvl8pPr>
      <a:lvl9pPr marL="14045184" algn="l" defTabSz="3511296" rtl="0" eaLnBrk="1" latinLnBrk="0" hangingPunct="1">
        <a:defRPr sz="69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665" t="1" r="6122" b="25457"/>
          <a:stretch/>
        </p:blipFill>
        <p:spPr>
          <a:xfrm>
            <a:off x="0" y="497"/>
            <a:ext cx="46816963" cy="2633478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1" y="745"/>
            <a:ext cx="46816963" cy="26334541"/>
          </a:xfrm>
          <a:prstGeom prst="rect">
            <a:avLst/>
          </a:prstGeom>
          <a:gradFill>
            <a:gsLst>
              <a:gs pos="29000">
                <a:schemeClr val="accent6">
                  <a:alpha val="43000"/>
                </a:schemeClr>
              </a:gs>
              <a:gs pos="99000">
                <a:schemeClr val="accent6">
                  <a:alpha val="81000"/>
                </a:schemeClr>
              </a:gs>
            </a:gsLst>
            <a:lin ang="5400000" scaled="1"/>
          </a:gra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7535" tIns="97535" rIns="97535" bIns="97535" numCol="1" spcCol="38100" rtlCol="0" anchor="ctr">
            <a:noAutofit/>
          </a:bodyPr>
          <a:lstStyle/>
          <a:p>
            <a:pPr algn="ctr" defTabSz="1584960" hangingPunct="0"/>
            <a:endParaRPr lang="en-US" sz="6144" kern="0">
              <a:solidFill>
                <a:srgbClr val="FFFFFF"/>
              </a:solidFill>
              <a:sym typeface="Helvetica Light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9218" y="16900449"/>
            <a:ext cx="6321300" cy="5680224"/>
          </a:xfrm>
          <a:prstGeom prst="rect">
            <a:avLst/>
          </a:prstGeom>
        </p:spPr>
      </p:pic>
      <p:sp>
        <p:nvSpPr>
          <p:cNvPr id="17" name="Title 1"/>
          <p:cNvSpPr txBox="1">
            <a:spLocks/>
          </p:cNvSpPr>
          <p:nvPr/>
        </p:nvSpPr>
        <p:spPr>
          <a:xfrm>
            <a:off x="13155604" y="16900447"/>
            <a:ext cx="9418646" cy="383459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27648" b="1" dirty="0">
                <a:solidFill>
                  <a:schemeClr val="bg1">
                    <a:alpha val="87000"/>
                  </a:schemeClr>
                </a:solidFill>
                <a:latin typeface="Gotham Black" charset="0"/>
                <a:ea typeface="Gotham Black" charset="0"/>
                <a:cs typeface="Gotham Black" charset="0"/>
              </a:rPr>
              <a:t>Sella</a:t>
            </a:r>
            <a:r>
              <a:rPr lang="en-US" sz="15360" b="1" dirty="0">
                <a:solidFill>
                  <a:schemeClr val="bg1">
                    <a:alpha val="87000"/>
                  </a:schemeClr>
                </a:solidFill>
                <a:latin typeface="Gotham Black" charset="0"/>
                <a:ea typeface="Gotham Black" charset="0"/>
                <a:cs typeface="Gotham Black" charset="0"/>
              </a:rPr>
              <a:t> </a:t>
            </a:r>
          </a:p>
          <a:p>
            <a:pPr algn="ctr">
              <a:lnSpc>
                <a:spcPct val="100000"/>
              </a:lnSpc>
            </a:pPr>
            <a:r>
              <a:rPr lang="en-US" sz="4608" spc="1152" dirty="0">
                <a:solidFill>
                  <a:schemeClr val="bg2"/>
                </a:solidFill>
                <a:latin typeface="Gotham Light" charset="0"/>
                <a:ea typeface="Gotham Light" charset="0"/>
                <a:cs typeface="Gotham Light" charset="0"/>
              </a:rPr>
              <a:t>Powerpoint Template</a:t>
            </a:r>
            <a:endParaRPr lang="en-US" sz="6912" spc="1152" dirty="0">
              <a:solidFill>
                <a:schemeClr val="bg2"/>
              </a:solidFill>
              <a:latin typeface="Gotham Light" charset="0"/>
              <a:ea typeface="Gotham Light" charset="0"/>
              <a:cs typeface="Gotham Light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24818905" y="16184298"/>
            <a:ext cx="0" cy="7361725"/>
          </a:xfrm>
          <a:prstGeom prst="line">
            <a:avLst/>
          </a:prstGeom>
          <a:ln>
            <a:solidFill>
              <a:schemeClr val="bg1">
                <a:alpha val="5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Vizualus. All Rights Reserved.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01996-2D0B-4E1B-998A-4107E0F8DE9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7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94" name="Group 4894"/>
          <p:cNvGrpSpPr/>
          <p:nvPr/>
        </p:nvGrpSpPr>
        <p:grpSpPr>
          <a:xfrm>
            <a:off x="5193775" y="4328393"/>
            <a:ext cx="1950712" cy="1487422"/>
            <a:chOff x="0" y="0"/>
            <a:chExt cx="381000" cy="290513"/>
          </a:xfrm>
          <a:solidFill>
            <a:schemeClr val="accent6"/>
          </a:solidFill>
        </p:grpSpPr>
        <p:sp>
          <p:nvSpPr>
            <p:cNvPr id="4891" name="Shape 4891"/>
            <p:cNvSpPr/>
            <p:nvPr/>
          </p:nvSpPr>
          <p:spPr>
            <a:xfrm>
              <a:off x="28574" y="-1"/>
              <a:ext cx="325439" cy="236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00" y="21600"/>
                  </a:moveTo>
                  <a:cubicBezTo>
                    <a:pt x="450" y="21600"/>
                    <a:pt x="600" y="21392"/>
                    <a:pt x="600" y="21185"/>
                  </a:cubicBezTo>
                  <a:cubicBezTo>
                    <a:pt x="600" y="1662"/>
                    <a:pt x="600" y="1662"/>
                    <a:pt x="600" y="1662"/>
                  </a:cubicBezTo>
                  <a:cubicBezTo>
                    <a:pt x="600" y="1246"/>
                    <a:pt x="900" y="831"/>
                    <a:pt x="1200" y="831"/>
                  </a:cubicBezTo>
                  <a:cubicBezTo>
                    <a:pt x="20400" y="831"/>
                    <a:pt x="20400" y="831"/>
                    <a:pt x="20400" y="831"/>
                  </a:cubicBezTo>
                  <a:cubicBezTo>
                    <a:pt x="20700" y="831"/>
                    <a:pt x="21000" y="1246"/>
                    <a:pt x="21000" y="1662"/>
                  </a:cubicBezTo>
                  <a:cubicBezTo>
                    <a:pt x="21000" y="21185"/>
                    <a:pt x="21000" y="21185"/>
                    <a:pt x="21000" y="21185"/>
                  </a:cubicBezTo>
                  <a:cubicBezTo>
                    <a:pt x="21000" y="21392"/>
                    <a:pt x="21150" y="21600"/>
                    <a:pt x="21300" y="21600"/>
                  </a:cubicBezTo>
                  <a:cubicBezTo>
                    <a:pt x="21450" y="21600"/>
                    <a:pt x="21600" y="21392"/>
                    <a:pt x="21600" y="21185"/>
                  </a:cubicBezTo>
                  <a:cubicBezTo>
                    <a:pt x="21600" y="1662"/>
                    <a:pt x="21600" y="1662"/>
                    <a:pt x="21600" y="1662"/>
                  </a:cubicBezTo>
                  <a:cubicBezTo>
                    <a:pt x="21600" y="831"/>
                    <a:pt x="21000" y="0"/>
                    <a:pt x="20400" y="0"/>
                  </a:cubicBezTo>
                  <a:cubicBezTo>
                    <a:pt x="1200" y="0"/>
                    <a:pt x="1200" y="0"/>
                    <a:pt x="1200" y="0"/>
                  </a:cubicBezTo>
                  <a:cubicBezTo>
                    <a:pt x="450" y="0"/>
                    <a:pt x="0" y="623"/>
                    <a:pt x="0" y="1662"/>
                  </a:cubicBezTo>
                  <a:cubicBezTo>
                    <a:pt x="0" y="21185"/>
                    <a:pt x="0" y="21185"/>
                    <a:pt x="0" y="21185"/>
                  </a:cubicBezTo>
                  <a:cubicBezTo>
                    <a:pt x="0" y="21392"/>
                    <a:pt x="150" y="21600"/>
                    <a:pt x="3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892" name="Shape 4892"/>
            <p:cNvSpPr/>
            <p:nvPr/>
          </p:nvSpPr>
          <p:spPr>
            <a:xfrm>
              <a:off x="55561" y="26988"/>
              <a:ext cx="271464" cy="209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0" y="0"/>
                  </a:moveTo>
                  <a:cubicBezTo>
                    <a:pt x="180" y="0"/>
                    <a:pt x="0" y="235"/>
                    <a:pt x="0" y="470"/>
                  </a:cubicBezTo>
                  <a:cubicBezTo>
                    <a:pt x="0" y="21130"/>
                    <a:pt x="0" y="21130"/>
                    <a:pt x="0" y="21130"/>
                  </a:cubicBezTo>
                  <a:cubicBezTo>
                    <a:pt x="0" y="21365"/>
                    <a:pt x="180" y="21600"/>
                    <a:pt x="360" y="21600"/>
                  </a:cubicBezTo>
                  <a:cubicBezTo>
                    <a:pt x="21240" y="21600"/>
                    <a:pt x="21240" y="21600"/>
                    <a:pt x="21240" y="21600"/>
                  </a:cubicBezTo>
                  <a:cubicBezTo>
                    <a:pt x="21420" y="21600"/>
                    <a:pt x="21600" y="21365"/>
                    <a:pt x="21600" y="21130"/>
                  </a:cubicBezTo>
                  <a:cubicBezTo>
                    <a:pt x="21600" y="470"/>
                    <a:pt x="21600" y="470"/>
                    <a:pt x="21600" y="470"/>
                  </a:cubicBezTo>
                  <a:cubicBezTo>
                    <a:pt x="21600" y="235"/>
                    <a:pt x="21420" y="0"/>
                    <a:pt x="21240" y="0"/>
                  </a:cubicBezTo>
                  <a:lnTo>
                    <a:pt x="360" y="0"/>
                  </a:lnTo>
                  <a:close/>
                  <a:moveTo>
                    <a:pt x="20880" y="20661"/>
                  </a:moveTo>
                  <a:cubicBezTo>
                    <a:pt x="720" y="20661"/>
                    <a:pt x="720" y="20661"/>
                    <a:pt x="720" y="20661"/>
                  </a:cubicBezTo>
                  <a:cubicBezTo>
                    <a:pt x="720" y="939"/>
                    <a:pt x="720" y="939"/>
                    <a:pt x="720" y="939"/>
                  </a:cubicBezTo>
                  <a:cubicBezTo>
                    <a:pt x="20880" y="939"/>
                    <a:pt x="20880" y="939"/>
                    <a:pt x="20880" y="939"/>
                  </a:cubicBezTo>
                  <a:lnTo>
                    <a:pt x="20880" y="20661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893" name="Shape 4893"/>
            <p:cNvSpPr/>
            <p:nvPr/>
          </p:nvSpPr>
          <p:spPr>
            <a:xfrm>
              <a:off x="0" y="254000"/>
              <a:ext cx="381001" cy="365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43" y="0"/>
                  </a:moveTo>
                  <a:cubicBezTo>
                    <a:pt x="257" y="0"/>
                    <a:pt x="257" y="0"/>
                    <a:pt x="257" y="0"/>
                  </a:cubicBezTo>
                  <a:cubicBezTo>
                    <a:pt x="129" y="0"/>
                    <a:pt x="0" y="1350"/>
                    <a:pt x="0" y="2700"/>
                  </a:cubicBezTo>
                  <a:cubicBezTo>
                    <a:pt x="0" y="9450"/>
                    <a:pt x="0" y="9450"/>
                    <a:pt x="0" y="9450"/>
                  </a:cubicBezTo>
                  <a:cubicBezTo>
                    <a:pt x="0" y="14850"/>
                    <a:pt x="771" y="21600"/>
                    <a:pt x="1286" y="21600"/>
                  </a:cubicBezTo>
                  <a:cubicBezTo>
                    <a:pt x="20314" y="21600"/>
                    <a:pt x="20314" y="21600"/>
                    <a:pt x="20314" y="21600"/>
                  </a:cubicBezTo>
                  <a:cubicBezTo>
                    <a:pt x="20957" y="21600"/>
                    <a:pt x="21600" y="14850"/>
                    <a:pt x="21600" y="8100"/>
                  </a:cubicBezTo>
                  <a:cubicBezTo>
                    <a:pt x="21600" y="2700"/>
                    <a:pt x="21600" y="2700"/>
                    <a:pt x="21600" y="2700"/>
                  </a:cubicBezTo>
                  <a:cubicBezTo>
                    <a:pt x="21600" y="1350"/>
                    <a:pt x="21471" y="0"/>
                    <a:pt x="21343" y="0"/>
                  </a:cubicBezTo>
                  <a:close/>
                  <a:moveTo>
                    <a:pt x="21086" y="8100"/>
                  </a:moveTo>
                  <a:cubicBezTo>
                    <a:pt x="21086" y="10800"/>
                    <a:pt x="20571" y="16200"/>
                    <a:pt x="20314" y="16200"/>
                  </a:cubicBezTo>
                  <a:cubicBezTo>
                    <a:pt x="1286" y="16200"/>
                    <a:pt x="1286" y="16200"/>
                    <a:pt x="1286" y="16200"/>
                  </a:cubicBezTo>
                  <a:cubicBezTo>
                    <a:pt x="900" y="16200"/>
                    <a:pt x="514" y="12150"/>
                    <a:pt x="514" y="9450"/>
                  </a:cubicBezTo>
                  <a:cubicBezTo>
                    <a:pt x="514" y="5400"/>
                    <a:pt x="514" y="5400"/>
                    <a:pt x="514" y="5400"/>
                  </a:cubicBezTo>
                  <a:cubicBezTo>
                    <a:pt x="21086" y="5400"/>
                    <a:pt x="21086" y="5400"/>
                    <a:pt x="21086" y="5400"/>
                  </a:cubicBezTo>
                  <a:lnTo>
                    <a:pt x="21086" y="81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4895" name="Shape 4895"/>
          <p:cNvSpPr/>
          <p:nvPr/>
        </p:nvSpPr>
        <p:spPr>
          <a:xfrm>
            <a:off x="2316480" y="4328398"/>
            <a:ext cx="1113531" cy="1487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0" y="21600"/>
                </a:moveTo>
                <a:cubicBezTo>
                  <a:pt x="13950" y="21600"/>
                  <a:pt x="13950" y="21600"/>
                  <a:pt x="13950" y="21600"/>
                </a:cubicBezTo>
                <a:cubicBezTo>
                  <a:pt x="14175" y="21600"/>
                  <a:pt x="14400" y="21431"/>
                  <a:pt x="14400" y="21262"/>
                </a:cubicBezTo>
                <a:cubicBezTo>
                  <a:pt x="14400" y="21094"/>
                  <a:pt x="14175" y="20925"/>
                  <a:pt x="13950" y="20925"/>
                </a:cubicBezTo>
                <a:cubicBezTo>
                  <a:pt x="1350" y="20925"/>
                  <a:pt x="1350" y="20925"/>
                  <a:pt x="1350" y="20925"/>
                </a:cubicBezTo>
                <a:cubicBezTo>
                  <a:pt x="1125" y="20925"/>
                  <a:pt x="900" y="20756"/>
                  <a:pt x="900" y="20587"/>
                </a:cubicBezTo>
                <a:cubicBezTo>
                  <a:pt x="900" y="1013"/>
                  <a:pt x="900" y="1013"/>
                  <a:pt x="900" y="1013"/>
                </a:cubicBezTo>
                <a:cubicBezTo>
                  <a:pt x="900" y="844"/>
                  <a:pt x="1125" y="675"/>
                  <a:pt x="1350" y="675"/>
                </a:cubicBezTo>
                <a:cubicBezTo>
                  <a:pt x="20250" y="675"/>
                  <a:pt x="20250" y="675"/>
                  <a:pt x="20250" y="675"/>
                </a:cubicBezTo>
                <a:cubicBezTo>
                  <a:pt x="20475" y="675"/>
                  <a:pt x="20700" y="844"/>
                  <a:pt x="20700" y="1013"/>
                </a:cubicBezTo>
                <a:cubicBezTo>
                  <a:pt x="20700" y="4388"/>
                  <a:pt x="20700" y="4388"/>
                  <a:pt x="20700" y="4388"/>
                </a:cubicBezTo>
                <a:cubicBezTo>
                  <a:pt x="20700" y="4556"/>
                  <a:pt x="20925" y="4725"/>
                  <a:pt x="21150" y="4725"/>
                </a:cubicBezTo>
                <a:cubicBezTo>
                  <a:pt x="21375" y="4725"/>
                  <a:pt x="21600" y="4556"/>
                  <a:pt x="21600" y="4388"/>
                </a:cubicBezTo>
                <a:cubicBezTo>
                  <a:pt x="21600" y="1013"/>
                  <a:pt x="21600" y="1013"/>
                  <a:pt x="21600" y="1013"/>
                </a:cubicBezTo>
                <a:cubicBezTo>
                  <a:pt x="21600" y="506"/>
                  <a:pt x="20925" y="0"/>
                  <a:pt x="20250" y="0"/>
                </a:cubicBezTo>
                <a:cubicBezTo>
                  <a:pt x="1350" y="0"/>
                  <a:pt x="1350" y="0"/>
                  <a:pt x="1350" y="0"/>
                </a:cubicBezTo>
                <a:cubicBezTo>
                  <a:pt x="675" y="0"/>
                  <a:pt x="0" y="506"/>
                  <a:pt x="0" y="1013"/>
                </a:cubicBezTo>
                <a:cubicBezTo>
                  <a:pt x="0" y="20587"/>
                  <a:pt x="0" y="20587"/>
                  <a:pt x="0" y="20587"/>
                </a:cubicBezTo>
                <a:cubicBezTo>
                  <a:pt x="0" y="21094"/>
                  <a:pt x="675" y="21600"/>
                  <a:pt x="1350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896" name="Shape 4896"/>
          <p:cNvSpPr/>
          <p:nvPr/>
        </p:nvSpPr>
        <p:spPr>
          <a:xfrm>
            <a:off x="3153653" y="4751054"/>
            <a:ext cx="650241" cy="10647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409"/>
                </a:moveTo>
                <a:cubicBezTo>
                  <a:pt x="0" y="20191"/>
                  <a:pt x="0" y="20191"/>
                  <a:pt x="0" y="20191"/>
                </a:cubicBezTo>
                <a:cubicBezTo>
                  <a:pt x="0" y="20896"/>
                  <a:pt x="1157" y="21600"/>
                  <a:pt x="2314" y="21600"/>
                </a:cubicBezTo>
                <a:cubicBezTo>
                  <a:pt x="19286" y="21600"/>
                  <a:pt x="19286" y="21600"/>
                  <a:pt x="19286" y="21600"/>
                </a:cubicBezTo>
                <a:cubicBezTo>
                  <a:pt x="20443" y="21600"/>
                  <a:pt x="21600" y="20896"/>
                  <a:pt x="21600" y="20191"/>
                </a:cubicBezTo>
                <a:cubicBezTo>
                  <a:pt x="21600" y="1409"/>
                  <a:pt x="21600" y="1409"/>
                  <a:pt x="21600" y="1409"/>
                </a:cubicBezTo>
                <a:cubicBezTo>
                  <a:pt x="21600" y="704"/>
                  <a:pt x="20443" y="0"/>
                  <a:pt x="19286" y="0"/>
                </a:cubicBezTo>
                <a:cubicBezTo>
                  <a:pt x="2314" y="0"/>
                  <a:pt x="2314" y="0"/>
                  <a:pt x="2314" y="0"/>
                </a:cubicBezTo>
                <a:cubicBezTo>
                  <a:pt x="1157" y="0"/>
                  <a:pt x="0" y="704"/>
                  <a:pt x="0" y="1409"/>
                </a:cubicBezTo>
                <a:close/>
                <a:moveTo>
                  <a:pt x="20057" y="1409"/>
                </a:moveTo>
                <a:cubicBezTo>
                  <a:pt x="20057" y="20191"/>
                  <a:pt x="20057" y="20191"/>
                  <a:pt x="20057" y="20191"/>
                </a:cubicBezTo>
                <a:cubicBezTo>
                  <a:pt x="20057" y="20426"/>
                  <a:pt x="19671" y="20661"/>
                  <a:pt x="19286" y="20661"/>
                </a:cubicBezTo>
                <a:cubicBezTo>
                  <a:pt x="2314" y="20661"/>
                  <a:pt x="2314" y="20661"/>
                  <a:pt x="2314" y="20661"/>
                </a:cubicBezTo>
                <a:cubicBezTo>
                  <a:pt x="1929" y="20661"/>
                  <a:pt x="1543" y="20426"/>
                  <a:pt x="1543" y="20191"/>
                </a:cubicBezTo>
                <a:cubicBezTo>
                  <a:pt x="1543" y="1409"/>
                  <a:pt x="1543" y="1409"/>
                  <a:pt x="1543" y="1409"/>
                </a:cubicBezTo>
                <a:cubicBezTo>
                  <a:pt x="1543" y="1174"/>
                  <a:pt x="1929" y="939"/>
                  <a:pt x="2314" y="939"/>
                </a:cubicBezTo>
                <a:cubicBezTo>
                  <a:pt x="19286" y="939"/>
                  <a:pt x="19286" y="939"/>
                  <a:pt x="19286" y="939"/>
                </a:cubicBezTo>
                <a:cubicBezTo>
                  <a:pt x="19671" y="939"/>
                  <a:pt x="20057" y="1174"/>
                  <a:pt x="20057" y="1409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897" name="Shape 4897"/>
          <p:cNvSpPr/>
          <p:nvPr/>
        </p:nvSpPr>
        <p:spPr>
          <a:xfrm>
            <a:off x="14207656" y="11586656"/>
            <a:ext cx="1259839" cy="1487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3600" y="0"/>
                  <a:pt x="200" y="3375"/>
                  <a:pt x="0" y="3544"/>
                </a:cubicBezTo>
                <a:cubicBezTo>
                  <a:pt x="0" y="3544"/>
                  <a:pt x="0" y="3713"/>
                  <a:pt x="0" y="3713"/>
                </a:cubicBezTo>
                <a:cubicBezTo>
                  <a:pt x="0" y="10631"/>
                  <a:pt x="0" y="10631"/>
                  <a:pt x="0" y="10631"/>
                </a:cubicBezTo>
                <a:cubicBezTo>
                  <a:pt x="0" y="16369"/>
                  <a:pt x="6200" y="19744"/>
                  <a:pt x="9000" y="20925"/>
                </a:cubicBezTo>
                <a:cubicBezTo>
                  <a:pt x="9200" y="20925"/>
                  <a:pt x="9400" y="20925"/>
                  <a:pt x="9400" y="20756"/>
                </a:cubicBezTo>
                <a:cubicBezTo>
                  <a:pt x="9600" y="20587"/>
                  <a:pt x="9600" y="20419"/>
                  <a:pt x="9400" y="20250"/>
                </a:cubicBezTo>
                <a:cubicBezTo>
                  <a:pt x="6200" y="18900"/>
                  <a:pt x="800" y="15694"/>
                  <a:pt x="800" y="10631"/>
                </a:cubicBezTo>
                <a:cubicBezTo>
                  <a:pt x="800" y="3881"/>
                  <a:pt x="800" y="3881"/>
                  <a:pt x="800" y="3881"/>
                </a:cubicBezTo>
                <a:cubicBezTo>
                  <a:pt x="1400" y="3375"/>
                  <a:pt x="4600" y="844"/>
                  <a:pt x="10400" y="675"/>
                </a:cubicBezTo>
                <a:cubicBezTo>
                  <a:pt x="10400" y="21262"/>
                  <a:pt x="10400" y="21262"/>
                  <a:pt x="10400" y="21262"/>
                </a:cubicBezTo>
                <a:cubicBezTo>
                  <a:pt x="10400" y="21431"/>
                  <a:pt x="10600" y="21600"/>
                  <a:pt x="10800" y="21600"/>
                </a:cubicBezTo>
                <a:cubicBezTo>
                  <a:pt x="11000" y="21600"/>
                  <a:pt x="11000" y="21600"/>
                  <a:pt x="11200" y="21431"/>
                </a:cubicBezTo>
                <a:cubicBezTo>
                  <a:pt x="12400" y="21094"/>
                  <a:pt x="21600" y="17381"/>
                  <a:pt x="21600" y="10462"/>
                </a:cubicBezTo>
                <a:cubicBezTo>
                  <a:pt x="21600" y="3713"/>
                  <a:pt x="21600" y="3713"/>
                  <a:pt x="21600" y="3713"/>
                </a:cubicBezTo>
                <a:cubicBezTo>
                  <a:pt x="21600" y="3713"/>
                  <a:pt x="21600" y="3544"/>
                  <a:pt x="21600" y="3544"/>
                </a:cubicBezTo>
                <a:cubicBezTo>
                  <a:pt x="21400" y="3375"/>
                  <a:pt x="18600" y="506"/>
                  <a:pt x="12600" y="0"/>
                </a:cubicBezTo>
                <a:cubicBezTo>
                  <a:pt x="12400" y="0"/>
                  <a:pt x="12200" y="169"/>
                  <a:pt x="12200" y="338"/>
                </a:cubicBezTo>
                <a:cubicBezTo>
                  <a:pt x="12200" y="506"/>
                  <a:pt x="12200" y="675"/>
                  <a:pt x="12600" y="675"/>
                </a:cubicBezTo>
                <a:cubicBezTo>
                  <a:pt x="17600" y="1181"/>
                  <a:pt x="20200" y="3375"/>
                  <a:pt x="20800" y="3881"/>
                </a:cubicBezTo>
                <a:cubicBezTo>
                  <a:pt x="20800" y="10462"/>
                  <a:pt x="20800" y="10462"/>
                  <a:pt x="20800" y="10462"/>
                </a:cubicBezTo>
                <a:cubicBezTo>
                  <a:pt x="20800" y="16537"/>
                  <a:pt x="13400" y="19912"/>
                  <a:pt x="11200" y="20756"/>
                </a:cubicBezTo>
                <a:cubicBezTo>
                  <a:pt x="11200" y="338"/>
                  <a:pt x="11200" y="338"/>
                  <a:pt x="11200" y="338"/>
                </a:cubicBezTo>
                <a:cubicBezTo>
                  <a:pt x="11200" y="169"/>
                  <a:pt x="11000" y="0"/>
                  <a:pt x="10800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898" name="Shape 4898"/>
          <p:cNvSpPr/>
          <p:nvPr/>
        </p:nvSpPr>
        <p:spPr>
          <a:xfrm>
            <a:off x="2828535" y="5588230"/>
            <a:ext cx="89420" cy="89420"/>
          </a:xfrm>
          <a:prstGeom prst="ellipse">
            <a:avLst/>
          </a:pr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899" name="Shape 4899"/>
          <p:cNvSpPr/>
          <p:nvPr/>
        </p:nvSpPr>
        <p:spPr>
          <a:xfrm>
            <a:off x="3430009" y="5588230"/>
            <a:ext cx="97540" cy="89420"/>
          </a:xfrm>
          <a:prstGeom prst="ellipse">
            <a:avLst/>
          </a:pr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4902" name="Group 4902"/>
          <p:cNvGrpSpPr/>
          <p:nvPr/>
        </p:nvGrpSpPr>
        <p:grpSpPr>
          <a:xfrm>
            <a:off x="2321633" y="18836777"/>
            <a:ext cx="1241402" cy="1495552"/>
            <a:chOff x="0" y="0"/>
            <a:chExt cx="242462" cy="292100"/>
          </a:xfrm>
          <a:solidFill>
            <a:schemeClr val="accent6"/>
          </a:solidFill>
        </p:grpSpPr>
        <p:sp>
          <p:nvSpPr>
            <p:cNvPr id="4900" name="Shape 4900"/>
            <p:cNvSpPr/>
            <p:nvPr/>
          </p:nvSpPr>
          <p:spPr>
            <a:xfrm>
              <a:off x="72018" y="0"/>
              <a:ext cx="90489" cy="127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20" y="21600"/>
                  </a:moveTo>
                  <a:cubicBezTo>
                    <a:pt x="21060" y="21600"/>
                    <a:pt x="21600" y="16200"/>
                    <a:pt x="21600" y="10800"/>
                  </a:cubicBezTo>
                  <a:cubicBezTo>
                    <a:pt x="21600" y="5400"/>
                    <a:pt x="21060" y="0"/>
                    <a:pt x="20520" y="0"/>
                  </a:cubicBezTo>
                  <a:cubicBezTo>
                    <a:pt x="1080" y="0"/>
                    <a:pt x="1080" y="0"/>
                    <a:pt x="1080" y="0"/>
                  </a:cubicBezTo>
                  <a:cubicBezTo>
                    <a:pt x="540" y="0"/>
                    <a:pt x="0" y="5400"/>
                    <a:pt x="0" y="10800"/>
                  </a:cubicBezTo>
                  <a:cubicBezTo>
                    <a:pt x="0" y="16200"/>
                    <a:pt x="540" y="21600"/>
                    <a:pt x="1080" y="21600"/>
                  </a:cubicBezTo>
                  <a:lnTo>
                    <a:pt x="20520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01" name="Shape 4901"/>
            <p:cNvSpPr/>
            <p:nvPr/>
          </p:nvSpPr>
          <p:spPr>
            <a:xfrm>
              <a:off x="-1" y="20637"/>
              <a:ext cx="242464" cy="271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2" h="21600" extrusionOk="0">
                  <a:moveTo>
                    <a:pt x="711" y="18540"/>
                  </a:moveTo>
                  <a:cubicBezTo>
                    <a:pt x="-89" y="19620"/>
                    <a:pt x="-89" y="20340"/>
                    <a:pt x="111" y="20700"/>
                  </a:cubicBezTo>
                  <a:cubicBezTo>
                    <a:pt x="511" y="21060"/>
                    <a:pt x="1111" y="21600"/>
                    <a:pt x="2711" y="21600"/>
                  </a:cubicBezTo>
                  <a:cubicBezTo>
                    <a:pt x="18711" y="21600"/>
                    <a:pt x="18711" y="21600"/>
                    <a:pt x="18711" y="21600"/>
                  </a:cubicBezTo>
                  <a:cubicBezTo>
                    <a:pt x="20311" y="21600"/>
                    <a:pt x="20911" y="21060"/>
                    <a:pt x="21311" y="20700"/>
                  </a:cubicBezTo>
                  <a:cubicBezTo>
                    <a:pt x="21511" y="20340"/>
                    <a:pt x="21511" y="19620"/>
                    <a:pt x="20711" y="18540"/>
                  </a:cubicBezTo>
                  <a:cubicBezTo>
                    <a:pt x="15711" y="11340"/>
                    <a:pt x="15711" y="11340"/>
                    <a:pt x="15711" y="11340"/>
                  </a:cubicBezTo>
                  <a:cubicBezTo>
                    <a:pt x="15711" y="11160"/>
                    <a:pt x="15711" y="11160"/>
                    <a:pt x="15711" y="11160"/>
                  </a:cubicBezTo>
                  <a:cubicBezTo>
                    <a:pt x="15311" y="10800"/>
                    <a:pt x="13511" y="7920"/>
                    <a:pt x="13511" y="5580"/>
                  </a:cubicBezTo>
                  <a:cubicBezTo>
                    <a:pt x="13511" y="360"/>
                    <a:pt x="13511" y="360"/>
                    <a:pt x="13511" y="360"/>
                  </a:cubicBezTo>
                  <a:cubicBezTo>
                    <a:pt x="13511" y="180"/>
                    <a:pt x="13311" y="0"/>
                    <a:pt x="13111" y="0"/>
                  </a:cubicBezTo>
                  <a:cubicBezTo>
                    <a:pt x="7511" y="0"/>
                    <a:pt x="7511" y="0"/>
                    <a:pt x="7511" y="0"/>
                  </a:cubicBezTo>
                  <a:cubicBezTo>
                    <a:pt x="7311" y="0"/>
                    <a:pt x="7111" y="180"/>
                    <a:pt x="7111" y="360"/>
                  </a:cubicBezTo>
                  <a:cubicBezTo>
                    <a:pt x="7111" y="5580"/>
                    <a:pt x="7111" y="5580"/>
                    <a:pt x="7111" y="5580"/>
                  </a:cubicBezTo>
                  <a:cubicBezTo>
                    <a:pt x="7111" y="8100"/>
                    <a:pt x="5111" y="11340"/>
                    <a:pt x="5111" y="11340"/>
                  </a:cubicBezTo>
                  <a:lnTo>
                    <a:pt x="711" y="18540"/>
                  </a:lnTo>
                  <a:close/>
                  <a:moveTo>
                    <a:pt x="20511" y="20340"/>
                  </a:moveTo>
                  <a:cubicBezTo>
                    <a:pt x="20311" y="20700"/>
                    <a:pt x="19711" y="20880"/>
                    <a:pt x="18711" y="20880"/>
                  </a:cubicBezTo>
                  <a:cubicBezTo>
                    <a:pt x="2711" y="20880"/>
                    <a:pt x="2711" y="20880"/>
                    <a:pt x="2711" y="20880"/>
                  </a:cubicBezTo>
                  <a:cubicBezTo>
                    <a:pt x="1711" y="20880"/>
                    <a:pt x="1111" y="20700"/>
                    <a:pt x="911" y="20340"/>
                  </a:cubicBezTo>
                  <a:cubicBezTo>
                    <a:pt x="711" y="19980"/>
                    <a:pt x="911" y="19440"/>
                    <a:pt x="1311" y="18900"/>
                  </a:cubicBezTo>
                  <a:cubicBezTo>
                    <a:pt x="5311" y="12420"/>
                    <a:pt x="5311" y="12420"/>
                    <a:pt x="5311" y="12420"/>
                  </a:cubicBezTo>
                  <a:cubicBezTo>
                    <a:pt x="5311" y="12420"/>
                    <a:pt x="5311" y="12420"/>
                    <a:pt x="5311" y="12420"/>
                  </a:cubicBezTo>
                  <a:cubicBezTo>
                    <a:pt x="6111" y="12780"/>
                    <a:pt x="6911" y="13140"/>
                    <a:pt x="8311" y="13140"/>
                  </a:cubicBezTo>
                  <a:cubicBezTo>
                    <a:pt x="9911" y="13140"/>
                    <a:pt x="10511" y="12780"/>
                    <a:pt x="11311" y="12420"/>
                  </a:cubicBezTo>
                  <a:cubicBezTo>
                    <a:pt x="11911" y="12060"/>
                    <a:pt x="12711" y="11700"/>
                    <a:pt x="13911" y="11700"/>
                  </a:cubicBezTo>
                  <a:cubicBezTo>
                    <a:pt x="14311" y="11700"/>
                    <a:pt x="14911" y="11700"/>
                    <a:pt x="15111" y="11880"/>
                  </a:cubicBezTo>
                  <a:cubicBezTo>
                    <a:pt x="20111" y="18900"/>
                    <a:pt x="20111" y="18900"/>
                    <a:pt x="20111" y="18900"/>
                  </a:cubicBezTo>
                  <a:cubicBezTo>
                    <a:pt x="20511" y="19440"/>
                    <a:pt x="20711" y="19980"/>
                    <a:pt x="20511" y="20340"/>
                  </a:cubicBezTo>
                  <a:close/>
                  <a:moveTo>
                    <a:pt x="7911" y="5580"/>
                  </a:moveTo>
                  <a:cubicBezTo>
                    <a:pt x="7911" y="720"/>
                    <a:pt x="7911" y="720"/>
                    <a:pt x="7911" y="720"/>
                  </a:cubicBezTo>
                  <a:cubicBezTo>
                    <a:pt x="12711" y="720"/>
                    <a:pt x="12711" y="720"/>
                    <a:pt x="12711" y="720"/>
                  </a:cubicBezTo>
                  <a:cubicBezTo>
                    <a:pt x="12711" y="5580"/>
                    <a:pt x="12711" y="5580"/>
                    <a:pt x="12711" y="5580"/>
                  </a:cubicBezTo>
                  <a:cubicBezTo>
                    <a:pt x="12711" y="7560"/>
                    <a:pt x="13911" y="9900"/>
                    <a:pt x="14711" y="10980"/>
                  </a:cubicBezTo>
                  <a:cubicBezTo>
                    <a:pt x="14311" y="10980"/>
                    <a:pt x="14111" y="10980"/>
                    <a:pt x="13911" y="10980"/>
                  </a:cubicBezTo>
                  <a:cubicBezTo>
                    <a:pt x="12511" y="10980"/>
                    <a:pt x="11711" y="11340"/>
                    <a:pt x="10911" y="11700"/>
                  </a:cubicBezTo>
                  <a:cubicBezTo>
                    <a:pt x="10311" y="12060"/>
                    <a:pt x="9711" y="12420"/>
                    <a:pt x="8311" y="12420"/>
                  </a:cubicBezTo>
                  <a:cubicBezTo>
                    <a:pt x="7111" y="12420"/>
                    <a:pt x="6511" y="12060"/>
                    <a:pt x="5711" y="11700"/>
                  </a:cubicBezTo>
                  <a:cubicBezTo>
                    <a:pt x="5711" y="11700"/>
                    <a:pt x="5711" y="11700"/>
                    <a:pt x="5711" y="11700"/>
                  </a:cubicBezTo>
                  <a:cubicBezTo>
                    <a:pt x="5711" y="11700"/>
                    <a:pt x="5711" y="11700"/>
                    <a:pt x="5711" y="11700"/>
                  </a:cubicBezTo>
                  <a:cubicBezTo>
                    <a:pt x="5911" y="11700"/>
                    <a:pt x="7911" y="8280"/>
                    <a:pt x="7911" y="558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4903" name="Shape 4903"/>
          <p:cNvSpPr/>
          <p:nvPr/>
        </p:nvSpPr>
        <p:spPr>
          <a:xfrm>
            <a:off x="19043793" y="18844908"/>
            <a:ext cx="2600947" cy="1487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50" y="7425"/>
                </a:moveTo>
                <a:cubicBezTo>
                  <a:pt x="16779" y="7425"/>
                  <a:pt x="16104" y="7762"/>
                  <a:pt x="15525" y="8437"/>
                </a:cubicBezTo>
                <a:cubicBezTo>
                  <a:pt x="12921" y="1350"/>
                  <a:pt x="12921" y="1350"/>
                  <a:pt x="12921" y="1350"/>
                </a:cubicBezTo>
                <a:cubicBezTo>
                  <a:pt x="16586" y="1350"/>
                  <a:pt x="16586" y="1350"/>
                  <a:pt x="16586" y="1350"/>
                </a:cubicBezTo>
                <a:cubicBezTo>
                  <a:pt x="16586" y="1688"/>
                  <a:pt x="16586" y="2194"/>
                  <a:pt x="16296" y="2700"/>
                </a:cubicBezTo>
                <a:cubicBezTo>
                  <a:pt x="16104" y="3206"/>
                  <a:pt x="15718" y="3375"/>
                  <a:pt x="15236" y="3375"/>
                </a:cubicBezTo>
                <a:cubicBezTo>
                  <a:pt x="15139" y="3375"/>
                  <a:pt x="15043" y="3544"/>
                  <a:pt x="15043" y="3713"/>
                </a:cubicBezTo>
                <a:cubicBezTo>
                  <a:pt x="15043" y="3881"/>
                  <a:pt x="15139" y="4050"/>
                  <a:pt x="15236" y="4050"/>
                </a:cubicBezTo>
                <a:cubicBezTo>
                  <a:pt x="15814" y="4050"/>
                  <a:pt x="16296" y="3713"/>
                  <a:pt x="16586" y="3206"/>
                </a:cubicBezTo>
                <a:cubicBezTo>
                  <a:pt x="17068" y="2194"/>
                  <a:pt x="16971" y="1013"/>
                  <a:pt x="16971" y="1013"/>
                </a:cubicBezTo>
                <a:cubicBezTo>
                  <a:pt x="16971" y="844"/>
                  <a:pt x="16875" y="675"/>
                  <a:pt x="16779" y="675"/>
                </a:cubicBezTo>
                <a:cubicBezTo>
                  <a:pt x="12536" y="675"/>
                  <a:pt x="12536" y="675"/>
                  <a:pt x="12536" y="675"/>
                </a:cubicBezTo>
                <a:cubicBezTo>
                  <a:pt x="12439" y="675"/>
                  <a:pt x="12439" y="675"/>
                  <a:pt x="12343" y="844"/>
                </a:cubicBezTo>
                <a:cubicBezTo>
                  <a:pt x="12343" y="1013"/>
                  <a:pt x="12343" y="1013"/>
                  <a:pt x="12343" y="1181"/>
                </a:cubicBezTo>
                <a:cubicBezTo>
                  <a:pt x="13500" y="4050"/>
                  <a:pt x="13500" y="4050"/>
                  <a:pt x="13500" y="4050"/>
                </a:cubicBezTo>
                <a:cubicBezTo>
                  <a:pt x="7329" y="4050"/>
                  <a:pt x="7329" y="4050"/>
                  <a:pt x="7329" y="4050"/>
                </a:cubicBezTo>
                <a:cubicBezTo>
                  <a:pt x="6171" y="675"/>
                  <a:pt x="6171" y="675"/>
                  <a:pt x="6171" y="675"/>
                </a:cubicBezTo>
                <a:cubicBezTo>
                  <a:pt x="8293" y="675"/>
                  <a:pt x="8293" y="675"/>
                  <a:pt x="8293" y="675"/>
                </a:cubicBezTo>
                <a:cubicBezTo>
                  <a:pt x="8389" y="675"/>
                  <a:pt x="8486" y="506"/>
                  <a:pt x="8486" y="338"/>
                </a:cubicBezTo>
                <a:cubicBezTo>
                  <a:pt x="8486" y="169"/>
                  <a:pt x="8389" y="0"/>
                  <a:pt x="8293" y="0"/>
                </a:cubicBezTo>
                <a:cubicBezTo>
                  <a:pt x="4821" y="0"/>
                  <a:pt x="4821" y="0"/>
                  <a:pt x="4821" y="0"/>
                </a:cubicBezTo>
                <a:cubicBezTo>
                  <a:pt x="4725" y="0"/>
                  <a:pt x="4629" y="169"/>
                  <a:pt x="4629" y="338"/>
                </a:cubicBezTo>
                <a:cubicBezTo>
                  <a:pt x="4629" y="506"/>
                  <a:pt x="4725" y="675"/>
                  <a:pt x="4821" y="675"/>
                </a:cubicBezTo>
                <a:cubicBezTo>
                  <a:pt x="5689" y="675"/>
                  <a:pt x="5689" y="675"/>
                  <a:pt x="5689" y="675"/>
                </a:cubicBezTo>
                <a:cubicBezTo>
                  <a:pt x="5689" y="675"/>
                  <a:pt x="5689" y="675"/>
                  <a:pt x="5689" y="675"/>
                </a:cubicBezTo>
                <a:cubicBezTo>
                  <a:pt x="7039" y="4556"/>
                  <a:pt x="7039" y="4556"/>
                  <a:pt x="7039" y="4556"/>
                </a:cubicBezTo>
                <a:cubicBezTo>
                  <a:pt x="5882" y="8100"/>
                  <a:pt x="5882" y="8100"/>
                  <a:pt x="5882" y="8100"/>
                </a:cubicBezTo>
                <a:cubicBezTo>
                  <a:pt x="5304" y="7762"/>
                  <a:pt x="4725" y="7425"/>
                  <a:pt x="4050" y="7425"/>
                </a:cubicBezTo>
                <a:cubicBezTo>
                  <a:pt x="1832" y="7425"/>
                  <a:pt x="0" y="10631"/>
                  <a:pt x="0" y="14512"/>
                </a:cubicBezTo>
                <a:cubicBezTo>
                  <a:pt x="0" y="18394"/>
                  <a:pt x="1832" y="21600"/>
                  <a:pt x="4050" y="21600"/>
                </a:cubicBezTo>
                <a:cubicBezTo>
                  <a:pt x="6171" y="21600"/>
                  <a:pt x="8004" y="18562"/>
                  <a:pt x="8100" y="14850"/>
                </a:cubicBezTo>
                <a:cubicBezTo>
                  <a:pt x="12343" y="14850"/>
                  <a:pt x="12343" y="14850"/>
                  <a:pt x="12343" y="14850"/>
                </a:cubicBezTo>
                <a:cubicBezTo>
                  <a:pt x="12343" y="15188"/>
                  <a:pt x="12343" y="15694"/>
                  <a:pt x="12054" y="16200"/>
                </a:cubicBezTo>
                <a:cubicBezTo>
                  <a:pt x="11861" y="16706"/>
                  <a:pt x="11475" y="16875"/>
                  <a:pt x="10993" y="16875"/>
                </a:cubicBezTo>
                <a:cubicBezTo>
                  <a:pt x="10896" y="16875"/>
                  <a:pt x="10800" y="17044"/>
                  <a:pt x="10800" y="17213"/>
                </a:cubicBezTo>
                <a:cubicBezTo>
                  <a:pt x="10800" y="17381"/>
                  <a:pt x="10896" y="17550"/>
                  <a:pt x="10993" y="17550"/>
                </a:cubicBezTo>
                <a:cubicBezTo>
                  <a:pt x="11571" y="17550"/>
                  <a:pt x="12054" y="17213"/>
                  <a:pt x="12343" y="16706"/>
                </a:cubicBezTo>
                <a:cubicBezTo>
                  <a:pt x="12825" y="15694"/>
                  <a:pt x="12729" y="14512"/>
                  <a:pt x="12729" y="14512"/>
                </a:cubicBezTo>
                <a:cubicBezTo>
                  <a:pt x="12729" y="14344"/>
                  <a:pt x="12632" y="14175"/>
                  <a:pt x="12536" y="14175"/>
                </a:cubicBezTo>
                <a:cubicBezTo>
                  <a:pt x="10993" y="14175"/>
                  <a:pt x="10993" y="14175"/>
                  <a:pt x="10993" y="14175"/>
                </a:cubicBezTo>
                <a:cubicBezTo>
                  <a:pt x="13789" y="4894"/>
                  <a:pt x="13789" y="4894"/>
                  <a:pt x="13789" y="4894"/>
                </a:cubicBezTo>
                <a:cubicBezTo>
                  <a:pt x="15236" y="8775"/>
                  <a:pt x="15236" y="8775"/>
                  <a:pt x="15236" y="8775"/>
                </a:cubicBezTo>
                <a:cubicBezTo>
                  <a:pt x="14175" y="10125"/>
                  <a:pt x="13500" y="12150"/>
                  <a:pt x="13500" y="14512"/>
                </a:cubicBezTo>
                <a:cubicBezTo>
                  <a:pt x="13500" y="18394"/>
                  <a:pt x="15332" y="21600"/>
                  <a:pt x="17550" y="21600"/>
                </a:cubicBezTo>
                <a:cubicBezTo>
                  <a:pt x="19768" y="21600"/>
                  <a:pt x="21600" y="18394"/>
                  <a:pt x="21600" y="14512"/>
                </a:cubicBezTo>
                <a:cubicBezTo>
                  <a:pt x="21600" y="10631"/>
                  <a:pt x="19768" y="7425"/>
                  <a:pt x="17550" y="7425"/>
                </a:cubicBezTo>
                <a:close/>
                <a:moveTo>
                  <a:pt x="13307" y="4725"/>
                </a:moveTo>
                <a:cubicBezTo>
                  <a:pt x="10704" y="13838"/>
                  <a:pt x="10704" y="13838"/>
                  <a:pt x="10704" y="13838"/>
                </a:cubicBezTo>
                <a:cubicBezTo>
                  <a:pt x="7618" y="4725"/>
                  <a:pt x="7618" y="4725"/>
                  <a:pt x="7618" y="4725"/>
                </a:cubicBezTo>
                <a:lnTo>
                  <a:pt x="13307" y="4725"/>
                </a:lnTo>
                <a:close/>
                <a:moveTo>
                  <a:pt x="7232" y="5231"/>
                </a:moveTo>
                <a:cubicBezTo>
                  <a:pt x="10414" y="14175"/>
                  <a:pt x="10414" y="14175"/>
                  <a:pt x="10414" y="14175"/>
                </a:cubicBezTo>
                <a:cubicBezTo>
                  <a:pt x="8100" y="14175"/>
                  <a:pt x="8100" y="14175"/>
                  <a:pt x="8100" y="14175"/>
                </a:cubicBezTo>
                <a:cubicBezTo>
                  <a:pt x="8004" y="11813"/>
                  <a:pt x="7329" y="9787"/>
                  <a:pt x="6171" y="8437"/>
                </a:cubicBezTo>
                <a:lnTo>
                  <a:pt x="7232" y="5231"/>
                </a:lnTo>
                <a:close/>
                <a:moveTo>
                  <a:pt x="7714" y="14175"/>
                </a:moveTo>
                <a:cubicBezTo>
                  <a:pt x="4339" y="14175"/>
                  <a:pt x="4339" y="14175"/>
                  <a:pt x="4339" y="14175"/>
                </a:cubicBezTo>
                <a:cubicBezTo>
                  <a:pt x="5979" y="9113"/>
                  <a:pt x="5979" y="9113"/>
                  <a:pt x="5979" y="9113"/>
                </a:cubicBezTo>
                <a:cubicBezTo>
                  <a:pt x="6943" y="10125"/>
                  <a:pt x="7618" y="12150"/>
                  <a:pt x="7714" y="14175"/>
                </a:cubicBezTo>
                <a:close/>
                <a:moveTo>
                  <a:pt x="4050" y="20925"/>
                </a:moveTo>
                <a:cubicBezTo>
                  <a:pt x="2025" y="20925"/>
                  <a:pt x="386" y="18056"/>
                  <a:pt x="386" y="14512"/>
                </a:cubicBezTo>
                <a:cubicBezTo>
                  <a:pt x="386" y="10969"/>
                  <a:pt x="2025" y="8100"/>
                  <a:pt x="4050" y="8100"/>
                </a:cubicBezTo>
                <a:cubicBezTo>
                  <a:pt x="4629" y="8100"/>
                  <a:pt x="5207" y="8269"/>
                  <a:pt x="5689" y="8775"/>
                </a:cubicBezTo>
                <a:cubicBezTo>
                  <a:pt x="3857" y="14344"/>
                  <a:pt x="3857" y="14344"/>
                  <a:pt x="3857" y="14344"/>
                </a:cubicBezTo>
                <a:cubicBezTo>
                  <a:pt x="3857" y="14512"/>
                  <a:pt x="3857" y="14681"/>
                  <a:pt x="3857" y="14681"/>
                </a:cubicBezTo>
                <a:cubicBezTo>
                  <a:pt x="3857" y="14850"/>
                  <a:pt x="3954" y="14850"/>
                  <a:pt x="4050" y="14850"/>
                </a:cubicBezTo>
                <a:cubicBezTo>
                  <a:pt x="7714" y="14850"/>
                  <a:pt x="7714" y="14850"/>
                  <a:pt x="7714" y="14850"/>
                </a:cubicBezTo>
                <a:cubicBezTo>
                  <a:pt x="7618" y="18225"/>
                  <a:pt x="5979" y="20925"/>
                  <a:pt x="4050" y="20925"/>
                </a:cubicBezTo>
                <a:close/>
                <a:moveTo>
                  <a:pt x="17550" y="20925"/>
                </a:moveTo>
                <a:cubicBezTo>
                  <a:pt x="15525" y="20925"/>
                  <a:pt x="13886" y="18056"/>
                  <a:pt x="13886" y="14512"/>
                </a:cubicBezTo>
                <a:cubicBezTo>
                  <a:pt x="13886" y="12319"/>
                  <a:pt x="14464" y="10462"/>
                  <a:pt x="15429" y="9281"/>
                </a:cubicBezTo>
                <a:cubicBezTo>
                  <a:pt x="17454" y="14681"/>
                  <a:pt x="17454" y="14681"/>
                  <a:pt x="17454" y="14681"/>
                </a:cubicBezTo>
                <a:cubicBezTo>
                  <a:pt x="17454" y="14850"/>
                  <a:pt x="17550" y="14850"/>
                  <a:pt x="17550" y="14850"/>
                </a:cubicBezTo>
                <a:cubicBezTo>
                  <a:pt x="17646" y="14850"/>
                  <a:pt x="17646" y="14850"/>
                  <a:pt x="17646" y="14850"/>
                </a:cubicBezTo>
                <a:cubicBezTo>
                  <a:pt x="17743" y="14681"/>
                  <a:pt x="17839" y="14512"/>
                  <a:pt x="17743" y="14344"/>
                </a:cubicBezTo>
                <a:cubicBezTo>
                  <a:pt x="15718" y="8944"/>
                  <a:pt x="15718" y="8944"/>
                  <a:pt x="15718" y="8944"/>
                </a:cubicBezTo>
                <a:cubicBezTo>
                  <a:pt x="16296" y="8437"/>
                  <a:pt x="16875" y="8100"/>
                  <a:pt x="17550" y="8100"/>
                </a:cubicBezTo>
                <a:cubicBezTo>
                  <a:pt x="19575" y="8100"/>
                  <a:pt x="21214" y="10969"/>
                  <a:pt x="21214" y="14512"/>
                </a:cubicBezTo>
                <a:cubicBezTo>
                  <a:pt x="21214" y="18056"/>
                  <a:pt x="19575" y="20925"/>
                  <a:pt x="17550" y="20925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04" name="Shape 4904"/>
          <p:cNvSpPr/>
          <p:nvPr/>
        </p:nvSpPr>
        <p:spPr>
          <a:xfrm>
            <a:off x="22481909" y="18844908"/>
            <a:ext cx="1056638" cy="1487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231"/>
                </a:moveTo>
                <a:cubicBezTo>
                  <a:pt x="21600" y="3713"/>
                  <a:pt x="20888" y="1519"/>
                  <a:pt x="19701" y="169"/>
                </a:cubicBezTo>
                <a:cubicBezTo>
                  <a:pt x="19701" y="0"/>
                  <a:pt x="19464" y="0"/>
                  <a:pt x="19464" y="0"/>
                </a:cubicBezTo>
                <a:cubicBezTo>
                  <a:pt x="2374" y="0"/>
                  <a:pt x="2374" y="0"/>
                  <a:pt x="2374" y="0"/>
                </a:cubicBezTo>
                <a:cubicBezTo>
                  <a:pt x="2136" y="0"/>
                  <a:pt x="1899" y="0"/>
                  <a:pt x="1899" y="169"/>
                </a:cubicBezTo>
                <a:cubicBezTo>
                  <a:pt x="712" y="1519"/>
                  <a:pt x="0" y="3713"/>
                  <a:pt x="0" y="5231"/>
                </a:cubicBezTo>
                <a:cubicBezTo>
                  <a:pt x="0" y="9113"/>
                  <a:pt x="4510" y="13669"/>
                  <a:pt x="10444" y="13838"/>
                </a:cubicBezTo>
                <a:cubicBezTo>
                  <a:pt x="10444" y="19575"/>
                  <a:pt x="10444" y="19575"/>
                  <a:pt x="10444" y="19575"/>
                </a:cubicBezTo>
                <a:cubicBezTo>
                  <a:pt x="6646" y="19575"/>
                  <a:pt x="6646" y="19575"/>
                  <a:pt x="6646" y="19575"/>
                </a:cubicBezTo>
                <a:cubicBezTo>
                  <a:pt x="5459" y="19575"/>
                  <a:pt x="4747" y="20081"/>
                  <a:pt x="4747" y="20925"/>
                </a:cubicBezTo>
                <a:cubicBezTo>
                  <a:pt x="4747" y="21262"/>
                  <a:pt x="4747" y="21262"/>
                  <a:pt x="4747" y="21262"/>
                </a:cubicBezTo>
                <a:cubicBezTo>
                  <a:pt x="4747" y="21431"/>
                  <a:pt x="4985" y="21600"/>
                  <a:pt x="5222" y="21600"/>
                </a:cubicBezTo>
                <a:cubicBezTo>
                  <a:pt x="16615" y="21600"/>
                  <a:pt x="16615" y="21600"/>
                  <a:pt x="16615" y="21600"/>
                </a:cubicBezTo>
                <a:cubicBezTo>
                  <a:pt x="16853" y="21600"/>
                  <a:pt x="17090" y="21431"/>
                  <a:pt x="17090" y="21262"/>
                </a:cubicBezTo>
                <a:cubicBezTo>
                  <a:pt x="17090" y="20925"/>
                  <a:pt x="17090" y="20925"/>
                  <a:pt x="17090" y="20925"/>
                </a:cubicBezTo>
                <a:cubicBezTo>
                  <a:pt x="17090" y="20081"/>
                  <a:pt x="16141" y="19575"/>
                  <a:pt x="15191" y="19575"/>
                </a:cubicBezTo>
                <a:cubicBezTo>
                  <a:pt x="11393" y="19575"/>
                  <a:pt x="11393" y="19575"/>
                  <a:pt x="11393" y="19575"/>
                </a:cubicBezTo>
                <a:cubicBezTo>
                  <a:pt x="11393" y="13838"/>
                  <a:pt x="11393" y="13838"/>
                  <a:pt x="11393" y="13838"/>
                </a:cubicBezTo>
                <a:cubicBezTo>
                  <a:pt x="17327" y="13669"/>
                  <a:pt x="21600" y="9113"/>
                  <a:pt x="21600" y="5231"/>
                </a:cubicBezTo>
                <a:close/>
                <a:moveTo>
                  <a:pt x="16141" y="20925"/>
                </a:moveTo>
                <a:cubicBezTo>
                  <a:pt x="5697" y="20925"/>
                  <a:pt x="5697" y="20925"/>
                  <a:pt x="5697" y="20925"/>
                </a:cubicBezTo>
                <a:cubicBezTo>
                  <a:pt x="5697" y="20925"/>
                  <a:pt x="5697" y="20925"/>
                  <a:pt x="5697" y="20925"/>
                </a:cubicBezTo>
                <a:cubicBezTo>
                  <a:pt x="5697" y="20419"/>
                  <a:pt x="5934" y="20250"/>
                  <a:pt x="6646" y="20250"/>
                </a:cubicBezTo>
                <a:cubicBezTo>
                  <a:pt x="15191" y="20250"/>
                  <a:pt x="15191" y="20250"/>
                  <a:pt x="15191" y="20250"/>
                </a:cubicBezTo>
                <a:cubicBezTo>
                  <a:pt x="15666" y="20250"/>
                  <a:pt x="16141" y="20587"/>
                  <a:pt x="16141" y="20925"/>
                </a:cubicBezTo>
                <a:close/>
                <a:moveTo>
                  <a:pt x="2611" y="675"/>
                </a:moveTo>
                <a:cubicBezTo>
                  <a:pt x="18989" y="675"/>
                  <a:pt x="18989" y="675"/>
                  <a:pt x="18989" y="675"/>
                </a:cubicBezTo>
                <a:cubicBezTo>
                  <a:pt x="20176" y="1856"/>
                  <a:pt x="20651" y="3713"/>
                  <a:pt x="20651" y="5063"/>
                </a:cubicBezTo>
                <a:cubicBezTo>
                  <a:pt x="19938" y="4894"/>
                  <a:pt x="18989" y="4725"/>
                  <a:pt x="18040" y="4725"/>
                </a:cubicBezTo>
                <a:cubicBezTo>
                  <a:pt x="14954" y="4725"/>
                  <a:pt x="13530" y="5400"/>
                  <a:pt x="12105" y="6075"/>
                </a:cubicBezTo>
                <a:cubicBezTo>
                  <a:pt x="10681" y="6581"/>
                  <a:pt x="9257" y="7087"/>
                  <a:pt x="6646" y="7087"/>
                </a:cubicBezTo>
                <a:cubicBezTo>
                  <a:pt x="3798" y="7087"/>
                  <a:pt x="2374" y="6581"/>
                  <a:pt x="949" y="6075"/>
                </a:cubicBezTo>
                <a:cubicBezTo>
                  <a:pt x="949" y="6075"/>
                  <a:pt x="949" y="6075"/>
                  <a:pt x="949" y="6075"/>
                </a:cubicBezTo>
                <a:cubicBezTo>
                  <a:pt x="949" y="5737"/>
                  <a:pt x="949" y="5400"/>
                  <a:pt x="949" y="5231"/>
                </a:cubicBezTo>
                <a:cubicBezTo>
                  <a:pt x="949" y="3881"/>
                  <a:pt x="1424" y="1856"/>
                  <a:pt x="2611" y="675"/>
                </a:cubicBezTo>
                <a:close/>
                <a:moveTo>
                  <a:pt x="1187" y="6919"/>
                </a:moveTo>
                <a:cubicBezTo>
                  <a:pt x="2611" y="7425"/>
                  <a:pt x="4035" y="7762"/>
                  <a:pt x="6646" y="7762"/>
                </a:cubicBezTo>
                <a:cubicBezTo>
                  <a:pt x="9495" y="7762"/>
                  <a:pt x="11156" y="7256"/>
                  <a:pt x="12580" y="6581"/>
                </a:cubicBezTo>
                <a:cubicBezTo>
                  <a:pt x="14004" y="6075"/>
                  <a:pt x="15429" y="5400"/>
                  <a:pt x="18040" y="5400"/>
                </a:cubicBezTo>
                <a:cubicBezTo>
                  <a:pt x="18989" y="5400"/>
                  <a:pt x="19938" y="5569"/>
                  <a:pt x="20651" y="5737"/>
                </a:cubicBezTo>
                <a:cubicBezTo>
                  <a:pt x="20176" y="9281"/>
                  <a:pt x="16141" y="13162"/>
                  <a:pt x="10919" y="13162"/>
                </a:cubicBezTo>
                <a:cubicBezTo>
                  <a:pt x="6171" y="13162"/>
                  <a:pt x="2374" y="10125"/>
                  <a:pt x="1187" y="6919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05" name="Shape 4905"/>
          <p:cNvSpPr/>
          <p:nvPr/>
        </p:nvSpPr>
        <p:spPr>
          <a:xfrm>
            <a:off x="40740612" y="14455824"/>
            <a:ext cx="975359" cy="9265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314" y="540"/>
                </a:moveTo>
                <a:cubicBezTo>
                  <a:pt x="11314" y="270"/>
                  <a:pt x="11057" y="0"/>
                  <a:pt x="10800" y="0"/>
                </a:cubicBezTo>
                <a:cubicBezTo>
                  <a:pt x="10543" y="0"/>
                  <a:pt x="10286" y="270"/>
                  <a:pt x="10286" y="540"/>
                </a:cubicBezTo>
                <a:cubicBezTo>
                  <a:pt x="10286" y="9720"/>
                  <a:pt x="10286" y="9720"/>
                  <a:pt x="10286" y="9720"/>
                </a:cubicBezTo>
                <a:cubicBezTo>
                  <a:pt x="514" y="9720"/>
                  <a:pt x="514" y="9720"/>
                  <a:pt x="514" y="9720"/>
                </a:cubicBezTo>
                <a:cubicBezTo>
                  <a:pt x="257" y="9720"/>
                  <a:pt x="0" y="9990"/>
                  <a:pt x="0" y="10260"/>
                </a:cubicBezTo>
                <a:cubicBezTo>
                  <a:pt x="0" y="10530"/>
                  <a:pt x="257" y="10800"/>
                  <a:pt x="514" y="10800"/>
                </a:cubicBezTo>
                <a:cubicBezTo>
                  <a:pt x="10286" y="10800"/>
                  <a:pt x="10286" y="10800"/>
                  <a:pt x="10286" y="10800"/>
                </a:cubicBezTo>
                <a:cubicBezTo>
                  <a:pt x="10286" y="21060"/>
                  <a:pt x="10286" y="21060"/>
                  <a:pt x="10286" y="21060"/>
                </a:cubicBezTo>
                <a:cubicBezTo>
                  <a:pt x="10286" y="21330"/>
                  <a:pt x="10543" y="21600"/>
                  <a:pt x="10800" y="21600"/>
                </a:cubicBezTo>
                <a:cubicBezTo>
                  <a:pt x="11057" y="21600"/>
                  <a:pt x="11314" y="21330"/>
                  <a:pt x="11314" y="21060"/>
                </a:cubicBezTo>
                <a:cubicBezTo>
                  <a:pt x="11314" y="10800"/>
                  <a:pt x="11314" y="10800"/>
                  <a:pt x="11314" y="10800"/>
                </a:cubicBezTo>
                <a:cubicBezTo>
                  <a:pt x="21086" y="10800"/>
                  <a:pt x="21086" y="10800"/>
                  <a:pt x="21086" y="10800"/>
                </a:cubicBezTo>
                <a:cubicBezTo>
                  <a:pt x="21343" y="10800"/>
                  <a:pt x="21600" y="10530"/>
                  <a:pt x="21600" y="10260"/>
                </a:cubicBezTo>
                <a:cubicBezTo>
                  <a:pt x="21600" y="9990"/>
                  <a:pt x="21343" y="9720"/>
                  <a:pt x="21086" y="9720"/>
                </a:cubicBezTo>
                <a:cubicBezTo>
                  <a:pt x="11314" y="9720"/>
                  <a:pt x="11314" y="9720"/>
                  <a:pt x="11314" y="9720"/>
                </a:cubicBezTo>
                <a:lnTo>
                  <a:pt x="11314" y="54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06" name="Shape 4906"/>
          <p:cNvSpPr/>
          <p:nvPr/>
        </p:nvSpPr>
        <p:spPr>
          <a:xfrm>
            <a:off x="40464259" y="14179471"/>
            <a:ext cx="1479291" cy="1487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63" y="10125"/>
                </a:moveTo>
                <a:cubicBezTo>
                  <a:pt x="19575" y="10125"/>
                  <a:pt x="19575" y="10125"/>
                  <a:pt x="19575" y="10125"/>
                </a:cubicBezTo>
                <a:cubicBezTo>
                  <a:pt x="19238" y="5906"/>
                  <a:pt x="15694" y="2363"/>
                  <a:pt x="11475" y="2025"/>
                </a:cubicBezTo>
                <a:cubicBezTo>
                  <a:pt x="11475" y="338"/>
                  <a:pt x="11475" y="338"/>
                  <a:pt x="11475" y="338"/>
                </a:cubicBezTo>
                <a:cubicBezTo>
                  <a:pt x="11475" y="169"/>
                  <a:pt x="11306" y="0"/>
                  <a:pt x="11138" y="0"/>
                </a:cubicBezTo>
                <a:cubicBezTo>
                  <a:pt x="10969" y="0"/>
                  <a:pt x="10800" y="169"/>
                  <a:pt x="10800" y="338"/>
                </a:cubicBezTo>
                <a:cubicBezTo>
                  <a:pt x="10800" y="2025"/>
                  <a:pt x="10800" y="2025"/>
                  <a:pt x="10800" y="2025"/>
                </a:cubicBezTo>
                <a:cubicBezTo>
                  <a:pt x="6244" y="2025"/>
                  <a:pt x="2362" y="5569"/>
                  <a:pt x="2025" y="10125"/>
                </a:cubicBezTo>
                <a:cubicBezTo>
                  <a:pt x="337" y="10125"/>
                  <a:pt x="337" y="10125"/>
                  <a:pt x="337" y="10125"/>
                </a:cubicBezTo>
                <a:cubicBezTo>
                  <a:pt x="169" y="10125"/>
                  <a:pt x="0" y="10294"/>
                  <a:pt x="0" y="10462"/>
                </a:cubicBezTo>
                <a:cubicBezTo>
                  <a:pt x="0" y="10631"/>
                  <a:pt x="169" y="10800"/>
                  <a:pt x="337" y="10800"/>
                </a:cubicBezTo>
                <a:cubicBezTo>
                  <a:pt x="2025" y="10800"/>
                  <a:pt x="2025" y="10800"/>
                  <a:pt x="2025" y="10800"/>
                </a:cubicBezTo>
                <a:cubicBezTo>
                  <a:pt x="2025" y="15694"/>
                  <a:pt x="5906" y="19575"/>
                  <a:pt x="10800" y="19575"/>
                </a:cubicBezTo>
                <a:cubicBezTo>
                  <a:pt x="10800" y="21262"/>
                  <a:pt x="10800" y="21262"/>
                  <a:pt x="10800" y="21262"/>
                </a:cubicBezTo>
                <a:cubicBezTo>
                  <a:pt x="10800" y="21431"/>
                  <a:pt x="10969" y="21600"/>
                  <a:pt x="11138" y="21600"/>
                </a:cubicBezTo>
                <a:cubicBezTo>
                  <a:pt x="11306" y="21600"/>
                  <a:pt x="11475" y="21431"/>
                  <a:pt x="11475" y="21262"/>
                </a:cubicBezTo>
                <a:cubicBezTo>
                  <a:pt x="11475" y="19575"/>
                  <a:pt x="11475" y="19575"/>
                  <a:pt x="11475" y="19575"/>
                </a:cubicBezTo>
                <a:cubicBezTo>
                  <a:pt x="16031" y="19238"/>
                  <a:pt x="19575" y="15356"/>
                  <a:pt x="19575" y="10800"/>
                </a:cubicBezTo>
                <a:cubicBezTo>
                  <a:pt x="21263" y="10800"/>
                  <a:pt x="21263" y="10800"/>
                  <a:pt x="21263" y="10800"/>
                </a:cubicBezTo>
                <a:cubicBezTo>
                  <a:pt x="21431" y="10800"/>
                  <a:pt x="21600" y="10631"/>
                  <a:pt x="21600" y="10462"/>
                </a:cubicBezTo>
                <a:cubicBezTo>
                  <a:pt x="21600" y="10294"/>
                  <a:pt x="21431" y="10125"/>
                  <a:pt x="21263" y="10125"/>
                </a:cubicBezTo>
                <a:close/>
                <a:moveTo>
                  <a:pt x="10800" y="18900"/>
                </a:moveTo>
                <a:cubicBezTo>
                  <a:pt x="6412" y="18900"/>
                  <a:pt x="2700" y="15188"/>
                  <a:pt x="2700" y="10800"/>
                </a:cubicBezTo>
                <a:cubicBezTo>
                  <a:pt x="2700" y="6413"/>
                  <a:pt x="6412" y="2700"/>
                  <a:pt x="10800" y="2700"/>
                </a:cubicBezTo>
                <a:cubicBezTo>
                  <a:pt x="15188" y="2700"/>
                  <a:pt x="18900" y="6413"/>
                  <a:pt x="18900" y="10800"/>
                </a:cubicBezTo>
                <a:cubicBezTo>
                  <a:pt x="18900" y="15188"/>
                  <a:pt x="15188" y="18900"/>
                  <a:pt x="10800" y="189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07" name="Shape 4907"/>
          <p:cNvSpPr/>
          <p:nvPr/>
        </p:nvSpPr>
        <p:spPr>
          <a:xfrm>
            <a:off x="43528492" y="16918586"/>
            <a:ext cx="186950" cy="1869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5400" y="0"/>
                  <a:pt x="0" y="5400"/>
                  <a:pt x="0" y="10800"/>
                </a:cubicBezTo>
                <a:cubicBezTo>
                  <a:pt x="0" y="16200"/>
                  <a:pt x="5400" y="21600"/>
                  <a:pt x="10800" y="21600"/>
                </a:cubicBezTo>
                <a:cubicBezTo>
                  <a:pt x="16200" y="21600"/>
                  <a:pt x="21600" y="16200"/>
                  <a:pt x="21600" y="10800"/>
                </a:cubicBezTo>
                <a:cubicBezTo>
                  <a:pt x="21600" y="5400"/>
                  <a:pt x="16200" y="0"/>
                  <a:pt x="10800" y="0"/>
                </a:cubicBezTo>
                <a:close/>
                <a:moveTo>
                  <a:pt x="10800" y="16200"/>
                </a:moveTo>
                <a:cubicBezTo>
                  <a:pt x="8100" y="16200"/>
                  <a:pt x="5400" y="13500"/>
                  <a:pt x="5400" y="10800"/>
                </a:cubicBezTo>
                <a:cubicBezTo>
                  <a:pt x="5400" y="8100"/>
                  <a:pt x="8100" y="5400"/>
                  <a:pt x="10800" y="5400"/>
                </a:cubicBezTo>
                <a:cubicBezTo>
                  <a:pt x="13500" y="5400"/>
                  <a:pt x="16200" y="8100"/>
                  <a:pt x="16200" y="10800"/>
                </a:cubicBezTo>
                <a:cubicBezTo>
                  <a:pt x="16200" y="13500"/>
                  <a:pt x="13500" y="16200"/>
                  <a:pt x="10800" y="162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08" name="Shape 4908"/>
          <p:cNvSpPr/>
          <p:nvPr/>
        </p:nvSpPr>
        <p:spPr>
          <a:xfrm>
            <a:off x="43756074" y="17154299"/>
            <a:ext cx="471426" cy="5608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880" y="0"/>
                </a:moveTo>
                <a:cubicBezTo>
                  <a:pt x="10260" y="0"/>
                  <a:pt x="9180" y="0"/>
                  <a:pt x="8640" y="450"/>
                </a:cubicBezTo>
                <a:cubicBezTo>
                  <a:pt x="8640" y="0"/>
                  <a:pt x="8100" y="0"/>
                  <a:pt x="7560" y="0"/>
                </a:cubicBezTo>
                <a:cubicBezTo>
                  <a:pt x="1080" y="0"/>
                  <a:pt x="1080" y="0"/>
                  <a:pt x="1080" y="0"/>
                </a:cubicBezTo>
                <a:cubicBezTo>
                  <a:pt x="540" y="0"/>
                  <a:pt x="0" y="450"/>
                  <a:pt x="0" y="900"/>
                </a:cubicBezTo>
                <a:cubicBezTo>
                  <a:pt x="0" y="20700"/>
                  <a:pt x="0" y="20700"/>
                  <a:pt x="0" y="20700"/>
                </a:cubicBezTo>
                <a:cubicBezTo>
                  <a:pt x="0" y="21150"/>
                  <a:pt x="540" y="21600"/>
                  <a:pt x="1080" y="21600"/>
                </a:cubicBezTo>
                <a:cubicBezTo>
                  <a:pt x="7560" y="21600"/>
                  <a:pt x="7560" y="21600"/>
                  <a:pt x="7560" y="21600"/>
                </a:cubicBezTo>
                <a:cubicBezTo>
                  <a:pt x="8100" y="21600"/>
                  <a:pt x="8640" y="21150"/>
                  <a:pt x="8640" y="20700"/>
                </a:cubicBezTo>
                <a:cubicBezTo>
                  <a:pt x="8640" y="8550"/>
                  <a:pt x="8640" y="8550"/>
                  <a:pt x="8640" y="8550"/>
                </a:cubicBezTo>
                <a:cubicBezTo>
                  <a:pt x="8640" y="8550"/>
                  <a:pt x="8640" y="8100"/>
                  <a:pt x="9180" y="7650"/>
                </a:cubicBezTo>
                <a:cubicBezTo>
                  <a:pt x="9180" y="7200"/>
                  <a:pt x="9720" y="7200"/>
                  <a:pt x="10800" y="7200"/>
                </a:cubicBezTo>
                <a:cubicBezTo>
                  <a:pt x="11880" y="7200"/>
                  <a:pt x="12960" y="7650"/>
                  <a:pt x="12960" y="9000"/>
                </a:cubicBezTo>
                <a:cubicBezTo>
                  <a:pt x="12960" y="20700"/>
                  <a:pt x="12960" y="20700"/>
                  <a:pt x="12960" y="20700"/>
                </a:cubicBezTo>
                <a:cubicBezTo>
                  <a:pt x="12960" y="21150"/>
                  <a:pt x="13500" y="21600"/>
                  <a:pt x="14040" y="21600"/>
                </a:cubicBezTo>
                <a:cubicBezTo>
                  <a:pt x="20520" y="21600"/>
                  <a:pt x="20520" y="21600"/>
                  <a:pt x="20520" y="21600"/>
                </a:cubicBezTo>
                <a:cubicBezTo>
                  <a:pt x="21060" y="21600"/>
                  <a:pt x="21600" y="21150"/>
                  <a:pt x="21600" y="20700"/>
                </a:cubicBezTo>
                <a:cubicBezTo>
                  <a:pt x="21600" y="8550"/>
                  <a:pt x="21600" y="8550"/>
                  <a:pt x="21600" y="8550"/>
                </a:cubicBezTo>
                <a:cubicBezTo>
                  <a:pt x="21600" y="2250"/>
                  <a:pt x="16740" y="0"/>
                  <a:pt x="11880" y="0"/>
                </a:cubicBezTo>
                <a:close/>
                <a:moveTo>
                  <a:pt x="19440" y="19800"/>
                </a:moveTo>
                <a:cubicBezTo>
                  <a:pt x="15120" y="19800"/>
                  <a:pt x="15120" y="19800"/>
                  <a:pt x="15120" y="19800"/>
                </a:cubicBezTo>
                <a:cubicBezTo>
                  <a:pt x="15120" y="9000"/>
                  <a:pt x="15120" y="9000"/>
                  <a:pt x="15120" y="9000"/>
                </a:cubicBezTo>
                <a:cubicBezTo>
                  <a:pt x="15120" y="6750"/>
                  <a:pt x="13500" y="5400"/>
                  <a:pt x="10800" y="5400"/>
                </a:cubicBezTo>
                <a:cubicBezTo>
                  <a:pt x="9180" y="5400"/>
                  <a:pt x="8100" y="5850"/>
                  <a:pt x="7020" y="6300"/>
                </a:cubicBezTo>
                <a:cubicBezTo>
                  <a:pt x="5940" y="7650"/>
                  <a:pt x="6480" y="8550"/>
                  <a:pt x="6480" y="9000"/>
                </a:cubicBezTo>
                <a:cubicBezTo>
                  <a:pt x="6480" y="19800"/>
                  <a:pt x="6480" y="19800"/>
                  <a:pt x="6480" y="19800"/>
                </a:cubicBezTo>
                <a:cubicBezTo>
                  <a:pt x="2160" y="19800"/>
                  <a:pt x="2160" y="19800"/>
                  <a:pt x="2160" y="19800"/>
                </a:cubicBezTo>
                <a:cubicBezTo>
                  <a:pt x="2160" y="1800"/>
                  <a:pt x="2160" y="1800"/>
                  <a:pt x="2160" y="1800"/>
                </a:cubicBezTo>
                <a:cubicBezTo>
                  <a:pt x="6480" y="1800"/>
                  <a:pt x="6480" y="1800"/>
                  <a:pt x="6480" y="1800"/>
                </a:cubicBezTo>
                <a:cubicBezTo>
                  <a:pt x="6480" y="2250"/>
                  <a:pt x="6480" y="2250"/>
                  <a:pt x="6480" y="2250"/>
                </a:cubicBezTo>
                <a:cubicBezTo>
                  <a:pt x="6480" y="2700"/>
                  <a:pt x="6480" y="3150"/>
                  <a:pt x="7020" y="3150"/>
                </a:cubicBezTo>
                <a:cubicBezTo>
                  <a:pt x="7020" y="3600"/>
                  <a:pt x="7560" y="3600"/>
                  <a:pt x="8100" y="3150"/>
                </a:cubicBezTo>
                <a:cubicBezTo>
                  <a:pt x="8640" y="3150"/>
                  <a:pt x="8640" y="3150"/>
                  <a:pt x="8640" y="3150"/>
                </a:cubicBezTo>
                <a:cubicBezTo>
                  <a:pt x="9180" y="2250"/>
                  <a:pt x="10260" y="1800"/>
                  <a:pt x="11880" y="1800"/>
                </a:cubicBezTo>
                <a:cubicBezTo>
                  <a:pt x="13500" y="1800"/>
                  <a:pt x="19440" y="2250"/>
                  <a:pt x="19440" y="8550"/>
                </a:cubicBezTo>
                <a:lnTo>
                  <a:pt x="19440" y="1980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09" name="Shape 4909"/>
          <p:cNvSpPr/>
          <p:nvPr/>
        </p:nvSpPr>
        <p:spPr>
          <a:xfrm>
            <a:off x="43528492" y="17154299"/>
            <a:ext cx="186950" cy="5608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0" y="0"/>
                </a:moveTo>
                <a:cubicBezTo>
                  <a:pt x="2700" y="0"/>
                  <a:pt x="2700" y="0"/>
                  <a:pt x="2700" y="0"/>
                </a:cubicBezTo>
                <a:cubicBezTo>
                  <a:pt x="1350" y="0"/>
                  <a:pt x="0" y="450"/>
                  <a:pt x="0" y="900"/>
                </a:cubicBezTo>
                <a:cubicBezTo>
                  <a:pt x="0" y="20700"/>
                  <a:pt x="0" y="20700"/>
                  <a:pt x="0" y="20700"/>
                </a:cubicBezTo>
                <a:cubicBezTo>
                  <a:pt x="0" y="21150"/>
                  <a:pt x="1350" y="21600"/>
                  <a:pt x="2700" y="21600"/>
                </a:cubicBezTo>
                <a:cubicBezTo>
                  <a:pt x="18900" y="21600"/>
                  <a:pt x="18900" y="21600"/>
                  <a:pt x="18900" y="21600"/>
                </a:cubicBezTo>
                <a:cubicBezTo>
                  <a:pt x="20250" y="21600"/>
                  <a:pt x="21600" y="21150"/>
                  <a:pt x="21600" y="20700"/>
                </a:cubicBezTo>
                <a:cubicBezTo>
                  <a:pt x="21600" y="900"/>
                  <a:pt x="21600" y="900"/>
                  <a:pt x="21600" y="900"/>
                </a:cubicBezTo>
                <a:cubicBezTo>
                  <a:pt x="21600" y="450"/>
                  <a:pt x="20250" y="0"/>
                  <a:pt x="18900" y="0"/>
                </a:cubicBezTo>
                <a:close/>
                <a:moveTo>
                  <a:pt x="16200" y="19800"/>
                </a:moveTo>
                <a:cubicBezTo>
                  <a:pt x="5400" y="19800"/>
                  <a:pt x="5400" y="19800"/>
                  <a:pt x="5400" y="19800"/>
                </a:cubicBezTo>
                <a:cubicBezTo>
                  <a:pt x="5400" y="1800"/>
                  <a:pt x="5400" y="1800"/>
                  <a:pt x="5400" y="1800"/>
                </a:cubicBezTo>
                <a:cubicBezTo>
                  <a:pt x="16200" y="1800"/>
                  <a:pt x="16200" y="1800"/>
                  <a:pt x="16200" y="1800"/>
                </a:cubicBezTo>
                <a:lnTo>
                  <a:pt x="16200" y="1980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10" name="Shape 4910"/>
          <p:cNvSpPr/>
          <p:nvPr/>
        </p:nvSpPr>
        <p:spPr>
          <a:xfrm>
            <a:off x="40456842" y="9152336"/>
            <a:ext cx="1487422" cy="14955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94" y="0"/>
                  <a:pt x="0" y="4894"/>
                  <a:pt x="0" y="10800"/>
                </a:cubicBezTo>
                <a:cubicBezTo>
                  <a:pt x="0" y="16706"/>
                  <a:pt x="4894" y="21600"/>
                  <a:pt x="10800" y="21600"/>
                </a:cubicBezTo>
                <a:cubicBezTo>
                  <a:pt x="16706" y="21600"/>
                  <a:pt x="21600" y="16706"/>
                  <a:pt x="21600" y="10800"/>
                </a:cubicBezTo>
                <a:cubicBezTo>
                  <a:pt x="21600" y="4894"/>
                  <a:pt x="16706" y="0"/>
                  <a:pt x="10800" y="0"/>
                </a:cubicBezTo>
                <a:close/>
                <a:moveTo>
                  <a:pt x="10800" y="20925"/>
                </a:moveTo>
                <a:cubicBezTo>
                  <a:pt x="5231" y="20925"/>
                  <a:pt x="675" y="16369"/>
                  <a:pt x="675" y="10800"/>
                </a:cubicBezTo>
                <a:cubicBezTo>
                  <a:pt x="675" y="5231"/>
                  <a:pt x="5231" y="675"/>
                  <a:pt x="10800" y="675"/>
                </a:cubicBezTo>
                <a:cubicBezTo>
                  <a:pt x="16369" y="675"/>
                  <a:pt x="20925" y="5231"/>
                  <a:pt x="20925" y="10800"/>
                </a:cubicBezTo>
                <a:cubicBezTo>
                  <a:pt x="20925" y="16369"/>
                  <a:pt x="16369" y="20925"/>
                  <a:pt x="10800" y="20925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11" name="Shape 4911"/>
          <p:cNvSpPr/>
          <p:nvPr/>
        </p:nvSpPr>
        <p:spPr>
          <a:xfrm>
            <a:off x="43342270" y="9152336"/>
            <a:ext cx="1479291" cy="14955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94" y="0"/>
                  <a:pt x="0" y="4894"/>
                  <a:pt x="0" y="10800"/>
                </a:cubicBezTo>
                <a:cubicBezTo>
                  <a:pt x="0" y="16706"/>
                  <a:pt x="4894" y="21600"/>
                  <a:pt x="10800" y="21600"/>
                </a:cubicBezTo>
                <a:cubicBezTo>
                  <a:pt x="16706" y="21600"/>
                  <a:pt x="21600" y="16706"/>
                  <a:pt x="21600" y="10800"/>
                </a:cubicBezTo>
                <a:cubicBezTo>
                  <a:pt x="21600" y="4894"/>
                  <a:pt x="16706" y="0"/>
                  <a:pt x="10800" y="0"/>
                </a:cubicBezTo>
                <a:close/>
                <a:moveTo>
                  <a:pt x="10800" y="20925"/>
                </a:moveTo>
                <a:cubicBezTo>
                  <a:pt x="5231" y="20925"/>
                  <a:pt x="675" y="16369"/>
                  <a:pt x="675" y="10800"/>
                </a:cubicBezTo>
                <a:cubicBezTo>
                  <a:pt x="675" y="5231"/>
                  <a:pt x="5231" y="675"/>
                  <a:pt x="10800" y="675"/>
                </a:cubicBezTo>
                <a:cubicBezTo>
                  <a:pt x="16369" y="675"/>
                  <a:pt x="20925" y="5231"/>
                  <a:pt x="20925" y="10800"/>
                </a:cubicBezTo>
                <a:cubicBezTo>
                  <a:pt x="20925" y="16369"/>
                  <a:pt x="16369" y="20925"/>
                  <a:pt x="10800" y="20925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12" name="Shape 4912"/>
          <p:cNvSpPr/>
          <p:nvPr/>
        </p:nvSpPr>
        <p:spPr>
          <a:xfrm>
            <a:off x="31588543" y="16593471"/>
            <a:ext cx="1487422" cy="14955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94" y="0"/>
                  <a:pt x="0" y="4894"/>
                  <a:pt x="0" y="10800"/>
                </a:cubicBezTo>
                <a:cubicBezTo>
                  <a:pt x="0" y="16706"/>
                  <a:pt x="4894" y="21600"/>
                  <a:pt x="10800" y="21600"/>
                </a:cubicBezTo>
                <a:cubicBezTo>
                  <a:pt x="16706" y="21600"/>
                  <a:pt x="21600" y="16706"/>
                  <a:pt x="21600" y="10800"/>
                </a:cubicBezTo>
                <a:cubicBezTo>
                  <a:pt x="21600" y="4894"/>
                  <a:pt x="16706" y="0"/>
                  <a:pt x="10800" y="0"/>
                </a:cubicBezTo>
                <a:close/>
                <a:moveTo>
                  <a:pt x="10800" y="20925"/>
                </a:moveTo>
                <a:cubicBezTo>
                  <a:pt x="5231" y="20925"/>
                  <a:pt x="675" y="16369"/>
                  <a:pt x="675" y="10800"/>
                </a:cubicBezTo>
                <a:cubicBezTo>
                  <a:pt x="675" y="5231"/>
                  <a:pt x="5231" y="675"/>
                  <a:pt x="10800" y="675"/>
                </a:cubicBezTo>
                <a:cubicBezTo>
                  <a:pt x="16369" y="675"/>
                  <a:pt x="20925" y="5231"/>
                  <a:pt x="20925" y="10800"/>
                </a:cubicBezTo>
                <a:cubicBezTo>
                  <a:pt x="20925" y="16369"/>
                  <a:pt x="16369" y="20925"/>
                  <a:pt x="10800" y="20925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13" name="Shape 4913"/>
          <p:cNvSpPr/>
          <p:nvPr/>
        </p:nvSpPr>
        <p:spPr>
          <a:xfrm>
            <a:off x="34465836" y="16593471"/>
            <a:ext cx="1487422" cy="14955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94" y="0"/>
                  <a:pt x="0" y="4894"/>
                  <a:pt x="0" y="10800"/>
                </a:cubicBezTo>
                <a:cubicBezTo>
                  <a:pt x="0" y="16706"/>
                  <a:pt x="4894" y="21600"/>
                  <a:pt x="10800" y="21600"/>
                </a:cubicBezTo>
                <a:cubicBezTo>
                  <a:pt x="16706" y="21600"/>
                  <a:pt x="21600" y="16706"/>
                  <a:pt x="21600" y="10800"/>
                </a:cubicBezTo>
                <a:cubicBezTo>
                  <a:pt x="21600" y="4894"/>
                  <a:pt x="16706" y="0"/>
                  <a:pt x="10800" y="0"/>
                </a:cubicBezTo>
                <a:close/>
                <a:moveTo>
                  <a:pt x="10800" y="20925"/>
                </a:moveTo>
                <a:cubicBezTo>
                  <a:pt x="5231" y="20925"/>
                  <a:pt x="675" y="16369"/>
                  <a:pt x="675" y="10800"/>
                </a:cubicBezTo>
                <a:cubicBezTo>
                  <a:pt x="675" y="5231"/>
                  <a:pt x="5231" y="675"/>
                  <a:pt x="10800" y="675"/>
                </a:cubicBezTo>
                <a:cubicBezTo>
                  <a:pt x="16369" y="675"/>
                  <a:pt x="20925" y="5231"/>
                  <a:pt x="20925" y="10800"/>
                </a:cubicBezTo>
                <a:cubicBezTo>
                  <a:pt x="20925" y="16369"/>
                  <a:pt x="16369" y="20925"/>
                  <a:pt x="10800" y="20925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14" name="Shape 4914"/>
          <p:cNvSpPr/>
          <p:nvPr/>
        </p:nvSpPr>
        <p:spPr>
          <a:xfrm>
            <a:off x="37351253" y="16593471"/>
            <a:ext cx="1487422" cy="14955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94" y="0"/>
                  <a:pt x="0" y="4894"/>
                  <a:pt x="0" y="10800"/>
                </a:cubicBezTo>
                <a:cubicBezTo>
                  <a:pt x="0" y="16706"/>
                  <a:pt x="4894" y="21600"/>
                  <a:pt x="10800" y="21600"/>
                </a:cubicBezTo>
                <a:cubicBezTo>
                  <a:pt x="16706" y="21600"/>
                  <a:pt x="21600" y="16706"/>
                  <a:pt x="21600" y="10800"/>
                </a:cubicBezTo>
                <a:cubicBezTo>
                  <a:pt x="21600" y="4894"/>
                  <a:pt x="16706" y="0"/>
                  <a:pt x="10800" y="0"/>
                </a:cubicBezTo>
                <a:close/>
                <a:moveTo>
                  <a:pt x="10800" y="20925"/>
                </a:moveTo>
                <a:cubicBezTo>
                  <a:pt x="5231" y="20925"/>
                  <a:pt x="675" y="16369"/>
                  <a:pt x="675" y="10800"/>
                </a:cubicBezTo>
                <a:cubicBezTo>
                  <a:pt x="675" y="5231"/>
                  <a:pt x="5231" y="675"/>
                  <a:pt x="10800" y="675"/>
                </a:cubicBezTo>
                <a:cubicBezTo>
                  <a:pt x="16369" y="675"/>
                  <a:pt x="20925" y="5231"/>
                  <a:pt x="20925" y="10800"/>
                </a:cubicBezTo>
                <a:cubicBezTo>
                  <a:pt x="20925" y="16369"/>
                  <a:pt x="16369" y="20925"/>
                  <a:pt x="10800" y="20925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15" name="Shape 4915"/>
          <p:cNvSpPr/>
          <p:nvPr/>
        </p:nvSpPr>
        <p:spPr>
          <a:xfrm>
            <a:off x="40228546" y="16593471"/>
            <a:ext cx="1487422" cy="14955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94" y="0"/>
                  <a:pt x="0" y="4894"/>
                  <a:pt x="0" y="10800"/>
                </a:cubicBezTo>
                <a:cubicBezTo>
                  <a:pt x="0" y="16706"/>
                  <a:pt x="4894" y="21600"/>
                  <a:pt x="10800" y="21600"/>
                </a:cubicBezTo>
                <a:cubicBezTo>
                  <a:pt x="16706" y="21600"/>
                  <a:pt x="21600" y="16706"/>
                  <a:pt x="21600" y="10800"/>
                </a:cubicBezTo>
                <a:cubicBezTo>
                  <a:pt x="21600" y="4894"/>
                  <a:pt x="16706" y="0"/>
                  <a:pt x="10800" y="0"/>
                </a:cubicBezTo>
                <a:close/>
                <a:moveTo>
                  <a:pt x="10800" y="20925"/>
                </a:moveTo>
                <a:cubicBezTo>
                  <a:pt x="5231" y="20925"/>
                  <a:pt x="675" y="16369"/>
                  <a:pt x="675" y="10800"/>
                </a:cubicBezTo>
                <a:cubicBezTo>
                  <a:pt x="675" y="5231"/>
                  <a:pt x="5231" y="675"/>
                  <a:pt x="10800" y="675"/>
                </a:cubicBezTo>
                <a:cubicBezTo>
                  <a:pt x="16369" y="675"/>
                  <a:pt x="20925" y="5231"/>
                  <a:pt x="20925" y="10800"/>
                </a:cubicBezTo>
                <a:cubicBezTo>
                  <a:pt x="20925" y="16369"/>
                  <a:pt x="16369" y="20925"/>
                  <a:pt x="10800" y="20925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16" name="Shape 4916"/>
          <p:cNvSpPr/>
          <p:nvPr/>
        </p:nvSpPr>
        <p:spPr>
          <a:xfrm>
            <a:off x="40968910" y="9477451"/>
            <a:ext cx="414533" cy="8371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0"/>
                </a:moveTo>
                <a:cubicBezTo>
                  <a:pt x="13800" y="0"/>
                  <a:pt x="13800" y="0"/>
                  <a:pt x="13800" y="0"/>
                </a:cubicBezTo>
                <a:cubicBezTo>
                  <a:pt x="6000" y="0"/>
                  <a:pt x="4800" y="2400"/>
                  <a:pt x="4800" y="5100"/>
                </a:cubicBezTo>
                <a:cubicBezTo>
                  <a:pt x="4800" y="7200"/>
                  <a:pt x="4800" y="7200"/>
                  <a:pt x="4800" y="7200"/>
                </a:cubicBezTo>
                <a:cubicBezTo>
                  <a:pt x="1200" y="7200"/>
                  <a:pt x="1200" y="7200"/>
                  <a:pt x="1200" y="7200"/>
                </a:cubicBezTo>
                <a:cubicBezTo>
                  <a:pt x="600" y="7200"/>
                  <a:pt x="0" y="7500"/>
                  <a:pt x="0" y="7800"/>
                </a:cubicBezTo>
                <a:cubicBezTo>
                  <a:pt x="0" y="11400"/>
                  <a:pt x="0" y="11400"/>
                  <a:pt x="0" y="11400"/>
                </a:cubicBezTo>
                <a:cubicBezTo>
                  <a:pt x="0" y="11700"/>
                  <a:pt x="600" y="12000"/>
                  <a:pt x="1200" y="12000"/>
                </a:cubicBezTo>
                <a:cubicBezTo>
                  <a:pt x="4800" y="12000"/>
                  <a:pt x="4800" y="12000"/>
                  <a:pt x="4800" y="12000"/>
                </a:cubicBezTo>
                <a:cubicBezTo>
                  <a:pt x="4800" y="21000"/>
                  <a:pt x="4800" y="21000"/>
                  <a:pt x="4800" y="21000"/>
                </a:cubicBezTo>
                <a:cubicBezTo>
                  <a:pt x="4800" y="21300"/>
                  <a:pt x="5400" y="21600"/>
                  <a:pt x="6000" y="21600"/>
                </a:cubicBezTo>
                <a:cubicBezTo>
                  <a:pt x="13200" y="21600"/>
                  <a:pt x="13200" y="21600"/>
                  <a:pt x="13200" y="21600"/>
                </a:cubicBezTo>
                <a:cubicBezTo>
                  <a:pt x="13800" y="21600"/>
                  <a:pt x="14400" y="21300"/>
                  <a:pt x="14400" y="21000"/>
                </a:cubicBezTo>
                <a:cubicBezTo>
                  <a:pt x="14400" y="12000"/>
                  <a:pt x="14400" y="12000"/>
                  <a:pt x="14400" y="12000"/>
                </a:cubicBezTo>
                <a:cubicBezTo>
                  <a:pt x="20400" y="12000"/>
                  <a:pt x="20400" y="12000"/>
                  <a:pt x="20400" y="12000"/>
                </a:cubicBezTo>
                <a:cubicBezTo>
                  <a:pt x="21000" y="12000"/>
                  <a:pt x="21600" y="11700"/>
                  <a:pt x="21600" y="11400"/>
                </a:cubicBezTo>
                <a:cubicBezTo>
                  <a:pt x="21600" y="7800"/>
                  <a:pt x="21600" y="7800"/>
                  <a:pt x="21600" y="7800"/>
                </a:cubicBezTo>
                <a:cubicBezTo>
                  <a:pt x="21600" y="7500"/>
                  <a:pt x="21000" y="7200"/>
                  <a:pt x="20400" y="7200"/>
                </a:cubicBezTo>
                <a:cubicBezTo>
                  <a:pt x="14400" y="7200"/>
                  <a:pt x="14400" y="7200"/>
                  <a:pt x="14400" y="7200"/>
                </a:cubicBezTo>
                <a:cubicBezTo>
                  <a:pt x="14400" y="5400"/>
                  <a:pt x="14400" y="5400"/>
                  <a:pt x="14400" y="5400"/>
                </a:cubicBezTo>
                <a:cubicBezTo>
                  <a:pt x="14400" y="4800"/>
                  <a:pt x="14400" y="4800"/>
                  <a:pt x="16200" y="4800"/>
                </a:cubicBezTo>
                <a:cubicBezTo>
                  <a:pt x="20400" y="4800"/>
                  <a:pt x="20400" y="4800"/>
                  <a:pt x="20400" y="4800"/>
                </a:cubicBezTo>
                <a:cubicBezTo>
                  <a:pt x="20400" y="4800"/>
                  <a:pt x="21000" y="4800"/>
                  <a:pt x="21000" y="4800"/>
                </a:cubicBezTo>
                <a:cubicBezTo>
                  <a:pt x="21600" y="4500"/>
                  <a:pt x="21600" y="4500"/>
                  <a:pt x="21600" y="4200"/>
                </a:cubicBezTo>
                <a:cubicBezTo>
                  <a:pt x="21600" y="600"/>
                  <a:pt x="21600" y="600"/>
                  <a:pt x="21600" y="600"/>
                </a:cubicBezTo>
                <a:cubicBezTo>
                  <a:pt x="21600" y="300"/>
                  <a:pt x="21000" y="0"/>
                  <a:pt x="20400" y="0"/>
                </a:cubicBezTo>
                <a:close/>
                <a:moveTo>
                  <a:pt x="19200" y="3600"/>
                </a:moveTo>
                <a:cubicBezTo>
                  <a:pt x="16200" y="3600"/>
                  <a:pt x="16200" y="3600"/>
                  <a:pt x="16200" y="3600"/>
                </a:cubicBezTo>
                <a:cubicBezTo>
                  <a:pt x="12600" y="3600"/>
                  <a:pt x="12000" y="4500"/>
                  <a:pt x="12000" y="5400"/>
                </a:cubicBezTo>
                <a:cubicBezTo>
                  <a:pt x="12000" y="7800"/>
                  <a:pt x="12000" y="7800"/>
                  <a:pt x="12000" y="7800"/>
                </a:cubicBezTo>
                <a:cubicBezTo>
                  <a:pt x="12000" y="8100"/>
                  <a:pt x="12000" y="8100"/>
                  <a:pt x="12600" y="8400"/>
                </a:cubicBezTo>
                <a:cubicBezTo>
                  <a:pt x="12600" y="8400"/>
                  <a:pt x="13200" y="8400"/>
                  <a:pt x="13200" y="8400"/>
                </a:cubicBezTo>
                <a:cubicBezTo>
                  <a:pt x="19200" y="8400"/>
                  <a:pt x="19200" y="8400"/>
                  <a:pt x="19200" y="8400"/>
                </a:cubicBezTo>
                <a:cubicBezTo>
                  <a:pt x="19200" y="10800"/>
                  <a:pt x="19200" y="10800"/>
                  <a:pt x="19200" y="10800"/>
                </a:cubicBezTo>
                <a:cubicBezTo>
                  <a:pt x="13200" y="10800"/>
                  <a:pt x="13200" y="10800"/>
                  <a:pt x="13200" y="10800"/>
                </a:cubicBezTo>
                <a:cubicBezTo>
                  <a:pt x="12600" y="10800"/>
                  <a:pt x="12000" y="11100"/>
                  <a:pt x="12000" y="11400"/>
                </a:cubicBezTo>
                <a:cubicBezTo>
                  <a:pt x="12000" y="20400"/>
                  <a:pt x="12000" y="20400"/>
                  <a:pt x="12000" y="20400"/>
                </a:cubicBezTo>
                <a:cubicBezTo>
                  <a:pt x="7200" y="20400"/>
                  <a:pt x="7200" y="20400"/>
                  <a:pt x="7200" y="20400"/>
                </a:cubicBezTo>
                <a:cubicBezTo>
                  <a:pt x="7200" y="11400"/>
                  <a:pt x="7200" y="11400"/>
                  <a:pt x="7200" y="11400"/>
                </a:cubicBezTo>
                <a:cubicBezTo>
                  <a:pt x="7200" y="11100"/>
                  <a:pt x="6600" y="10800"/>
                  <a:pt x="6000" y="10800"/>
                </a:cubicBezTo>
                <a:cubicBezTo>
                  <a:pt x="2400" y="10800"/>
                  <a:pt x="2400" y="10800"/>
                  <a:pt x="2400" y="10800"/>
                </a:cubicBezTo>
                <a:cubicBezTo>
                  <a:pt x="2400" y="8400"/>
                  <a:pt x="2400" y="8400"/>
                  <a:pt x="2400" y="8400"/>
                </a:cubicBezTo>
                <a:cubicBezTo>
                  <a:pt x="6000" y="8400"/>
                  <a:pt x="6000" y="8400"/>
                  <a:pt x="6000" y="8400"/>
                </a:cubicBezTo>
                <a:cubicBezTo>
                  <a:pt x="6600" y="8400"/>
                  <a:pt x="6600" y="8400"/>
                  <a:pt x="7200" y="8400"/>
                </a:cubicBezTo>
                <a:cubicBezTo>
                  <a:pt x="7200" y="8100"/>
                  <a:pt x="7200" y="8100"/>
                  <a:pt x="7200" y="7800"/>
                </a:cubicBezTo>
                <a:cubicBezTo>
                  <a:pt x="7200" y="5100"/>
                  <a:pt x="7200" y="5100"/>
                  <a:pt x="7200" y="5100"/>
                </a:cubicBezTo>
                <a:cubicBezTo>
                  <a:pt x="7200" y="2400"/>
                  <a:pt x="8400" y="1200"/>
                  <a:pt x="13800" y="1200"/>
                </a:cubicBezTo>
                <a:cubicBezTo>
                  <a:pt x="19200" y="1200"/>
                  <a:pt x="19200" y="1200"/>
                  <a:pt x="19200" y="1200"/>
                </a:cubicBezTo>
                <a:lnTo>
                  <a:pt x="19200" y="360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17" name="Shape 4917"/>
          <p:cNvSpPr/>
          <p:nvPr/>
        </p:nvSpPr>
        <p:spPr>
          <a:xfrm>
            <a:off x="32051829" y="16967356"/>
            <a:ext cx="512068" cy="7884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5082"/>
                </a:moveTo>
                <a:cubicBezTo>
                  <a:pt x="13745" y="5082"/>
                  <a:pt x="13745" y="5082"/>
                  <a:pt x="13745" y="5082"/>
                </a:cubicBezTo>
                <a:cubicBezTo>
                  <a:pt x="13745" y="635"/>
                  <a:pt x="13745" y="635"/>
                  <a:pt x="13745" y="635"/>
                </a:cubicBezTo>
                <a:cubicBezTo>
                  <a:pt x="13745" y="318"/>
                  <a:pt x="13255" y="0"/>
                  <a:pt x="12764" y="0"/>
                </a:cubicBezTo>
                <a:cubicBezTo>
                  <a:pt x="7855" y="0"/>
                  <a:pt x="7855" y="0"/>
                  <a:pt x="7855" y="0"/>
                </a:cubicBezTo>
                <a:cubicBezTo>
                  <a:pt x="7364" y="0"/>
                  <a:pt x="6873" y="318"/>
                  <a:pt x="6873" y="635"/>
                </a:cubicBezTo>
                <a:cubicBezTo>
                  <a:pt x="6382" y="1588"/>
                  <a:pt x="5891" y="2224"/>
                  <a:pt x="5891" y="2859"/>
                </a:cubicBezTo>
                <a:cubicBezTo>
                  <a:pt x="5400" y="3494"/>
                  <a:pt x="4418" y="4129"/>
                  <a:pt x="3927" y="4447"/>
                </a:cubicBezTo>
                <a:cubicBezTo>
                  <a:pt x="2945" y="4765"/>
                  <a:pt x="1964" y="5082"/>
                  <a:pt x="491" y="5400"/>
                </a:cubicBezTo>
                <a:cubicBezTo>
                  <a:pt x="0" y="5400"/>
                  <a:pt x="0" y="5718"/>
                  <a:pt x="0" y="6035"/>
                </a:cubicBezTo>
                <a:cubicBezTo>
                  <a:pt x="0" y="9529"/>
                  <a:pt x="0" y="9529"/>
                  <a:pt x="0" y="9529"/>
                </a:cubicBezTo>
                <a:cubicBezTo>
                  <a:pt x="0" y="9847"/>
                  <a:pt x="491" y="10165"/>
                  <a:pt x="982" y="10165"/>
                </a:cubicBezTo>
                <a:cubicBezTo>
                  <a:pt x="3927" y="10165"/>
                  <a:pt x="3927" y="10165"/>
                  <a:pt x="3927" y="10165"/>
                </a:cubicBezTo>
                <a:cubicBezTo>
                  <a:pt x="3927" y="16200"/>
                  <a:pt x="3927" y="16200"/>
                  <a:pt x="3927" y="16200"/>
                </a:cubicBezTo>
                <a:cubicBezTo>
                  <a:pt x="3927" y="16835"/>
                  <a:pt x="3927" y="17153"/>
                  <a:pt x="4418" y="17788"/>
                </a:cubicBezTo>
                <a:cubicBezTo>
                  <a:pt x="4418" y="17788"/>
                  <a:pt x="4418" y="17788"/>
                  <a:pt x="4418" y="17788"/>
                </a:cubicBezTo>
                <a:cubicBezTo>
                  <a:pt x="4418" y="17788"/>
                  <a:pt x="5400" y="19376"/>
                  <a:pt x="6382" y="20012"/>
                </a:cubicBezTo>
                <a:cubicBezTo>
                  <a:pt x="7364" y="20647"/>
                  <a:pt x="8345" y="20965"/>
                  <a:pt x="9818" y="21282"/>
                </a:cubicBezTo>
                <a:cubicBezTo>
                  <a:pt x="10800" y="21600"/>
                  <a:pt x="11782" y="21600"/>
                  <a:pt x="13255" y="21600"/>
                </a:cubicBezTo>
                <a:cubicBezTo>
                  <a:pt x="14727" y="21600"/>
                  <a:pt x="16200" y="21600"/>
                  <a:pt x="17182" y="21282"/>
                </a:cubicBezTo>
                <a:cubicBezTo>
                  <a:pt x="18655" y="21282"/>
                  <a:pt x="19636" y="20965"/>
                  <a:pt x="21109" y="20647"/>
                </a:cubicBezTo>
                <a:cubicBezTo>
                  <a:pt x="21600" y="20329"/>
                  <a:pt x="21600" y="20012"/>
                  <a:pt x="21600" y="20012"/>
                </a:cubicBezTo>
                <a:cubicBezTo>
                  <a:pt x="21600" y="16835"/>
                  <a:pt x="21600" y="16835"/>
                  <a:pt x="21600" y="16835"/>
                </a:cubicBezTo>
                <a:cubicBezTo>
                  <a:pt x="21600" y="16518"/>
                  <a:pt x="21600" y="16518"/>
                  <a:pt x="21109" y="16200"/>
                </a:cubicBezTo>
                <a:cubicBezTo>
                  <a:pt x="20618" y="16200"/>
                  <a:pt x="20127" y="16200"/>
                  <a:pt x="20127" y="16200"/>
                </a:cubicBezTo>
                <a:cubicBezTo>
                  <a:pt x="18655" y="16835"/>
                  <a:pt x="17673" y="16835"/>
                  <a:pt x="16691" y="16835"/>
                </a:cubicBezTo>
                <a:cubicBezTo>
                  <a:pt x="15709" y="16835"/>
                  <a:pt x="15218" y="16835"/>
                  <a:pt x="14727" y="16835"/>
                </a:cubicBezTo>
                <a:cubicBezTo>
                  <a:pt x="14727" y="16518"/>
                  <a:pt x="14236" y="15565"/>
                  <a:pt x="14236" y="15565"/>
                </a:cubicBezTo>
                <a:cubicBezTo>
                  <a:pt x="14236" y="15247"/>
                  <a:pt x="13745" y="14929"/>
                  <a:pt x="13745" y="14929"/>
                </a:cubicBezTo>
                <a:cubicBezTo>
                  <a:pt x="13745" y="14612"/>
                  <a:pt x="13745" y="13976"/>
                  <a:pt x="13745" y="13341"/>
                </a:cubicBezTo>
                <a:cubicBezTo>
                  <a:pt x="13745" y="10165"/>
                  <a:pt x="13745" y="10165"/>
                  <a:pt x="13745" y="10165"/>
                </a:cubicBezTo>
                <a:cubicBezTo>
                  <a:pt x="20618" y="10165"/>
                  <a:pt x="20618" y="10165"/>
                  <a:pt x="20618" y="10165"/>
                </a:cubicBezTo>
                <a:cubicBezTo>
                  <a:pt x="21109" y="10165"/>
                  <a:pt x="21600" y="9847"/>
                  <a:pt x="21600" y="9529"/>
                </a:cubicBezTo>
                <a:cubicBezTo>
                  <a:pt x="21600" y="5718"/>
                  <a:pt x="21600" y="5718"/>
                  <a:pt x="21600" y="5718"/>
                </a:cubicBezTo>
                <a:cubicBezTo>
                  <a:pt x="21600" y="5400"/>
                  <a:pt x="21109" y="5082"/>
                  <a:pt x="20618" y="5082"/>
                </a:cubicBezTo>
                <a:close/>
                <a:moveTo>
                  <a:pt x="19636" y="8894"/>
                </a:moveTo>
                <a:cubicBezTo>
                  <a:pt x="12764" y="8894"/>
                  <a:pt x="12764" y="8894"/>
                  <a:pt x="12764" y="8894"/>
                </a:cubicBezTo>
                <a:cubicBezTo>
                  <a:pt x="12273" y="8894"/>
                  <a:pt x="11782" y="9212"/>
                  <a:pt x="11782" y="9529"/>
                </a:cubicBezTo>
                <a:cubicBezTo>
                  <a:pt x="11782" y="13341"/>
                  <a:pt x="11782" y="13341"/>
                  <a:pt x="11782" y="13341"/>
                </a:cubicBezTo>
                <a:cubicBezTo>
                  <a:pt x="11782" y="14294"/>
                  <a:pt x="11782" y="14929"/>
                  <a:pt x="11782" y="15247"/>
                </a:cubicBezTo>
                <a:cubicBezTo>
                  <a:pt x="11782" y="15565"/>
                  <a:pt x="12273" y="15565"/>
                  <a:pt x="12273" y="15882"/>
                </a:cubicBezTo>
                <a:cubicBezTo>
                  <a:pt x="12764" y="17153"/>
                  <a:pt x="12764" y="17471"/>
                  <a:pt x="13745" y="17788"/>
                </a:cubicBezTo>
                <a:cubicBezTo>
                  <a:pt x="14236" y="18106"/>
                  <a:pt x="15218" y="18424"/>
                  <a:pt x="16691" y="18424"/>
                </a:cubicBezTo>
                <a:cubicBezTo>
                  <a:pt x="17673" y="18424"/>
                  <a:pt x="18655" y="18424"/>
                  <a:pt x="19636" y="18106"/>
                </a:cubicBezTo>
                <a:cubicBezTo>
                  <a:pt x="19636" y="19376"/>
                  <a:pt x="19636" y="19376"/>
                  <a:pt x="19636" y="19376"/>
                </a:cubicBezTo>
                <a:cubicBezTo>
                  <a:pt x="18655" y="19694"/>
                  <a:pt x="17673" y="20012"/>
                  <a:pt x="16691" y="20012"/>
                </a:cubicBezTo>
                <a:cubicBezTo>
                  <a:pt x="15709" y="20329"/>
                  <a:pt x="14727" y="20329"/>
                  <a:pt x="13255" y="20329"/>
                </a:cubicBezTo>
                <a:cubicBezTo>
                  <a:pt x="12273" y="20329"/>
                  <a:pt x="11291" y="20329"/>
                  <a:pt x="10309" y="20012"/>
                </a:cubicBezTo>
                <a:cubicBezTo>
                  <a:pt x="9327" y="19694"/>
                  <a:pt x="8836" y="19376"/>
                  <a:pt x="7855" y="19059"/>
                </a:cubicBezTo>
                <a:cubicBezTo>
                  <a:pt x="7364" y="18741"/>
                  <a:pt x="6873" y="17788"/>
                  <a:pt x="6382" y="17471"/>
                </a:cubicBezTo>
                <a:cubicBezTo>
                  <a:pt x="6382" y="17153"/>
                  <a:pt x="6382" y="17153"/>
                  <a:pt x="6382" y="17153"/>
                </a:cubicBezTo>
                <a:cubicBezTo>
                  <a:pt x="5891" y="16835"/>
                  <a:pt x="5891" y="16835"/>
                  <a:pt x="5891" y="16200"/>
                </a:cubicBezTo>
                <a:cubicBezTo>
                  <a:pt x="5891" y="9529"/>
                  <a:pt x="5891" y="9529"/>
                  <a:pt x="5891" y="9529"/>
                </a:cubicBezTo>
                <a:cubicBezTo>
                  <a:pt x="5891" y="9212"/>
                  <a:pt x="5400" y="8894"/>
                  <a:pt x="4909" y="8894"/>
                </a:cubicBezTo>
                <a:cubicBezTo>
                  <a:pt x="1964" y="8894"/>
                  <a:pt x="1964" y="8894"/>
                  <a:pt x="1964" y="8894"/>
                </a:cubicBezTo>
                <a:cubicBezTo>
                  <a:pt x="1964" y="6671"/>
                  <a:pt x="1964" y="6671"/>
                  <a:pt x="1964" y="6671"/>
                </a:cubicBezTo>
                <a:cubicBezTo>
                  <a:pt x="3436" y="6353"/>
                  <a:pt x="4418" y="6035"/>
                  <a:pt x="5400" y="5400"/>
                </a:cubicBezTo>
                <a:cubicBezTo>
                  <a:pt x="6382" y="5082"/>
                  <a:pt x="6873" y="4129"/>
                  <a:pt x="7364" y="3494"/>
                </a:cubicBezTo>
                <a:cubicBezTo>
                  <a:pt x="7855" y="2859"/>
                  <a:pt x="8345" y="2224"/>
                  <a:pt x="8836" y="1271"/>
                </a:cubicBezTo>
                <a:cubicBezTo>
                  <a:pt x="11782" y="1271"/>
                  <a:pt x="11782" y="1271"/>
                  <a:pt x="11782" y="1271"/>
                </a:cubicBezTo>
                <a:cubicBezTo>
                  <a:pt x="11782" y="5718"/>
                  <a:pt x="11782" y="5718"/>
                  <a:pt x="11782" y="5718"/>
                </a:cubicBezTo>
                <a:cubicBezTo>
                  <a:pt x="11782" y="6035"/>
                  <a:pt x="12273" y="6353"/>
                  <a:pt x="12764" y="6353"/>
                </a:cubicBezTo>
                <a:cubicBezTo>
                  <a:pt x="19636" y="6353"/>
                  <a:pt x="19636" y="6353"/>
                  <a:pt x="19636" y="6353"/>
                </a:cubicBezTo>
                <a:lnTo>
                  <a:pt x="19636" y="8894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18" name="Shape 4918"/>
          <p:cNvSpPr/>
          <p:nvPr/>
        </p:nvSpPr>
        <p:spPr>
          <a:xfrm>
            <a:off x="43732414" y="9599372"/>
            <a:ext cx="788418" cy="6502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47" y="2314"/>
                </a:moveTo>
                <a:cubicBezTo>
                  <a:pt x="20965" y="1929"/>
                  <a:pt x="20965" y="1929"/>
                  <a:pt x="20965" y="1543"/>
                </a:cubicBezTo>
                <a:cubicBezTo>
                  <a:pt x="21282" y="1157"/>
                  <a:pt x="20965" y="771"/>
                  <a:pt x="20965" y="386"/>
                </a:cubicBezTo>
                <a:cubicBezTo>
                  <a:pt x="20647" y="386"/>
                  <a:pt x="20329" y="386"/>
                  <a:pt x="20012" y="386"/>
                </a:cubicBezTo>
                <a:cubicBezTo>
                  <a:pt x="19376" y="771"/>
                  <a:pt x="18741" y="1157"/>
                  <a:pt x="18106" y="1543"/>
                </a:cubicBezTo>
                <a:cubicBezTo>
                  <a:pt x="17153" y="386"/>
                  <a:pt x="15882" y="0"/>
                  <a:pt x="14612" y="0"/>
                </a:cubicBezTo>
                <a:cubicBezTo>
                  <a:pt x="12071" y="0"/>
                  <a:pt x="9847" y="2700"/>
                  <a:pt x="9847" y="5786"/>
                </a:cubicBezTo>
                <a:cubicBezTo>
                  <a:pt x="9847" y="5786"/>
                  <a:pt x="9847" y="6171"/>
                  <a:pt x="9847" y="6171"/>
                </a:cubicBezTo>
                <a:cubicBezTo>
                  <a:pt x="6988" y="5786"/>
                  <a:pt x="4447" y="3857"/>
                  <a:pt x="2541" y="1157"/>
                </a:cubicBezTo>
                <a:cubicBezTo>
                  <a:pt x="2541" y="1157"/>
                  <a:pt x="2224" y="771"/>
                  <a:pt x="1906" y="771"/>
                </a:cubicBezTo>
                <a:cubicBezTo>
                  <a:pt x="1906" y="771"/>
                  <a:pt x="1588" y="1157"/>
                  <a:pt x="1588" y="1157"/>
                </a:cubicBezTo>
                <a:cubicBezTo>
                  <a:pt x="953" y="2314"/>
                  <a:pt x="953" y="3086"/>
                  <a:pt x="953" y="4243"/>
                </a:cubicBezTo>
                <a:cubicBezTo>
                  <a:pt x="953" y="5400"/>
                  <a:pt x="953" y="6171"/>
                  <a:pt x="1271" y="6943"/>
                </a:cubicBezTo>
                <a:cubicBezTo>
                  <a:pt x="1271" y="6943"/>
                  <a:pt x="1271" y="6943"/>
                  <a:pt x="953" y="7329"/>
                </a:cubicBezTo>
                <a:cubicBezTo>
                  <a:pt x="953" y="7329"/>
                  <a:pt x="635" y="7714"/>
                  <a:pt x="635" y="7714"/>
                </a:cubicBezTo>
                <a:cubicBezTo>
                  <a:pt x="635" y="9643"/>
                  <a:pt x="1271" y="11186"/>
                  <a:pt x="2541" y="12343"/>
                </a:cubicBezTo>
                <a:cubicBezTo>
                  <a:pt x="2541" y="12343"/>
                  <a:pt x="2541" y="12343"/>
                  <a:pt x="2541" y="12343"/>
                </a:cubicBezTo>
                <a:cubicBezTo>
                  <a:pt x="2224" y="12729"/>
                  <a:pt x="2224" y="12729"/>
                  <a:pt x="2224" y="13114"/>
                </a:cubicBezTo>
                <a:cubicBezTo>
                  <a:pt x="2859" y="15043"/>
                  <a:pt x="3812" y="16200"/>
                  <a:pt x="5082" y="16971"/>
                </a:cubicBezTo>
                <a:cubicBezTo>
                  <a:pt x="3812" y="17743"/>
                  <a:pt x="2224" y="18129"/>
                  <a:pt x="635" y="17743"/>
                </a:cubicBezTo>
                <a:cubicBezTo>
                  <a:pt x="318" y="17743"/>
                  <a:pt x="0" y="17743"/>
                  <a:pt x="0" y="18129"/>
                </a:cubicBezTo>
                <a:cubicBezTo>
                  <a:pt x="0" y="18514"/>
                  <a:pt x="0" y="18900"/>
                  <a:pt x="318" y="19286"/>
                </a:cubicBezTo>
                <a:cubicBezTo>
                  <a:pt x="2224" y="20829"/>
                  <a:pt x="4765" y="21600"/>
                  <a:pt x="6988" y="21600"/>
                </a:cubicBezTo>
                <a:cubicBezTo>
                  <a:pt x="14929" y="21600"/>
                  <a:pt x="19694" y="13886"/>
                  <a:pt x="19694" y="6557"/>
                </a:cubicBezTo>
                <a:cubicBezTo>
                  <a:pt x="19694" y="6171"/>
                  <a:pt x="19694" y="6171"/>
                  <a:pt x="19694" y="6171"/>
                </a:cubicBezTo>
                <a:cubicBezTo>
                  <a:pt x="20329" y="5400"/>
                  <a:pt x="20965" y="4629"/>
                  <a:pt x="21600" y="3471"/>
                </a:cubicBezTo>
                <a:cubicBezTo>
                  <a:pt x="21600" y="3471"/>
                  <a:pt x="21600" y="3086"/>
                  <a:pt x="21600" y="2700"/>
                </a:cubicBezTo>
                <a:cubicBezTo>
                  <a:pt x="21282" y="2314"/>
                  <a:pt x="20965" y="2314"/>
                  <a:pt x="20647" y="2314"/>
                </a:cubicBezTo>
                <a:close/>
                <a:moveTo>
                  <a:pt x="18424" y="5014"/>
                </a:moveTo>
                <a:cubicBezTo>
                  <a:pt x="18424" y="5400"/>
                  <a:pt x="18106" y="5400"/>
                  <a:pt x="18106" y="5786"/>
                </a:cubicBezTo>
                <a:cubicBezTo>
                  <a:pt x="18106" y="6171"/>
                  <a:pt x="18106" y="6171"/>
                  <a:pt x="18106" y="6557"/>
                </a:cubicBezTo>
                <a:cubicBezTo>
                  <a:pt x="18106" y="13114"/>
                  <a:pt x="13976" y="20057"/>
                  <a:pt x="6988" y="20057"/>
                </a:cubicBezTo>
                <a:cubicBezTo>
                  <a:pt x="5718" y="20057"/>
                  <a:pt x="4447" y="19671"/>
                  <a:pt x="3494" y="19286"/>
                </a:cubicBezTo>
                <a:cubicBezTo>
                  <a:pt x="4765" y="18900"/>
                  <a:pt x="6035" y="18129"/>
                  <a:pt x="7306" y="16971"/>
                </a:cubicBezTo>
                <a:cubicBezTo>
                  <a:pt x="7306" y="16971"/>
                  <a:pt x="7624" y="16586"/>
                  <a:pt x="7306" y="16200"/>
                </a:cubicBezTo>
                <a:cubicBezTo>
                  <a:pt x="7306" y="15814"/>
                  <a:pt x="6988" y="15814"/>
                  <a:pt x="6671" y="15814"/>
                </a:cubicBezTo>
                <a:cubicBezTo>
                  <a:pt x="5718" y="15429"/>
                  <a:pt x="4765" y="15043"/>
                  <a:pt x="4129" y="13886"/>
                </a:cubicBezTo>
                <a:cubicBezTo>
                  <a:pt x="4447" y="13886"/>
                  <a:pt x="4765" y="13886"/>
                  <a:pt x="5082" y="13500"/>
                </a:cubicBezTo>
                <a:cubicBezTo>
                  <a:pt x="5400" y="13500"/>
                  <a:pt x="5400" y="13114"/>
                  <a:pt x="5400" y="12729"/>
                </a:cubicBezTo>
                <a:cubicBezTo>
                  <a:pt x="5400" y="12343"/>
                  <a:pt x="5082" y="11957"/>
                  <a:pt x="5082" y="11957"/>
                </a:cubicBezTo>
                <a:cubicBezTo>
                  <a:pt x="3812" y="11571"/>
                  <a:pt x="2541" y="10414"/>
                  <a:pt x="2224" y="9257"/>
                </a:cubicBezTo>
                <a:cubicBezTo>
                  <a:pt x="2541" y="9257"/>
                  <a:pt x="2859" y="9257"/>
                  <a:pt x="3176" y="9257"/>
                </a:cubicBezTo>
                <a:cubicBezTo>
                  <a:pt x="3494" y="9257"/>
                  <a:pt x="3812" y="8871"/>
                  <a:pt x="4129" y="8871"/>
                </a:cubicBezTo>
                <a:cubicBezTo>
                  <a:pt x="4129" y="8486"/>
                  <a:pt x="4129" y="8100"/>
                  <a:pt x="3812" y="7714"/>
                </a:cubicBezTo>
                <a:cubicBezTo>
                  <a:pt x="2859" y="6943"/>
                  <a:pt x="2224" y="5786"/>
                  <a:pt x="2224" y="4243"/>
                </a:cubicBezTo>
                <a:cubicBezTo>
                  <a:pt x="2224" y="3857"/>
                  <a:pt x="2224" y="3471"/>
                  <a:pt x="2224" y="3086"/>
                </a:cubicBezTo>
                <a:cubicBezTo>
                  <a:pt x="4447" y="5786"/>
                  <a:pt x="7306" y="7714"/>
                  <a:pt x="10482" y="7714"/>
                </a:cubicBezTo>
                <a:cubicBezTo>
                  <a:pt x="10800" y="7714"/>
                  <a:pt x="11118" y="7714"/>
                  <a:pt x="11118" y="7329"/>
                </a:cubicBezTo>
                <a:cubicBezTo>
                  <a:pt x="11435" y="7329"/>
                  <a:pt x="11435" y="6943"/>
                  <a:pt x="11435" y="6943"/>
                </a:cubicBezTo>
                <a:cubicBezTo>
                  <a:pt x="11118" y="6557"/>
                  <a:pt x="11118" y="6171"/>
                  <a:pt x="11118" y="5786"/>
                </a:cubicBezTo>
                <a:cubicBezTo>
                  <a:pt x="11118" y="3471"/>
                  <a:pt x="12706" y="1543"/>
                  <a:pt x="14612" y="1543"/>
                </a:cubicBezTo>
                <a:cubicBezTo>
                  <a:pt x="15565" y="1543"/>
                  <a:pt x="16518" y="1929"/>
                  <a:pt x="17153" y="3086"/>
                </a:cubicBezTo>
                <a:cubicBezTo>
                  <a:pt x="17471" y="3086"/>
                  <a:pt x="17788" y="3086"/>
                  <a:pt x="17788" y="3086"/>
                </a:cubicBezTo>
                <a:cubicBezTo>
                  <a:pt x="18106" y="3086"/>
                  <a:pt x="18424" y="3086"/>
                  <a:pt x="18424" y="3086"/>
                </a:cubicBezTo>
                <a:cubicBezTo>
                  <a:pt x="18424" y="3086"/>
                  <a:pt x="18424" y="3086"/>
                  <a:pt x="18106" y="3086"/>
                </a:cubicBezTo>
                <a:cubicBezTo>
                  <a:pt x="17788" y="3471"/>
                  <a:pt x="17788" y="3857"/>
                  <a:pt x="17788" y="4243"/>
                </a:cubicBezTo>
                <a:cubicBezTo>
                  <a:pt x="18106" y="4629"/>
                  <a:pt x="18424" y="4629"/>
                  <a:pt x="18741" y="4629"/>
                </a:cubicBezTo>
                <a:cubicBezTo>
                  <a:pt x="18741" y="4629"/>
                  <a:pt x="18741" y="4629"/>
                  <a:pt x="18741" y="4629"/>
                </a:cubicBezTo>
                <a:cubicBezTo>
                  <a:pt x="18741" y="5014"/>
                  <a:pt x="18741" y="5014"/>
                  <a:pt x="18424" y="5014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19" name="Shape 4919"/>
          <p:cNvSpPr/>
          <p:nvPr/>
        </p:nvSpPr>
        <p:spPr>
          <a:xfrm>
            <a:off x="37814549" y="17479419"/>
            <a:ext cx="186950" cy="1869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5400" y="0"/>
                  <a:pt x="0" y="4050"/>
                  <a:pt x="0" y="10800"/>
                </a:cubicBezTo>
                <a:cubicBezTo>
                  <a:pt x="0" y="16200"/>
                  <a:pt x="5400" y="21600"/>
                  <a:pt x="10800" y="21600"/>
                </a:cubicBezTo>
                <a:cubicBezTo>
                  <a:pt x="16200" y="21600"/>
                  <a:pt x="21600" y="16200"/>
                  <a:pt x="21600" y="10800"/>
                </a:cubicBezTo>
                <a:cubicBezTo>
                  <a:pt x="21600" y="4050"/>
                  <a:pt x="16200" y="0"/>
                  <a:pt x="10800" y="0"/>
                </a:cubicBezTo>
                <a:close/>
                <a:moveTo>
                  <a:pt x="10800" y="16200"/>
                </a:moveTo>
                <a:cubicBezTo>
                  <a:pt x="8100" y="16200"/>
                  <a:pt x="5400" y="13500"/>
                  <a:pt x="5400" y="10800"/>
                </a:cubicBezTo>
                <a:cubicBezTo>
                  <a:pt x="5400" y="8100"/>
                  <a:pt x="8100" y="5400"/>
                  <a:pt x="10800" y="5400"/>
                </a:cubicBezTo>
                <a:cubicBezTo>
                  <a:pt x="13500" y="5400"/>
                  <a:pt x="16200" y="8100"/>
                  <a:pt x="16200" y="10800"/>
                </a:cubicBezTo>
                <a:cubicBezTo>
                  <a:pt x="16200" y="13500"/>
                  <a:pt x="13500" y="16200"/>
                  <a:pt x="10800" y="162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20" name="Shape 4920"/>
          <p:cNvSpPr/>
          <p:nvPr/>
        </p:nvSpPr>
        <p:spPr>
          <a:xfrm>
            <a:off x="37814552" y="17016124"/>
            <a:ext cx="650241" cy="650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71" y="0"/>
                </a:moveTo>
                <a:cubicBezTo>
                  <a:pt x="386" y="0"/>
                  <a:pt x="0" y="386"/>
                  <a:pt x="0" y="771"/>
                </a:cubicBezTo>
                <a:cubicBezTo>
                  <a:pt x="0" y="1157"/>
                  <a:pt x="386" y="1543"/>
                  <a:pt x="771" y="1543"/>
                </a:cubicBezTo>
                <a:cubicBezTo>
                  <a:pt x="11957" y="1543"/>
                  <a:pt x="20057" y="10029"/>
                  <a:pt x="20057" y="20829"/>
                </a:cubicBezTo>
                <a:cubicBezTo>
                  <a:pt x="20057" y="21214"/>
                  <a:pt x="20443" y="21600"/>
                  <a:pt x="20829" y="21600"/>
                </a:cubicBezTo>
                <a:cubicBezTo>
                  <a:pt x="21214" y="21600"/>
                  <a:pt x="21600" y="21214"/>
                  <a:pt x="21600" y="20829"/>
                </a:cubicBezTo>
                <a:cubicBezTo>
                  <a:pt x="21600" y="8871"/>
                  <a:pt x="12729" y="0"/>
                  <a:pt x="771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21" name="Shape 4921"/>
          <p:cNvSpPr/>
          <p:nvPr/>
        </p:nvSpPr>
        <p:spPr>
          <a:xfrm>
            <a:off x="37814549" y="17243706"/>
            <a:ext cx="414533" cy="4226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0" y="0"/>
                </a:moveTo>
                <a:cubicBezTo>
                  <a:pt x="600" y="0"/>
                  <a:pt x="0" y="600"/>
                  <a:pt x="0" y="1200"/>
                </a:cubicBezTo>
                <a:cubicBezTo>
                  <a:pt x="0" y="1800"/>
                  <a:pt x="600" y="2400"/>
                  <a:pt x="1200" y="2400"/>
                </a:cubicBezTo>
                <a:cubicBezTo>
                  <a:pt x="6600" y="2400"/>
                  <a:pt x="11400" y="4200"/>
                  <a:pt x="14400" y="7200"/>
                </a:cubicBezTo>
                <a:cubicBezTo>
                  <a:pt x="17400" y="10200"/>
                  <a:pt x="19200" y="15000"/>
                  <a:pt x="19200" y="20400"/>
                </a:cubicBezTo>
                <a:cubicBezTo>
                  <a:pt x="19200" y="21000"/>
                  <a:pt x="19800" y="21600"/>
                  <a:pt x="20400" y="21600"/>
                </a:cubicBezTo>
                <a:cubicBezTo>
                  <a:pt x="21000" y="21600"/>
                  <a:pt x="21600" y="21000"/>
                  <a:pt x="21600" y="20400"/>
                </a:cubicBezTo>
                <a:cubicBezTo>
                  <a:pt x="21600" y="14400"/>
                  <a:pt x="19800" y="9000"/>
                  <a:pt x="16200" y="5400"/>
                </a:cubicBezTo>
                <a:cubicBezTo>
                  <a:pt x="12600" y="1800"/>
                  <a:pt x="7200" y="0"/>
                  <a:pt x="1200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22" name="Shape 4922"/>
          <p:cNvSpPr/>
          <p:nvPr/>
        </p:nvSpPr>
        <p:spPr>
          <a:xfrm>
            <a:off x="34839721" y="16967356"/>
            <a:ext cx="739651" cy="747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563" y="3375"/>
                </a:moveTo>
                <a:cubicBezTo>
                  <a:pt x="16538" y="1013"/>
                  <a:pt x="13838" y="0"/>
                  <a:pt x="10800" y="0"/>
                </a:cubicBezTo>
                <a:cubicBezTo>
                  <a:pt x="9450" y="0"/>
                  <a:pt x="8100" y="338"/>
                  <a:pt x="6750" y="675"/>
                </a:cubicBezTo>
                <a:cubicBezTo>
                  <a:pt x="3038" y="2363"/>
                  <a:pt x="338" y="5738"/>
                  <a:pt x="0" y="9788"/>
                </a:cubicBezTo>
                <a:cubicBezTo>
                  <a:pt x="0" y="10125"/>
                  <a:pt x="0" y="10463"/>
                  <a:pt x="0" y="10800"/>
                </a:cubicBezTo>
                <a:cubicBezTo>
                  <a:pt x="0" y="14175"/>
                  <a:pt x="1350" y="17212"/>
                  <a:pt x="4050" y="19237"/>
                </a:cubicBezTo>
                <a:cubicBezTo>
                  <a:pt x="5738" y="20925"/>
                  <a:pt x="8438" y="21600"/>
                  <a:pt x="10800" y="21600"/>
                </a:cubicBezTo>
                <a:cubicBezTo>
                  <a:pt x="12488" y="21600"/>
                  <a:pt x="13838" y="21262"/>
                  <a:pt x="15188" y="20587"/>
                </a:cubicBezTo>
                <a:cubicBezTo>
                  <a:pt x="18225" y="19237"/>
                  <a:pt x="20588" y="16875"/>
                  <a:pt x="21263" y="13500"/>
                </a:cubicBezTo>
                <a:cubicBezTo>
                  <a:pt x="21263" y="13500"/>
                  <a:pt x="21263" y="13500"/>
                  <a:pt x="21263" y="13500"/>
                </a:cubicBezTo>
                <a:cubicBezTo>
                  <a:pt x="21600" y="12825"/>
                  <a:pt x="21600" y="11812"/>
                  <a:pt x="21600" y="10800"/>
                </a:cubicBezTo>
                <a:cubicBezTo>
                  <a:pt x="21600" y="8100"/>
                  <a:pt x="20588" y="5400"/>
                  <a:pt x="18563" y="3375"/>
                </a:cubicBezTo>
                <a:close/>
                <a:moveTo>
                  <a:pt x="19913" y="12487"/>
                </a:moveTo>
                <a:cubicBezTo>
                  <a:pt x="19913" y="12487"/>
                  <a:pt x="19575" y="12487"/>
                  <a:pt x="19238" y="12487"/>
                </a:cubicBezTo>
                <a:cubicBezTo>
                  <a:pt x="18900" y="12487"/>
                  <a:pt x="18563" y="12487"/>
                  <a:pt x="18225" y="12150"/>
                </a:cubicBezTo>
                <a:cubicBezTo>
                  <a:pt x="17887" y="12150"/>
                  <a:pt x="17550" y="12150"/>
                  <a:pt x="17213" y="12150"/>
                </a:cubicBezTo>
                <a:cubicBezTo>
                  <a:pt x="16875" y="12150"/>
                  <a:pt x="16875" y="12150"/>
                  <a:pt x="16538" y="12150"/>
                </a:cubicBezTo>
                <a:cubicBezTo>
                  <a:pt x="16200" y="12150"/>
                  <a:pt x="16200" y="12150"/>
                  <a:pt x="16200" y="12150"/>
                </a:cubicBezTo>
                <a:cubicBezTo>
                  <a:pt x="15525" y="12150"/>
                  <a:pt x="15188" y="12150"/>
                  <a:pt x="14850" y="12150"/>
                </a:cubicBezTo>
                <a:cubicBezTo>
                  <a:pt x="14513" y="12150"/>
                  <a:pt x="14513" y="12150"/>
                  <a:pt x="14513" y="12150"/>
                </a:cubicBezTo>
                <a:cubicBezTo>
                  <a:pt x="14175" y="12150"/>
                  <a:pt x="13838" y="12150"/>
                  <a:pt x="13500" y="12487"/>
                </a:cubicBezTo>
                <a:cubicBezTo>
                  <a:pt x="13500" y="12150"/>
                  <a:pt x="13163" y="12150"/>
                  <a:pt x="13163" y="11812"/>
                </a:cubicBezTo>
                <a:cubicBezTo>
                  <a:pt x="12825" y="11137"/>
                  <a:pt x="12825" y="10800"/>
                  <a:pt x="12488" y="10125"/>
                </a:cubicBezTo>
                <a:cubicBezTo>
                  <a:pt x="12488" y="9788"/>
                  <a:pt x="12488" y="9788"/>
                  <a:pt x="12150" y="9450"/>
                </a:cubicBezTo>
                <a:cubicBezTo>
                  <a:pt x="12488" y="9450"/>
                  <a:pt x="12488" y="9450"/>
                  <a:pt x="12825" y="9450"/>
                </a:cubicBezTo>
                <a:cubicBezTo>
                  <a:pt x="12825" y="9450"/>
                  <a:pt x="12825" y="9113"/>
                  <a:pt x="13163" y="9113"/>
                </a:cubicBezTo>
                <a:cubicBezTo>
                  <a:pt x="13500" y="9113"/>
                  <a:pt x="13838" y="8775"/>
                  <a:pt x="13838" y="8775"/>
                </a:cubicBezTo>
                <a:cubicBezTo>
                  <a:pt x="14175" y="8775"/>
                  <a:pt x="14175" y="8775"/>
                  <a:pt x="14175" y="8775"/>
                </a:cubicBezTo>
                <a:cubicBezTo>
                  <a:pt x="14513" y="8438"/>
                  <a:pt x="14850" y="8100"/>
                  <a:pt x="15188" y="8100"/>
                </a:cubicBezTo>
                <a:cubicBezTo>
                  <a:pt x="15188" y="8100"/>
                  <a:pt x="15188" y="7763"/>
                  <a:pt x="15525" y="7763"/>
                </a:cubicBezTo>
                <a:cubicBezTo>
                  <a:pt x="15525" y="7763"/>
                  <a:pt x="15862" y="7425"/>
                  <a:pt x="16200" y="7425"/>
                </a:cubicBezTo>
                <a:cubicBezTo>
                  <a:pt x="16200" y="7088"/>
                  <a:pt x="16200" y="7088"/>
                  <a:pt x="16200" y="7088"/>
                </a:cubicBezTo>
                <a:cubicBezTo>
                  <a:pt x="16538" y="7088"/>
                  <a:pt x="16875" y="6750"/>
                  <a:pt x="16875" y="6750"/>
                </a:cubicBezTo>
                <a:cubicBezTo>
                  <a:pt x="16875" y="6413"/>
                  <a:pt x="16875" y="6413"/>
                  <a:pt x="17213" y="6413"/>
                </a:cubicBezTo>
                <a:cubicBezTo>
                  <a:pt x="17213" y="6075"/>
                  <a:pt x="17550" y="6075"/>
                  <a:pt x="17550" y="5738"/>
                </a:cubicBezTo>
                <a:cubicBezTo>
                  <a:pt x="17550" y="5738"/>
                  <a:pt x="17550" y="5738"/>
                  <a:pt x="17887" y="5738"/>
                </a:cubicBezTo>
                <a:cubicBezTo>
                  <a:pt x="17887" y="5400"/>
                  <a:pt x="18225" y="5400"/>
                  <a:pt x="18225" y="5063"/>
                </a:cubicBezTo>
                <a:cubicBezTo>
                  <a:pt x="19575" y="6750"/>
                  <a:pt x="20250" y="8775"/>
                  <a:pt x="20250" y="10800"/>
                </a:cubicBezTo>
                <a:cubicBezTo>
                  <a:pt x="20250" y="11475"/>
                  <a:pt x="20250" y="11812"/>
                  <a:pt x="19913" y="12487"/>
                </a:cubicBezTo>
                <a:close/>
                <a:moveTo>
                  <a:pt x="10800" y="1350"/>
                </a:moveTo>
                <a:cubicBezTo>
                  <a:pt x="13163" y="1350"/>
                  <a:pt x="15525" y="2363"/>
                  <a:pt x="17213" y="4050"/>
                </a:cubicBezTo>
                <a:cubicBezTo>
                  <a:pt x="17213" y="4050"/>
                  <a:pt x="17213" y="4050"/>
                  <a:pt x="17213" y="4050"/>
                </a:cubicBezTo>
                <a:cubicBezTo>
                  <a:pt x="17213" y="4050"/>
                  <a:pt x="17213" y="4050"/>
                  <a:pt x="16875" y="4388"/>
                </a:cubicBezTo>
                <a:cubicBezTo>
                  <a:pt x="16875" y="4388"/>
                  <a:pt x="16875" y="4388"/>
                  <a:pt x="16875" y="4725"/>
                </a:cubicBezTo>
                <a:cubicBezTo>
                  <a:pt x="16538" y="4725"/>
                  <a:pt x="16538" y="4725"/>
                  <a:pt x="16538" y="5063"/>
                </a:cubicBezTo>
                <a:cubicBezTo>
                  <a:pt x="16538" y="5063"/>
                  <a:pt x="16200" y="5063"/>
                  <a:pt x="16200" y="5400"/>
                </a:cubicBezTo>
                <a:cubicBezTo>
                  <a:pt x="16200" y="5400"/>
                  <a:pt x="15862" y="5400"/>
                  <a:pt x="15862" y="5400"/>
                </a:cubicBezTo>
                <a:cubicBezTo>
                  <a:pt x="15862" y="5738"/>
                  <a:pt x="15525" y="5738"/>
                  <a:pt x="15525" y="6075"/>
                </a:cubicBezTo>
                <a:cubicBezTo>
                  <a:pt x="15525" y="6075"/>
                  <a:pt x="15188" y="6075"/>
                  <a:pt x="15188" y="6075"/>
                </a:cubicBezTo>
                <a:cubicBezTo>
                  <a:pt x="14850" y="6413"/>
                  <a:pt x="14850" y="6750"/>
                  <a:pt x="14513" y="6750"/>
                </a:cubicBezTo>
                <a:cubicBezTo>
                  <a:pt x="14513" y="6750"/>
                  <a:pt x="14513" y="6750"/>
                  <a:pt x="14513" y="6750"/>
                </a:cubicBezTo>
                <a:cubicBezTo>
                  <a:pt x="14175" y="7088"/>
                  <a:pt x="13838" y="7088"/>
                  <a:pt x="13500" y="7425"/>
                </a:cubicBezTo>
                <a:cubicBezTo>
                  <a:pt x="13500" y="7425"/>
                  <a:pt x="13163" y="7425"/>
                  <a:pt x="13163" y="7425"/>
                </a:cubicBezTo>
                <a:cubicBezTo>
                  <a:pt x="12825" y="7763"/>
                  <a:pt x="12825" y="7763"/>
                  <a:pt x="12488" y="7763"/>
                </a:cubicBezTo>
                <a:cubicBezTo>
                  <a:pt x="12488" y="8100"/>
                  <a:pt x="12150" y="8100"/>
                  <a:pt x="12150" y="8100"/>
                </a:cubicBezTo>
                <a:cubicBezTo>
                  <a:pt x="11813" y="8100"/>
                  <a:pt x="11813" y="8100"/>
                  <a:pt x="11813" y="8100"/>
                </a:cubicBezTo>
                <a:cubicBezTo>
                  <a:pt x="11475" y="8100"/>
                  <a:pt x="11475" y="8100"/>
                  <a:pt x="11475" y="8100"/>
                </a:cubicBezTo>
                <a:cubicBezTo>
                  <a:pt x="11138" y="7425"/>
                  <a:pt x="11138" y="6750"/>
                  <a:pt x="10800" y="6413"/>
                </a:cubicBezTo>
                <a:cubicBezTo>
                  <a:pt x="10800" y="6413"/>
                  <a:pt x="10800" y="6413"/>
                  <a:pt x="10800" y="6075"/>
                </a:cubicBezTo>
                <a:cubicBezTo>
                  <a:pt x="10463" y="5738"/>
                  <a:pt x="10125" y="5063"/>
                  <a:pt x="9788" y="4725"/>
                </a:cubicBezTo>
                <a:cubicBezTo>
                  <a:pt x="9788" y="4725"/>
                  <a:pt x="9788" y="4725"/>
                  <a:pt x="9788" y="4388"/>
                </a:cubicBezTo>
                <a:cubicBezTo>
                  <a:pt x="9450" y="4050"/>
                  <a:pt x="9113" y="3713"/>
                  <a:pt x="8775" y="3038"/>
                </a:cubicBezTo>
                <a:cubicBezTo>
                  <a:pt x="8775" y="3038"/>
                  <a:pt x="8775" y="3038"/>
                  <a:pt x="8775" y="3038"/>
                </a:cubicBezTo>
                <a:cubicBezTo>
                  <a:pt x="8438" y="2700"/>
                  <a:pt x="8438" y="2363"/>
                  <a:pt x="8100" y="2025"/>
                </a:cubicBezTo>
                <a:cubicBezTo>
                  <a:pt x="8100" y="2025"/>
                  <a:pt x="8100" y="1688"/>
                  <a:pt x="8100" y="1688"/>
                </a:cubicBezTo>
                <a:cubicBezTo>
                  <a:pt x="9113" y="1688"/>
                  <a:pt x="9788" y="1350"/>
                  <a:pt x="10800" y="1350"/>
                </a:cubicBezTo>
                <a:close/>
                <a:moveTo>
                  <a:pt x="6750" y="2363"/>
                </a:moveTo>
                <a:cubicBezTo>
                  <a:pt x="6750" y="2363"/>
                  <a:pt x="6750" y="2363"/>
                  <a:pt x="6750" y="2363"/>
                </a:cubicBezTo>
                <a:cubicBezTo>
                  <a:pt x="7088" y="2700"/>
                  <a:pt x="7088" y="3038"/>
                  <a:pt x="7425" y="3375"/>
                </a:cubicBezTo>
                <a:cubicBezTo>
                  <a:pt x="7425" y="3375"/>
                  <a:pt x="7425" y="3713"/>
                  <a:pt x="7425" y="3713"/>
                </a:cubicBezTo>
                <a:cubicBezTo>
                  <a:pt x="7763" y="4050"/>
                  <a:pt x="8100" y="4388"/>
                  <a:pt x="8438" y="5063"/>
                </a:cubicBezTo>
                <a:cubicBezTo>
                  <a:pt x="8438" y="5063"/>
                  <a:pt x="8438" y="5063"/>
                  <a:pt x="8438" y="5063"/>
                </a:cubicBezTo>
                <a:cubicBezTo>
                  <a:pt x="8775" y="5738"/>
                  <a:pt x="8775" y="6075"/>
                  <a:pt x="9113" y="6750"/>
                </a:cubicBezTo>
                <a:cubicBezTo>
                  <a:pt x="9113" y="6750"/>
                  <a:pt x="9450" y="6750"/>
                  <a:pt x="9450" y="6750"/>
                </a:cubicBezTo>
                <a:cubicBezTo>
                  <a:pt x="9788" y="7425"/>
                  <a:pt x="9788" y="8100"/>
                  <a:pt x="10125" y="8438"/>
                </a:cubicBezTo>
                <a:cubicBezTo>
                  <a:pt x="10125" y="8438"/>
                  <a:pt x="10125" y="8775"/>
                  <a:pt x="10125" y="8775"/>
                </a:cubicBezTo>
                <a:cubicBezTo>
                  <a:pt x="9788" y="8775"/>
                  <a:pt x="9450" y="8775"/>
                  <a:pt x="8775" y="9113"/>
                </a:cubicBezTo>
                <a:cubicBezTo>
                  <a:pt x="8775" y="9113"/>
                  <a:pt x="8775" y="9113"/>
                  <a:pt x="8775" y="9113"/>
                </a:cubicBezTo>
                <a:cubicBezTo>
                  <a:pt x="7088" y="9450"/>
                  <a:pt x="5738" y="9450"/>
                  <a:pt x="4050" y="9450"/>
                </a:cubicBezTo>
                <a:cubicBezTo>
                  <a:pt x="3713" y="9450"/>
                  <a:pt x="3713" y="9450"/>
                  <a:pt x="3713" y="9450"/>
                </a:cubicBezTo>
                <a:cubicBezTo>
                  <a:pt x="3038" y="9450"/>
                  <a:pt x="2363" y="9113"/>
                  <a:pt x="1688" y="9113"/>
                </a:cubicBezTo>
                <a:cubicBezTo>
                  <a:pt x="2025" y="6075"/>
                  <a:pt x="4050" y="3713"/>
                  <a:pt x="6750" y="2363"/>
                </a:cubicBezTo>
                <a:close/>
                <a:moveTo>
                  <a:pt x="1350" y="10800"/>
                </a:moveTo>
                <a:cubicBezTo>
                  <a:pt x="1350" y="10800"/>
                  <a:pt x="1350" y="10800"/>
                  <a:pt x="1350" y="10463"/>
                </a:cubicBezTo>
                <a:cubicBezTo>
                  <a:pt x="1688" y="10463"/>
                  <a:pt x="1688" y="10463"/>
                  <a:pt x="2025" y="10800"/>
                </a:cubicBezTo>
                <a:cubicBezTo>
                  <a:pt x="2363" y="10800"/>
                  <a:pt x="3038" y="10800"/>
                  <a:pt x="3375" y="10800"/>
                </a:cubicBezTo>
                <a:cubicBezTo>
                  <a:pt x="3713" y="10800"/>
                  <a:pt x="4050" y="10800"/>
                  <a:pt x="4388" y="10800"/>
                </a:cubicBezTo>
                <a:cubicBezTo>
                  <a:pt x="4725" y="10800"/>
                  <a:pt x="4725" y="10800"/>
                  <a:pt x="5063" y="10800"/>
                </a:cubicBezTo>
                <a:cubicBezTo>
                  <a:pt x="5063" y="10800"/>
                  <a:pt x="5063" y="10800"/>
                  <a:pt x="5063" y="10800"/>
                </a:cubicBezTo>
                <a:cubicBezTo>
                  <a:pt x="5400" y="10800"/>
                  <a:pt x="5738" y="10800"/>
                  <a:pt x="6075" y="10800"/>
                </a:cubicBezTo>
                <a:cubicBezTo>
                  <a:pt x="6413" y="10800"/>
                  <a:pt x="6413" y="10800"/>
                  <a:pt x="6750" y="10800"/>
                </a:cubicBezTo>
                <a:cubicBezTo>
                  <a:pt x="7425" y="10800"/>
                  <a:pt x="8100" y="10800"/>
                  <a:pt x="8775" y="10463"/>
                </a:cubicBezTo>
                <a:cubicBezTo>
                  <a:pt x="8775" y="10463"/>
                  <a:pt x="9113" y="10463"/>
                  <a:pt x="9113" y="10463"/>
                </a:cubicBezTo>
                <a:cubicBezTo>
                  <a:pt x="9788" y="10463"/>
                  <a:pt x="10125" y="10125"/>
                  <a:pt x="10463" y="10125"/>
                </a:cubicBezTo>
                <a:cubicBezTo>
                  <a:pt x="10800" y="10125"/>
                  <a:pt x="10800" y="10125"/>
                  <a:pt x="10800" y="10125"/>
                </a:cubicBezTo>
                <a:cubicBezTo>
                  <a:pt x="10800" y="10125"/>
                  <a:pt x="11138" y="10463"/>
                  <a:pt x="11138" y="10463"/>
                </a:cubicBezTo>
                <a:cubicBezTo>
                  <a:pt x="11475" y="11137"/>
                  <a:pt x="11475" y="11812"/>
                  <a:pt x="11813" y="12150"/>
                </a:cubicBezTo>
                <a:cubicBezTo>
                  <a:pt x="11813" y="12487"/>
                  <a:pt x="11813" y="12487"/>
                  <a:pt x="12150" y="12825"/>
                </a:cubicBezTo>
                <a:cubicBezTo>
                  <a:pt x="11813" y="12825"/>
                  <a:pt x="11813" y="12825"/>
                  <a:pt x="11475" y="12825"/>
                </a:cubicBezTo>
                <a:cubicBezTo>
                  <a:pt x="11475" y="12825"/>
                  <a:pt x="11138" y="12825"/>
                  <a:pt x="11138" y="13162"/>
                </a:cubicBezTo>
                <a:cubicBezTo>
                  <a:pt x="10800" y="13162"/>
                  <a:pt x="10463" y="13162"/>
                  <a:pt x="10125" y="13500"/>
                </a:cubicBezTo>
                <a:cubicBezTo>
                  <a:pt x="10125" y="13500"/>
                  <a:pt x="9788" y="13500"/>
                  <a:pt x="9788" y="13500"/>
                </a:cubicBezTo>
                <a:cubicBezTo>
                  <a:pt x="9450" y="13837"/>
                  <a:pt x="9113" y="13837"/>
                  <a:pt x="8775" y="14175"/>
                </a:cubicBezTo>
                <a:cubicBezTo>
                  <a:pt x="8775" y="14175"/>
                  <a:pt x="8438" y="14175"/>
                  <a:pt x="8438" y="14175"/>
                </a:cubicBezTo>
                <a:cubicBezTo>
                  <a:pt x="8100" y="14512"/>
                  <a:pt x="7763" y="14512"/>
                  <a:pt x="7425" y="14850"/>
                </a:cubicBezTo>
                <a:cubicBezTo>
                  <a:pt x="7425" y="14850"/>
                  <a:pt x="7088" y="15187"/>
                  <a:pt x="7088" y="15187"/>
                </a:cubicBezTo>
                <a:cubicBezTo>
                  <a:pt x="6750" y="15187"/>
                  <a:pt x="6750" y="15525"/>
                  <a:pt x="6413" y="15525"/>
                </a:cubicBezTo>
                <a:cubicBezTo>
                  <a:pt x="6413" y="15862"/>
                  <a:pt x="6075" y="15862"/>
                  <a:pt x="6075" y="15862"/>
                </a:cubicBezTo>
                <a:cubicBezTo>
                  <a:pt x="5738" y="16200"/>
                  <a:pt x="5738" y="16200"/>
                  <a:pt x="5400" y="16537"/>
                </a:cubicBezTo>
                <a:cubicBezTo>
                  <a:pt x="5400" y="16537"/>
                  <a:pt x="5400" y="16537"/>
                  <a:pt x="5063" y="16875"/>
                </a:cubicBezTo>
                <a:cubicBezTo>
                  <a:pt x="5063" y="16875"/>
                  <a:pt x="4725" y="17212"/>
                  <a:pt x="4725" y="17212"/>
                </a:cubicBezTo>
                <a:cubicBezTo>
                  <a:pt x="4725" y="17212"/>
                  <a:pt x="4388" y="17550"/>
                  <a:pt x="4388" y="17550"/>
                </a:cubicBezTo>
                <a:cubicBezTo>
                  <a:pt x="4388" y="17550"/>
                  <a:pt x="4388" y="17550"/>
                  <a:pt x="4388" y="17550"/>
                </a:cubicBezTo>
                <a:cubicBezTo>
                  <a:pt x="2363" y="15862"/>
                  <a:pt x="1350" y="13500"/>
                  <a:pt x="1350" y="10800"/>
                </a:cubicBezTo>
                <a:close/>
                <a:moveTo>
                  <a:pt x="5400" y="18562"/>
                </a:moveTo>
                <a:cubicBezTo>
                  <a:pt x="5400" y="18562"/>
                  <a:pt x="5400" y="18562"/>
                  <a:pt x="5400" y="18562"/>
                </a:cubicBezTo>
                <a:cubicBezTo>
                  <a:pt x="5738" y="18225"/>
                  <a:pt x="5738" y="18225"/>
                  <a:pt x="5738" y="18225"/>
                </a:cubicBezTo>
                <a:cubicBezTo>
                  <a:pt x="6075" y="17887"/>
                  <a:pt x="6075" y="17887"/>
                  <a:pt x="6075" y="17887"/>
                </a:cubicBezTo>
                <a:cubicBezTo>
                  <a:pt x="6413" y="17550"/>
                  <a:pt x="6413" y="17550"/>
                  <a:pt x="6413" y="17550"/>
                </a:cubicBezTo>
                <a:cubicBezTo>
                  <a:pt x="6750" y="17212"/>
                  <a:pt x="6750" y="17212"/>
                  <a:pt x="7088" y="16875"/>
                </a:cubicBezTo>
                <a:cubicBezTo>
                  <a:pt x="7088" y="16875"/>
                  <a:pt x="7088" y="16875"/>
                  <a:pt x="7425" y="16875"/>
                </a:cubicBezTo>
                <a:cubicBezTo>
                  <a:pt x="7425" y="16537"/>
                  <a:pt x="7763" y="16537"/>
                  <a:pt x="7763" y="16200"/>
                </a:cubicBezTo>
                <a:cubicBezTo>
                  <a:pt x="8100" y="16200"/>
                  <a:pt x="8100" y="16200"/>
                  <a:pt x="8100" y="16200"/>
                </a:cubicBezTo>
                <a:cubicBezTo>
                  <a:pt x="8438" y="15862"/>
                  <a:pt x="8775" y="15525"/>
                  <a:pt x="9113" y="15525"/>
                </a:cubicBezTo>
                <a:cubicBezTo>
                  <a:pt x="9113" y="15525"/>
                  <a:pt x="9113" y="15525"/>
                  <a:pt x="9113" y="15525"/>
                </a:cubicBezTo>
                <a:cubicBezTo>
                  <a:pt x="9450" y="15187"/>
                  <a:pt x="10125" y="15187"/>
                  <a:pt x="10463" y="14850"/>
                </a:cubicBezTo>
                <a:cubicBezTo>
                  <a:pt x="10463" y="14850"/>
                  <a:pt x="10463" y="14850"/>
                  <a:pt x="10800" y="14850"/>
                </a:cubicBezTo>
                <a:cubicBezTo>
                  <a:pt x="11138" y="14512"/>
                  <a:pt x="11138" y="14512"/>
                  <a:pt x="11475" y="14512"/>
                </a:cubicBezTo>
                <a:cubicBezTo>
                  <a:pt x="11813" y="14175"/>
                  <a:pt x="11813" y="14175"/>
                  <a:pt x="12150" y="14175"/>
                </a:cubicBezTo>
                <a:cubicBezTo>
                  <a:pt x="12150" y="14175"/>
                  <a:pt x="12488" y="14175"/>
                  <a:pt x="12488" y="14175"/>
                </a:cubicBezTo>
                <a:cubicBezTo>
                  <a:pt x="12825" y="14850"/>
                  <a:pt x="13163" y="15862"/>
                  <a:pt x="13500" y="16537"/>
                </a:cubicBezTo>
                <a:cubicBezTo>
                  <a:pt x="13500" y="16537"/>
                  <a:pt x="13500" y="16875"/>
                  <a:pt x="13500" y="16875"/>
                </a:cubicBezTo>
                <a:cubicBezTo>
                  <a:pt x="13838" y="17550"/>
                  <a:pt x="13838" y="18562"/>
                  <a:pt x="14175" y="19575"/>
                </a:cubicBezTo>
                <a:cubicBezTo>
                  <a:pt x="11138" y="20587"/>
                  <a:pt x="8100" y="20250"/>
                  <a:pt x="5400" y="18562"/>
                </a:cubicBezTo>
                <a:close/>
                <a:moveTo>
                  <a:pt x="15525" y="18900"/>
                </a:moveTo>
                <a:cubicBezTo>
                  <a:pt x="15188" y="18225"/>
                  <a:pt x="15188" y="17212"/>
                  <a:pt x="14850" y="16537"/>
                </a:cubicBezTo>
                <a:cubicBezTo>
                  <a:pt x="14850" y="16537"/>
                  <a:pt x="14850" y="16200"/>
                  <a:pt x="14850" y="16200"/>
                </a:cubicBezTo>
                <a:cubicBezTo>
                  <a:pt x="14513" y="15525"/>
                  <a:pt x="14175" y="14512"/>
                  <a:pt x="13838" y="13837"/>
                </a:cubicBezTo>
                <a:cubicBezTo>
                  <a:pt x="14175" y="13837"/>
                  <a:pt x="14175" y="13837"/>
                  <a:pt x="14513" y="13837"/>
                </a:cubicBezTo>
                <a:cubicBezTo>
                  <a:pt x="14850" y="13500"/>
                  <a:pt x="14850" y="13500"/>
                  <a:pt x="15188" y="13500"/>
                </a:cubicBezTo>
                <a:cubicBezTo>
                  <a:pt x="15525" y="13500"/>
                  <a:pt x="15862" y="13500"/>
                  <a:pt x="16538" y="13500"/>
                </a:cubicBezTo>
                <a:cubicBezTo>
                  <a:pt x="16538" y="13500"/>
                  <a:pt x="16538" y="13500"/>
                  <a:pt x="16538" y="13500"/>
                </a:cubicBezTo>
                <a:cubicBezTo>
                  <a:pt x="17213" y="13500"/>
                  <a:pt x="17887" y="13500"/>
                  <a:pt x="18225" y="13837"/>
                </a:cubicBezTo>
                <a:cubicBezTo>
                  <a:pt x="18563" y="13837"/>
                  <a:pt x="18563" y="13837"/>
                  <a:pt x="18900" y="13837"/>
                </a:cubicBezTo>
                <a:cubicBezTo>
                  <a:pt x="19238" y="13837"/>
                  <a:pt x="19238" y="13837"/>
                  <a:pt x="19575" y="13837"/>
                </a:cubicBezTo>
                <a:cubicBezTo>
                  <a:pt x="18900" y="16200"/>
                  <a:pt x="17550" y="17887"/>
                  <a:pt x="15525" y="189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23" name="Shape 4923"/>
          <p:cNvSpPr/>
          <p:nvPr/>
        </p:nvSpPr>
        <p:spPr>
          <a:xfrm>
            <a:off x="40602434" y="17016121"/>
            <a:ext cx="463301" cy="7396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75"/>
                </a:moveTo>
                <a:cubicBezTo>
                  <a:pt x="21600" y="338"/>
                  <a:pt x="21060" y="0"/>
                  <a:pt x="20520" y="0"/>
                </a:cubicBezTo>
                <a:cubicBezTo>
                  <a:pt x="11340" y="0"/>
                  <a:pt x="11340" y="0"/>
                  <a:pt x="11340" y="0"/>
                </a:cubicBezTo>
                <a:cubicBezTo>
                  <a:pt x="11340" y="0"/>
                  <a:pt x="11340" y="0"/>
                  <a:pt x="1134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5940" y="0"/>
                  <a:pt x="2160" y="2025"/>
                  <a:pt x="2160" y="4725"/>
                </a:cubicBezTo>
                <a:cubicBezTo>
                  <a:pt x="2160" y="7088"/>
                  <a:pt x="5940" y="9450"/>
                  <a:pt x="10800" y="9450"/>
                </a:cubicBezTo>
                <a:cubicBezTo>
                  <a:pt x="11340" y="9450"/>
                  <a:pt x="11880" y="9113"/>
                  <a:pt x="12960" y="9113"/>
                </a:cubicBezTo>
                <a:cubicBezTo>
                  <a:pt x="12420" y="9450"/>
                  <a:pt x="12420" y="10125"/>
                  <a:pt x="12420" y="10463"/>
                </a:cubicBezTo>
                <a:cubicBezTo>
                  <a:pt x="12420" y="11138"/>
                  <a:pt x="12960" y="11475"/>
                  <a:pt x="13500" y="11813"/>
                </a:cubicBezTo>
                <a:cubicBezTo>
                  <a:pt x="12420" y="11813"/>
                  <a:pt x="11880" y="11813"/>
                  <a:pt x="10800" y="11813"/>
                </a:cubicBezTo>
                <a:cubicBezTo>
                  <a:pt x="4860" y="11813"/>
                  <a:pt x="0" y="13838"/>
                  <a:pt x="0" y="16875"/>
                </a:cubicBezTo>
                <a:cubicBezTo>
                  <a:pt x="0" y="19575"/>
                  <a:pt x="4860" y="21600"/>
                  <a:pt x="10800" y="21600"/>
                </a:cubicBezTo>
                <a:cubicBezTo>
                  <a:pt x="16740" y="21600"/>
                  <a:pt x="21600" y="19575"/>
                  <a:pt x="21600" y="16875"/>
                </a:cubicBezTo>
                <a:cubicBezTo>
                  <a:pt x="21600" y="15188"/>
                  <a:pt x="20520" y="14175"/>
                  <a:pt x="18360" y="13163"/>
                </a:cubicBezTo>
                <a:cubicBezTo>
                  <a:pt x="18360" y="13163"/>
                  <a:pt x="18360" y="12825"/>
                  <a:pt x="17820" y="12825"/>
                </a:cubicBezTo>
                <a:cubicBezTo>
                  <a:pt x="16200" y="12150"/>
                  <a:pt x="15120" y="11138"/>
                  <a:pt x="15120" y="10463"/>
                </a:cubicBezTo>
                <a:cubicBezTo>
                  <a:pt x="14580" y="9450"/>
                  <a:pt x="15660" y="8775"/>
                  <a:pt x="15660" y="8775"/>
                </a:cubicBezTo>
                <a:cubicBezTo>
                  <a:pt x="15660" y="8775"/>
                  <a:pt x="15660" y="8438"/>
                  <a:pt x="15660" y="8438"/>
                </a:cubicBezTo>
                <a:cubicBezTo>
                  <a:pt x="17820" y="7763"/>
                  <a:pt x="19440" y="6413"/>
                  <a:pt x="19440" y="4725"/>
                </a:cubicBezTo>
                <a:cubicBezTo>
                  <a:pt x="19440" y="3375"/>
                  <a:pt x="18360" y="2363"/>
                  <a:pt x="17280" y="1350"/>
                </a:cubicBezTo>
                <a:cubicBezTo>
                  <a:pt x="20520" y="1350"/>
                  <a:pt x="20520" y="1350"/>
                  <a:pt x="20520" y="1350"/>
                </a:cubicBezTo>
                <a:cubicBezTo>
                  <a:pt x="21060" y="1350"/>
                  <a:pt x="21600" y="1013"/>
                  <a:pt x="21600" y="675"/>
                </a:cubicBezTo>
                <a:close/>
                <a:moveTo>
                  <a:pt x="10800" y="20250"/>
                </a:moveTo>
                <a:cubicBezTo>
                  <a:pt x="6480" y="20250"/>
                  <a:pt x="2160" y="18563"/>
                  <a:pt x="2160" y="16875"/>
                </a:cubicBezTo>
                <a:cubicBezTo>
                  <a:pt x="2160" y="14850"/>
                  <a:pt x="6480" y="13163"/>
                  <a:pt x="10800" y="13163"/>
                </a:cubicBezTo>
                <a:cubicBezTo>
                  <a:pt x="15660" y="13163"/>
                  <a:pt x="19440" y="14850"/>
                  <a:pt x="19440" y="16875"/>
                </a:cubicBezTo>
                <a:cubicBezTo>
                  <a:pt x="19440" y="18563"/>
                  <a:pt x="15660" y="20250"/>
                  <a:pt x="10800" y="20250"/>
                </a:cubicBezTo>
                <a:close/>
                <a:moveTo>
                  <a:pt x="10800" y="7763"/>
                </a:moveTo>
                <a:cubicBezTo>
                  <a:pt x="7020" y="7763"/>
                  <a:pt x="4320" y="6413"/>
                  <a:pt x="4320" y="4725"/>
                </a:cubicBezTo>
                <a:cubicBezTo>
                  <a:pt x="4320" y="3038"/>
                  <a:pt x="7020" y="1350"/>
                  <a:pt x="10800" y="1350"/>
                </a:cubicBezTo>
                <a:cubicBezTo>
                  <a:pt x="14580" y="1350"/>
                  <a:pt x="17280" y="3038"/>
                  <a:pt x="17280" y="4725"/>
                </a:cubicBezTo>
                <a:cubicBezTo>
                  <a:pt x="17280" y="6413"/>
                  <a:pt x="14580" y="7763"/>
                  <a:pt x="10800" y="7763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24" name="Shape 4924"/>
          <p:cNvSpPr/>
          <p:nvPr/>
        </p:nvSpPr>
        <p:spPr>
          <a:xfrm>
            <a:off x="41114495" y="17016124"/>
            <a:ext cx="308867" cy="3251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00" y="9257"/>
                </a:moveTo>
                <a:cubicBezTo>
                  <a:pt x="12800" y="9257"/>
                  <a:pt x="12800" y="9257"/>
                  <a:pt x="12800" y="9257"/>
                </a:cubicBezTo>
                <a:cubicBezTo>
                  <a:pt x="12800" y="2314"/>
                  <a:pt x="12800" y="2314"/>
                  <a:pt x="12800" y="2314"/>
                </a:cubicBezTo>
                <a:cubicBezTo>
                  <a:pt x="12800" y="771"/>
                  <a:pt x="12000" y="0"/>
                  <a:pt x="11200" y="0"/>
                </a:cubicBezTo>
                <a:cubicBezTo>
                  <a:pt x="10400" y="0"/>
                  <a:pt x="9600" y="771"/>
                  <a:pt x="9600" y="2314"/>
                </a:cubicBezTo>
                <a:cubicBezTo>
                  <a:pt x="9600" y="9257"/>
                  <a:pt x="9600" y="9257"/>
                  <a:pt x="9600" y="9257"/>
                </a:cubicBezTo>
                <a:cubicBezTo>
                  <a:pt x="1600" y="9257"/>
                  <a:pt x="1600" y="9257"/>
                  <a:pt x="1600" y="9257"/>
                </a:cubicBezTo>
                <a:cubicBezTo>
                  <a:pt x="800" y="9257"/>
                  <a:pt x="0" y="10029"/>
                  <a:pt x="0" y="10800"/>
                </a:cubicBezTo>
                <a:cubicBezTo>
                  <a:pt x="0" y="11571"/>
                  <a:pt x="800" y="12343"/>
                  <a:pt x="1600" y="12343"/>
                </a:cubicBezTo>
                <a:cubicBezTo>
                  <a:pt x="9600" y="12343"/>
                  <a:pt x="9600" y="12343"/>
                  <a:pt x="9600" y="12343"/>
                </a:cubicBezTo>
                <a:cubicBezTo>
                  <a:pt x="9600" y="20057"/>
                  <a:pt x="9600" y="20057"/>
                  <a:pt x="9600" y="20057"/>
                </a:cubicBezTo>
                <a:cubicBezTo>
                  <a:pt x="9600" y="20829"/>
                  <a:pt x="10400" y="21600"/>
                  <a:pt x="11200" y="21600"/>
                </a:cubicBezTo>
                <a:cubicBezTo>
                  <a:pt x="12000" y="21600"/>
                  <a:pt x="12800" y="20829"/>
                  <a:pt x="12800" y="20057"/>
                </a:cubicBezTo>
                <a:cubicBezTo>
                  <a:pt x="12800" y="12343"/>
                  <a:pt x="12800" y="12343"/>
                  <a:pt x="12800" y="12343"/>
                </a:cubicBezTo>
                <a:cubicBezTo>
                  <a:pt x="20000" y="12343"/>
                  <a:pt x="20000" y="12343"/>
                  <a:pt x="20000" y="12343"/>
                </a:cubicBezTo>
                <a:cubicBezTo>
                  <a:pt x="20800" y="12343"/>
                  <a:pt x="21600" y="11571"/>
                  <a:pt x="21600" y="10800"/>
                </a:cubicBezTo>
                <a:cubicBezTo>
                  <a:pt x="21600" y="10029"/>
                  <a:pt x="20800" y="9257"/>
                  <a:pt x="20000" y="9257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25" name="Shape 4925"/>
          <p:cNvSpPr/>
          <p:nvPr/>
        </p:nvSpPr>
        <p:spPr>
          <a:xfrm>
            <a:off x="43105838" y="16593471"/>
            <a:ext cx="1487422" cy="14955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94" y="0"/>
                  <a:pt x="0" y="4894"/>
                  <a:pt x="0" y="10800"/>
                </a:cubicBezTo>
                <a:cubicBezTo>
                  <a:pt x="0" y="16706"/>
                  <a:pt x="4894" y="21600"/>
                  <a:pt x="10800" y="21600"/>
                </a:cubicBezTo>
                <a:cubicBezTo>
                  <a:pt x="16706" y="21600"/>
                  <a:pt x="21600" y="16706"/>
                  <a:pt x="21600" y="10800"/>
                </a:cubicBezTo>
                <a:cubicBezTo>
                  <a:pt x="21600" y="4894"/>
                  <a:pt x="16706" y="0"/>
                  <a:pt x="10800" y="0"/>
                </a:cubicBezTo>
                <a:close/>
                <a:moveTo>
                  <a:pt x="10800" y="20925"/>
                </a:moveTo>
                <a:cubicBezTo>
                  <a:pt x="5231" y="20925"/>
                  <a:pt x="675" y="16369"/>
                  <a:pt x="675" y="10800"/>
                </a:cubicBezTo>
                <a:cubicBezTo>
                  <a:pt x="675" y="5231"/>
                  <a:pt x="5231" y="675"/>
                  <a:pt x="10800" y="675"/>
                </a:cubicBezTo>
                <a:cubicBezTo>
                  <a:pt x="16369" y="675"/>
                  <a:pt x="20925" y="5231"/>
                  <a:pt x="20925" y="10800"/>
                </a:cubicBezTo>
                <a:cubicBezTo>
                  <a:pt x="20925" y="16369"/>
                  <a:pt x="16369" y="20925"/>
                  <a:pt x="10800" y="20925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26" name="Shape 4926"/>
          <p:cNvSpPr/>
          <p:nvPr/>
        </p:nvSpPr>
        <p:spPr>
          <a:xfrm>
            <a:off x="34694136" y="9152336"/>
            <a:ext cx="1487422" cy="14955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94" y="0"/>
                  <a:pt x="0" y="4894"/>
                  <a:pt x="0" y="10800"/>
                </a:cubicBezTo>
                <a:cubicBezTo>
                  <a:pt x="0" y="16706"/>
                  <a:pt x="4894" y="21600"/>
                  <a:pt x="10800" y="21600"/>
                </a:cubicBezTo>
                <a:cubicBezTo>
                  <a:pt x="16706" y="21600"/>
                  <a:pt x="21600" y="16706"/>
                  <a:pt x="21600" y="10800"/>
                </a:cubicBezTo>
                <a:cubicBezTo>
                  <a:pt x="21600" y="4894"/>
                  <a:pt x="16706" y="0"/>
                  <a:pt x="10800" y="0"/>
                </a:cubicBezTo>
                <a:close/>
                <a:moveTo>
                  <a:pt x="10800" y="20925"/>
                </a:moveTo>
                <a:cubicBezTo>
                  <a:pt x="5231" y="20925"/>
                  <a:pt x="675" y="16369"/>
                  <a:pt x="675" y="10800"/>
                </a:cubicBezTo>
                <a:cubicBezTo>
                  <a:pt x="675" y="5231"/>
                  <a:pt x="5231" y="675"/>
                  <a:pt x="10800" y="675"/>
                </a:cubicBezTo>
                <a:cubicBezTo>
                  <a:pt x="16369" y="675"/>
                  <a:pt x="20925" y="5231"/>
                  <a:pt x="20925" y="10800"/>
                </a:cubicBezTo>
                <a:cubicBezTo>
                  <a:pt x="20925" y="16369"/>
                  <a:pt x="16369" y="20925"/>
                  <a:pt x="10800" y="20925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27" name="Shape 4927"/>
          <p:cNvSpPr/>
          <p:nvPr/>
        </p:nvSpPr>
        <p:spPr>
          <a:xfrm>
            <a:off x="35092398" y="9737545"/>
            <a:ext cx="186950" cy="1869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6200" y="21600"/>
                  <a:pt x="21600" y="16200"/>
                  <a:pt x="21600" y="10800"/>
                </a:cubicBezTo>
                <a:cubicBezTo>
                  <a:pt x="21600" y="5400"/>
                  <a:pt x="16200" y="0"/>
                  <a:pt x="10800" y="0"/>
                </a:cubicBezTo>
                <a:cubicBezTo>
                  <a:pt x="5400" y="0"/>
                  <a:pt x="0" y="5400"/>
                  <a:pt x="0" y="10800"/>
                </a:cubicBezTo>
                <a:cubicBezTo>
                  <a:pt x="0" y="16200"/>
                  <a:pt x="5400" y="21600"/>
                  <a:pt x="10800" y="21600"/>
                </a:cubicBezTo>
                <a:close/>
                <a:moveTo>
                  <a:pt x="10800" y="5400"/>
                </a:moveTo>
                <a:cubicBezTo>
                  <a:pt x="13500" y="5400"/>
                  <a:pt x="16200" y="8100"/>
                  <a:pt x="16200" y="10800"/>
                </a:cubicBezTo>
                <a:cubicBezTo>
                  <a:pt x="16200" y="13500"/>
                  <a:pt x="13500" y="16200"/>
                  <a:pt x="10800" y="16200"/>
                </a:cubicBezTo>
                <a:cubicBezTo>
                  <a:pt x="8100" y="16200"/>
                  <a:pt x="5400" y="13500"/>
                  <a:pt x="5400" y="10800"/>
                </a:cubicBezTo>
                <a:cubicBezTo>
                  <a:pt x="5400" y="8100"/>
                  <a:pt x="8100" y="5400"/>
                  <a:pt x="10800" y="54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28" name="Shape 4928"/>
          <p:cNvSpPr/>
          <p:nvPr/>
        </p:nvSpPr>
        <p:spPr>
          <a:xfrm>
            <a:off x="35604461" y="9737545"/>
            <a:ext cx="186950" cy="1869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6200" y="21600"/>
                  <a:pt x="21600" y="16200"/>
                  <a:pt x="21600" y="10800"/>
                </a:cubicBezTo>
                <a:cubicBezTo>
                  <a:pt x="21600" y="5400"/>
                  <a:pt x="16200" y="0"/>
                  <a:pt x="10800" y="0"/>
                </a:cubicBezTo>
                <a:cubicBezTo>
                  <a:pt x="5400" y="0"/>
                  <a:pt x="0" y="5400"/>
                  <a:pt x="0" y="10800"/>
                </a:cubicBezTo>
                <a:cubicBezTo>
                  <a:pt x="0" y="16200"/>
                  <a:pt x="5400" y="21600"/>
                  <a:pt x="10800" y="21600"/>
                </a:cubicBezTo>
                <a:close/>
                <a:moveTo>
                  <a:pt x="10800" y="5400"/>
                </a:moveTo>
                <a:cubicBezTo>
                  <a:pt x="13500" y="5400"/>
                  <a:pt x="16200" y="8100"/>
                  <a:pt x="16200" y="10800"/>
                </a:cubicBezTo>
                <a:cubicBezTo>
                  <a:pt x="16200" y="13500"/>
                  <a:pt x="13500" y="16200"/>
                  <a:pt x="10800" y="16200"/>
                </a:cubicBezTo>
                <a:cubicBezTo>
                  <a:pt x="8100" y="16200"/>
                  <a:pt x="5400" y="13500"/>
                  <a:pt x="5400" y="10800"/>
                </a:cubicBezTo>
                <a:cubicBezTo>
                  <a:pt x="5400" y="8100"/>
                  <a:pt x="8100" y="5400"/>
                  <a:pt x="10800" y="54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29" name="Shape 4929"/>
          <p:cNvSpPr/>
          <p:nvPr/>
        </p:nvSpPr>
        <p:spPr>
          <a:xfrm>
            <a:off x="37579549" y="9152336"/>
            <a:ext cx="1487422" cy="14955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94" y="0"/>
                  <a:pt x="0" y="4894"/>
                  <a:pt x="0" y="10800"/>
                </a:cubicBezTo>
                <a:cubicBezTo>
                  <a:pt x="0" y="16706"/>
                  <a:pt x="4894" y="21600"/>
                  <a:pt x="10800" y="21600"/>
                </a:cubicBezTo>
                <a:cubicBezTo>
                  <a:pt x="16706" y="21600"/>
                  <a:pt x="21600" y="16706"/>
                  <a:pt x="21600" y="10800"/>
                </a:cubicBezTo>
                <a:cubicBezTo>
                  <a:pt x="21600" y="4894"/>
                  <a:pt x="16706" y="0"/>
                  <a:pt x="10800" y="0"/>
                </a:cubicBezTo>
                <a:close/>
                <a:moveTo>
                  <a:pt x="10800" y="20925"/>
                </a:moveTo>
                <a:cubicBezTo>
                  <a:pt x="5231" y="20925"/>
                  <a:pt x="675" y="16369"/>
                  <a:pt x="675" y="10800"/>
                </a:cubicBezTo>
                <a:cubicBezTo>
                  <a:pt x="675" y="5231"/>
                  <a:pt x="5231" y="675"/>
                  <a:pt x="10800" y="675"/>
                </a:cubicBezTo>
                <a:cubicBezTo>
                  <a:pt x="16369" y="675"/>
                  <a:pt x="20925" y="5231"/>
                  <a:pt x="20925" y="10800"/>
                </a:cubicBezTo>
                <a:cubicBezTo>
                  <a:pt x="20925" y="16369"/>
                  <a:pt x="16369" y="20925"/>
                  <a:pt x="10800" y="20925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30" name="Shape 4930"/>
          <p:cNvSpPr/>
          <p:nvPr/>
        </p:nvSpPr>
        <p:spPr>
          <a:xfrm>
            <a:off x="37972624" y="10070794"/>
            <a:ext cx="709402" cy="203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23" h="21600" extrusionOk="0">
                <a:moveTo>
                  <a:pt x="10888" y="0"/>
                </a:moveTo>
                <a:cubicBezTo>
                  <a:pt x="6639" y="0"/>
                  <a:pt x="3098" y="6353"/>
                  <a:pt x="265" y="16518"/>
                </a:cubicBezTo>
                <a:cubicBezTo>
                  <a:pt x="-89" y="17788"/>
                  <a:pt x="-89" y="19059"/>
                  <a:pt x="265" y="20329"/>
                </a:cubicBezTo>
                <a:cubicBezTo>
                  <a:pt x="619" y="21600"/>
                  <a:pt x="973" y="21600"/>
                  <a:pt x="1327" y="20329"/>
                </a:cubicBezTo>
                <a:cubicBezTo>
                  <a:pt x="3806" y="11435"/>
                  <a:pt x="7347" y="6353"/>
                  <a:pt x="10888" y="6353"/>
                </a:cubicBezTo>
                <a:cubicBezTo>
                  <a:pt x="14429" y="6353"/>
                  <a:pt x="17616" y="11435"/>
                  <a:pt x="20095" y="20329"/>
                </a:cubicBezTo>
                <a:cubicBezTo>
                  <a:pt x="20449" y="21600"/>
                  <a:pt x="20449" y="21600"/>
                  <a:pt x="20803" y="21600"/>
                </a:cubicBezTo>
                <a:cubicBezTo>
                  <a:pt x="20803" y="21600"/>
                  <a:pt x="21157" y="21600"/>
                  <a:pt x="21157" y="21600"/>
                </a:cubicBezTo>
                <a:cubicBezTo>
                  <a:pt x="21511" y="20329"/>
                  <a:pt x="21511" y="17788"/>
                  <a:pt x="21157" y="17788"/>
                </a:cubicBezTo>
                <a:cubicBezTo>
                  <a:pt x="18678" y="6353"/>
                  <a:pt x="14783" y="0"/>
                  <a:pt x="10888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31" name="Shape 4931"/>
          <p:cNvSpPr/>
          <p:nvPr/>
        </p:nvSpPr>
        <p:spPr>
          <a:xfrm>
            <a:off x="37969691" y="9737545"/>
            <a:ext cx="186950" cy="1869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6200" y="21600"/>
                  <a:pt x="21600" y="16200"/>
                  <a:pt x="21600" y="10800"/>
                </a:cubicBezTo>
                <a:cubicBezTo>
                  <a:pt x="21600" y="5400"/>
                  <a:pt x="16200" y="0"/>
                  <a:pt x="10800" y="0"/>
                </a:cubicBezTo>
                <a:cubicBezTo>
                  <a:pt x="5400" y="0"/>
                  <a:pt x="0" y="5400"/>
                  <a:pt x="0" y="10800"/>
                </a:cubicBezTo>
                <a:cubicBezTo>
                  <a:pt x="0" y="16200"/>
                  <a:pt x="5400" y="21600"/>
                  <a:pt x="10800" y="21600"/>
                </a:cubicBezTo>
                <a:close/>
                <a:moveTo>
                  <a:pt x="10800" y="5400"/>
                </a:moveTo>
                <a:cubicBezTo>
                  <a:pt x="13500" y="5400"/>
                  <a:pt x="16200" y="8100"/>
                  <a:pt x="16200" y="10800"/>
                </a:cubicBezTo>
                <a:cubicBezTo>
                  <a:pt x="16200" y="13500"/>
                  <a:pt x="13500" y="16200"/>
                  <a:pt x="10800" y="16200"/>
                </a:cubicBezTo>
                <a:cubicBezTo>
                  <a:pt x="8100" y="16200"/>
                  <a:pt x="5400" y="13500"/>
                  <a:pt x="5400" y="10800"/>
                </a:cubicBezTo>
                <a:cubicBezTo>
                  <a:pt x="5400" y="8100"/>
                  <a:pt x="8100" y="5400"/>
                  <a:pt x="10800" y="54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32" name="Shape 4932"/>
          <p:cNvSpPr/>
          <p:nvPr/>
        </p:nvSpPr>
        <p:spPr>
          <a:xfrm>
            <a:off x="38481754" y="9737545"/>
            <a:ext cx="186950" cy="1869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6200" y="21600"/>
                  <a:pt x="21600" y="16200"/>
                  <a:pt x="21600" y="10800"/>
                </a:cubicBezTo>
                <a:cubicBezTo>
                  <a:pt x="21600" y="5400"/>
                  <a:pt x="16200" y="0"/>
                  <a:pt x="10800" y="0"/>
                </a:cubicBezTo>
                <a:cubicBezTo>
                  <a:pt x="5400" y="0"/>
                  <a:pt x="0" y="5400"/>
                  <a:pt x="0" y="10800"/>
                </a:cubicBezTo>
                <a:cubicBezTo>
                  <a:pt x="0" y="16200"/>
                  <a:pt x="5400" y="21600"/>
                  <a:pt x="10800" y="21600"/>
                </a:cubicBezTo>
                <a:close/>
                <a:moveTo>
                  <a:pt x="10800" y="5400"/>
                </a:moveTo>
                <a:cubicBezTo>
                  <a:pt x="13500" y="5400"/>
                  <a:pt x="16200" y="8100"/>
                  <a:pt x="16200" y="10800"/>
                </a:cubicBezTo>
                <a:cubicBezTo>
                  <a:pt x="16200" y="13500"/>
                  <a:pt x="13500" y="16200"/>
                  <a:pt x="10800" y="16200"/>
                </a:cubicBezTo>
                <a:cubicBezTo>
                  <a:pt x="8100" y="16200"/>
                  <a:pt x="5400" y="13500"/>
                  <a:pt x="5400" y="10800"/>
                </a:cubicBezTo>
                <a:cubicBezTo>
                  <a:pt x="5400" y="8100"/>
                  <a:pt x="8100" y="5400"/>
                  <a:pt x="10800" y="54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33" name="Shape 4933"/>
          <p:cNvSpPr/>
          <p:nvPr/>
        </p:nvSpPr>
        <p:spPr>
          <a:xfrm>
            <a:off x="35095304" y="10171198"/>
            <a:ext cx="701338" cy="1922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23" h="21282" extrusionOk="0">
                <a:moveTo>
                  <a:pt x="20095" y="953"/>
                </a:moveTo>
                <a:cubicBezTo>
                  <a:pt x="17970" y="11117"/>
                  <a:pt x="14429" y="16200"/>
                  <a:pt x="10888" y="16200"/>
                </a:cubicBezTo>
                <a:cubicBezTo>
                  <a:pt x="7347" y="16200"/>
                  <a:pt x="3806" y="11117"/>
                  <a:pt x="1327" y="953"/>
                </a:cubicBezTo>
                <a:cubicBezTo>
                  <a:pt x="1327" y="-318"/>
                  <a:pt x="619" y="-318"/>
                  <a:pt x="265" y="953"/>
                </a:cubicBezTo>
                <a:cubicBezTo>
                  <a:pt x="-89" y="2223"/>
                  <a:pt x="-89" y="3494"/>
                  <a:pt x="265" y="4764"/>
                </a:cubicBezTo>
                <a:cubicBezTo>
                  <a:pt x="3098" y="14929"/>
                  <a:pt x="6993" y="21282"/>
                  <a:pt x="10888" y="21282"/>
                </a:cubicBezTo>
                <a:cubicBezTo>
                  <a:pt x="14783" y="21282"/>
                  <a:pt x="18678" y="14929"/>
                  <a:pt x="21157" y="4764"/>
                </a:cubicBezTo>
                <a:cubicBezTo>
                  <a:pt x="21511" y="3494"/>
                  <a:pt x="21511" y="2223"/>
                  <a:pt x="21157" y="953"/>
                </a:cubicBezTo>
                <a:cubicBezTo>
                  <a:pt x="20803" y="-318"/>
                  <a:pt x="20449" y="-318"/>
                  <a:pt x="20095" y="953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34" name="Shape 4934"/>
          <p:cNvSpPr/>
          <p:nvPr/>
        </p:nvSpPr>
        <p:spPr>
          <a:xfrm>
            <a:off x="32555151" y="9298636"/>
            <a:ext cx="1025462" cy="1345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8" h="21415" extrusionOk="0">
                <a:moveTo>
                  <a:pt x="16361" y="738"/>
                </a:moveTo>
                <a:cubicBezTo>
                  <a:pt x="20973" y="738"/>
                  <a:pt x="20973" y="738"/>
                  <a:pt x="20973" y="738"/>
                </a:cubicBezTo>
                <a:cubicBezTo>
                  <a:pt x="21215" y="738"/>
                  <a:pt x="21458" y="554"/>
                  <a:pt x="21458" y="369"/>
                </a:cubicBezTo>
                <a:cubicBezTo>
                  <a:pt x="21458" y="185"/>
                  <a:pt x="21215" y="0"/>
                  <a:pt x="20973" y="0"/>
                </a:cubicBezTo>
                <a:cubicBezTo>
                  <a:pt x="15148" y="0"/>
                  <a:pt x="15148" y="0"/>
                  <a:pt x="15148" y="0"/>
                </a:cubicBezTo>
                <a:cubicBezTo>
                  <a:pt x="14905" y="0"/>
                  <a:pt x="14662" y="185"/>
                  <a:pt x="14662" y="369"/>
                </a:cubicBezTo>
                <a:cubicBezTo>
                  <a:pt x="14662" y="4800"/>
                  <a:pt x="14662" y="4800"/>
                  <a:pt x="14662" y="4800"/>
                </a:cubicBezTo>
                <a:cubicBezTo>
                  <a:pt x="14662" y="4985"/>
                  <a:pt x="14905" y="5169"/>
                  <a:pt x="15148" y="5169"/>
                </a:cubicBezTo>
                <a:cubicBezTo>
                  <a:pt x="15391" y="5169"/>
                  <a:pt x="15633" y="4985"/>
                  <a:pt x="15633" y="4800"/>
                </a:cubicBezTo>
                <a:cubicBezTo>
                  <a:pt x="15633" y="1292"/>
                  <a:pt x="15633" y="1292"/>
                  <a:pt x="15633" y="1292"/>
                </a:cubicBezTo>
                <a:cubicBezTo>
                  <a:pt x="16119" y="1846"/>
                  <a:pt x="16119" y="1846"/>
                  <a:pt x="16119" y="1846"/>
                </a:cubicBezTo>
                <a:cubicBezTo>
                  <a:pt x="19031" y="3877"/>
                  <a:pt x="20487" y="6646"/>
                  <a:pt x="20487" y="9600"/>
                </a:cubicBezTo>
                <a:cubicBezTo>
                  <a:pt x="20487" y="12554"/>
                  <a:pt x="19031" y="15323"/>
                  <a:pt x="16119" y="17354"/>
                </a:cubicBezTo>
                <a:cubicBezTo>
                  <a:pt x="12236" y="20492"/>
                  <a:pt x="5925" y="21600"/>
                  <a:pt x="586" y="19938"/>
                </a:cubicBezTo>
                <a:cubicBezTo>
                  <a:pt x="343" y="19938"/>
                  <a:pt x="101" y="19938"/>
                  <a:pt x="101" y="20123"/>
                </a:cubicBezTo>
                <a:cubicBezTo>
                  <a:pt x="-142" y="20308"/>
                  <a:pt x="101" y="20492"/>
                  <a:pt x="343" y="20677"/>
                </a:cubicBezTo>
                <a:cubicBezTo>
                  <a:pt x="2042" y="21231"/>
                  <a:pt x="3984" y="21415"/>
                  <a:pt x="5925" y="21415"/>
                </a:cubicBezTo>
                <a:cubicBezTo>
                  <a:pt x="10051" y="21415"/>
                  <a:pt x="13934" y="20123"/>
                  <a:pt x="16847" y="17908"/>
                </a:cubicBezTo>
                <a:cubicBezTo>
                  <a:pt x="19759" y="15692"/>
                  <a:pt x="21458" y="12738"/>
                  <a:pt x="21458" y="9600"/>
                </a:cubicBezTo>
                <a:cubicBezTo>
                  <a:pt x="21458" y="6462"/>
                  <a:pt x="19759" y="3508"/>
                  <a:pt x="16847" y="1292"/>
                </a:cubicBezTo>
                <a:lnTo>
                  <a:pt x="16361" y="738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35" name="Shape 4935"/>
          <p:cNvSpPr/>
          <p:nvPr/>
        </p:nvSpPr>
        <p:spPr>
          <a:xfrm>
            <a:off x="32093194" y="9151975"/>
            <a:ext cx="1015996" cy="1349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732" extrusionOk="0">
                <a:moveTo>
                  <a:pt x="6455" y="15734"/>
                </a:moveTo>
                <a:cubicBezTo>
                  <a:pt x="6207" y="15734"/>
                  <a:pt x="5959" y="15912"/>
                  <a:pt x="5959" y="16091"/>
                </a:cubicBezTo>
                <a:cubicBezTo>
                  <a:pt x="5959" y="19482"/>
                  <a:pt x="5959" y="19482"/>
                  <a:pt x="5959" y="19482"/>
                </a:cubicBezTo>
                <a:cubicBezTo>
                  <a:pt x="5214" y="19125"/>
                  <a:pt x="5214" y="19125"/>
                  <a:pt x="5214" y="19125"/>
                </a:cubicBezTo>
                <a:cubicBezTo>
                  <a:pt x="2483" y="16983"/>
                  <a:pt x="993" y="14306"/>
                  <a:pt x="993" y="11449"/>
                </a:cubicBezTo>
                <a:cubicBezTo>
                  <a:pt x="993" y="8593"/>
                  <a:pt x="2483" y="5915"/>
                  <a:pt x="5214" y="3952"/>
                </a:cubicBezTo>
                <a:cubicBezTo>
                  <a:pt x="9434" y="917"/>
                  <a:pt x="15641" y="25"/>
                  <a:pt x="20855" y="1453"/>
                </a:cubicBezTo>
                <a:cubicBezTo>
                  <a:pt x="21352" y="1453"/>
                  <a:pt x="21600" y="1453"/>
                  <a:pt x="21600" y="1274"/>
                </a:cubicBezTo>
                <a:cubicBezTo>
                  <a:pt x="21600" y="1096"/>
                  <a:pt x="21600" y="739"/>
                  <a:pt x="21352" y="739"/>
                </a:cubicBezTo>
                <a:cubicBezTo>
                  <a:pt x="15393" y="-868"/>
                  <a:pt x="8938" y="203"/>
                  <a:pt x="4469" y="3416"/>
                </a:cubicBezTo>
                <a:cubicBezTo>
                  <a:pt x="1490" y="5558"/>
                  <a:pt x="0" y="8415"/>
                  <a:pt x="0" y="11449"/>
                </a:cubicBezTo>
                <a:cubicBezTo>
                  <a:pt x="0" y="14484"/>
                  <a:pt x="1490" y="17340"/>
                  <a:pt x="4469" y="19482"/>
                </a:cubicBezTo>
                <a:cubicBezTo>
                  <a:pt x="5214" y="20018"/>
                  <a:pt x="5214" y="20018"/>
                  <a:pt x="5214" y="20018"/>
                </a:cubicBezTo>
                <a:cubicBezTo>
                  <a:pt x="497" y="20018"/>
                  <a:pt x="497" y="20018"/>
                  <a:pt x="497" y="20018"/>
                </a:cubicBezTo>
                <a:cubicBezTo>
                  <a:pt x="248" y="20018"/>
                  <a:pt x="0" y="20196"/>
                  <a:pt x="0" y="20375"/>
                </a:cubicBezTo>
                <a:cubicBezTo>
                  <a:pt x="0" y="20553"/>
                  <a:pt x="248" y="20732"/>
                  <a:pt x="497" y="20732"/>
                </a:cubicBezTo>
                <a:cubicBezTo>
                  <a:pt x="6207" y="20732"/>
                  <a:pt x="6207" y="20732"/>
                  <a:pt x="6207" y="20732"/>
                </a:cubicBezTo>
                <a:cubicBezTo>
                  <a:pt x="6455" y="20732"/>
                  <a:pt x="6455" y="20732"/>
                  <a:pt x="6455" y="20732"/>
                </a:cubicBezTo>
                <a:cubicBezTo>
                  <a:pt x="6455" y="20732"/>
                  <a:pt x="6703" y="20732"/>
                  <a:pt x="6703" y="20732"/>
                </a:cubicBezTo>
                <a:cubicBezTo>
                  <a:pt x="6703" y="20553"/>
                  <a:pt x="6703" y="20553"/>
                  <a:pt x="6703" y="20553"/>
                </a:cubicBezTo>
                <a:cubicBezTo>
                  <a:pt x="6952" y="20553"/>
                  <a:pt x="6952" y="20553"/>
                  <a:pt x="6952" y="20375"/>
                </a:cubicBezTo>
                <a:cubicBezTo>
                  <a:pt x="6952" y="16091"/>
                  <a:pt x="6952" y="16091"/>
                  <a:pt x="6952" y="16091"/>
                </a:cubicBezTo>
                <a:cubicBezTo>
                  <a:pt x="6952" y="15912"/>
                  <a:pt x="6703" y="15734"/>
                  <a:pt x="6455" y="15734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4942" name="Group 4942"/>
          <p:cNvGrpSpPr/>
          <p:nvPr/>
        </p:nvGrpSpPr>
        <p:grpSpPr>
          <a:xfrm>
            <a:off x="43390319" y="14179474"/>
            <a:ext cx="1389886" cy="1487416"/>
            <a:chOff x="0" y="0"/>
            <a:chExt cx="271463" cy="290512"/>
          </a:xfrm>
          <a:solidFill>
            <a:schemeClr val="accent6"/>
          </a:solidFill>
        </p:grpSpPr>
        <p:sp>
          <p:nvSpPr>
            <p:cNvPr id="4936" name="Shape 4936"/>
            <p:cNvSpPr/>
            <p:nvPr/>
          </p:nvSpPr>
          <p:spPr>
            <a:xfrm>
              <a:off x="7937" y="17463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21" y="0"/>
                    <a:pt x="0" y="4821"/>
                    <a:pt x="0" y="10800"/>
                  </a:cubicBezTo>
                  <a:cubicBezTo>
                    <a:pt x="0" y="16779"/>
                    <a:pt x="4821" y="21600"/>
                    <a:pt x="10800" y="21600"/>
                  </a:cubicBezTo>
                  <a:cubicBezTo>
                    <a:pt x="16779" y="21600"/>
                    <a:pt x="21600" y="16779"/>
                    <a:pt x="21600" y="10800"/>
                  </a:cubicBezTo>
                  <a:cubicBezTo>
                    <a:pt x="21600" y="4821"/>
                    <a:pt x="16779" y="0"/>
                    <a:pt x="10800" y="0"/>
                  </a:cubicBezTo>
                  <a:close/>
                  <a:moveTo>
                    <a:pt x="10800" y="20829"/>
                  </a:moveTo>
                  <a:cubicBezTo>
                    <a:pt x="5207" y="20829"/>
                    <a:pt x="771" y="16393"/>
                    <a:pt x="771" y="10800"/>
                  </a:cubicBezTo>
                  <a:cubicBezTo>
                    <a:pt x="771" y="5207"/>
                    <a:pt x="5207" y="771"/>
                    <a:pt x="10800" y="771"/>
                  </a:cubicBezTo>
                  <a:cubicBezTo>
                    <a:pt x="16393" y="771"/>
                    <a:pt x="20829" y="5207"/>
                    <a:pt x="20829" y="10800"/>
                  </a:cubicBezTo>
                  <a:cubicBezTo>
                    <a:pt x="20829" y="16393"/>
                    <a:pt x="16393" y="20829"/>
                    <a:pt x="10800" y="20829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37" name="Shape 4937"/>
            <p:cNvSpPr/>
            <p:nvPr/>
          </p:nvSpPr>
          <p:spPr>
            <a:xfrm>
              <a:off x="0" y="0"/>
              <a:ext cx="80964" cy="809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0"/>
                  </a:moveTo>
                  <a:cubicBezTo>
                    <a:pt x="7800" y="0"/>
                    <a:pt x="0" y="7800"/>
                    <a:pt x="0" y="18000"/>
                  </a:cubicBezTo>
                  <a:cubicBezTo>
                    <a:pt x="0" y="20400"/>
                    <a:pt x="0" y="20400"/>
                    <a:pt x="0" y="20400"/>
                  </a:cubicBezTo>
                  <a:cubicBezTo>
                    <a:pt x="0" y="21000"/>
                    <a:pt x="600" y="21600"/>
                    <a:pt x="1200" y="21600"/>
                  </a:cubicBezTo>
                  <a:cubicBezTo>
                    <a:pt x="1800" y="21600"/>
                    <a:pt x="2400" y="21000"/>
                    <a:pt x="2400" y="20400"/>
                  </a:cubicBezTo>
                  <a:cubicBezTo>
                    <a:pt x="2400" y="18000"/>
                    <a:pt x="2400" y="18000"/>
                    <a:pt x="2400" y="18000"/>
                  </a:cubicBezTo>
                  <a:cubicBezTo>
                    <a:pt x="2400" y="9600"/>
                    <a:pt x="9600" y="2400"/>
                    <a:pt x="18000" y="2400"/>
                  </a:cubicBezTo>
                  <a:cubicBezTo>
                    <a:pt x="20400" y="2400"/>
                    <a:pt x="20400" y="2400"/>
                    <a:pt x="20400" y="2400"/>
                  </a:cubicBezTo>
                  <a:cubicBezTo>
                    <a:pt x="21000" y="2400"/>
                    <a:pt x="21600" y="1800"/>
                    <a:pt x="21600" y="1200"/>
                  </a:cubicBezTo>
                  <a:cubicBezTo>
                    <a:pt x="21600" y="600"/>
                    <a:pt x="21000" y="0"/>
                    <a:pt x="20400" y="0"/>
                  </a:cubicBezTo>
                  <a:lnTo>
                    <a:pt x="180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38" name="Shape 4938"/>
            <p:cNvSpPr/>
            <p:nvPr/>
          </p:nvSpPr>
          <p:spPr>
            <a:xfrm>
              <a:off x="190500" y="0"/>
              <a:ext cx="80964" cy="809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00" y="0"/>
                  </a:moveTo>
                  <a:cubicBezTo>
                    <a:pt x="1200" y="0"/>
                    <a:pt x="1200" y="0"/>
                    <a:pt x="1200" y="0"/>
                  </a:cubicBezTo>
                  <a:cubicBezTo>
                    <a:pt x="600" y="0"/>
                    <a:pt x="0" y="600"/>
                    <a:pt x="0" y="1200"/>
                  </a:cubicBezTo>
                  <a:cubicBezTo>
                    <a:pt x="0" y="1800"/>
                    <a:pt x="600" y="2400"/>
                    <a:pt x="1200" y="2400"/>
                  </a:cubicBezTo>
                  <a:cubicBezTo>
                    <a:pt x="3600" y="2400"/>
                    <a:pt x="3600" y="2400"/>
                    <a:pt x="3600" y="2400"/>
                  </a:cubicBezTo>
                  <a:cubicBezTo>
                    <a:pt x="12000" y="2400"/>
                    <a:pt x="19200" y="9600"/>
                    <a:pt x="19200" y="18000"/>
                  </a:cubicBezTo>
                  <a:cubicBezTo>
                    <a:pt x="19200" y="20400"/>
                    <a:pt x="19200" y="20400"/>
                    <a:pt x="19200" y="20400"/>
                  </a:cubicBezTo>
                  <a:cubicBezTo>
                    <a:pt x="19200" y="21000"/>
                    <a:pt x="19200" y="21600"/>
                    <a:pt x="20400" y="21600"/>
                  </a:cubicBezTo>
                  <a:cubicBezTo>
                    <a:pt x="21000" y="21600"/>
                    <a:pt x="21600" y="21000"/>
                    <a:pt x="21600" y="20400"/>
                  </a:cubicBezTo>
                  <a:cubicBezTo>
                    <a:pt x="21600" y="18000"/>
                    <a:pt x="21600" y="18000"/>
                    <a:pt x="21600" y="18000"/>
                  </a:cubicBezTo>
                  <a:cubicBezTo>
                    <a:pt x="21600" y="7800"/>
                    <a:pt x="13200" y="0"/>
                    <a:pt x="3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39" name="Shape 4939"/>
            <p:cNvSpPr/>
            <p:nvPr/>
          </p:nvSpPr>
          <p:spPr>
            <a:xfrm>
              <a:off x="127000" y="79375"/>
              <a:ext cx="53413" cy="1206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5" h="21600" extrusionOk="0">
                  <a:moveTo>
                    <a:pt x="3600" y="12226"/>
                  </a:moveTo>
                  <a:cubicBezTo>
                    <a:pt x="3600" y="815"/>
                    <a:pt x="3600" y="815"/>
                    <a:pt x="3600" y="815"/>
                  </a:cubicBezTo>
                  <a:cubicBezTo>
                    <a:pt x="3600" y="408"/>
                    <a:pt x="2700" y="0"/>
                    <a:pt x="1800" y="0"/>
                  </a:cubicBezTo>
                  <a:cubicBezTo>
                    <a:pt x="900" y="0"/>
                    <a:pt x="0" y="408"/>
                    <a:pt x="0" y="815"/>
                  </a:cubicBezTo>
                  <a:cubicBezTo>
                    <a:pt x="0" y="12634"/>
                    <a:pt x="0" y="12634"/>
                    <a:pt x="0" y="12634"/>
                  </a:cubicBezTo>
                  <a:cubicBezTo>
                    <a:pt x="0" y="13042"/>
                    <a:pt x="0" y="13042"/>
                    <a:pt x="900" y="13042"/>
                  </a:cubicBezTo>
                  <a:cubicBezTo>
                    <a:pt x="18000" y="21192"/>
                    <a:pt x="18000" y="21192"/>
                    <a:pt x="18000" y="21192"/>
                  </a:cubicBezTo>
                  <a:cubicBezTo>
                    <a:pt x="18900" y="21192"/>
                    <a:pt x="18900" y="21600"/>
                    <a:pt x="19800" y="21600"/>
                  </a:cubicBezTo>
                  <a:cubicBezTo>
                    <a:pt x="19800" y="21600"/>
                    <a:pt x="20700" y="21192"/>
                    <a:pt x="20700" y="21192"/>
                  </a:cubicBezTo>
                  <a:cubicBezTo>
                    <a:pt x="21600" y="20785"/>
                    <a:pt x="21600" y="20377"/>
                    <a:pt x="20700" y="19970"/>
                  </a:cubicBezTo>
                  <a:lnTo>
                    <a:pt x="3600" y="12226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40" name="Shape 4940"/>
            <p:cNvSpPr/>
            <p:nvPr/>
          </p:nvSpPr>
          <p:spPr>
            <a:xfrm>
              <a:off x="7937" y="244475"/>
              <a:ext cx="36514" cy="46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20520"/>
                  </a:moveTo>
                  <a:cubicBezTo>
                    <a:pt x="21600" y="3240"/>
                    <a:pt x="21600" y="3240"/>
                    <a:pt x="21600" y="3240"/>
                  </a:cubicBezTo>
                  <a:cubicBezTo>
                    <a:pt x="21600" y="2160"/>
                    <a:pt x="21600" y="1080"/>
                    <a:pt x="20250" y="0"/>
                  </a:cubicBezTo>
                  <a:cubicBezTo>
                    <a:pt x="18900" y="0"/>
                    <a:pt x="17550" y="0"/>
                    <a:pt x="16200" y="1080"/>
                  </a:cubicBezTo>
                  <a:cubicBezTo>
                    <a:pt x="0" y="18360"/>
                    <a:pt x="0" y="18360"/>
                    <a:pt x="0" y="18360"/>
                  </a:cubicBezTo>
                  <a:cubicBezTo>
                    <a:pt x="0" y="19440"/>
                    <a:pt x="0" y="20520"/>
                    <a:pt x="1350" y="21600"/>
                  </a:cubicBezTo>
                  <a:cubicBezTo>
                    <a:pt x="1350" y="21600"/>
                    <a:pt x="2700" y="21600"/>
                    <a:pt x="2700" y="21600"/>
                  </a:cubicBezTo>
                  <a:cubicBezTo>
                    <a:pt x="4050" y="21600"/>
                    <a:pt x="4050" y="21600"/>
                    <a:pt x="5400" y="2052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41" name="Shape 4941"/>
            <p:cNvSpPr/>
            <p:nvPr/>
          </p:nvSpPr>
          <p:spPr>
            <a:xfrm>
              <a:off x="227012" y="244475"/>
              <a:ext cx="34926" cy="46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1080"/>
                  </a:moveTo>
                  <a:cubicBezTo>
                    <a:pt x="4050" y="0"/>
                    <a:pt x="2700" y="0"/>
                    <a:pt x="1350" y="0"/>
                  </a:cubicBezTo>
                  <a:cubicBezTo>
                    <a:pt x="0" y="1080"/>
                    <a:pt x="0" y="2160"/>
                    <a:pt x="0" y="3240"/>
                  </a:cubicBezTo>
                  <a:cubicBezTo>
                    <a:pt x="16200" y="20520"/>
                    <a:pt x="16200" y="20520"/>
                    <a:pt x="16200" y="20520"/>
                  </a:cubicBezTo>
                  <a:cubicBezTo>
                    <a:pt x="17550" y="21600"/>
                    <a:pt x="17550" y="21600"/>
                    <a:pt x="18900" y="21600"/>
                  </a:cubicBezTo>
                  <a:cubicBezTo>
                    <a:pt x="18900" y="21600"/>
                    <a:pt x="20250" y="21600"/>
                    <a:pt x="20250" y="21600"/>
                  </a:cubicBezTo>
                  <a:cubicBezTo>
                    <a:pt x="21600" y="20520"/>
                    <a:pt x="21600" y="19440"/>
                    <a:pt x="21600" y="18360"/>
                  </a:cubicBezTo>
                  <a:lnTo>
                    <a:pt x="5400" y="108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4943" name="Shape 4943"/>
          <p:cNvSpPr/>
          <p:nvPr/>
        </p:nvSpPr>
        <p:spPr>
          <a:xfrm>
            <a:off x="37351253" y="14179471"/>
            <a:ext cx="1487422" cy="1487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6706" y="21600"/>
                  <a:pt x="21600" y="16706"/>
                  <a:pt x="21600" y="10800"/>
                </a:cubicBezTo>
                <a:cubicBezTo>
                  <a:pt x="21600" y="4894"/>
                  <a:pt x="16706" y="0"/>
                  <a:pt x="10800" y="0"/>
                </a:cubicBezTo>
                <a:cubicBezTo>
                  <a:pt x="4894" y="0"/>
                  <a:pt x="0" y="4894"/>
                  <a:pt x="0" y="10800"/>
                </a:cubicBezTo>
                <a:cubicBezTo>
                  <a:pt x="0" y="16706"/>
                  <a:pt x="4894" y="21600"/>
                  <a:pt x="10800" y="21600"/>
                </a:cubicBezTo>
                <a:close/>
                <a:moveTo>
                  <a:pt x="10800" y="675"/>
                </a:moveTo>
                <a:cubicBezTo>
                  <a:pt x="16369" y="675"/>
                  <a:pt x="20925" y="5231"/>
                  <a:pt x="20925" y="10800"/>
                </a:cubicBezTo>
                <a:cubicBezTo>
                  <a:pt x="20925" y="16369"/>
                  <a:pt x="16369" y="20925"/>
                  <a:pt x="10800" y="20925"/>
                </a:cubicBezTo>
                <a:cubicBezTo>
                  <a:pt x="5231" y="20925"/>
                  <a:pt x="675" y="16369"/>
                  <a:pt x="675" y="10800"/>
                </a:cubicBezTo>
                <a:cubicBezTo>
                  <a:pt x="675" y="5231"/>
                  <a:pt x="5231" y="675"/>
                  <a:pt x="10800" y="675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44" name="Shape 4944"/>
          <p:cNvSpPr/>
          <p:nvPr/>
        </p:nvSpPr>
        <p:spPr>
          <a:xfrm>
            <a:off x="37782040" y="14617241"/>
            <a:ext cx="260099" cy="6269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62" extrusionOk="0">
                <a:moveTo>
                  <a:pt x="5635" y="6831"/>
                </a:moveTo>
                <a:cubicBezTo>
                  <a:pt x="7513" y="6831"/>
                  <a:pt x="9391" y="6831"/>
                  <a:pt x="11270" y="6438"/>
                </a:cubicBezTo>
                <a:cubicBezTo>
                  <a:pt x="12209" y="6046"/>
                  <a:pt x="12209" y="5653"/>
                  <a:pt x="12209" y="5260"/>
                </a:cubicBezTo>
                <a:cubicBezTo>
                  <a:pt x="11270" y="4867"/>
                  <a:pt x="10330" y="4867"/>
                  <a:pt x="9391" y="4867"/>
                </a:cubicBezTo>
                <a:cubicBezTo>
                  <a:pt x="8452" y="5260"/>
                  <a:pt x="7513" y="5260"/>
                  <a:pt x="6574" y="5260"/>
                </a:cubicBezTo>
                <a:cubicBezTo>
                  <a:pt x="5635" y="4867"/>
                  <a:pt x="4696" y="4867"/>
                  <a:pt x="4696" y="4475"/>
                </a:cubicBezTo>
                <a:cubicBezTo>
                  <a:pt x="3757" y="4082"/>
                  <a:pt x="3757" y="3297"/>
                  <a:pt x="3757" y="2904"/>
                </a:cubicBezTo>
                <a:cubicBezTo>
                  <a:pt x="3757" y="2511"/>
                  <a:pt x="4696" y="2118"/>
                  <a:pt x="5635" y="1726"/>
                </a:cubicBezTo>
                <a:cubicBezTo>
                  <a:pt x="8452" y="1333"/>
                  <a:pt x="11270" y="1726"/>
                  <a:pt x="13148" y="2118"/>
                </a:cubicBezTo>
                <a:cubicBezTo>
                  <a:pt x="15965" y="3297"/>
                  <a:pt x="17843" y="4867"/>
                  <a:pt x="17843" y="8009"/>
                </a:cubicBezTo>
                <a:cubicBezTo>
                  <a:pt x="17843" y="12329"/>
                  <a:pt x="13148" y="17827"/>
                  <a:pt x="3757" y="19791"/>
                </a:cubicBezTo>
                <a:cubicBezTo>
                  <a:pt x="2817" y="20184"/>
                  <a:pt x="2817" y="20577"/>
                  <a:pt x="2817" y="20969"/>
                </a:cubicBezTo>
                <a:cubicBezTo>
                  <a:pt x="3757" y="21362"/>
                  <a:pt x="3757" y="21362"/>
                  <a:pt x="4696" y="21362"/>
                </a:cubicBezTo>
                <a:cubicBezTo>
                  <a:pt x="4696" y="21362"/>
                  <a:pt x="5635" y="21362"/>
                  <a:pt x="5635" y="21362"/>
                </a:cubicBezTo>
                <a:cubicBezTo>
                  <a:pt x="16904" y="19006"/>
                  <a:pt x="21600" y="12722"/>
                  <a:pt x="21600" y="8009"/>
                </a:cubicBezTo>
                <a:cubicBezTo>
                  <a:pt x="21600" y="4475"/>
                  <a:pt x="19722" y="2118"/>
                  <a:pt x="15026" y="940"/>
                </a:cubicBezTo>
                <a:cubicBezTo>
                  <a:pt x="11270" y="-238"/>
                  <a:pt x="7513" y="-238"/>
                  <a:pt x="3757" y="547"/>
                </a:cubicBezTo>
                <a:cubicBezTo>
                  <a:pt x="1878" y="940"/>
                  <a:pt x="939" y="1726"/>
                  <a:pt x="0" y="2511"/>
                </a:cubicBezTo>
                <a:cubicBezTo>
                  <a:pt x="0" y="3297"/>
                  <a:pt x="0" y="4475"/>
                  <a:pt x="939" y="5260"/>
                </a:cubicBezTo>
                <a:cubicBezTo>
                  <a:pt x="2817" y="6046"/>
                  <a:pt x="3757" y="6438"/>
                  <a:pt x="5635" y="6831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45" name="Shape 4945"/>
          <p:cNvSpPr/>
          <p:nvPr/>
        </p:nvSpPr>
        <p:spPr>
          <a:xfrm>
            <a:off x="38147795" y="14617241"/>
            <a:ext cx="268230" cy="6269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62" extrusionOk="0">
                <a:moveTo>
                  <a:pt x="5635" y="6831"/>
                </a:moveTo>
                <a:cubicBezTo>
                  <a:pt x="7513" y="6831"/>
                  <a:pt x="9391" y="6831"/>
                  <a:pt x="11270" y="6438"/>
                </a:cubicBezTo>
                <a:cubicBezTo>
                  <a:pt x="12209" y="6046"/>
                  <a:pt x="12209" y="5653"/>
                  <a:pt x="12209" y="5260"/>
                </a:cubicBezTo>
                <a:cubicBezTo>
                  <a:pt x="11270" y="4867"/>
                  <a:pt x="10330" y="4867"/>
                  <a:pt x="9391" y="4867"/>
                </a:cubicBezTo>
                <a:cubicBezTo>
                  <a:pt x="8452" y="5260"/>
                  <a:pt x="7513" y="5260"/>
                  <a:pt x="6574" y="5260"/>
                </a:cubicBezTo>
                <a:cubicBezTo>
                  <a:pt x="5635" y="4867"/>
                  <a:pt x="4696" y="4867"/>
                  <a:pt x="4696" y="4475"/>
                </a:cubicBezTo>
                <a:cubicBezTo>
                  <a:pt x="3757" y="4082"/>
                  <a:pt x="3757" y="3297"/>
                  <a:pt x="3757" y="2904"/>
                </a:cubicBezTo>
                <a:cubicBezTo>
                  <a:pt x="3757" y="2511"/>
                  <a:pt x="4696" y="2118"/>
                  <a:pt x="5635" y="1726"/>
                </a:cubicBezTo>
                <a:cubicBezTo>
                  <a:pt x="8452" y="1333"/>
                  <a:pt x="11270" y="1726"/>
                  <a:pt x="13148" y="2118"/>
                </a:cubicBezTo>
                <a:cubicBezTo>
                  <a:pt x="15965" y="3297"/>
                  <a:pt x="17843" y="4867"/>
                  <a:pt x="17843" y="8009"/>
                </a:cubicBezTo>
                <a:cubicBezTo>
                  <a:pt x="17843" y="12329"/>
                  <a:pt x="13148" y="17827"/>
                  <a:pt x="3757" y="19791"/>
                </a:cubicBezTo>
                <a:cubicBezTo>
                  <a:pt x="2817" y="20184"/>
                  <a:pt x="2817" y="20577"/>
                  <a:pt x="2817" y="20969"/>
                </a:cubicBezTo>
                <a:cubicBezTo>
                  <a:pt x="3757" y="21362"/>
                  <a:pt x="3757" y="21362"/>
                  <a:pt x="4696" y="21362"/>
                </a:cubicBezTo>
                <a:cubicBezTo>
                  <a:pt x="4696" y="21362"/>
                  <a:pt x="5635" y="21362"/>
                  <a:pt x="5635" y="21362"/>
                </a:cubicBezTo>
                <a:cubicBezTo>
                  <a:pt x="16904" y="19006"/>
                  <a:pt x="21600" y="12722"/>
                  <a:pt x="21600" y="8009"/>
                </a:cubicBezTo>
                <a:cubicBezTo>
                  <a:pt x="21600" y="4475"/>
                  <a:pt x="19722" y="2118"/>
                  <a:pt x="15026" y="940"/>
                </a:cubicBezTo>
                <a:cubicBezTo>
                  <a:pt x="11270" y="-238"/>
                  <a:pt x="7513" y="-238"/>
                  <a:pt x="3757" y="547"/>
                </a:cubicBezTo>
                <a:cubicBezTo>
                  <a:pt x="1878" y="940"/>
                  <a:pt x="939" y="1726"/>
                  <a:pt x="0" y="2511"/>
                </a:cubicBezTo>
                <a:cubicBezTo>
                  <a:pt x="0" y="3297"/>
                  <a:pt x="0" y="4475"/>
                  <a:pt x="939" y="5260"/>
                </a:cubicBezTo>
                <a:cubicBezTo>
                  <a:pt x="2817" y="6046"/>
                  <a:pt x="3757" y="6438"/>
                  <a:pt x="5635" y="6831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46" name="Shape 4946"/>
          <p:cNvSpPr/>
          <p:nvPr/>
        </p:nvSpPr>
        <p:spPr>
          <a:xfrm>
            <a:off x="34465836" y="14179471"/>
            <a:ext cx="1487422" cy="1487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6706" y="21600"/>
                  <a:pt x="21600" y="16706"/>
                  <a:pt x="21600" y="10800"/>
                </a:cubicBezTo>
                <a:cubicBezTo>
                  <a:pt x="21600" y="4894"/>
                  <a:pt x="16706" y="0"/>
                  <a:pt x="10800" y="0"/>
                </a:cubicBezTo>
                <a:cubicBezTo>
                  <a:pt x="4894" y="0"/>
                  <a:pt x="0" y="4894"/>
                  <a:pt x="0" y="10800"/>
                </a:cubicBezTo>
                <a:cubicBezTo>
                  <a:pt x="0" y="16706"/>
                  <a:pt x="4894" y="21600"/>
                  <a:pt x="10800" y="21600"/>
                </a:cubicBezTo>
                <a:close/>
                <a:moveTo>
                  <a:pt x="5231" y="2363"/>
                </a:moveTo>
                <a:cubicBezTo>
                  <a:pt x="4556" y="3881"/>
                  <a:pt x="4388" y="5569"/>
                  <a:pt x="4388" y="7256"/>
                </a:cubicBezTo>
                <a:cubicBezTo>
                  <a:pt x="4388" y="8437"/>
                  <a:pt x="4556" y="9787"/>
                  <a:pt x="5063" y="10969"/>
                </a:cubicBezTo>
                <a:cubicBezTo>
                  <a:pt x="5231" y="11813"/>
                  <a:pt x="5737" y="12656"/>
                  <a:pt x="6075" y="13500"/>
                </a:cubicBezTo>
                <a:cubicBezTo>
                  <a:pt x="6244" y="13669"/>
                  <a:pt x="6244" y="13838"/>
                  <a:pt x="6413" y="13838"/>
                </a:cubicBezTo>
                <a:cubicBezTo>
                  <a:pt x="6413" y="14006"/>
                  <a:pt x="6581" y="14006"/>
                  <a:pt x="6581" y="14006"/>
                </a:cubicBezTo>
                <a:cubicBezTo>
                  <a:pt x="6750" y="14006"/>
                  <a:pt x="6750" y="14006"/>
                  <a:pt x="6750" y="14006"/>
                </a:cubicBezTo>
                <a:cubicBezTo>
                  <a:pt x="6919" y="13838"/>
                  <a:pt x="7087" y="13669"/>
                  <a:pt x="6919" y="13500"/>
                </a:cubicBezTo>
                <a:cubicBezTo>
                  <a:pt x="6919" y="13331"/>
                  <a:pt x="6750" y="13331"/>
                  <a:pt x="6750" y="13162"/>
                </a:cubicBezTo>
                <a:cubicBezTo>
                  <a:pt x="6244" y="12319"/>
                  <a:pt x="5906" y="11644"/>
                  <a:pt x="5569" y="10631"/>
                </a:cubicBezTo>
                <a:cubicBezTo>
                  <a:pt x="5231" y="9619"/>
                  <a:pt x="5063" y="8437"/>
                  <a:pt x="5063" y="7256"/>
                </a:cubicBezTo>
                <a:cubicBezTo>
                  <a:pt x="5063" y="5569"/>
                  <a:pt x="5400" y="3713"/>
                  <a:pt x="6075" y="2025"/>
                </a:cubicBezTo>
                <a:cubicBezTo>
                  <a:pt x="6075" y="2025"/>
                  <a:pt x="6075" y="1856"/>
                  <a:pt x="6075" y="1856"/>
                </a:cubicBezTo>
                <a:cubicBezTo>
                  <a:pt x="7594" y="1013"/>
                  <a:pt x="9113" y="675"/>
                  <a:pt x="10800" y="675"/>
                </a:cubicBezTo>
                <a:cubicBezTo>
                  <a:pt x="12487" y="675"/>
                  <a:pt x="14006" y="1013"/>
                  <a:pt x="15356" y="1688"/>
                </a:cubicBezTo>
                <a:cubicBezTo>
                  <a:pt x="13669" y="2025"/>
                  <a:pt x="11981" y="2531"/>
                  <a:pt x="10631" y="3544"/>
                </a:cubicBezTo>
                <a:cubicBezTo>
                  <a:pt x="9619" y="4050"/>
                  <a:pt x="8606" y="4894"/>
                  <a:pt x="7762" y="5737"/>
                </a:cubicBezTo>
                <a:cubicBezTo>
                  <a:pt x="7087" y="6581"/>
                  <a:pt x="6581" y="7256"/>
                  <a:pt x="6075" y="8100"/>
                </a:cubicBezTo>
                <a:cubicBezTo>
                  <a:pt x="6075" y="8269"/>
                  <a:pt x="5906" y="8437"/>
                  <a:pt x="5906" y="8437"/>
                </a:cubicBezTo>
                <a:cubicBezTo>
                  <a:pt x="5737" y="8606"/>
                  <a:pt x="5906" y="8944"/>
                  <a:pt x="6075" y="8944"/>
                </a:cubicBezTo>
                <a:cubicBezTo>
                  <a:pt x="6075" y="8944"/>
                  <a:pt x="6075" y="8944"/>
                  <a:pt x="6244" y="8944"/>
                </a:cubicBezTo>
                <a:cubicBezTo>
                  <a:pt x="6244" y="8944"/>
                  <a:pt x="6413" y="8944"/>
                  <a:pt x="6581" y="8775"/>
                </a:cubicBezTo>
                <a:cubicBezTo>
                  <a:pt x="6581" y="8606"/>
                  <a:pt x="6581" y="8606"/>
                  <a:pt x="6750" y="8437"/>
                </a:cubicBezTo>
                <a:cubicBezTo>
                  <a:pt x="7087" y="7594"/>
                  <a:pt x="7762" y="6919"/>
                  <a:pt x="8269" y="6244"/>
                </a:cubicBezTo>
                <a:cubicBezTo>
                  <a:pt x="9113" y="5400"/>
                  <a:pt x="9956" y="4725"/>
                  <a:pt x="10969" y="4050"/>
                </a:cubicBezTo>
                <a:cubicBezTo>
                  <a:pt x="12487" y="3206"/>
                  <a:pt x="14175" y="2531"/>
                  <a:pt x="15862" y="2363"/>
                </a:cubicBezTo>
                <a:cubicBezTo>
                  <a:pt x="16031" y="2363"/>
                  <a:pt x="16200" y="2363"/>
                  <a:pt x="16200" y="2194"/>
                </a:cubicBezTo>
                <a:cubicBezTo>
                  <a:pt x="18900" y="3881"/>
                  <a:pt x="20756" y="6919"/>
                  <a:pt x="20925" y="10125"/>
                </a:cubicBezTo>
                <a:cubicBezTo>
                  <a:pt x="19744" y="8775"/>
                  <a:pt x="18562" y="7762"/>
                  <a:pt x="17044" y="6919"/>
                </a:cubicBezTo>
                <a:cubicBezTo>
                  <a:pt x="16031" y="6413"/>
                  <a:pt x="14850" y="5906"/>
                  <a:pt x="13669" y="5737"/>
                </a:cubicBezTo>
                <a:cubicBezTo>
                  <a:pt x="12487" y="5400"/>
                  <a:pt x="11475" y="5400"/>
                  <a:pt x="10294" y="5400"/>
                </a:cubicBezTo>
                <a:cubicBezTo>
                  <a:pt x="10125" y="5400"/>
                  <a:pt x="9956" y="5569"/>
                  <a:pt x="9956" y="5737"/>
                </a:cubicBezTo>
                <a:cubicBezTo>
                  <a:pt x="9956" y="5906"/>
                  <a:pt x="10125" y="6075"/>
                  <a:pt x="10294" y="6075"/>
                </a:cubicBezTo>
                <a:cubicBezTo>
                  <a:pt x="10294" y="6075"/>
                  <a:pt x="10294" y="6075"/>
                  <a:pt x="10294" y="6075"/>
                </a:cubicBezTo>
                <a:cubicBezTo>
                  <a:pt x="11306" y="6075"/>
                  <a:pt x="12487" y="6075"/>
                  <a:pt x="13500" y="6413"/>
                </a:cubicBezTo>
                <a:cubicBezTo>
                  <a:pt x="14681" y="6581"/>
                  <a:pt x="15694" y="7087"/>
                  <a:pt x="16706" y="7594"/>
                </a:cubicBezTo>
                <a:cubicBezTo>
                  <a:pt x="18225" y="8437"/>
                  <a:pt x="19575" y="9619"/>
                  <a:pt x="20756" y="10969"/>
                </a:cubicBezTo>
                <a:cubicBezTo>
                  <a:pt x="20756" y="11137"/>
                  <a:pt x="20925" y="11137"/>
                  <a:pt x="20925" y="11306"/>
                </a:cubicBezTo>
                <a:cubicBezTo>
                  <a:pt x="20756" y="14512"/>
                  <a:pt x="19069" y="17550"/>
                  <a:pt x="16369" y="19238"/>
                </a:cubicBezTo>
                <a:cubicBezTo>
                  <a:pt x="17044" y="17719"/>
                  <a:pt x="17213" y="16031"/>
                  <a:pt x="17213" y="14344"/>
                </a:cubicBezTo>
                <a:cubicBezTo>
                  <a:pt x="17213" y="13162"/>
                  <a:pt x="17044" y="11813"/>
                  <a:pt x="16537" y="10631"/>
                </a:cubicBezTo>
                <a:cubicBezTo>
                  <a:pt x="16369" y="9787"/>
                  <a:pt x="15862" y="8944"/>
                  <a:pt x="15525" y="8100"/>
                </a:cubicBezTo>
                <a:cubicBezTo>
                  <a:pt x="15356" y="7931"/>
                  <a:pt x="15356" y="7762"/>
                  <a:pt x="15188" y="7762"/>
                </a:cubicBezTo>
                <a:cubicBezTo>
                  <a:pt x="15188" y="7594"/>
                  <a:pt x="15019" y="7594"/>
                  <a:pt x="14850" y="7594"/>
                </a:cubicBezTo>
                <a:cubicBezTo>
                  <a:pt x="14681" y="7762"/>
                  <a:pt x="14512" y="7931"/>
                  <a:pt x="14681" y="8100"/>
                </a:cubicBezTo>
                <a:cubicBezTo>
                  <a:pt x="14681" y="8269"/>
                  <a:pt x="14850" y="8269"/>
                  <a:pt x="14850" y="8437"/>
                </a:cubicBezTo>
                <a:cubicBezTo>
                  <a:pt x="15356" y="9281"/>
                  <a:pt x="15694" y="9956"/>
                  <a:pt x="16031" y="10969"/>
                </a:cubicBezTo>
                <a:cubicBezTo>
                  <a:pt x="16369" y="11981"/>
                  <a:pt x="16537" y="13162"/>
                  <a:pt x="16537" y="14344"/>
                </a:cubicBezTo>
                <a:cubicBezTo>
                  <a:pt x="16537" y="16031"/>
                  <a:pt x="16200" y="17887"/>
                  <a:pt x="15525" y="19575"/>
                </a:cubicBezTo>
                <a:cubicBezTo>
                  <a:pt x="15525" y="19575"/>
                  <a:pt x="15525" y="19744"/>
                  <a:pt x="15525" y="19744"/>
                </a:cubicBezTo>
                <a:cubicBezTo>
                  <a:pt x="14006" y="20587"/>
                  <a:pt x="12487" y="20925"/>
                  <a:pt x="10800" y="20925"/>
                </a:cubicBezTo>
                <a:cubicBezTo>
                  <a:pt x="9113" y="20925"/>
                  <a:pt x="7594" y="20587"/>
                  <a:pt x="6244" y="19912"/>
                </a:cubicBezTo>
                <a:cubicBezTo>
                  <a:pt x="7931" y="19575"/>
                  <a:pt x="9619" y="19069"/>
                  <a:pt x="10969" y="18056"/>
                </a:cubicBezTo>
                <a:cubicBezTo>
                  <a:pt x="11981" y="17550"/>
                  <a:pt x="12994" y="16706"/>
                  <a:pt x="13838" y="15862"/>
                </a:cubicBezTo>
                <a:cubicBezTo>
                  <a:pt x="14512" y="15019"/>
                  <a:pt x="15019" y="14344"/>
                  <a:pt x="15525" y="13500"/>
                </a:cubicBezTo>
                <a:cubicBezTo>
                  <a:pt x="15525" y="13331"/>
                  <a:pt x="15694" y="13162"/>
                  <a:pt x="15694" y="13162"/>
                </a:cubicBezTo>
                <a:cubicBezTo>
                  <a:pt x="15862" y="12994"/>
                  <a:pt x="15694" y="12656"/>
                  <a:pt x="15525" y="12656"/>
                </a:cubicBezTo>
                <a:cubicBezTo>
                  <a:pt x="15356" y="12487"/>
                  <a:pt x="15188" y="12656"/>
                  <a:pt x="15019" y="12825"/>
                </a:cubicBezTo>
                <a:cubicBezTo>
                  <a:pt x="15019" y="12994"/>
                  <a:pt x="15019" y="12994"/>
                  <a:pt x="14850" y="13162"/>
                </a:cubicBezTo>
                <a:cubicBezTo>
                  <a:pt x="14512" y="14006"/>
                  <a:pt x="13838" y="14681"/>
                  <a:pt x="13331" y="15356"/>
                </a:cubicBezTo>
                <a:cubicBezTo>
                  <a:pt x="12487" y="16200"/>
                  <a:pt x="11644" y="16875"/>
                  <a:pt x="10631" y="17550"/>
                </a:cubicBezTo>
                <a:cubicBezTo>
                  <a:pt x="9113" y="18394"/>
                  <a:pt x="7425" y="19069"/>
                  <a:pt x="5737" y="19238"/>
                </a:cubicBezTo>
                <a:cubicBezTo>
                  <a:pt x="5569" y="19238"/>
                  <a:pt x="5400" y="19238"/>
                  <a:pt x="5400" y="19406"/>
                </a:cubicBezTo>
                <a:cubicBezTo>
                  <a:pt x="2700" y="17719"/>
                  <a:pt x="844" y="14681"/>
                  <a:pt x="675" y="11475"/>
                </a:cubicBezTo>
                <a:cubicBezTo>
                  <a:pt x="1856" y="12825"/>
                  <a:pt x="3038" y="13838"/>
                  <a:pt x="4556" y="14681"/>
                </a:cubicBezTo>
                <a:cubicBezTo>
                  <a:pt x="5569" y="15188"/>
                  <a:pt x="6750" y="15694"/>
                  <a:pt x="7931" y="15862"/>
                </a:cubicBezTo>
                <a:cubicBezTo>
                  <a:pt x="8944" y="16031"/>
                  <a:pt x="9787" y="16200"/>
                  <a:pt x="10800" y="16200"/>
                </a:cubicBezTo>
                <a:cubicBezTo>
                  <a:pt x="10969" y="16200"/>
                  <a:pt x="11137" y="16200"/>
                  <a:pt x="11306" y="16200"/>
                </a:cubicBezTo>
                <a:cubicBezTo>
                  <a:pt x="11475" y="16200"/>
                  <a:pt x="11644" y="16031"/>
                  <a:pt x="11644" y="15862"/>
                </a:cubicBezTo>
                <a:cubicBezTo>
                  <a:pt x="11644" y="15694"/>
                  <a:pt x="11475" y="15525"/>
                  <a:pt x="11306" y="15525"/>
                </a:cubicBezTo>
                <a:cubicBezTo>
                  <a:pt x="10294" y="15525"/>
                  <a:pt x="9113" y="15525"/>
                  <a:pt x="8100" y="15188"/>
                </a:cubicBezTo>
                <a:cubicBezTo>
                  <a:pt x="6919" y="15019"/>
                  <a:pt x="5906" y="14512"/>
                  <a:pt x="4894" y="14006"/>
                </a:cubicBezTo>
                <a:cubicBezTo>
                  <a:pt x="3375" y="13162"/>
                  <a:pt x="2025" y="11981"/>
                  <a:pt x="844" y="10631"/>
                </a:cubicBezTo>
                <a:cubicBezTo>
                  <a:pt x="844" y="10462"/>
                  <a:pt x="675" y="10462"/>
                  <a:pt x="675" y="10294"/>
                </a:cubicBezTo>
                <a:cubicBezTo>
                  <a:pt x="844" y="7087"/>
                  <a:pt x="2531" y="4050"/>
                  <a:pt x="5231" y="2363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4956" name="Group 4956"/>
          <p:cNvGrpSpPr/>
          <p:nvPr/>
        </p:nvGrpSpPr>
        <p:grpSpPr>
          <a:xfrm>
            <a:off x="43334406" y="6730479"/>
            <a:ext cx="1495009" cy="1495281"/>
            <a:chOff x="0" y="0"/>
            <a:chExt cx="291994" cy="292047"/>
          </a:xfrm>
          <a:solidFill>
            <a:schemeClr val="accent6"/>
          </a:solidFill>
        </p:grpSpPr>
        <p:sp>
          <p:nvSpPr>
            <p:cNvPr id="4947" name="Shape 4947"/>
            <p:cNvSpPr/>
            <p:nvPr/>
          </p:nvSpPr>
          <p:spPr>
            <a:xfrm>
              <a:off x="24320" y="24329"/>
              <a:ext cx="36980" cy="35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65" h="21262" extrusionOk="0">
                  <a:moveTo>
                    <a:pt x="16200" y="1012"/>
                  </a:moveTo>
                  <a:cubicBezTo>
                    <a:pt x="953" y="17212"/>
                    <a:pt x="953" y="17212"/>
                    <a:pt x="953" y="17212"/>
                  </a:cubicBezTo>
                  <a:cubicBezTo>
                    <a:pt x="-318" y="18562"/>
                    <a:pt x="-318" y="19912"/>
                    <a:pt x="953" y="21262"/>
                  </a:cubicBezTo>
                  <a:cubicBezTo>
                    <a:pt x="2223" y="21262"/>
                    <a:pt x="2223" y="21262"/>
                    <a:pt x="3494" y="21262"/>
                  </a:cubicBezTo>
                  <a:cubicBezTo>
                    <a:pt x="3494" y="21262"/>
                    <a:pt x="4764" y="21262"/>
                    <a:pt x="4764" y="21262"/>
                  </a:cubicBezTo>
                  <a:cubicBezTo>
                    <a:pt x="20011" y="5062"/>
                    <a:pt x="20011" y="5062"/>
                    <a:pt x="20011" y="5062"/>
                  </a:cubicBezTo>
                  <a:cubicBezTo>
                    <a:pt x="21282" y="3712"/>
                    <a:pt x="21282" y="2362"/>
                    <a:pt x="20011" y="1012"/>
                  </a:cubicBezTo>
                  <a:cubicBezTo>
                    <a:pt x="18741" y="-338"/>
                    <a:pt x="17470" y="-338"/>
                    <a:pt x="16200" y="101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48" name="Shape 4948"/>
            <p:cNvSpPr/>
            <p:nvPr/>
          </p:nvSpPr>
          <p:spPr>
            <a:xfrm>
              <a:off x="230695" y="230704"/>
              <a:ext cx="36980" cy="35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65" h="21262" extrusionOk="0">
                  <a:moveTo>
                    <a:pt x="16200" y="1012"/>
                  </a:moveTo>
                  <a:cubicBezTo>
                    <a:pt x="953" y="17212"/>
                    <a:pt x="953" y="17212"/>
                    <a:pt x="953" y="17212"/>
                  </a:cubicBezTo>
                  <a:cubicBezTo>
                    <a:pt x="-318" y="18562"/>
                    <a:pt x="-318" y="19912"/>
                    <a:pt x="953" y="21262"/>
                  </a:cubicBezTo>
                  <a:cubicBezTo>
                    <a:pt x="2223" y="21262"/>
                    <a:pt x="2223" y="21262"/>
                    <a:pt x="3494" y="21262"/>
                  </a:cubicBezTo>
                  <a:cubicBezTo>
                    <a:pt x="3494" y="21262"/>
                    <a:pt x="4764" y="21262"/>
                    <a:pt x="4764" y="21262"/>
                  </a:cubicBezTo>
                  <a:cubicBezTo>
                    <a:pt x="20011" y="5062"/>
                    <a:pt x="20011" y="5062"/>
                    <a:pt x="20011" y="5062"/>
                  </a:cubicBezTo>
                  <a:cubicBezTo>
                    <a:pt x="21282" y="3712"/>
                    <a:pt x="21282" y="2362"/>
                    <a:pt x="20011" y="1012"/>
                  </a:cubicBezTo>
                  <a:cubicBezTo>
                    <a:pt x="18741" y="-338"/>
                    <a:pt x="17470" y="-338"/>
                    <a:pt x="16200" y="101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49" name="Shape 4949"/>
            <p:cNvSpPr/>
            <p:nvPr/>
          </p:nvSpPr>
          <p:spPr>
            <a:xfrm>
              <a:off x="235452" y="25929"/>
              <a:ext cx="32784" cy="343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0" h="21240" extrusionOk="0">
                  <a:moveTo>
                    <a:pt x="5400" y="1080"/>
                  </a:moveTo>
                  <a:cubicBezTo>
                    <a:pt x="3960" y="-360"/>
                    <a:pt x="2520" y="-360"/>
                    <a:pt x="1080" y="1080"/>
                  </a:cubicBezTo>
                  <a:cubicBezTo>
                    <a:pt x="-360" y="2520"/>
                    <a:pt x="-360" y="3960"/>
                    <a:pt x="1080" y="5400"/>
                  </a:cubicBezTo>
                  <a:cubicBezTo>
                    <a:pt x="16920" y="21240"/>
                    <a:pt x="16920" y="21240"/>
                    <a:pt x="16920" y="21240"/>
                  </a:cubicBezTo>
                  <a:cubicBezTo>
                    <a:pt x="16920" y="21240"/>
                    <a:pt x="18360" y="21240"/>
                    <a:pt x="18360" y="21240"/>
                  </a:cubicBezTo>
                  <a:cubicBezTo>
                    <a:pt x="19800" y="21240"/>
                    <a:pt x="19800" y="21240"/>
                    <a:pt x="21240" y="21240"/>
                  </a:cubicBezTo>
                  <a:cubicBezTo>
                    <a:pt x="21240" y="19800"/>
                    <a:pt x="21240" y="18360"/>
                    <a:pt x="21240" y="16920"/>
                  </a:cubicBezTo>
                  <a:lnTo>
                    <a:pt x="5400" y="108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50" name="Shape 4950"/>
            <p:cNvSpPr/>
            <p:nvPr/>
          </p:nvSpPr>
          <p:spPr>
            <a:xfrm>
              <a:off x="25917" y="235479"/>
              <a:ext cx="35373" cy="343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5" h="21240" extrusionOk="0">
                  <a:moveTo>
                    <a:pt x="1012" y="1080"/>
                  </a:moveTo>
                  <a:cubicBezTo>
                    <a:pt x="-338" y="2520"/>
                    <a:pt x="-338" y="3960"/>
                    <a:pt x="1012" y="5400"/>
                  </a:cubicBezTo>
                  <a:cubicBezTo>
                    <a:pt x="15862" y="21240"/>
                    <a:pt x="15862" y="21240"/>
                    <a:pt x="15862" y="21240"/>
                  </a:cubicBezTo>
                  <a:cubicBezTo>
                    <a:pt x="15862" y="21240"/>
                    <a:pt x="17212" y="21240"/>
                    <a:pt x="17212" y="21240"/>
                  </a:cubicBezTo>
                  <a:cubicBezTo>
                    <a:pt x="18562" y="21240"/>
                    <a:pt x="18562" y="21240"/>
                    <a:pt x="19912" y="21240"/>
                  </a:cubicBezTo>
                  <a:cubicBezTo>
                    <a:pt x="21262" y="19800"/>
                    <a:pt x="21262" y="18360"/>
                    <a:pt x="19912" y="16920"/>
                  </a:cubicBezTo>
                  <a:cubicBezTo>
                    <a:pt x="5062" y="1080"/>
                    <a:pt x="5062" y="1080"/>
                    <a:pt x="5062" y="1080"/>
                  </a:cubicBezTo>
                  <a:cubicBezTo>
                    <a:pt x="3712" y="-360"/>
                    <a:pt x="2362" y="-360"/>
                    <a:pt x="1012" y="108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51" name="Shape 4951"/>
            <p:cNvSpPr/>
            <p:nvPr/>
          </p:nvSpPr>
          <p:spPr>
            <a:xfrm>
              <a:off x="28192" y="28200"/>
              <a:ext cx="235610" cy="2368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1" h="21343" extrusionOk="0">
                  <a:moveTo>
                    <a:pt x="1171" y="5503"/>
                  </a:moveTo>
                  <a:cubicBezTo>
                    <a:pt x="968" y="5914"/>
                    <a:pt x="968" y="6326"/>
                    <a:pt x="764" y="6532"/>
                  </a:cubicBezTo>
                  <a:cubicBezTo>
                    <a:pt x="-255" y="9206"/>
                    <a:pt x="-255" y="12086"/>
                    <a:pt x="764" y="14760"/>
                  </a:cubicBezTo>
                  <a:cubicBezTo>
                    <a:pt x="968" y="15172"/>
                    <a:pt x="1171" y="15583"/>
                    <a:pt x="1375" y="15789"/>
                  </a:cubicBezTo>
                  <a:cubicBezTo>
                    <a:pt x="1783" y="16817"/>
                    <a:pt x="2394" y="17434"/>
                    <a:pt x="3005" y="18257"/>
                  </a:cubicBezTo>
                  <a:cubicBezTo>
                    <a:pt x="3820" y="19080"/>
                    <a:pt x="4636" y="19697"/>
                    <a:pt x="5654" y="20109"/>
                  </a:cubicBezTo>
                  <a:cubicBezTo>
                    <a:pt x="6062" y="20314"/>
                    <a:pt x="6266" y="20520"/>
                    <a:pt x="6470" y="20520"/>
                  </a:cubicBezTo>
                  <a:cubicBezTo>
                    <a:pt x="7692" y="21137"/>
                    <a:pt x="9119" y="21343"/>
                    <a:pt x="10545" y="21343"/>
                  </a:cubicBezTo>
                  <a:cubicBezTo>
                    <a:pt x="11971" y="21343"/>
                    <a:pt x="13398" y="21137"/>
                    <a:pt x="14620" y="20520"/>
                  </a:cubicBezTo>
                  <a:cubicBezTo>
                    <a:pt x="14620" y="20520"/>
                    <a:pt x="14620" y="20520"/>
                    <a:pt x="14620" y="20520"/>
                  </a:cubicBezTo>
                  <a:cubicBezTo>
                    <a:pt x="14824" y="20314"/>
                    <a:pt x="15232" y="20314"/>
                    <a:pt x="15639" y="20109"/>
                  </a:cubicBezTo>
                  <a:cubicBezTo>
                    <a:pt x="16454" y="19492"/>
                    <a:pt x="17270" y="18874"/>
                    <a:pt x="18085" y="18257"/>
                  </a:cubicBezTo>
                  <a:cubicBezTo>
                    <a:pt x="18696" y="17434"/>
                    <a:pt x="19307" y="16612"/>
                    <a:pt x="19919" y="15789"/>
                  </a:cubicBezTo>
                  <a:cubicBezTo>
                    <a:pt x="20122" y="15377"/>
                    <a:pt x="20122" y="14966"/>
                    <a:pt x="20326" y="14760"/>
                  </a:cubicBezTo>
                  <a:cubicBezTo>
                    <a:pt x="20326" y="14760"/>
                    <a:pt x="20326" y="14760"/>
                    <a:pt x="20326" y="14760"/>
                  </a:cubicBezTo>
                  <a:cubicBezTo>
                    <a:pt x="21345" y="12086"/>
                    <a:pt x="21345" y="9206"/>
                    <a:pt x="20326" y="6532"/>
                  </a:cubicBezTo>
                  <a:cubicBezTo>
                    <a:pt x="20326" y="6326"/>
                    <a:pt x="20122" y="6120"/>
                    <a:pt x="19919" y="5709"/>
                  </a:cubicBezTo>
                  <a:cubicBezTo>
                    <a:pt x="19511" y="4680"/>
                    <a:pt x="18900" y="3857"/>
                    <a:pt x="18085" y="3034"/>
                  </a:cubicBezTo>
                  <a:cubicBezTo>
                    <a:pt x="17270" y="2417"/>
                    <a:pt x="16658" y="1800"/>
                    <a:pt x="15639" y="1389"/>
                  </a:cubicBezTo>
                  <a:cubicBezTo>
                    <a:pt x="15436" y="1183"/>
                    <a:pt x="15028" y="977"/>
                    <a:pt x="14620" y="772"/>
                  </a:cubicBezTo>
                  <a:cubicBezTo>
                    <a:pt x="11971" y="-257"/>
                    <a:pt x="9119" y="-257"/>
                    <a:pt x="6470" y="772"/>
                  </a:cubicBezTo>
                  <a:cubicBezTo>
                    <a:pt x="6470" y="772"/>
                    <a:pt x="6470" y="772"/>
                    <a:pt x="6470" y="772"/>
                  </a:cubicBezTo>
                  <a:cubicBezTo>
                    <a:pt x="6266" y="977"/>
                    <a:pt x="5858" y="977"/>
                    <a:pt x="5451" y="1183"/>
                  </a:cubicBezTo>
                  <a:cubicBezTo>
                    <a:pt x="4636" y="1800"/>
                    <a:pt x="3820" y="2417"/>
                    <a:pt x="3005" y="3034"/>
                  </a:cubicBezTo>
                  <a:cubicBezTo>
                    <a:pt x="2394" y="3857"/>
                    <a:pt x="1783" y="4680"/>
                    <a:pt x="1171" y="5503"/>
                  </a:cubicBezTo>
                  <a:close/>
                  <a:moveTo>
                    <a:pt x="8915" y="6943"/>
                  </a:moveTo>
                  <a:cubicBezTo>
                    <a:pt x="8915" y="6943"/>
                    <a:pt x="8915" y="6943"/>
                    <a:pt x="8915" y="6943"/>
                  </a:cubicBezTo>
                  <a:cubicBezTo>
                    <a:pt x="9322" y="6737"/>
                    <a:pt x="9730" y="6532"/>
                    <a:pt x="10137" y="6532"/>
                  </a:cubicBezTo>
                  <a:cubicBezTo>
                    <a:pt x="10545" y="6532"/>
                    <a:pt x="10749" y="6532"/>
                    <a:pt x="11156" y="6532"/>
                  </a:cubicBezTo>
                  <a:cubicBezTo>
                    <a:pt x="11564" y="6737"/>
                    <a:pt x="11768" y="6737"/>
                    <a:pt x="12175" y="6943"/>
                  </a:cubicBezTo>
                  <a:cubicBezTo>
                    <a:pt x="12175" y="6943"/>
                    <a:pt x="12175" y="6943"/>
                    <a:pt x="12175" y="6943"/>
                  </a:cubicBezTo>
                  <a:cubicBezTo>
                    <a:pt x="12583" y="7149"/>
                    <a:pt x="12990" y="7354"/>
                    <a:pt x="13398" y="7766"/>
                  </a:cubicBezTo>
                  <a:cubicBezTo>
                    <a:pt x="13805" y="8177"/>
                    <a:pt x="14009" y="8589"/>
                    <a:pt x="14213" y="9000"/>
                  </a:cubicBezTo>
                  <a:cubicBezTo>
                    <a:pt x="14213" y="9000"/>
                    <a:pt x="14213" y="9000"/>
                    <a:pt x="14213" y="9000"/>
                  </a:cubicBezTo>
                  <a:cubicBezTo>
                    <a:pt x="14213" y="9000"/>
                    <a:pt x="14213" y="9000"/>
                    <a:pt x="14213" y="9000"/>
                  </a:cubicBezTo>
                  <a:cubicBezTo>
                    <a:pt x="14417" y="9412"/>
                    <a:pt x="14620" y="10029"/>
                    <a:pt x="14620" y="10440"/>
                  </a:cubicBezTo>
                  <a:cubicBezTo>
                    <a:pt x="14620" y="10646"/>
                    <a:pt x="14620" y="10852"/>
                    <a:pt x="14620" y="11057"/>
                  </a:cubicBezTo>
                  <a:cubicBezTo>
                    <a:pt x="14620" y="11469"/>
                    <a:pt x="14417" y="11880"/>
                    <a:pt x="14213" y="12292"/>
                  </a:cubicBezTo>
                  <a:cubicBezTo>
                    <a:pt x="14213" y="12292"/>
                    <a:pt x="14213" y="12292"/>
                    <a:pt x="14213" y="12292"/>
                  </a:cubicBezTo>
                  <a:cubicBezTo>
                    <a:pt x="14213" y="12292"/>
                    <a:pt x="14213" y="12292"/>
                    <a:pt x="14213" y="12292"/>
                  </a:cubicBezTo>
                  <a:cubicBezTo>
                    <a:pt x="14009" y="12703"/>
                    <a:pt x="13805" y="13114"/>
                    <a:pt x="13398" y="13526"/>
                  </a:cubicBezTo>
                  <a:cubicBezTo>
                    <a:pt x="12990" y="13937"/>
                    <a:pt x="12583" y="14143"/>
                    <a:pt x="12175" y="14349"/>
                  </a:cubicBezTo>
                  <a:cubicBezTo>
                    <a:pt x="12175" y="14349"/>
                    <a:pt x="12175" y="14349"/>
                    <a:pt x="12175" y="14349"/>
                  </a:cubicBezTo>
                  <a:cubicBezTo>
                    <a:pt x="11768" y="14554"/>
                    <a:pt x="11360" y="14760"/>
                    <a:pt x="10953" y="14760"/>
                  </a:cubicBezTo>
                  <a:cubicBezTo>
                    <a:pt x="10749" y="14760"/>
                    <a:pt x="10545" y="14760"/>
                    <a:pt x="10341" y="14760"/>
                  </a:cubicBezTo>
                  <a:cubicBezTo>
                    <a:pt x="9934" y="14760"/>
                    <a:pt x="9322" y="14554"/>
                    <a:pt x="8915" y="14349"/>
                  </a:cubicBezTo>
                  <a:cubicBezTo>
                    <a:pt x="8507" y="14143"/>
                    <a:pt x="8100" y="13937"/>
                    <a:pt x="7692" y="13526"/>
                  </a:cubicBezTo>
                  <a:cubicBezTo>
                    <a:pt x="7285" y="13114"/>
                    <a:pt x="7081" y="12703"/>
                    <a:pt x="6877" y="12292"/>
                  </a:cubicBezTo>
                  <a:cubicBezTo>
                    <a:pt x="6673" y="11880"/>
                    <a:pt x="6673" y="11674"/>
                    <a:pt x="6470" y="11263"/>
                  </a:cubicBezTo>
                  <a:cubicBezTo>
                    <a:pt x="6470" y="10852"/>
                    <a:pt x="6470" y="10646"/>
                    <a:pt x="6470" y="10234"/>
                  </a:cubicBezTo>
                  <a:cubicBezTo>
                    <a:pt x="6470" y="9823"/>
                    <a:pt x="6673" y="9412"/>
                    <a:pt x="6877" y="9000"/>
                  </a:cubicBezTo>
                  <a:cubicBezTo>
                    <a:pt x="6877" y="9000"/>
                    <a:pt x="6877" y="9000"/>
                    <a:pt x="6877" y="9000"/>
                  </a:cubicBezTo>
                  <a:cubicBezTo>
                    <a:pt x="6877" y="9000"/>
                    <a:pt x="6877" y="9000"/>
                    <a:pt x="6877" y="9000"/>
                  </a:cubicBezTo>
                  <a:cubicBezTo>
                    <a:pt x="7081" y="8589"/>
                    <a:pt x="7285" y="8177"/>
                    <a:pt x="7692" y="7766"/>
                  </a:cubicBezTo>
                  <a:cubicBezTo>
                    <a:pt x="8100" y="7354"/>
                    <a:pt x="8507" y="7149"/>
                    <a:pt x="8915" y="6943"/>
                  </a:cubicBezTo>
                  <a:close/>
                  <a:moveTo>
                    <a:pt x="19715" y="7149"/>
                  </a:moveTo>
                  <a:cubicBezTo>
                    <a:pt x="20530" y="9412"/>
                    <a:pt x="20530" y="11880"/>
                    <a:pt x="19715" y="14143"/>
                  </a:cubicBezTo>
                  <a:cubicBezTo>
                    <a:pt x="15232" y="12086"/>
                    <a:pt x="15232" y="12086"/>
                    <a:pt x="15232" y="12086"/>
                  </a:cubicBezTo>
                  <a:cubicBezTo>
                    <a:pt x="15232" y="11880"/>
                    <a:pt x="15436" y="11469"/>
                    <a:pt x="15436" y="11263"/>
                  </a:cubicBezTo>
                  <a:cubicBezTo>
                    <a:pt x="15436" y="10852"/>
                    <a:pt x="15436" y="10646"/>
                    <a:pt x="15436" y="10234"/>
                  </a:cubicBezTo>
                  <a:cubicBezTo>
                    <a:pt x="15436" y="10029"/>
                    <a:pt x="15232" y="9617"/>
                    <a:pt x="15232" y="9206"/>
                  </a:cubicBezTo>
                  <a:lnTo>
                    <a:pt x="19715" y="7149"/>
                  </a:lnTo>
                  <a:close/>
                  <a:moveTo>
                    <a:pt x="5654" y="11469"/>
                  </a:moveTo>
                  <a:cubicBezTo>
                    <a:pt x="5858" y="11674"/>
                    <a:pt x="5858" y="11880"/>
                    <a:pt x="5858" y="12086"/>
                  </a:cubicBezTo>
                  <a:cubicBezTo>
                    <a:pt x="3209" y="13320"/>
                    <a:pt x="3209" y="13320"/>
                    <a:pt x="3209" y="13320"/>
                  </a:cubicBezTo>
                  <a:cubicBezTo>
                    <a:pt x="1375" y="14143"/>
                    <a:pt x="1375" y="14143"/>
                    <a:pt x="1375" y="14143"/>
                  </a:cubicBezTo>
                  <a:cubicBezTo>
                    <a:pt x="560" y="11880"/>
                    <a:pt x="560" y="9412"/>
                    <a:pt x="1375" y="7149"/>
                  </a:cubicBezTo>
                  <a:cubicBezTo>
                    <a:pt x="5858" y="9206"/>
                    <a:pt x="5858" y="9206"/>
                    <a:pt x="5858" y="9206"/>
                  </a:cubicBezTo>
                  <a:cubicBezTo>
                    <a:pt x="5858" y="9412"/>
                    <a:pt x="5654" y="9823"/>
                    <a:pt x="5654" y="10029"/>
                  </a:cubicBezTo>
                  <a:cubicBezTo>
                    <a:pt x="5654" y="10440"/>
                    <a:pt x="5654" y="11057"/>
                    <a:pt x="5654" y="11469"/>
                  </a:cubicBezTo>
                  <a:close/>
                  <a:moveTo>
                    <a:pt x="3617" y="17640"/>
                  </a:moveTo>
                  <a:cubicBezTo>
                    <a:pt x="3005" y="17023"/>
                    <a:pt x="2394" y="16200"/>
                    <a:pt x="1987" y="15377"/>
                  </a:cubicBezTo>
                  <a:cubicBezTo>
                    <a:pt x="1987" y="15172"/>
                    <a:pt x="1783" y="14966"/>
                    <a:pt x="1579" y="14760"/>
                  </a:cubicBezTo>
                  <a:cubicBezTo>
                    <a:pt x="4839" y="13526"/>
                    <a:pt x="4839" y="13526"/>
                    <a:pt x="4839" y="13526"/>
                  </a:cubicBezTo>
                  <a:cubicBezTo>
                    <a:pt x="6266" y="12909"/>
                    <a:pt x="6266" y="12909"/>
                    <a:pt x="6266" y="12909"/>
                  </a:cubicBezTo>
                  <a:cubicBezTo>
                    <a:pt x="6470" y="13320"/>
                    <a:pt x="6673" y="13732"/>
                    <a:pt x="7081" y="14143"/>
                  </a:cubicBezTo>
                  <a:cubicBezTo>
                    <a:pt x="7488" y="14554"/>
                    <a:pt x="7896" y="14760"/>
                    <a:pt x="8303" y="14966"/>
                  </a:cubicBezTo>
                  <a:cubicBezTo>
                    <a:pt x="6470" y="19697"/>
                    <a:pt x="6470" y="19697"/>
                    <a:pt x="6470" y="19697"/>
                  </a:cubicBezTo>
                  <a:cubicBezTo>
                    <a:pt x="6266" y="19492"/>
                    <a:pt x="6266" y="19492"/>
                    <a:pt x="6062" y="19492"/>
                  </a:cubicBezTo>
                  <a:cubicBezTo>
                    <a:pt x="5247" y="18874"/>
                    <a:pt x="4432" y="18463"/>
                    <a:pt x="3617" y="17640"/>
                  </a:cubicBezTo>
                  <a:close/>
                  <a:moveTo>
                    <a:pt x="7081" y="19903"/>
                  </a:moveTo>
                  <a:cubicBezTo>
                    <a:pt x="9119" y="15377"/>
                    <a:pt x="9119" y="15377"/>
                    <a:pt x="9119" y="15377"/>
                  </a:cubicBezTo>
                  <a:cubicBezTo>
                    <a:pt x="9526" y="15377"/>
                    <a:pt x="9934" y="15583"/>
                    <a:pt x="10137" y="15583"/>
                  </a:cubicBezTo>
                  <a:cubicBezTo>
                    <a:pt x="10545" y="15583"/>
                    <a:pt x="10749" y="15583"/>
                    <a:pt x="11156" y="15583"/>
                  </a:cubicBezTo>
                  <a:cubicBezTo>
                    <a:pt x="11360" y="15583"/>
                    <a:pt x="11768" y="15377"/>
                    <a:pt x="11971" y="15377"/>
                  </a:cubicBezTo>
                  <a:cubicBezTo>
                    <a:pt x="14009" y="19903"/>
                    <a:pt x="14009" y="19903"/>
                    <a:pt x="14009" y="19903"/>
                  </a:cubicBezTo>
                  <a:cubicBezTo>
                    <a:pt x="11768" y="20726"/>
                    <a:pt x="9322" y="20726"/>
                    <a:pt x="7081" y="19903"/>
                  </a:cubicBezTo>
                  <a:close/>
                  <a:moveTo>
                    <a:pt x="17473" y="17640"/>
                  </a:moveTo>
                  <a:cubicBezTo>
                    <a:pt x="16862" y="18257"/>
                    <a:pt x="16047" y="18874"/>
                    <a:pt x="15232" y="19286"/>
                  </a:cubicBezTo>
                  <a:cubicBezTo>
                    <a:pt x="15028" y="19492"/>
                    <a:pt x="14824" y="19492"/>
                    <a:pt x="14620" y="19697"/>
                  </a:cubicBezTo>
                  <a:cubicBezTo>
                    <a:pt x="12787" y="14966"/>
                    <a:pt x="12787" y="14966"/>
                    <a:pt x="12787" y="14966"/>
                  </a:cubicBezTo>
                  <a:cubicBezTo>
                    <a:pt x="13194" y="14760"/>
                    <a:pt x="13602" y="14554"/>
                    <a:pt x="14009" y="14143"/>
                  </a:cubicBezTo>
                  <a:cubicBezTo>
                    <a:pt x="14417" y="13732"/>
                    <a:pt x="14620" y="13320"/>
                    <a:pt x="14824" y="12909"/>
                  </a:cubicBezTo>
                  <a:cubicBezTo>
                    <a:pt x="19511" y="14760"/>
                    <a:pt x="19511" y="14760"/>
                    <a:pt x="19511" y="14760"/>
                  </a:cubicBezTo>
                  <a:cubicBezTo>
                    <a:pt x="19307" y="14966"/>
                    <a:pt x="19307" y="15172"/>
                    <a:pt x="19103" y="15377"/>
                  </a:cubicBezTo>
                  <a:cubicBezTo>
                    <a:pt x="18696" y="16200"/>
                    <a:pt x="18085" y="17023"/>
                    <a:pt x="17473" y="17640"/>
                  </a:cubicBezTo>
                  <a:close/>
                  <a:moveTo>
                    <a:pt x="17473" y="3652"/>
                  </a:moveTo>
                  <a:cubicBezTo>
                    <a:pt x="18288" y="4474"/>
                    <a:pt x="18696" y="5297"/>
                    <a:pt x="19307" y="6120"/>
                  </a:cubicBezTo>
                  <a:cubicBezTo>
                    <a:pt x="19307" y="6326"/>
                    <a:pt x="19307" y="6326"/>
                    <a:pt x="19511" y="6532"/>
                  </a:cubicBezTo>
                  <a:cubicBezTo>
                    <a:pt x="14824" y="8383"/>
                    <a:pt x="14824" y="8383"/>
                    <a:pt x="14824" y="8383"/>
                  </a:cubicBezTo>
                  <a:cubicBezTo>
                    <a:pt x="14620" y="7972"/>
                    <a:pt x="14417" y="7560"/>
                    <a:pt x="14009" y="7149"/>
                  </a:cubicBezTo>
                  <a:cubicBezTo>
                    <a:pt x="13602" y="6737"/>
                    <a:pt x="13194" y="6532"/>
                    <a:pt x="12787" y="6326"/>
                  </a:cubicBezTo>
                  <a:cubicBezTo>
                    <a:pt x="13398" y="4886"/>
                    <a:pt x="13398" y="4886"/>
                    <a:pt x="13398" y="4886"/>
                  </a:cubicBezTo>
                  <a:cubicBezTo>
                    <a:pt x="14620" y="1594"/>
                    <a:pt x="14620" y="1594"/>
                    <a:pt x="14620" y="1594"/>
                  </a:cubicBezTo>
                  <a:cubicBezTo>
                    <a:pt x="14824" y="1800"/>
                    <a:pt x="15028" y="2006"/>
                    <a:pt x="15232" y="2006"/>
                  </a:cubicBezTo>
                  <a:cubicBezTo>
                    <a:pt x="16047" y="2417"/>
                    <a:pt x="16862" y="3034"/>
                    <a:pt x="17473" y="3652"/>
                  </a:cubicBezTo>
                  <a:close/>
                  <a:moveTo>
                    <a:pt x="14009" y="1389"/>
                  </a:moveTo>
                  <a:cubicBezTo>
                    <a:pt x="11971" y="5914"/>
                    <a:pt x="11971" y="5914"/>
                    <a:pt x="11971" y="5914"/>
                  </a:cubicBezTo>
                  <a:cubicBezTo>
                    <a:pt x="11768" y="5914"/>
                    <a:pt x="11564" y="5914"/>
                    <a:pt x="11360" y="5709"/>
                  </a:cubicBezTo>
                  <a:cubicBezTo>
                    <a:pt x="10953" y="5709"/>
                    <a:pt x="10341" y="5709"/>
                    <a:pt x="9934" y="5709"/>
                  </a:cubicBezTo>
                  <a:cubicBezTo>
                    <a:pt x="9730" y="5709"/>
                    <a:pt x="9322" y="5914"/>
                    <a:pt x="9119" y="5914"/>
                  </a:cubicBezTo>
                  <a:cubicBezTo>
                    <a:pt x="7692" y="2623"/>
                    <a:pt x="7692" y="2623"/>
                    <a:pt x="7692" y="2623"/>
                  </a:cubicBezTo>
                  <a:cubicBezTo>
                    <a:pt x="7081" y="1389"/>
                    <a:pt x="7081" y="1389"/>
                    <a:pt x="7081" y="1389"/>
                  </a:cubicBezTo>
                  <a:cubicBezTo>
                    <a:pt x="9322" y="566"/>
                    <a:pt x="11768" y="566"/>
                    <a:pt x="14009" y="1389"/>
                  </a:cubicBezTo>
                  <a:close/>
                  <a:moveTo>
                    <a:pt x="5858" y="2006"/>
                  </a:moveTo>
                  <a:cubicBezTo>
                    <a:pt x="6062" y="1800"/>
                    <a:pt x="6266" y="1800"/>
                    <a:pt x="6470" y="1594"/>
                  </a:cubicBezTo>
                  <a:cubicBezTo>
                    <a:pt x="8100" y="5709"/>
                    <a:pt x="8100" y="5709"/>
                    <a:pt x="8100" y="5709"/>
                  </a:cubicBezTo>
                  <a:cubicBezTo>
                    <a:pt x="8303" y="6326"/>
                    <a:pt x="8303" y="6326"/>
                    <a:pt x="8303" y="6326"/>
                  </a:cubicBezTo>
                  <a:cubicBezTo>
                    <a:pt x="7896" y="6532"/>
                    <a:pt x="7488" y="6737"/>
                    <a:pt x="7081" y="7149"/>
                  </a:cubicBezTo>
                  <a:cubicBezTo>
                    <a:pt x="6673" y="7560"/>
                    <a:pt x="6470" y="7972"/>
                    <a:pt x="6266" y="8383"/>
                  </a:cubicBezTo>
                  <a:cubicBezTo>
                    <a:pt x="2190" y="6737"/>
                    <a:pt x="2190" y="6737"/>
                    <a:pt x="2190" y="6737"/>
                  </a:cubicBezTo>
                  <a:cubicBezTo>
                    <a:pt x="1579" y="6532"/>
                    <a:pt x="1579" y="6532"/>
                    <a:pt x="1579" y="6532"/>
                  </a:cubicBezTo>
                  <a:cubicBezTo>
                    <a:pt x="1783" y="6326"/>
                    <a:pt x="1783" y="6120"/>
                    <a:pt x="1987" y="5914"/>
                  </a:cubicBezTo>
                  <a:cubicBezTo>
                    <a:pt x="2394" y="5092"/>
                    <a:pt x="3005" y="4269"/>
                    <a:pt x="3617" y="3652"/>
                  </a:cubicBezTo>
                  <a:cubicBezTo>
                    <a:pt x="4228" y="3034"/>
                    <a:pt x="5043" y="2417"/>
                    <a:pt x="5858" y="200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52" name="Shape 4952"/>
            <p:cNvSpPr/>
            <p:nvPr/>
          </p:nvSpPr>
          <p:spPr>
            <a:xfrm>
              <a:off x="71950" y="265059"/>
              <a:ext cx="148095" cy="26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6" h="21600" extrusionOk="0">
                  <a:moveTo>
                    <a:pt x="20536" y="0"/>
                  </a:moveTo>
                  <a:cubicBezTo>
                    <a:pt x="14318" y="19800"/>
                    <a:pt x="7118" y="19800"/>
                    <a:pt x="900" y="0"/>
                  </a:cubicBezTo>
                  <a:cubicBezTo>
                    <a:pt x="573" y="0"/>
                    <a:pt x="245" y="0"/>
                    <a:pt x="245" y="1800"/>
                  </a:cubicBezTo>
                  <a:cubicBezTo>
                    <a:pt x="-82" y="3600"/>
                    <a:pt x="-82" y="5400"/>
                    <a:pt x="245" y="7200"/>
                  </a:cubicBezTo>
                  <a:cubicBezTo>
                    <a:pt x="3518" y="16200"/>
                    <a:pt x="7118" y="21600"/>
                    <a:pt x="10718" y="21600"/>
                  </a:cubicBezTo>
                  <a:cubicBezTo>
                    <a:pt x="14318" y="21600"/>
                    <a:pt x="17918" y="16200"/>
                    <a:pt x="21191" y="7200"/>
                  </a:cubicBezTo>
                  <a:cubicBezTo>
                    <a:pt x="21518" y="5400"/>
                    <a:pt x="21518" y="3600"/>
                    <a:pt x="21191" y="1800"/>
                  </a:cubicBezTo>
                  <a:cubicBezTo>
                    <a:pt x="21191" y="0"/>
                    <a:pt x="20863" y="0"/>
                    <a:pt x="20536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53" name="Shape 4953"/>
            <p:cNvSpPr/>
            <p:nvPr/>
          </p:nvSpPr>
          <p:spPr>
            <a:xfrm>
              <a:off x="0" y="71949"/>
              <a:ext cx="28523" cy="148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640" h="21518" extrusionOk="0">
                  <a:moveTo>
                    <a:pt x="11880" y="245"/>
                  </a:moveTo>
                  <a:cubicBezTo>
                    <a:pt x="-3960" y="6791"/>
                    <a:pt x="-3960" y="14645"/>
                    <a:pt x="11880" y="21191"/>
                  </a:cubicBezTo>
                  <a:cubicBezTo>
                    <a:pt x="13320" y="21191"/>
                    <a:pt x="13320" y="21518"/>
                    <a:pt x="14760" y="21518"/>
                  </a:cubicBezTo>
                  <a:cubicBezTo>
                    <a:pt x="14760" y="21518"/>
                    <a:pt x="16200" y="21518"/>
                    <a:pt x="16200" y="21191"/>
                  </a:cubicBezTo>
                  <a:cubicBezTo>
                    <a:pt x="17640" y="21191"/>
                    <a:pt x="17640" y="20863"/>
                    <a:pt x="17640" y="20536"/>
                  </a:cubicBezTo>
                  <a:cubicBezTo>
                    <a:pt x="1800" y="14318"/>
                    <a:pt x="1800" y="7118"/>
                    <a:pt x="17640" y="900"/>
                  </a:cubicBezTo>
                  <a:cubicBezTo>
                    <a:pt x="17640" y="573"/>
                    <a:pt x="17640" y="245"/>
                    <a:pt x="16200" y="245"/>
                  </a:cubicBezTo>
                  <a:cubicBezTo>
                    <a:pt x="14760" y="-82"/>
                    <a:pt x="13320" y="-82"/>
                    <a:pt x="11880" y="245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54" name="Shape 4954"/>
            <p:cNvSpPr/>
            <p:nvPr/>
          </p:nvSpPr>
          <p:spPr>
            <a:xfrm>
              <a:off x="263472" y="71949"/>
              <a:ext cx="28523" cy="148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640" h="21518" extrusionOk="0">
                  <a:moveTo>
                    <a:pt x="5760" y="21191"/>
                  </a:moveTo>
                  <a:cubicBezTo>
                    <a:pt x="21600" y="14645"/>
                    <a:pt x="21600" y="6791"/>
                    <a:pt x="5760" y="245"/>
                  </a:cubicBezTo>
                  <a:cubicBezTo>
                    <a:pt x="4320" y="-82"/>
                    <a:pt x="2880" y="-82"/>
                    <a:pt x="1440" y="245"/>
                  </a:cubicBezTo>
                  <a:cubicBezTo>
                    <a:pt x="0" y="245"/>
                    <a:pt x="0" y="573"/>
                    <a:pt x="0" y="900"/>
                  </a:cubicBezTo>
                  <a:cubicBezTo>
                    <a:pt x="15840" y="7118"/>
                    <a:pt x="15840" y="14318"/>
                    <a:pt x="0" y="20536"/>
                  </a:cubicBezTo>
                  <a:cubicBezTo>
                    <a:pt x="0" y="20863"/>
                    <a:pt x="0" y="21191"/>
                    <a:pt x="1440" y="21191"/>
                  </a:cubicBezTo>
                  <a:cubicBezTo>
                    <a:pt x="1440" y="21518"/>
                    <a:pt x="2880" y="21518"/>
                    <a:pt x="2880" y="21518"/>
                  </a:cubicBezTo>
                  <a:cubicBezTo>
                    <a:pt x="4320" y="21518"/>
                    <a:pt x="4320" y="21191"/>
                    <a:pt x="5760" y="21191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55" name="Shape 4955"/>
            <p:cNvSpPr/>
            <p:nvPr/>
          </p:nvSpPr>
          <p:spPr>
            <a:xfrm>
              <a:off x="71950" y="0"/>
              <a:ext cx="148095" cy="285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6" h="17640" extrusionOk="0">
                  <a:moveTo>
                    <a:pt x="900" y="17640"/>
                  </a:moveTo>
                  <a:cubicBezTo>
                    <a:pt x="7118" y="1800"/>
                    <a:pt x="14318" y="1800"/>
                    <a:pt x="20536" y="17640"/>
                  </a:cubicBezTo>
                  <a:cubicBezTo>
                    <a:pt x="20536" y="17640"/>
                    <a:pt x="20536" y="17640"/>
                    <a:pt x="20863" y="17640"/>
                  </a:cubicBezTo>
                  <a:cubicBezTo>
                    <a:pt x="20863" y="17640"/>
                    <a:pt x="21191" y="17640"/>
                    <a:pt x="21191" y="16200"/>
                  </a:cubicBezTo>
                  <a:cubicBezTo>
                    <a:pt x="21518" y="14760"/>
                    <a:pt x="21518" y="13320"/>
                    <a:pt x="21191" y="11880"/>
                  </a:cubicBezTo>
                  <a:cubicBezTo>
                    <a:pt x="14645" y="-3960"/>
                    <a:pt x="6791" y="-3960"/>
                    <a:pt x="245" y="11880"/>
                  </a:cubicBezTo>
                  <a:cubicBezTo>
                    <a:pt x="-82" y="13320"/>
                    <a:pt x="-82" y="14760"/>
                    <a:pt x="245" y="16200"/>
                  </a:cubicBezTo>
                  <a:cubicBezTo>
                    <a:pt x="245" y="17640"/>
                    <a:pt x="573" y="17640"/>
                    <a:pt x="900" y="1764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grpSp>
        <p:nvGrpSpPr>
          <p:cNvPr id="4967" name="Group 4967"/>
          <p:cNvGrpSpPr/>
          <p:nvPr/>
        </p:nvGrpSpPr>
        <p:grpSpPr>
          <a:xfrm>
            <a:off x="31588543" y="14179471"/>
            <a:ext cx="1487422" cy="1487422"/>
            <a:chOff x="0" y="0"/>
            <a:chExt cx="290513" cy="290513"/>
          </a:xfrm>
          <a:solidFill>
            <a:schemeClr val="accent6"/>
          </a:solidFill>
        </p:grpSpPr>
        <p:sp>
          <p:nvSpPr>
            <p:cNvPr id="4957" name="Shape 4957"/>
            <p:cNvSpPr/>
            <p:nvPr/>
          </p:nvSpPr>
          <p:spPr>
            <a:xfrm>
              <a:off x="0" y="0"/>
              <a:ext cx="290514" cy="290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706" y="21600"/>
                    <a:pt x="21600" y="16706"/>
                    <a:pt x="21600" y="10800"/>
                  </a:cubicBezTo>
                  <a:cubicBezTo>
                    <a:pt x="21600" y="4894"/>
                    <a:pt x="16706" y="0"/>
                    <a:pt x="10800" y="0"/>
                  </a:cubicBezTo>
                  <a:cubicBezTo>
                    <a:pt x="4894" y="0"/>
                    <a:pt x="0" y="4894"/>
                    <a:pt x="0" y="10800"/>
                  </a:cubicBezTo>
                  <a:cubicBezTo>
                    <a:pt x="0" y="16706"/>
                    <a:pt x="4894" y="21600"/>
                    <a:pt x="10800" y="21600"/>
                  </a:cubicBezTo>
                  <a:close/>
                  <a:moveTo>
                    <a:pt x="10800" y="675"/>
                  </a:moveTo>
                  <a:cubicBezTo>
                    <a:pt x="16369" y="675"/>
                    <a:pt x="20925" y="5231"/>
                    <a:pt x="20925" y="10800"/>
                  </a:cubicBezTo>
                  <a:cubicBezTo>
                    <a:pt x="20925" y="16369"/>
                    <a:pt x="16369" y="20925"/>
                    <a:pt x="10800" y="20925"/>
                  </a:cubicBezTo>
                  <a:cubicBezTo>
                    <a:pt x="5231" y="20925"/>
                    <a:pt x="675" y="16369"/>
                    <a:pt x="675" y="10800"/>
                  </a:cubicBezTo>
                  <a:cubicBezTo>
                    <a:pt x="675" y="5231"/>
                    <a:pt x="5231" y="675"/>
                    <a:pt x="10800" y="675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58" name="Shape 4958"/>
            <p:cNvSpPr/>
            <p:nvPr/>
          </p:nvSpPr>
          <p:spPr>
            <a:xfrm>
              <a:off x="136525" y="79375"/>
              <a:ext cx="53413" cy="1206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5" h="21600" extrusionOk="0">
                  <a:moveTo>
                    <a:pt x="18000" y="21192"/>
                  </a:moveTo>
                  <a:cubicBezTo>
                    <a:pt x="18900" y="21192"/>
                    <a:pt x="18900" y="21600"/>
                    <a:pt x="19800" y="21600"/>
                  </a:cubicBezTo>
                  <a:cubicBezTo>
                    <a:pt x="19800" y="21600"/>
                    <a:pt x="20700" y="21192"/>
                    <a:pt x="20700" y="21192"/>
                  </a:cubicBezTo>
                  <a:cubicBezTo>
                    <a:pt x="21600" y="20785"/>
                    <a:pt x="21600" y="20377"/>
                    <a:pt x="20700" y="19970"/>
                  </a:cubicBezTo>
                  <a:cubicBezTo>
                    <a:pt x="3600" y="12226"/>
                    <a:pt x="3600" y="12226"/>
                    <a:pt x="3600" y="12226"/>
                  </a:cubicBezTo>
                  <a:cubicBezTo>
                    <a:pt x="3600" y="815"/>
                    <a:pt x="3600" y="815"/>
                    <a:pt x="3600" y="815"/>
                  </a:cubicBezTo>
                  <a:cubicBezTo>
                    <a:pt x="3600" y="408"/>
                    <a:pt x="2700" y="0"/>
                    <a:pt x="1800" y="0"/>
                  </a:cubicBezTo>
                  <a:cubicBezTo>
                    <a:pt x="900" y="0"/>
                    <a:pt x="0" y="408"/>
                    <a:pt x="0" y="815"/>
                  </a:cubicBezTo>
                  <a:cubicBezTo>
                    <a:pt x="0" y="12634"/>
                    <a:pt x="0" y="12634"/>
                    <a:pt x="0" y="12634"/>
                  </a:cubicBezTo>
                  <a:cubicBezTo>
                    <a:pt x="0" y="13042"/>
                    <a:pt x="0" y="13042"/>
                    <a:pt x="900" y="13042"/>
                  </a:cubicBezTo>
                  <a:lnTo>
                    <a:pt x="18000" y="21192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59" name="Shape 4959"/>
            <p:cNvSpPr/>
            <p:nvPr/>
          </p:nvSpPr>
          <p:spPr>
            <a:xfrm>
              <a:off x="26986" y="136525"/>
              <a:ext cx="17465" cy="17465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60" name="Shape 4960"/>
            <p:cNvSpPr/>
            <p:nvPr/>
          </p:nvSpPr>
          <p:spPr>
            <a:xfrm>
              <a:off x="244475" y="136525"/>
              <a:ext cx="19050" cy="17465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61" name="Shape 4961"/>
            <p:cNvSpPr/>
            <p:nvPr/>
          </p:nvSpPr>
          <p:spPr>
            <a:xfrm>
              <a:off x="136525" y="26987"/>
              <a:ext cx="17465" cy="17465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62" name="Shape 4962"/>
            <p:cNvSpPr/>
            <p:nvPr/>
          </p:nvSpPr>
          <p:spPr>
            <a:xfrm>
              <a:off x="136525" y="244475"/>
              <a:ext cx="17465" cy="19050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63" name="Shape 4963"/>
            <p:cNvSpPr/>
            <p:nvPr/>
          </p:nvSpPr>
          <p:spPr>
            <a:xfrm>
              <a:off x="63500" y="63500"/>
              <a:ext cx="17465" cy="17465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64" name="Shape 4964"/>
            <p:cNvSpPr/>
            <p:nvPr/>
          </p:nvSpPr>
          <p:spPr>
            <a:xfrm>
              <a:off x="207961" y="207962"/>
              <a:ext cx="19051" cy="19051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65" name="Shape 4965"/>
            <p:cNvSpPr/>
            <p:nvPr/>
          </p:nvSpPr>
          <p:spPr>
            <a:xfrm>
              <a:off x="217486" y="63500"/>
              <a:ext cx="17465" cy="17465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66" name="Shape 4966"/>
            <p:cNvSpPr/>
            <p:nvPr/>
          </p:nvSpPr>
          <p:spPr>
            <a:xfrm>
              <a:off x="63500" y="207962"/>
              <a:ext cx="17465" cy="19051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grpSp>
        <p:nvGrpSpPr>
          <p:cNvPr id="4971" name="Group 4971"/>
          <p:cNvGrpSpPr/>
          <p:nvPr/>
        </p:nvGrpSpPr>
        <p:grpSpPr>
          <a:xfrm>
            <a:off x="40456842" y="6738333"/>
            <a:ext cx="1487422" cy="1487427"/>
            <a:chOff x="0" y="0"/>
            <a:chExt cx="290513" cy="290513"/>
          </a:xfrm>
          <a:solidFill>
            <a:schemeClr val="accent6"/>
          </a:solidFill>
        </p:grpSpPr>
        <p:sp>
          <p:nvSpPr>
            <p:cNvPr id="4968" name="Shape 4968"/>
            <p:cNvSpPr/>
            <p:nvPr/>
          </p:nvSpPr>
          <p:spPr>
            <a:xfrm>
              <a:off x="-1" y="-1"/>
              <a:ext cx="290515" cy="2905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16706"/>
                    <a:pt x="4894" y="21600"/>
                    <a:pt x="10800" y="21600"/>
                  </a:cubicBezTo>
                  <a:cubicBezTo>
                    <a:pt x="16706" y="21600"/>
                    <a:pt x="21600" y="16706"/>
                    <a:pt x="21600" y="10800"/>
                  </a:cubicBezTo>
                  <a:cubicBezTo>
                    <a:pt x="21600" y="4894"/>
                    <a:pt x="16706" y="0"/>
                    <a:pt x="10800" y="0"/>
                  </a:cubicBezTo>
                  <a:cubicBezTo>
                    <a:pt x="4894" y="0"/>
                    <a:pt x="0" y="4894"/>
                    <a:pt x="0" y="10800"/>
                  </a:cubicBezTo>
                  <a:close/>
                  <a:moveTo>
                    <a:pt x="10800" y="675"/>
                  </a:moveTo>
                  <a:cubicBezTo>
                    <a:pt x="16369" y="675"/>
                    <a:pt x="20925" y="5231"/>
                    <a:pt x="20925" y="10800"/>
                  </a:cubicBezTo>
                  <a:cubicBezTo>
                    <a:pt x="20925" y="16369"/>
                    <a:pt x="16369" y="20925"/>
                    <a:pt x="10800" y="20925"/>
                  </a:cubicBezTo>
                  <a:cubicBezTo>
                    <a:pt x="5231" y="20925"/>
                    <a:pt x="675" y="16369"/>
                    <a:pt x="675" y="10800"/>
                  </a:cubicBezTo>
                  <a:cubicBezTo>
                    <a:pt x="675" y="5231"/>
                    <a:pt x="5231" y="675"/>
                    <a:pt x="10800" y="675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69" name="Shape 4969"/>
            <p:cNvSpPr/>
            <p:nvPr/>
          </p:nvSpPr>
          <p:spPr>
            <a:xfrm>
              <a:off x="26987" y="26987"/>
              <a:ext cx="236540" cy="236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823" y="21600"/>
                    <a:pt x="21600" y="16823"/>
                    <a:pt x="21600" y="10800"/>
                  </a:cubicBezTo>
                  <a:cubicBezTo>
                    <a:pt x="21600" y="4777"/>
                    <a:pt x="16823" y="0"/>
                    <a:pt x="10800" y="0"/>
                  </a:cubicBezTo>
                  <a:cubicBezTo>
                    <a:pt x="4777" y="0"/>
                    <a:pt x="0" y="4777"/>
                    <a:pt x="0" y="10800"/>
                  </a:cubicBezTo>
                  <a:cubicBezTo>
                    <a:pt x="0" y="16823"/>
                    <a:pt x="4777" y="21600"/>
                    <a:pt x="10800" y="21600"/>
                  </a:cubicBezTo>
                  <a:close/>
                  <a:moveTo>
                    <a:pt x="9969" y="831"/>
                  </a:moveTo>
                  <a:cubicBezTo>
                    <a:pt x="9969" y="2077"/>
                    <a:pt x="9969" y="2077"/>
                    <a:pt x="9969" y="2077"/>
                  </a:cubicBezTo>
                  <a:cubicBezTo>
                    <a:pt x="9969" y="2285"/>
                    <a:pt x="10177" y="2492"/>
                    <a:pt x="10385" y="2492"/>
                  </a:cubicBezTo>
                  <a:cubicBezTo>
                    <a:pt x="10592" y="2492"/>
                    <a:pt x="10800" y="2285"/>
                    <a:pt x="10800" y="2077"/>
                  </a:cubicBezTo>
                  <a:cubicBezTo>
                    <a:pt x="10800" y="831"/>
                    <a:pt x="10800" y="831"/>
                    <a:pt x="10800" y="831"/>
                  </a:cubicBezTo>
                  <a:cubicBezTo>
                    <a:pt x="15992" y="831"/>
                    <a:pt x="20354" y="4777"/>
                    <a:pt x="20769" y="9969"/>
                  </a:cubicBezTo>
                  <a:cubicBezTo>
                    <a:pt x="19523" y="9969"/>
                    <a:pt x="19523" y="9969"/>
                    <a:pt x="19523" y="9969"/>
                  </a:cubicBezTo>
                  <a:cubicBezTo>
                    <a:pt x="19315" y="9969"/>
                    <a:pt x="19108" y="10177"/>
                    <a:pt x="19108" y="10385"/>
                  </a:cubicBezTo>
                  <a:cubicBezTo>
                    <a:pt x="19108" y="10592"/>
                    <a:pt x="19315" y="10800"/>
                    <a:pt x="19523" y="10800"/>
                  </a:cubicBezTo>
                  <a:cubicBezTo>
                    <a:pt x="20769" y="10800"/>
                    <a:pt x="20769" y="10800"/>
                    <a:pt x="20769" y="10800"/>
                  </a:cubicBezTo>
                  <a:cubicBezTo>
                    <a:pt x="20769" y="16200"/>
                    <a:pt x="16200" y="20769"/>
                    <a:pt x="10800" y="20769"/>
                  </a:cubicBezTo>
                  <a:cubicBezTo>
                    <a:pt x="10800" y="19523"/>
                    <a:pt x="10800" y="19523"/>
                    <a:pt x="10800" y="19523"/>
                  </a:cubicBezTo>
                  <a:cubicBezTo>
                    <a:pt x="10800" y="19315"/>
                    <a:pt x="10592" y="19108"/>
                    <a:pt x="10385" y="19108"/>
                  </a:cubicBezTo>
                  <a:cubicBezTo>
                    <a:pt x="10177" y="19108"/>
                    <a:pt x="9969" y="19315"/>
                    <a:pt x="9969" y="19523"/>
                  </a:cubicBezTo>
                  <a:cubicBezTo>
                    <a:pt x="9969" y="20769"/>
                    <a:pt x="9969" y="20769"/>
                    <a:pt x="9969" y="20769"/>
                  </a:cubicBezTo>
                  <a:cubicBezTo>
                    <a:pt x="4777" y="20354"/>
                    <a:pt x="831" y="15992"/>
                    <a:pt x="831" y="10800"/>
                  </a:cubicBezTo>
                  <a:cubicBezTo>
                    <a:pt x="2077" y="10800"/>
                    <a:pt x="2077" y="10800"/>
                    <a:pt x="2077" y="10800"/>
                  </a:cubicBezTo>
                  <a:cubicBezTo>
                    <a:pt x="2285" y="10800"/>
                    <a:pt x="2492" y="10592"/>
                    <a:pt x="2492" y="10385"/>
                  </a:cubicBezTo>
                  <a:cubicBezTo>
                    <a:pt x="2492" y="10177"/>
                    <a:pt x="2285" y="9969"/>
                    <a:pt x="2077" y="9969"/>
                  </a:cubicBezTo>
                  <a:cubicBezTo>
                    <a:pt x="831" y="9969"/>
                    <a:pt x="831" y="9969"/>
                    <a:pt x="831" y="9969"/>
                  </a:cubicBezTo>
                  <a:cubicBezTo>
                    <a:pt x="1246" y="5192"/>
                    <a:pt x="5192" y="1246"/>
                    <a:pt x="9969" y="831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70" name="Shape 4970"/>
            <p:cNvSpPr/>
            <p:nvPr/>
          </p:nvSpPr>
          <p:spPr>
            <a:xfrm>
              <a:off x="79942" y="79938"/>
              <a:ext cx="130629" cy="128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4" h="21505" extrusionOk="0">
                  <a:moveTo>
                    <a:pt x="1024" y="21505"/>
                  </a:moveTo>
                  <a:cubicBezTo>
                    <a:pt x="1024" y="21505"/>
                    <a:pt x="1024" y="21505"/>
                    <a:pt x="1397" y="21505"/>
                  </a:cubicBezTo>
                  <a:cubicBezTo>
                    <a:pt x="9590" y="15442"/>
                    <a:pt x="9590" y="15442"/>
                    <a:pt x="9590" y="15442"/>
                  </a:cubicBezTo>
                  <a:cubicBezTo>
                    <a:pt x="9962" y="15442"/>
                    <a:pt x="10335" y="15442"/>
                    <a:pt x="10707" y="15442"/>
                  </a:cubicBezTo>
                  <a:cubicBezTo>
                    <a:pt x="13314" y="15442"/>
                    <a:pt x="15176" y="13547"/>
                    <a:pt x="15176" y="10894"/>
                  </a:cubicBezTo>
                  <a:cubicBezTo>
                    <a:pt x="15176" y="10516"/>
                    <a:pt x="15176" y="10137"/>
                    <a:pt x="15176" y="9758"/>
                  </a:cubicBezTo>
                  <a:cubicBezTo>
                    <a:pt x="21135" y="1042"/>
                    <a:pt x="21135" y="1042"/>
                    <a:pt x="21135" y="1042"/>
                  </a:cubicBezTo>
                  <a:cubicBezTo>
                    <a:pt x="21507" y="1042"/>
                    <a:pt x="21507" y="663"/>
                    <a:pt x="21135" y="284"/>
                  </a:cubicBezTo>
                  <a:cubicBezTo>
                    <a:pt x="20762" y="-95"/>
                    <a:pt x="20390" y="-95"/>
                    <a:pt x="20017" y="284"/>
                  </a:cubicBezTo>
                  <a:cubicBezTo>
                    <a:pt x="11452" y="6347"/>
                    <a:pt x="11452" y="6347"/>
                    <a:pt x="11452" y="6347"/>
                  </a:cubicBezTo>
                  <a:cubicBezTo>
                    <a:pt x="11079" y="6347"/>
                    <a:pt x="11079" y="6347"/>
                    <a:pt x="10707" y="6347"/>
                  </a:cubicBezTo>
                  <a:cubicBezTo>
                    <a:pt x="8100" y="6347"/>
                    <a:pt x="6238" y="8242"/>
                    <a:pt x="6238" y="10894"/>
                  </a:cubicBezTo>
                  <a:cubicBezTo>
                    <a:pt x="6238" y="11273"/>
                    <a:pt x="6238" y="11652"/>
                    <a:pt x="6238" y="11652"/>
                  </a:cubicBezTo>
                  <a:cubicBezTo>
                    <a:pt x="279" y="20368"/>
                    <a:pt x="279" y="20368"/>
                    <a:pt x="279" y="20368"/>
                  </a:cubicBezTo>
                  <a:cubicBezTo>
                    <a:pt x="-93" y="20747"/>
                    <a:pt x="-93" y="21126"/>
                    <a:pt x="279" y="21505"/>
                  </a:cubicBezTo>
                  <a:cubicBezTo>
                    <a:pt x="652" y="21505"/>
                    <a:pt x="652" y="21505"/>
                    <a:pt x="1024" y="21505"/>
                  </a:cubicBezTo>
                  <a:close/>
                  <a:moveTo>
                    <a:pt x="7728" y="10894"/>
                  </a:moveTo>
                  <a:cubicBezTo>
                    <a:pt x="7728" y="9379"/>
                    <a:pt x="9217" y="7863"/>
                    <a:pt x="10707" y="7863"/>
                  </a:cubicBezTo>
                  <a:cubicBezTo>
                    <a:pt x="12197" y="7863"/>
                    <a:pt x="13686" y="9379"/>
                    <a:pt x="13686" y="10894"/>
                  </a:cubicBezTo>
                  <a:cubicBezTo>
                    <a:pt x="13686" y="12410"/>
                    <a:pt x="12197" y="13926"/>
                    <a:pt x="10707" y="13926"/>
                  </a:cubicBezTo>
                  <a:cubicBezTo>
                    <a:pt x="9217" y="13926"/>
                    <a:pt x="7728" y="12410"/>
                    <a:pt x="7728" y="10894"/>
                  </a:cubicBezTo>
                  <a:close/>
                  <a:moveTo>
                    <a:pt x="17410" y="4073"/>
                  </a:moveTo>
                  <a:cubicBezTo>
                    <a:pt x="14431" y="8242"/>
                    <a:pt x="14431" y="8242"/>
                    <a:pt x="14431" y="8242"/>
                  </a:cubicBezTo>
                  <a:cubicBezTo>
                    <a:pt x="14059" y="7863"/>
                    <a:pt x="13686" y="7484"/>
                    <a:pt x="13314" y="7105"/>
                  </a:cubicBezTo>
                  <a:lnTo>
                    <a:pt x="17410" y="4073"/>
                  </a:lnTo>
                  <a:close/>
                  <a:moveTo>
                    <a:pt x="6983" y="13547"/>
                  </a:moveTo>
                  <a:cubicBezTo>
                    <a:pt x="7355" y="13926"/>
                    <a:pt x="7728" y="14305"/>
                    <a:pt x="8100" y="14684"/>
                  </a:cubicBezTo>
                  <a:cubicBezTo>
                    <a:pt x="4004" y="17337"/>
                    <a:pt x="4004" y="17337"/>
                    <a:pt x="4004" y="17337"/>
                  </a:cubicBezTo>
                  <a:lnTo>
                    <a:pt x="6983" y="13547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4972" name="Shape 4972"/>
          <p:cNvSpPr/>
          <p:nvPr/>
        </p:nvSpPr>
        <p:spPr>
          <a:xfrm>
            <a:off x="37579549" y="6738336"/>
            <a:ext cx="1487422" cy="1487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1306"/>
                </a:moveTo>
                <a:cubicBezTo>
                  <a:pt x="338" y="17044"/>
                  <a:pt x="5063" y="21600"/>
                  <a:pt x="10800" y="21600"/>
                </a:cubicBezTo>
                <a:cubicBezTo>
                  <a:pt x="16537" y="21600"/>
                  <a:pt x="21262" y="17044"/>
                  <a:pt x="21600" y="11306"/>
                </a:cubicBezTo>
                <a:cubicBezTo>
                  <a:pt x="21600" y="11137"/>
                  <a:pt x="21600" y="11137"/>
                  <a:pt x="21600" y="11137"/>
                </a:cubicBezTo>
                <a:cubicBezTo>
                  <a:pt x="21600" y="11137"/>
                  <a:pt x="21600" y="11137"/>
                  <a:pt x="21600" y="11137"/>
                </a:cubicBezTo>
                <a:cubicBezTo>
                  <a:pt x="21600" y="10969"/>
                  <a:pt x="21600" y="10969"/>
                  <a:pt x="21600" y="10800"/>
                </a:cubicBezTo>
                <a:cubicBezTo>
                  <a:pt x="21600" y="4894"/>
                  <a:pt x="16706" y="0"/>
                  <a:pt x="10800" y="0"/>
                </a:cubicBezTo>
                <a:cubicBezTo>
                  <a:pt x="4894" y="0"/>
                  <a:pt x="0" y="4894"/>
                  <a:pt x="0" y="10800"/>
                </a:cubicBezTo>
                <a:cubicBezTo>
                  <a:pt x="0" y="10969"/>
                  <a:pt x="0" y="10969"/>
                  <a:pt x="0" y="11137"/>
                </a:cubicBezTo>
                <a:cubicBezTo>
                  <a:pt x="0" y="11137"/>
                  <a:pt x="0" y="11137"/>
                  <a:pt x="0" y="11137"/>
                </a:cubicBezTo>
                <a:cubicBezTo>
                  <a:pt x="0" y="11137"/>
                  <a:pt x="0" y="11137"/>
                  <a:pt x="0" y="11306"/>
                </a:cubicBezTo>
                <a:close/>
                <a:moveTo>
                  <a:pt x="16875" y="15356"/>
                </a:moveTo>
                <a:cubicBezTo>
                  <a:pt x="15862" y="15019"/>
                  <a:pt x="15019" y="14681"/>
                  <a:pt x="14006" y="14512"/>
                </a:cubicBezTo>
                <a:cubicBezTo>
                  <a:pt x="14006" y="13500"/>
                  <a:pt x="14175" y="12487"/>
                  <a:pt x="14175" y="11475"/>
                </a:cubicBezTo>
                <a:cubicBezTo>
                  <a:pt x="17550" y="11475"/>
                  <a:pt x="17550" y="11475"/>
                  <a:pt x="17550" y="11475"/>
                </a:cubicBezTo>
                <a:cubicBezTo>
                  <a:pt x="17550" y="12825"/>
                  <a:pt x="17213" y="14175"/>
                  <a:pt x="16875" y="15356"/>
                </a:cubicBezTo>
                <a:close/>
                <a:moveTo>
                  <a:pt x="18225" y="11475"/>
                </a:moveTo>
                <a:cubicBezTo>
                  <a:pt x="20925" y="11475"/>
                  <a:pt x="20925" y="11475"/>
                  <a:pt x="20925" y="11475"/>
                </a:cubicBezTo>
                <a:cubicBezTo>
                  <a:pt x="20756" y="13331"/>
                  <a:pt x="20081" y="15188"/>
                  <a:pt x="19069" y="16537"/>
                </a:cubicBezTo>
                <a:cubicBezTo>
                  <a:pt x="18562" y="16200"/>
                  <a:pt x="18056" y="15862"/>
                  <a:pt x="17381" y="15694"/>
                </a:cubicBezTo>
                <a:cubicBezTo>
                  <a:pt x="17887" y="14344"/>
                  <a:pt x="18056" y="12994"/>
                  <a:pt x="18225" y="11475"/>
                </a:cubicBezTo>
                <a:close/>
                <a:moveTo>
                  <a:pt x="8437" y="15019"/>
                </a:moveTo>
                <a:cubicBezTo>
                  <a:pt x="9113" y="14850"/>
                  <a:pt x="9956" y="14850"/>
                  <a:pt x="10800" y="14850"/>
                </a:cubicBezTo>
                <a:cubicBezTo>
                  <a:pt x="11644" y="14850"/>
                  <a:pt x="12487" y="14850"/>
                  <a:pt x="13162" y="15019"/>
                </a:cubicBezTo>
                <a:cubicBezTo>
                  <a:pt x="12825" y="18562"/>
                  <a:pt x="11813" y="20925"/>
                  <a:pt x="10800" y="20925"/>
                </a:cubicBezTo>
                <a:cubicBezTo>
                  <a:pt x="9787" y="20925"/>
                  <a:pt x="8775" y="18562"/>
                  <a:pt x="8437" y="15019"/>
                </a:cubicBezTo>
                <a:close/>
                <a:moveTo>
                  <a:pt x="9450" y="20756"/>
                </a:moveTo>
                <a:cubicBezTo>
                  <a:pt x="7594" y="20081"/>
                  <a:pt x="5906" y="18394"/>
                  <a:pt x="5063" y="16031"/>
                </a:cubicBezTo>
                <a:cubicBezTo>
                  <a:pt x="5906" y="15694"/>
                  <a:pt x="6750" y="15356"/>
                  <a:pt x="7762" y="15188"/>
                </a:cubicBezTo>
                <a:cubicBezTo>
                  <a:pt x="8100" y="17550"/>
                  <a:pt x="8606" y="19575"/>
                  <a:pt x="9450" y="20756"/>
                </a:cubicBezTo>
                <a:close/>
                <a:moveTo>
                  <a:pt x="8269" y="7256"/>
                </a:moveTo>
                <a:cubicBezTo>
                  <a:pt x="9113" y="7425"/>
                  <a:pt x="9956" y="7425"/>
                  <a:pt x="10800" y="7425"/>
                </a:cubicBezTo>
                <a:cubicBezTo>
                  <a:pt x="11644" y="7425"/>
                  <a:pt x="12487" y="7425"/>
                  <a:pt x="13331" y="7256"/>
                </a:cubicBezTo>
                <a:cubicBezTo>
                  <a:pt x="13500" y="8269"/>
                  <a:pt x="13500" y="9450"/>
                  <a:pt x="13500" y="10800"/>
                </a:cubicBezTo>
                <a:cubicBezTo>
                  <a:pt x="8100" y="10800"/>
                  <a:pt x="8100" y="10800"/>
                  <a:pt x="8100" y="10800"/>
                </a:cubicBezTo>
                <a:cubicBezTo>
                  <a:pt x="8100" y="9450"/>
                  <a:pt x="8100" y="8269"/>
                  <a:pt x="8269" y="7256"/>
                </a:cubicBezTo>
                <a:close/>
                <a:moveTo>
                  <a:pt x="13500" y="11475"/>
                </a:moveTo>
                <a:cubicBezTo>
                  <a:pt x="13500" y="12487"/>
                  <a:pt x="13331" y="13500"/>
                  <a:pt x="13331" y="14344"/>
                </a:cubicBezTo>
                <a:cubicBezTo>
                  <a:pt x="12487" y="14175"/>
                  <a:pt x="11644" y="14175"/>
                  <a:pt x="10800" y="14175"/>
                </a:cubicBezTo>
                <a:cubicBezTo>
                  <a:pt x="9956" y="14175"/>
                  <a:pt x="9113" y="14175"/>
                  <a:pt x="8269" y="14344"/>
                </a:cubicBezTo>
                <a:cubicBezTo>
                  <a:pt x="8269" y="13500"/>
                  <a:pt x="8100" y="12487"/>
                  <a:pt x="8100" y="11475"/>
                </a:cubicBezTo>
                <a:lnTo>
                  <a:pt x="13500" y="11475"/>
                </a:lnTo>
                <a:close/>
                <a:moveTo>
                  <a:pt x="13838" y="15188"/>
                </a:moveTo>
                <a:cubicBezTo>
                  <a:pt x="14850" y="15356"/>
                  <a:pt x="15694" y="15694"/>
                  <a:pt x="16537" y="16031"/>
                </a:cubicBezTo>
                <a:cubicBezTo>
                  <a:pt x="15694" y="18394"/>
                  <a:pt x="14006" y="20081"/>
                  <a:pt x="12150" y="20756"/>
                </a:cubicBezTo>
                <a:cubicBezTo>
                  <a:pt x="12994" y="19575"/>
                  <a:pt x="13500" y="17550"/>
                  <a:pt x="13838" y="15188"/>
                </a:cubicBezTo>
                <a:close/>
                <a:moveTo>
                  <a:pt x="14175" y="10800"/>
                </a:moveTo>
                <a:cubicBezTo>
                  <a:pt x="14175" y="9619"/>
                  <a:pt x="14175" y="8269"/>
                  <a:pt x="14006" y="7087"/>
                </a:cubicBezTo>
                <a:cubicBezTo>
                  <a:pt x="15019" y="6919"/>
                  <a:pt x="15862" y="6581"/>
                  <a:pt x="16875" y="6244"/>
                </a:cubicBezTo>
                <a:cubicBezTo>
                  <a:pt x="17213" y="7594"/>
                  <a:pt x="17550" y="9113"/>
                  <a:pt x="17550" y="10800"/>
                </a:cubicBezTo>
                <a:lnTo>
                  <a:pt x="14175" y="10800"/>
                </a:lnTo>
                <a:close/>
                <a:moveTo>
                  <a:pt x="13838" y="6413"/>
                </a:moveTo>
                <a:cubicBezTo>
                  <a:pt x="13500" y="4050"/>
                  <a:pt x="12994" y="2025"/>
                  <a:pt x="12150" y="844"/>
                </a:cubicBezTo>
                <a:cubicBezTo>
                  <a:pt x="14006" y="1519"/>
                  <a:pt x="15694" y="3206"/>
                  <a:pt x="16537" y="5569"/>
                </a:cubicBezTo>
                <a:cubicBezTo>
                  <a:pt x="15694" y="5906"/>
                  <a:pt x="14850" y="6244"/>
                  <a:pt x="13838" y="6413"/>
                </a:cubicBezTo>
                <a:close/>
                <a:moveTo>
                  <a:pt x="13162" y="6581"/>
                </a:moveTo>
                <a:cubicBezTo>
                  <a:pt x="12487" y="6750"/>
                  <a:pt x="11644" y="6750"/>
                  <a:pt x="10800" y="6750"/>
                </a:cubicBezTo>
                <a:cubicBezTo>
                  <a:pt x="9956" y="6750"/>
                  <a:pt x="9113" y="6750"/>
                  <a:pt x="8437" y="6581"/>
                </a:cubicBezTo>
                <a:cubicBezTo>
                  <a:pt x="8775" y="3038"/>
                  <a:pt x="9787" y="675"/>
                  <a:pt x="10800" y="675"/>
                </a:cubicBezTo>
                <a:cubicBezTo>
                  <a:pt x="11813" y="675"/>
                  <a:pt x="12825" y="3038"/>
                  <a:pt x="13162" y="6581"/>
                </a:cubicBezTo>
                <a:close/>
                <a:moveTo>
                  <a:pt x="7762" y="6413"/>
                </a:moveTo>
                <a:cubicBezTo>
                  <a:pt x="6750" y="6244"/>
                  <a:pt x="5906" y="5906"/>
                  <a:pt x="5063" y="5569"/>
                </a:cubicBezTo>
                <a:cubicBezTo>
                  <a:pt x="5906" y="3206"/>
                  <a:pt x="7594" y="1519"/>
                  <a:pt x="9450" y="844"/>
                </a:cubicBezTo>
                <a:cubicBezTo>
                  <a:pt x="8606" y="2025"/>
                  <a:pt x="8100" y="4050"/>
                  <a:pt x="7762" y="6413"/>
                </a:cubicBezTo>
                <a:close/>
                <a:moveTo>
                  <a:pt x="7594" y="7087"/>
                </a:moveTo>
                <a:cubicBezTo>
                  <a:pt x="7425" y="8269"/>
                  <a:pt x="7425" y="9619"/>
                  <a:pt x="7425" y="10800"/>
                </a:cubicBezTo>
                <a:cubicBezTo>
                  <a:pt x="4050" y="10800"/>
                  <a:pt x="4050" y="10800"/>
                  <a:pt x="4050" y="10800"/>
                </a:cubicBezTo>
                <a:cubicBezTo>
                  <a:pt x="4050" y="9113"/>
                  <a:pt x="4388" y="7594"/>
                  <a:pt x="4725" y="6244"/>
                </a:cubicBezTo>
                <a:cubicBezTo>
                  <a:pt x="5737" y="6581"/>
                  <a:pt x="6581" y="6919"/>
                  <a:pt x="7594" y="7087"/>
                </a:cubicBezTo>
                <a:close/>
                <a:moveTo>
                  <a:pt x="7425" y="11475"/>
                </a:moveTo>
                <a:cubicBezTo>
                  <a:pt x="7425" y="12487"/>
                  <a:pt x="7594" y="13500"/>
                  <a:pt x="7594" y="14512"/>
                </a:cubicBezTo>
                <a:cubicBezTo>
                  <a:pt x="6581" y="14681"/>
                  <a:pt x="5737" y="15019"/>
                  <a:pt x="4725" y="15356"/>
                </a:cubicBezTo>
                <a:cubicBezTo>
                  <a:pt x="4388" y="14175"/>
                  <a:pt x="4219" y="12825"/>
                  <a:pt x="4050" y="11475"/>
                </a:cubicBezTo>
                <a:lnTo>
                  <a:pt x="7425" y="11475"/>
                </a:lnTo>
                <a:close/>
                <a:moveTo>
                  <a:pt x="4219" y="15694"/>
                </a:moveTo>
                <a:cubicBezTo>
                  <a:pt x="3544" y="15862"/>
                  <a:pt x="3038" y="16200"/>
                  <a:pt x="2531" y="16537"/>
                </a:cubicBezTo>
                <a:cubicBezTo>
                  <a:pt x="1519" y="15188"/>
                  <a:pt x="844" y="13331"/>
                  <a:pt x="675" y="11475"/>
                </a:cubicBezTo>
                <a:cubicBezTo>
                  <a:pt x="3375" y="11475"/>
                  <a:pt x="3375" y="11475"/>
                  <a:pt x="3375" y="11475"/>
                </a:cubicBezTo>
                <a:cubicBezTo>
                  <a:pt x="3544" y="12994"/>
                  <a:pt x="3713" y="14344"/>
                  <a:pt x="4219" y="15694"/>
                </a:cubicBezTo>
                <a:close/>
                <a:moveTo>
                  <a:pt x="2869" y="17213"/>
                </a:moveTo>
                <a:cubicBezTo>
                  <a:pt x="3375" y="16875"/>
                  <a:pt x="3881" y="16537"/>
                  <a:pt x="4388" y="16200"/>
                </a:cubicBezTo>
                <a:cubicBezTo>
                  <a:pt x="5063" y="17887"/>
                  <a:pt x="6075" y="19238"/>
                  <a:pt x="7256" y="20250"/>
                </a:cubicBezTo>
                <a:cubicBezTo>
                  <a:pt x="5569" y="19575"/>
                  <a:pt x="4050" y="18562"/>
                  <a:pt x="2869" y="17213"/>
                </a:cubicBezTo>
                <a:close/>
                <a:moveTo>
                  <a:pt x="14344" y="20250"/>
                </a:moveTo>
                <a:cubicBezTo>
                  <a:pt x="15525" y="19238"/>
                  <a:pt x="16537" y="17887"/>
                  <a:pt x="17213" y="16200"/>
                </a:cubicBezTo>
                <a:cubicBezTo>
                  <a:pt x="17719" y="16537"/>
                  <a:pt x="18225" y="16875"/>
                  <a:pt x="18731" y="17213"/>
                </a:cubicBezTo>
                <a:cubicBezTo>
                  <a:pt x="17550" y="18562"/>
                  <a:pt x="16031" y="19575"/>
                  <a:pt x="14344" y="20250"/>
                </a:cubicBezTo>
                <a:close/>
                <a:moveTo>
                  <a:pt x="18225" y="10800"/>
                </a:moveTo>
                <a:cubicBezTo>
                  <a:pt x="18225" y="9113"/>
                  <a:pt x="17887" y="7425"/>
                  <a:pt x="17381" y="5906"/>
                </a:cubicBezTo>
                <a:cubicBezTo>
                  <a:pt x="18056" y="5737"/>
                  <a:pt x="18562" y="5400"/>
                  <a:pt x="19069" y="5063"/>
                </a:cubicBezTo>
                <a:cubicBezTo>
                  <a:pt x="20250" y="6581"/>
                  <a:pt x="20925" y="8606"/>
                  <a:pt x="20925" y="10800"/>
                </a:cubicBezTo>
                <a:lnTo>
                  <a:pt x="18225" y="10800"/>
                </a:lnTo>
                <a:close/>
                <a:moveTo>
                  <a:pt x="18731" y="4388"/>
                </a:moveTo>
                <a:cubicBezTo>
                  <a:pt x="18225" y="4725"/>
                  <a:pt x="17719" y="5063"/>
                  <a:pt x="17213" y="5400"/>
                </a:cubicBezTo>
                <a:cubicBezTo>
                  <a:pt x="16537" y="3713"/>
                  <a:pt x="15525" y="2363"/>
                  <a:pt x="14344" y="1350"/>
                </a:cubicBezTo>
                <a:cubicBezTo>
                  <a:pt x="16031" y="2025"/>
                  <a:pt x="17550" y="3038"/>
                  <a:pt x="18731" y="4388"/>
                </a:cubicBezTo>
                <a:close/>
                <a:moveTo>
                  <a:pt x="7256" y="1350"/>
                </a:moveTo>
                <a:cubicBezTo>
                  <a:pt x="6075" y="2363"/>
                  <a:pt x="5063" y="3713"/>
                  <a:pt x="4388" y="5400"/>
                </a:cubicBezTo>
                <a:cubicBezTo>
                  <a:pt x="3881" y="5063"/>
                  <a:pt x="3375" y="4725"/>
                  <a:pt x="2869" y="4388"/>
                </a:cubicBezTo>
                <a:cubicBezTo>
                  <a:pt x="4050" y="3038"/>
                  <a:pt x="5569" y="2025"/>
                  <a:pt x="7256" y="1350"/>
                </a:cubicBezTo>
                <a:close/>
                <a:moveTo>
                  <a:pt x="2531" y="5063"/>
                </a:moveTo>
                <a:cubicBezTo>
                  <a:pt x="3038" y="5400"/>
                  <a:pt x="3544" y="5737"/>
                  <a:pt x="4219" y="5906"/>
                </a:cubicBezTo>
                <a:cubicBezTo>
                  <a:pt x="3713" y="7425"/>
                  <a:pt x="3375" y="9113"/>
                  <a:pt x="3375" y="10800"/>
                </a:cubicBezTo>
                <a:cubicBezTo>
                  <a:pt x="675" y="10800"/>
                  <a:pt x="675" y="10800"/>
                  <a:pt x="675" y="10800"/>
                </a:cubicBezTo>
                <a:cubicBezTo>
                  <a:pt x="675" y="8606"/>
                  <a:pt x="1350" y="6581"/>
                  <a:pt x="2531" y="5063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4983" name="Group 4983"/>
          <p:cNvGrpSpPr/>
          <p:nvPr/>
        </p:nvGrpSpPr>
        <p:grpSpPr>
          <a:xfrm>
            <a:off x="34694134" y="6738333"/>
            <a:ext cx="1487427" cy="1487427"/>
            <a:chOff x="0" y="0"/>
            <a:chExt cx="290513" cy="290513"/>
          </a:xfrm>
          <a:solidFill>
            <a:schemeClr val="accent6"/>
          </a:solidFill>
        </p:grpSpPr>
        <p:sp>
          <p:nvSpPr>
            <p:cNvPr id="4973" name="Shape 4973"/>
            <p:cNvSpPr/>
            <p:nvPr/>
          </p:nvSpPr>
          <p:spPr>
            <a:xfrm>
              <a:off x="-1" y="-1"/>
              <a:ext cx="290515" cy="2905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94" y="0"/>
                    <a:pt x="0" y="4894"/>
                    <a:pt x="0" y="10800"/>
                  </a:cubicBezTo>
                  <a:cubicBezTo>
                    <a:pt x="0" y="16706"/>
                    <a:pt x="4894" y="21600"/>
                    <a:pt x="10800" y="21600"/>
                  </a:cubicBezTo>
                  <a:cubicBezTo>
                    <a:pt x="16706" y="21600"/>
                    <a:pt x="21600" y="16706"/>
                    <a:pt x="21600" y="10800"/>
                  </a:cubicBezTo>
                  <a:cubicBezTo>
                    <a:pt x="21600" y="4894"/>
                    <a:pt x="16706" y="0"/>
                    <a:pt x="10800" y="0"/>
                  </a:cubicBezTo>
                  <a:close/>
                  <a:moveTo>
                    <a:pt x="10800" y="20925"/>
                  </a:moveTo>
                  <a:cubicBezTo>
                    <a:pt x="5231" y="20925"/>
                    <a:pt x="675" y="16369"/>
                    <a:pt x="675" y="10800"/>
                  </a:cubicBezTo>
                  <a:cubicBezTo>
                    <a:pt x="675" y="5231"/>
                    <a:pt x="5231" y="675"/>
                    <a:pt x="10800" y="675"/>
                  </a:cubicBezTo>
                  <a:cubicBezTo>
                    <a:pt x="16369" y="675"/>
                    <a:pt x="20925" y="5231"/>
                    <a:pt x="20925" y="10800"/>
                  </a:cubicBezTo>
                  <a:cubicBezTo>
                    <a:pt x="20925" y="16369"/>
                    <a:pt x="16369" y="20925"/>
                    <a:pt x="10800" y="20925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74" name="Shape 4974"/>
            <p:cNvSpPr/>
            <p:nvPr/>
          </p:nvSpPr>
          <p:spPr>
            <a:xfrm>
              <a:off x="144462" y="26988"/>
              <a:ext cx="12701" cy="26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200" y="21600"/>
                    <a:pt x="21600" y="19800"/>
                    <a:pt x="21600" y="18000"/>
                  </a:cubicBezTo>
                  <a:cubicBezTo>
                    <a:pt x="21600" y="3600"/>
                    <a:pt x="21600" y="3600"/>
                    <a:pt x="21600" y="3600"/>
                  </a:cubicBezTo>
                  <a:cubicBezTo>
                    <a:pt x="21600" y="1800"/>
                    <a:pt x="16200" y="0"/>
                    <a:pt x="10800" y="0"/>
                  </a:cubicBezTo>
                  <a:cubicBezTo>
                    <a:pt x="5400" y="0"/>
                    <a:pt x="0" y="1800"/>
                    <a:pt x="0" y="3600"/>
                  </a:cubicBezTo>
                  <a:cubicBezTo>
                    <a:pt x="0" y="18000"/>
                    <a:pt x="0" y="18000"/>
                    <a:pt x="0" y="18000"/>
                  </a:cubicBezTo>
                  <a:cubicBezTo>
                    <a:pt x="0" y="19800"/>
                    <a:pt x="5400" y="21600"/>
                    <a:pt x="108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75" name="Shape 4975"/>
            <p:cNvSpPr/>
            <p:nvPr/>
          </p:nvSpPr>
          <p:spPr>
            <a:xfrm>
              <a:off x="28575" y="134144"/>
              <a:ext cx="26989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0"/>
                  </a:moveTo>
                  <a:cubicBezTo>
                    <a:pt x="3600" y="0"/>
                    <a:pt x="3600" y="0"/>
                    <a:pt x="3600" y="0"/>
                  </a:cubicBezTo>
                  <a:cubicBezTo>
                    <a:pt x="1800" y="0"/>
                    <a:pt x="0" y="5400"/>
                    <a:pt x="0" y="10800"/>
                  </a:cubicBezTo>
                  <a:cubicBezTo>
                    <a:pt x="0" y="16200"/>
                    <a:pt x="1800" y="21600"/>
                    <a:pt x="3600" y="21600"/>
                  </a:cubicBezTo>
                  <a:cubicBezTo>
                    <a:pt x="18000" y="21600"/>
                    <a:pt x="18000" y="21600"/>
                    <a:pt x="18000" y="21600"/>
                  </a:cubicBezTo>
                  <a:cubicBezTo>
                    <a:pt x="19800" y="21600"/>
                    <a:pt x="21600" y="16200"/>
                    <a:pt x="21600" y="10800"/>
                  </a:cubicBezTo>
                  <a:cubicBezTo>
                    <a:pt x="21600" y="5400"/>
                    <a:pt x="19800" y="0"/>
                    <a:pt x="180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76" name="Shape 4976"/>
            <p:cNvSpPr/>
            <p:nvPr/>
          </p:nvSpPr>
          <p:spPr>
            <a:xfrm>
              <a:off x="236537" y="134144"/>
              <a:ext cx="26989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16200"/>
                    <a:pt x="1800" y="21600"/>
                    <a:pt x="3600" y="21600"/>
                  </a:cubicBezTo>
                  <a:cubicBezTo>
                    <a:pt x="18000" y="21600"/>
                    <a:pt x="18000" y="21600"/>
                    <a:pt x="18000" y="21600"/>
                  </a:cubicBezTo>
                  <a:cubicBezTo>
                    <a:pt x="19800" y="21600"/>
                    <a:pt x="21600" y="16200"/>
                    <a:pt x="21600" y="10800"/>
                  </a:cubicBezTo>
                  <a:cubicBezTo>
                    <a:pt x="21600" y="5400"/>
                    <a:pt x="19800" y="0"/>
                    <a:pt x="18000" y="0"/>
                  </a:cubicBezTo>
                  <a:cubicBezTo>
                    <a:pt x="3600" y="0"/>
                    <a:pt x="3600" y="0"/>
                    <a:pt x="3600" y="0"/>
                  </a:cubicBezTo>
                  <a:cubicBezTo>
                    <a:pt x="1800" y="0"/>
                    <a:pt x="0" y="5400"/>
                    <a:pt x="0" y="108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77" name="Shape 4977"/>
            <p:cNvSpPr/>
            <p:nvPr/>
          </p:nvSpPr>
          <p:spPr>
            <a:xfrm>
              <a:off x="60325" y="68263"/>
              <a:ext cx="23272" cy="23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09" h="21600" extrusionOk="0">
                  <a:moveTo>
                    <a:pt x="15709" y="21600"/>
                  </a:moveTo>
                  <a:cubicBezTo>
                    <a:pt x="17673" y="21600"/>
                    <a:pt x="17673" y="19636"/>
                    <a:pt x="19636" y="19636"/>
                  </a:cubicBezTo>
                  <a:cubicBezTo>
                    <a:pt x="21600" y="17673"/>
                    <a:pt x="21600" y="15709"/>
                    <a:pt x="19636" y="13745"/>
                  </a:cubicBezTo>
                  <a:cubicBezTo>
                    <a:pt x="7855" y="0"/>
                    <a:pt x="7855" y="0"/>
                    <a:pt x="7855" y="0"/>
                  </a:cubicBezTo>
                  <a:cubicBezTo>
                    <a:pt x="5891" y="0"/>
                    <a:pt x="1964" y="0"/>
                    <a:pt x="0" y="0"/>
                  </a:cubicBezTo>
                  <a:cubicBezTo>
                    <a:pt x="0" y="1964"/>
                    <a:pt x="0" y="5891"/>
                    <a:pt x="0" y="7855"/>
                  </a:cubicBezTo>
                  <a:cubicBezTo>
                    <a:pt x="13745" y="19636"/>
                    <a:pt x="13745" y="19636"/>
                    <a:pt x="13745" y="19636"/>
                  </a:cubicBezTo>
                  <a:cubicBezTo>
                    <a:pt x="13745" y="19636"/>
                    <a:pt x="15709" y="21600"/>
                    <a:pt x="15709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78" name="Shape 4978"/>
            <p:cNvSpPr/>
            <p:nvPr/>
          </p:nvSpPr>
          <p:spPr>
            <a:xfrm>
              <a:off x="209550" y="190500"/>
              <a:ext cx="22225" cy="22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40" y="0"/>
                  </a:moveTo>
                  <a:cubicBezTo>
                    <a:pt x="6480" y="0"/>
                    <a:pt x="2160" y="0"/>
                    <a:pt x="0" y="0"/>
                  </a:cubicBezTo>
                  <a:cubicBezTo>
                    <a:pt x="0" y="2160"/>
                    <a:pt x="0" y="6480"/>
                    <a:pt x="0" y="8640"/>
                  </a:cubicBezTo>
                  <a:cubicBezTo>
                    <a:pt x="12960" y="21600"/>
                    <a:pt x="12960" y="21600"/>
                    <a:pt x="12960" y="21600"/>
                  </a:cubicBezTo>
                  <a:cubicBezTo>
                    <a:pt x="15120" y="21600"/>
                    <a:pt x="15120" y="21600"/>
                    <a:pt x="17280" y="21600"/>
                  </a:cubicBezTo>
                  <a:cubicBezTo>
                    <a:pt x="19440" y="21600"/>
                    <a:pt x="19440" y="21600"/>
                    <a:pt x="21600" y="21600"/>
                  </a:cubicBezTo>
                  <a:cubicBezTo>
                    <a:pt x="21600" y="19440"/>
                    <a:pt x="21600" y="15120"/>
                    <a:pt x="21600" y="12960"/>
                  </a:cubicBezTo>
                  <a:lnTo>
                    <a:pt x="864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79" name="Shape 4979"/>
            <p:cNvSpPr/>
            <p:nvPr/>
          </p:nvSpPr>
          <p:spPr>
            <a:xfrm>
              <a:off x="203741" y="63500"/>
              <a:ext cx="23272" cy="23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09" h="21600" extrusionOk="0">
                  <a:moveTo>
                    <a:pt x="21109" y="7855"/>
                  </a:moveTo>
                  <a:cubicBezTo>
                    <a:pt x="21109" y="5891"/>
                    <a:pt x="21109" y="1964"/>
                    <a:pt x="21109" y="0"/>
                  </a:cubicBezTo>
                  <a:cubicBezTo>
                    <a:pt x="19145" y="0"/>
                    <a:pt x="15218" y="0"/>
                    <a:pt x="13254" y="0"/>
                  </a:cubicBezTo>
                  <a:cubicBezTo>
                    <a:pt x="1473" y="13745"/>
                    <a:pt x="1473" y="13745"/>
                    <a:pt x="1473" y="13745"/>
                  </a:cubicBezTo>
                  <a:cubicBezTo>
                    <a:pt x="-491" y="15709"/>
                    <a:pt x="-491" y="17673"/>
                    <a:pt x="1473" y="19636"/>
                  </a:cubicBezTo>
                  <a:cubicBezTo>
                    <a:pt x="3436" y="19636"/>
                    <a:pt x="3436" y="21600"/>
                    <a:pt x="5400" y="21600"/>
                  </a:cubicBezTo>
                  <a:cubicBezTo>
                    <a:pt x="5400" y="21600"/>
                    <a:pt x="7364" y="19636"/>
                    <a:pt x="7364" y="19636"/>
                  </a:cubicBezTo>
                  <a:lnTo>
                    <a:pt x="21109" y="7855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80" name="Shape 4980"/>
            <p:cNvSpPr/>
            <p:nvPr/>
          </p:nvSpPr>
          <p:spPr>
            <a:xfrm>
              <a:off x="63500" y="195263"/>
              <a:ext cx="23814" cy="22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0"/>
                  </a:moveTo>
                  <a:cubicBezTo>
                    <a:pt x="0" y="12960"/>
                    <a:pt x="0" y="12960"/>
                    <a:pt x="0" y="12960"/>
                  </a:cubicBezTo>
                  <a:cubicBezTo>
                    <a:pt x="0" y="15120"/>
                    <a:pt x="0" y="19440"/>
                    <a:pt x="0" y="21600"/>
                  </a:cubicBezTo>
                  <a:cubicBezTo>
                    <a:pt x="2160" y="21600"/>
                    <a:pt x="2160" y="21600"/>
                    <a:pt x="4320" y="21600"/>
                  </a:cubicBezTo>
                  <a:cubicBezTo>
                    <a:pt x="6480" y="21600"/>
                    <a:pt x="6480" y="21600"/>
                    <a:pt x="8640" y="21600"/>
                  </a:cubicBezTo>
                  <a:cubicBezTo>
                    <a:pt x="21600" y="8640"/>
                    <a:pt x="21600" y="8640"/>
                    <a:pt x="21600" y="8640"/>
                  </a:cubicBezTo>
                  <a:cubicBezTo>
                    <a:pt x="21600" y="6480"/>
                    <a:pt x="21600" y="2160"/>
                    <a:pt x="21600" y="0"/>
                  </a:cubicBezTo>
                  <a:cubicBezTo>
                    <a:pt x="19440" y="0"/>
                    <a:pt x="15120" y="0"/>
                    <a:pt x="1296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81" name="Shape 4981"/>
            <p:cNvSpPr/>
            <p:nvPr/>
          </p:nvSpPr>
          <p:spPr>
            <a:xfrm>
              <a:off x="100012" y="217488"/>
              <a:ext cx="90488" cy="36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360" y="0"/>
                  </a:moveTo>
                  <a:cubicBezTo>
                    <a:pt x="3240" y="0"/>
                    <a:pt x="3240" y="0"/>
                    <a:pt x="3240" y="0"/>
                  </a:cubicBezTo>
                  <a:cubicBezTo>
                    <a:pt x="1080" y="0"/>
                    <a:pt x="0" y="2700"/>
                    <a:pt x="0" y="8100"/>
                  </a:cubicBezTo>
                  <a:cubicBezTo>
                    <a:pt x="0" y="13500"/>
                    <a:pt x="0" y="13500"/>
                    <a:pt x="0" y="13500"/>
                  </a:cubicBezTo>
                  <a:cubicBezTo>
                    <a:pt x="0" y="17550"/>
                    <a:pt x="1620" y="21600"/>
                    <a:pt x="3240" y="21600"/>
                  </a:cubicBezTo>
                  <a:cubicBezTo>
                    <a:pt x="18360" y="21600"/>
                    <a:pt x="18360" y="21600"/>
                    <a:pt x="18360" y="21600"/>
                  </a:cubicBezTo>
                  <a:cubicBezTo>
                    <a:pt x="19980" y="21600"/>
                    <a:pt x="21600" y="17550"/>
                    <a:pt x="21600" y="13500"/>
                  </a:cubicBezTo>
                  <a:cubicBezTo>
                    <a:pt x="21600" y="8100"/>
                    <a:pt x="21600" y="8100"/>
                    <a:pt x="21600" y="8100"/>
                  </a:cubicBezTo>
                  <a:cubicBezTo>
                    <a:pt x="21600" y="2700"/>
                    <a:pt x="20520" y="0"/>
                    <a:pt x="18360" y="0"/>
                  </a:cubicBezTo>
                  <a:close/>
                  <a:moveTo>
                    <a:pt x="19440" y="13500"/>
                  </a:moveTo>
                  <a:cubicBezTo>
                    <a:pt x="19440" y="14850"/>
                    <a:pt x="18900" y="16200"/>
                    <a:pt x="18360" y="16200"/>
                  </a:cubicBezTo>
                  <a:cubicBezTo>
                    <a:pt x="3240" y="16200"/>
                    <a:pt x="3240" y="16200"/>
                    <a:pt x="3240" y="16200"/>
                  </a:cubicBezTo>
                  <a:cubicBezTo>
                    <a:pt x="2700" y="16200"/>
                    <a:pt x="2160" y="14850"/>
                    <a:pt x="2160" y="13500"/>
                  </a:cubicBezTo>
                  <a:cubicBezTo>
                    <a:pt x="2160" y="8100"/>
                    <a:pt x="2160" y="8100"/>
                    <a:pt x="2160" y="8100"/>
                  </a:cubicBezTo>
                  <a:cubicBezTo>
                    <a:pt x="2160" y="6750"/>
                    <a:pt x="2700" y="5400"/>
                    <a:pt x="3240" y="5400"/>
                  </a:cubicBezTo>
                  <a:cubicBezTo>
                    <a:pt x="18360" y="5400"/>
                    <a:pt x="18360" y="5400"/>
                    <a:pt x="18360" y="5400"/>
                  </a:cubicBezTo>
                  <a:cubicBezTo>
                    <a:pt x="18900" y="5400"/>
                    <a:pt x="19440" y="6750"/>
                    <a:pt x="19440" y="8100"/>
                  </a:cubicBezTo>
                  <a:lnTo>
                    <a:pt x="19440" y="135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82" name="Shape 4982"/>
            <p:cNvSpPr/>
            <p:nvPr/>
          </p:nvSpPr>
          <p:spPr>
            <a:xfrm>
              <a:off x="121294" y="100013"/>
              <a:ext cx="69206" cy="69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5" h="21600" extrusionOk="0">
                  <a:moveTo>
                    <a:pt x="7425" y="21600"/>
                  </a:moveTo>
                  <a:cubicBezTo>
                    <a:pt x="9450" y="21600"/>
                    <a:pt x="11475" y="20903"/>
                    <a:pt x="12825" y="19510"/>
                  </a:cubicBezTo>
                  <a:cubicBezTo>
                    <a:pt x="14850" y="16723"/>
                    <a:pt x="15525" y="12542"/>
                    <a:pt x="13500" y="9755"/>
                  </a:cubicBezTo>
                  <a:cubicBezTo>
                    <a:pt x="20925" y="2787"/>
                    <a:pt x="20925" y="2787"/>
                    <a:pt x="20925" y="2787"/>
                  </a:cubicBezTo>
                  <a:cubicBezTo>
                    <a:pt x="20925" y="2090"/>
                    <a:pt x="20925" y="697"/>
                    <a:pt x="20925" y="0"/>
                  </a:cubicBezTo>
                  <a:cubicBezTo>
                    <a:pt x="20250" y="0"/>
                    <a:pt x="18900" y="0"/>
                    <a:pt x="18225" y="0"/>
                  </a:cubicBezTo>
                  <a:cubicBezTo>
                    <a:pt x="11475" y="7665"/>
                    <a:pt x="11475" y="7665"/>
                    <a:pt x="11475" y="7665"/>
                  </a:cubicBezTo>
                  <a:cubicBezTo>
                    <a:pt x="8775" y="5574"/>
                    <a:pt x="4725" y="6271"/>
                    <a:pt x="2025" y="8361"/>
                  </a:cubicBezTo>
                  <a:cubicBezTo>
                    <a:pt x="-675" y="11845"/>
                    <a:pt x="-675" y="16026"/>
                    <a:pt x="2025" y="19510"/>
                  </a:cubicBezTo>
                  <a:cubicBezTo>
                    <a:pt x="3375" y="20903"/>
                    <a:pt x="5400" y="21600"/>
                    <a:pt x="7425" y="21600"/>
                  </a:cubicBezTo>
                  <a:close/>
                  <a:moveTo>
                    <a:pt x="4725" y="11148"/>
                  </a:moveTo>
                  <a:cubicBezTo>
                    <a:pt x="5400" y="10452"/>
                    <a:pt x="6750" y="10452"/>
                    <a:pt x="7425" y="10452"/>
                  </a:cubicBezTo>
                  <a:cubicBezTo>
                    <a:pt x="8100" y="10452"/>
                    <a:pt x="9450" y="10452"/>
                    <a:pt x="10125" y="11148"/>
                  </a:cubicBezTo>
                  <a:cubicBezTo>
                    <a:pt x="11475" y="12542"/>
                    <a:pt x="11475" y="15329"/>
                    <a:pt x="10125" y="16723"/>
                  </a:cubicBezTo>
                  <a:cubicBezTo>
                    <a:pt x="8775" y="18116"/>
                    <a:pt x="6075" y="18116"/>
                    <a:pt x="4725" y="16723"/>
                  </a:cubicBezTo>
                  <a:cubicBezTo>
                    <a:pt x="3375" y="15329"/>
                    <a:pt x="3375" y="12542"/>
                    <a:pt x="4725" y="1114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grpSp>
        <p:nvGrpSpPr>
          <p:cNvPr id="4986" name="Group 4986"/>
          <p:cNvGrpSpPr/>
          <p:nvPr/>
        </p:nvGrpSpPr>
        <p:grpSpPr>
          <a:xfrm>
            <a:off x="31816847" y="6738336"/>
            <a:ext cx="1487416" cy="1487422"/>
            <a:chOff x="0" y="0"/>
            <a:chExt cx="290512" cy="290513"/>
          </a:xfrm>
          <a:solidFill>
            <a:schemeClr val="accent6"/>
          </a:solidFill>
        </p:grpSpPr>
        <p:sp>
          <p:nvSpPr>
            <p:cNvPr id="4984" name="Shape 4984"/>
            <p:cNvSpPr/>
            <p:nvPr/>
          </p:nvSpPr>
          <p:spPr>
            <a:xfrm>
              <a:off x="0" y="26988"/>
              <a:ext cx="263526" cy="263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0614"/>
                    <a:pt x="21414" y="10428"/>
                    <a:pt x="21228" y="10428"/>
                  </a:cubicBezTo>
                  <a:cubicBezTo>
                    <a:pt x="11172" y="10428"/>
                    <a:pt x="11172" y="10428"/>
                    <a:pt x="11172" y="10428"/>
                  </a:cubicBezTo>
                  <a:cubicBezTo>
                    <a:pt x="11172" y="372"/>
                    <a:pt x="11172" y="372"/>
                    <a:pt x="11172" y="372"/>
                  </a:cubicBezTo>
                  <a:cubicBezTo>
                    <a:pt x="11172" y="186"/>
                    <a:pt x="10986" y="0"/>
                    <a:pt x="10800" y="0"/>
                  </a:cubicBezTo>
                  <a:cubicBezTo>
                    <a:pt x="4841" y="0"/>
                    <a:pt x="0" y="4841"/>
                    <a:pt x="0" y="10800"/>
                  </a:cubicBezTo>
                  <a:cubicBezTo>
                    <a:pt x="0" y="16945"/>
                    <a:pt x="4655" y="21600"/>
                    <a:pt x="10800" y="21600"/>
                  </a:cubicBezTo>
                  <a:cubicBezTo>
                    <a:pt x="16572" y="21600"/>
                    <a:pt x="21600" y="16572"/>
                    <a:pt x="21600" y="10800"/>
                  </a:cubicBezTo>
                  <a:close/>
                  <a:moveTo>
                    <a:pt x="745" y="10800"/>
                  </a:moveTo>
                  <a:cubicBezTo>
                    <a:pt x="745" y="5400"/>
                    <a:pt x="5028" y="931"/>
                    <a:pt x="10428" y="745"/>
                  </a:cubicBezTo>
                  <a:cubicBezTo>
                    <a:pt x="10428" y="10800"/>
                    <a:pt x="10428" y="10800"/>
                    <a:pt x="10428" y="10800"/>
                  </a:cubicBezTo>
                  <a:cubicBezTo>
                    <a:pt x="10428" y="10986"/>
                    <a:pt x="10614" y="11172"/>
                    <a:pt x="10800" y="11172"/>
                  </a:cubicBezTo>
                  <a:cubicBezTo>
                    <a:pt x="20855" y="11172"/>
                    <a:pt x="20855" y="11172"/>
                    <a:pt x="20855" y="11172"/>
                  </a:cubicBezTo>
                  <a:cubicBezTo>
                    <a:pt x="20669" y="16386"/>
                    <a:pt x="16014" y="20855"/>
                    <a:pt x="10800" y="20855"/>
                  </a:cubicBezTo>
                  <a:cubicBezTo>
                    <a:pt x="5028" y="20855"/>
                    <a:pt x="745" y="16572"/>
                    <a:pt x="745" y="108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4985" name="Shape 4985"/>
            <p:cNvSpPr/>
            <p:nvPr/>
          </p:nvSpPr>
          <p:spPr>
            <a:xfrm>
              <a:off x="153987" y="0"/>
              <a:ext cx="136526" cy="136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0" y="21600"/>
                  </a:moveTo>
                  <a:cubicBezTo>
                    <a:pt x="20880" y="21600"/>
                    <a:pt x="20880" y="21600"/>
                    <a:pt x="20880" y="21600"/>
                  </a:cubicBezTo>
                  <a:cubicBezTo>
                    <a:pt x="21240" y="21600"/>
                    <a:pt x="21600" y="21240"/>
                    <a:pt x="21600" y="20880"/>
                  </a:cubicBezTo>
                  <a:cubicBezTo>
                    <a:pt x="21600" y="9360"/>
                    <a:pt x="12240" y="0"/>
                    <a:pt x="720" y="0"/>
                  </a:cubicBezTo>
                  <a:cubicBezTo>
                    <a:pt x="360" y="0"/>
                    <a:pt x="0" y="360"/>
                    <a:pt x="0" y="720"/>
                  </a:cubicBezTo>
                  <a:cubicBezTo>
                    <a:pt x="0" y="20880"/>
                    <a:pt x="0" y="20880"/>
                    <a:pt x="0" y="20880"/>
                  </a:cubicBezTo>
                  <a:cubicBezTo>
                    <a:pt x="0" y="21240"/>
                    <a:pt x="360" y="21600"/>
                    <a:pt x="720" y="21600"/>
                  </a:cubicBezTo>
                  <a:close/>
                  <a:moveTo>
                    <a:pt x="1440" y="1440"/>
                  </a:moveTo>
                  <a:cubicBezTo>
                    <a:pt x="11520" y="1800"/>
                    <a:pt x="19800" y="10080"/>
                    <a:pt x="20160" y="20160"/>
                  </a:cubicBezTo>
                  <a:cubicBezTo>
                    <a:pt x="1440" y="20160"/>
                    <a:pt x="1440" y="20160"/>
                    <a:pt x="1440" y="20160"/>
                  </a:cubicBezTo>
                  <a:lnTo>
                    <a:pt x="1440" y="144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4987" name="Shape 4987"/>
          <p:cNvSpPr/>
          <p:nvPr/>
        </p:nvSpPr>
        <p:spPr>
          <a:xfrm>
            <a:off x="43105838" y="11757343"/>
            <a:ext cx="1487422" cy="1487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6706" y="21600"/>
                  <a:pt x="21600" y="16706"/>
                  <a:pt x="21600" y="10800"/>
                </a:cubicBezTo>
                <a:cubicBezTo>
                  <a:pt x="21600" y="4894"/>
                  <a:pt x="16706" y="0"/>
                  <a:pt x="10800" y="0"/>
                </a:cubicBezTo>
                <a:cubicBezTo>
                  <a:pt x="4894" y="0"/>
                  <a:pt x="0" y="4894"/>
                  <a:pt x="0" y="10800"/>
                </a:cubicBezTo>
                <a:cubicBezTo>
                  <a:pt x="0" y="16706"/>
                  <a:pt x="4894" y="21600"/>
                  <a:pt x="10800" y="21600"/>
                </a:cubicBezTo>
                <a:close/>
                <a:moveTo>
                  <a:pt x="10800" y="675"/>
                </a:moveTo>
                <a:cubicBezTo>
                  <a:pt x="16369" y="675"/>
                  <a:pt x="20925" y="5231"/>
                  <a:pt x="20925" y="10800"/>
                </a:cubicBezTo>
                <a:cubicBezTo>
                  <a:pt x="20925" y="16369"/>
                  <a:pt x="16369" y="20925"/>
                  <a:pt x="10800" y="20925"/>
                </a:cubicBezTo>
                <a:cubicBezTo>
                  <a:pt x="5231" y="20925"/>
                  <a:pt x="675" y="16369"/>
                  <a:pt x="675" y="10800"/>
                </a:cubicBezTo>
                <a:cubicBezTo>
                  <a:pt x="675" y="5231"/>
                  <a:pt x="5231" y="675"/>
                  <a:pt x="10800" y="675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88" name="Shape 4988"/>
          <p:cNvSpPr/>
          <p:nvPr/>
        </p:nvSpPr>
        <p:spPr>
          <a:xfrm>
            <a:off x="43292787" y="11943224"/>
            <a:ext cx="1113536" cy="10495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130" extrusionOk="0">
                <a:moveTo>
                  <a:pt x="5400" y="21130"/>
                </a:moveTo>
                <a:cubicBezTo>
                  <a:pt x="5400" y="21130"/>
                  <a:pt x="5625" y="21130"/>
                  <a:pt x="5625" y="21130"/>
                </a:cubicBezTo>
                <a:cubicBezTo>
                  <a:pt x="5850" y="21130"/>
                  <a:pt x="5850" y="21130"/>
                  <a:pt x="6075" y="20895"/>
                </a:cubicBezTo>
                <a:cubicBezTo>
                  <a:pt x="10800" y="12678"/>
                  <a:pt x="10800" y="12678"/>
                  <a:pt x="10800" y="12678"/>
                </a:cubicBezTo>
                <a:cubicBezTo>
                  <a:pt x="15525" y="20895"/>
                  <a:pt x="15525" y="20895"/>
                  <a:pt x="15525" y="20895"/>
                </a:cubicBezTo>
                <a:cubicBezTo>
                  <a:pt x="15750" y="21130"/>
                  <a:pt x="15750" y="21130"/>
                  <a:pt x="15975" y="21130"/>
                </a:cubicBezTo>
                <a:cubicBezTo>
                  <a:pt x="15975" y="21130"/>
                  <a:pt x="16200" y="21130"/>
                  <a:pt x="16200" y="21130"/>
                </a:cubicBezTo>
                <a:cubicBezTo>
                  <a:pt x="19800" y="19017"/>
                  <a:pt x="21600" y="15730"/>
                  <a:pt x="21600" y="11739"/>
                </a:cubicBezTo>
                <a:cubicBezTo>
                  <a:pt x="21600" y="11504"/>
                  <a:pt x="21375" y="11269"/>
                  <a:pt x="21150" y="11269"/>
                </a:cubicBezTo>
                <a:cubicBezTo>
                  <a:pt x="11700" y="11269"/>
                  <a:pt x="11700" y="11269"/>
                  <a:pt x="11700" y="11269"/>
                </a:cubicBezTo>
                <a:cubicBezTo>
                  <a:pt x="16425" y="2113"/>
                  <a:pt x="16425" y="2113"/>
                  <a:pt x="16425" y="2113"/>
                </a:cubicBezTo>
                <a:cubicBezTo>
                  <a:pt x="16425" y="1878"/>
                  <a:pt x="16425" y="1643"/>
                  <a:pt x="16200" y="1408"/>
                </a:cubicBezTo>
                <a:cubicBezTo>
                  <a:pt x="12825" y="-470"/>
                  <a:pt x="8775" y="-470"/>
                  <a:pt x="5400" y="1408"/>
                </a:cubicBezTo>
                <a:cubicBezTo>
                  <a:pt x="5175" y="1643"/>
                  <a:pt x="5175" y="1878"/>
                  <a:pt x="5175" y="2113"/>
                </a:cubicBezTo>
                <a:cubicBezTo>
                  <a:pt x="9900" y="11269"/>
                  <a:pt x="9900" y="11269"/>
                  <a:pt x="9900" y="11269"/>
                </a:cubicBezTo>
                <a:cubicBezTo>
                  <a:pt x="450" y="11269"/>
                  <a:pt x="450" y="11269"/>
                  <a:pt x="450" y="11269"/>
                </a:cubicBezTo>
                <a:cubicBezTo>
                  <a:pt x="225" y="11269"/>
                  <a:pt x="0" y="11504"/>
                  <a:pt x="0" y="11739"/>
                </a:cubicBezTo>
                <a:cubicBezTo>
                  <a:pt x="0" y="15730"/>
                  <a:pt x="1800" y="19017"/>
                  <a:pt x="5400" y="21130"/>
                </a:cubicBezTo>
                <a:close/>
                <a:moveTo>
                  <a:pt x="20700" y="12208"/>
                </a:moveTo>
                <a:cubicBezTo>
                  <a:pt x="20475" y="15495"/>
                  <a:pt x="18900" y="18078"/>
                  <a:pt x="16200" y="19956"/>
                </a:cubicBezTo>
                <a:cubicBezTo>
                  <a:pt x="11700" y="12208"/>
                  <a:pt x="11700" y="12208"/>
                  <a:pt x="11700" y="12208"/>
                </a:cubicBezTo>
                <a:lnTo>
                  <a:pt x="20700" y="12208"/>
                </a:lnTo>
                <a:close/>
                <a:moveTo>
                  <a:pt x="15300" y="2113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6300" y="2113"/>
                  <a:pt x="6300" y="2113"/>
                  <a:pt x="6300" y="2113"/>
                </a:cubicBezTo>
                <a:cubicBezTo>
                  <a:pt x="9000" y="704"/>
                  <a:pt x="12600" y="704"/>
                  <a:pt x="15300" y="2113"/>
                </a:cubicBezTo>
                <a:close/>
                <a:moveTo>
                  <a:pt x="9900" y="12208"/>
                </a:moveTo>
                <a:cubicBezTo>
                  <a:pt x="5400" y="19956"/>
                  <a:pt x="5400" y="19956"/>
                  <a:pt x="5400" y="19956"/>
                </a:cubicBezTo>
                <a:cubicBezTo>
                  <a:pt x="2700" y="18078"/>
                  <a:pt x="1125" y="15495"/>
                  <a:pt x="900" y="12208"/>
                </a:cubicBezTo>
                <a:lnTo>
                  <a:pt x="9900" y="12208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89" name="Shape 4989"/>
          <p:cNvSpPr/>
          <p:nvPr/>
        </p:nvSpPr>
        <p:spPr>
          <a:xfrm>
            <a:off x="40228546" y="11757343"/>
            <a:ext cx="1947809" cy="1487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8" h="21600" extrusionOk="0">
                <a:moveTo>
                  <a:pt x="21471" y="8775"/>
                </a:moveTo>
                <a:cubicBezTo>
                  <a:pt x="21343" y="8775"/>
                  <a:pt x="21214" y="8775"/>
                  <a:pt x="21086" y="8944"/>
                </a:cubicBezTo>
                <a:cubicBezTo>
                  <a:pt x="19929" y="10800"/>
                  <a:pt x="19929" y="10800"/>
                  <a:pt x="19929" y="10800"/>
                </a:cubicBezTo>
                <a:cubicBezTo>
                  <a:pt x="19800" y="10800"/>
                  <a:pt x="19800" y="10800"/>
                  <a:pt x="19800" y="10800"/>
                </a:cubicBezTo>
                <a:cubicBezTo>
                  <a:pt x="19029" y="10800"/>
                  <a:pt x="19029" y="10800"/>
                  <a:pt x="19029" y="10800"/>
                </a:cubicBezTo>
                <a:cubicBezTo>
                  <a:pt x="20057" y="9281"/>
                  <a:pt x="20057" y="9281"/>
                  <a:pt x="20057" y="9281"/>
                </a:cubicBezTo>
                <a:cubicBezTo>
                  <a:pt x="20057" y="9113"/>
                  <a:pt x="20057" y="8944"/>
                  <a:pt x="19929" y="8775"/>
                </a:cubicBezTo>
                <a:cubicBezTo>
                  <a:pt x="19800" y="8775"/>
                  <a:pt x="19671" y="8775"/>
                  <a:pt x="19543" y="8944"/>
                </a:cubicBezTo>
                <a:cubicBezTo>
                  <a:pt x="18386" y="10800"/>
                  <a:pt x="18386" y="10800"/>
                  <a:pt x="18386" y="10800"/>
                </a:cubicBezTo>
                <a:cubicBezTo>
                  <a:pt x="17614" y="10800"/>
                  <a:pt x="17614" y="10800"/>
                  <a:pt x="17614" y="10800"/>
                </a:cubicBezTo>
                <a:cubicBezTo>
                  <a:pt x="18514" y="9281"/>
                  <a:pt x="18514" y="9281"/>
                  <a:pt x="18514" y="9281"/>
                </a:cubicBezTo>
                <a:cubicBezTo>
                  <a:pt x="18514" y="9113"/>
                  <a:pt x="18514" y="8944"/>
                  <a:pt x="18386" y="8775"/>
                </a:cubicBezTo>
                <a:cubicBezTo>
                  <a:pt x="18257" y="8775"/>
                  <a:pt x="18129" y="8775"/>
                  <a:pt x="18000" y="8944"/>
                </a:cubicBezTo>
                <a:cubicBezTo>
                  <a:pt x="16843" y="10800"/>
                  <a:pt x="16843" y="10800"/>
                  <a:pt x="16843" y="10800"/>
                </a:cubicBezTo>
                <a:cubicBezTo>
                  <a:pt x="16457" y="10800"/>
                  <a:pt x="16457" y="10800"/>
                  <a:pt x="16457" y="10800"/>
                </a:cubicBezTo>
                <a:cubicBezTo>
                  <a:pt x="16457" y="4894"/>
                  <a:pt x="12729" y="0"/>
                  <a:pt x="8229" y="0"/>
                </a:cubicBezTo>
                <a:cubicBezTo>
                  <a:pt x="3729" y="0"/>
                  <a:pt x="0" y="4894"/>
                  <a:pt x="0" y="10800"/>
                </a:cubicBezTo>
                <a:cubicBezTo>
                  <a:pt x="0" y="16706"/>
                  <a:pt x="3729" y="21600"/>
                  <a:pt x="8229" y="21600"/>
                </a:cubicBezTo>
                <a:cubicBezTo>
                  <a:pt x="12600" y="21600"/>
                  <a:pt x="16200" y="17044"/>
                  <a:pt x="16457" y="11475"/>
                </a:cubicBezTo>
                <a:cubicBezTo>
                  <a:pt x="16843" y="11475"/>
                  <a:pt x="16843" y="11475"/>
                  <a:pt x="16843" y="11475"/>
                </a:cubicBezTo>
                <a:cubicBezTo>
                  <a:pt x="18000" y="13331"/>
                  <a:pt x="18000" y="13331"/>
                  <a:pt x="18000" y="13331"/>
                </a:cubicBezTo>
                <a:cubicBezTo>
                  <a:pt x="18129" y="13500"/>
                  <a:pt x="18129" y="13500"/>
                  <a:pt x="18257" y="13500"/>
                </a:cubicBezTo>
                <a:cubicBezTo>
                  <a:pt x="18257" y="13500"/>
                  <a:pt x="18386" y="13500"/>
                  <a:pt x="18386" y="13500"/>
                </a:cubicBezTo>
                <a:cubicBezTo>
                  <a:pt x="18514" y="13331"/>
                  <a:pt x="18514" y="13162"/>
                  <a:pt x="18514" y="12994"/>
                </a:cubicBezTo>
                <a:cubicBezTo>
                  <a:pt x="17614" y="11475"/>
                  <a:pt x="17614" y="11475"/>
                  <a:pt x="17614" y="11475"/>
                </a:cubicBezTo>
                <a:cubicBezTo>
                  <a:pt x="18386" y="11475"/>
                  <a:pt x="18386" y="11475"/>
                  <a:pt x="18386" y="11475"/>
                </a:cubicBezTo>
                <a:cubicBezTo>
                  <a:pt x="19543" y="13331"/>
                  <a:pt x="19543" y="13331"/>
                  <a:pt x="19543" y="13331"/>
                </a:cubicBezTo>
                <a:cubicBezTo>
                  <a:pt x="19671" y="13500"/>
                  <a:pt x="19671" y="13500"/>
                  <a:pt x="19800" y="13500"/>
                </a:cubicBezTo>
                <a:cubicBezTo>
                  <a:pt x="19800" y="13500"/>
                  <a:pt x="19929" y="13500"/>
                  <a:pt x="19929" y="13500"/>
                </a:cubicBezTo>
                <a:cubicBezTo>
                  <a:pt x="20057" y="13331"/>
                  <a:pt x="20057" y="13162"/>
                  <a:pt x="20057" y="12994"/>
                </a:cubicBezTo>
                <a:cubicBezTo>
                  <a:pt x="19029" y="11475"/>
                  <a:pt x="19029" y="11475"/>
                  <a:pt x="19029" y="11475"/>
                </a:cubicBezTo>
                <a:cubicBezTo>
                  <a:pt x="19800" y="11475"/>
                  <a:pt x="19800" y="11475"/>
                  <a:pt x="19800" y="11475"/>
                </a:cubicBezTo>
                <a:cubicBezTo>
                  <a:pt x="19800" y="11475"/>
                  <a:pt x="19800" y="11475"/>
                  <a:pt x="19929" y="11475"/>
                </a:cubicBezTo>
                <a:cubicBezTo>
                  <a:pt x="21086" y="13331"/>
                  <a:pt x="21086" y="13331"/>
                  <a:pt x="21086" y="13331"/>
                </a:cubicBezTo>
                <a:cubicBezTo>
                  <a:pt x="21214" y="13500"/>
                  <a:pt x="21214" y="13500"/>
                  <a:pt x="21343" y="13500"/>
                </a:cubicBezTo>
                <a:cubicBezTo>
                  <a:pt x="21343" y="13500"/>
                  <a:pt x="21471" y="13500"/>
                  <a:pt x="21471" y="13500"/>
                </a:cubicBezTo>
                <a:cubicBezTo>
                  <a:pt x="21600" y="13331"/>
                  <a:pt x="21600" y="13162"/>
                  <a:pt x="21471" y="12994"/>
                </a:cubicBezTo>
                <a:cubicBezTo>
                  <a:pt x="20443" y="11137"/>
                  <a:pt x="20443" y="11137"/>
                  <a:pt x="20443" y="11137"/>
                </a:cubicBezTo>
                <a:cubicBezTo>
                  <a:pt x="21471" y="9281"/>
                  <a:pt x="21471" y="9281"/>
                  <a:pt x="21471" y="9281"/>
                </a:cubicBezTo>
                <a:cubicBezTo>
                  <a:pt x="21600" y="9113"/>
                  <a:pt x="21600" y="8944"/>
                  <a:pt x="21471" y="8775"/>
                </a:cubicBezTo>
                <a:close/>
                <a:moveTo>
                  <a:pt x="8229" y="20925"/>
                </a:moveTo>
                <a:cubicBezTo>
                  <a:pt x="3986" y="20925"/>
                  <a:pt x="514" y="16369"/>
                  <a:pt x="514" y="10800"/>
                </a:cubicBezTo>
                <a:cubicBezTo>
                  <a:pt x="514" y="5231"/>
                  <a:pt x="3986" y="675"/>
                  <a:pt x="8229" y="675"/>
                </a:cubicBezTo>
                <a:cubicBezTo>
                  <a:pt x="12471" y="675"/>
                  <a:pt x="15943" y="5231"/>
                  <a:pt x="15943" y="10800"/>
                </a:cubicBezTo>
                <a:cubicBezTo>
                  <a:pt x="14400" y="10800"/>
                  <a:pt x="14400" y="10800"/>
                  <a:pt x="14400" y="10800"/>
                </a:cubicBezTo>
                <a:cubicBezTo>
                  <a:pt x="14400" y="6244"/>
                  <a:pt x="11571" y="2700"/>
                  <a:pt x="8229" y="2700"/>
                </a:cubicBezTo>
                <a:cubicBezTo>
                  <a:pt x="4886" y="2700"/>
                  <a:pt x="2057" y="6413"/>
                  <a:pt x="2057" y="10800"/>
                </a:cubicBezTo>
                <a:cubicBezTo>
                  <a:pt x="2057" y="15188"/>
                  <a:pt x="4886" y="18900"/>
                  <a:pt x="8229" y="18900"/>
                </a:cubicBezTo>
                <a:cubicBezTo>
                  <a:pt x="11443" y="18900"/>
                  <a:pt x="14143" y="15694"/>
                  <a:pt x="14400" y="11475"/>
                </a:cubicBezTo>
                <a:cubicBezTo>
                  <a:pt x="15943" y="11475"/>
                  <a:pt x="15943" y="11475"/>
                  <a:pt x="15943" y="11475"/>
                </a:cubicBezTo>
                <a:cubicBezTo>
                  <a:pt x="15686" y="16706"/>
                  <a:pt x="12343" y="20925"/>
                  <a:pt x="8229" y="20925"/>
                </a:cubicBezTo>
                <a:close/>
                <a:moveTo>
                  <a:pt x="12343" y="10800"/>
                </a:moveTo>
                <a:cubicBezTo>
                  <a:pt x="12343" y="7762"/>
                  <a:pt x="10543" y="5400"/>
                  <a:pt x="8229" y="5400"/>
                </a:cubicBezTo>
                <a:cubicBezTo>
                  <a:pt x="5914" y="5400"/>
                  <a:pt x="4114" y="7762"/>
                  <a:pt x="4114" y="10800"/>
                </a:cubicBezTo>
                <a:cubicBezTo>
                  <a:pt x="4114" y="13838"/>
                  <a:pt x="5914" y="16200"/>
                  <a:pt x="8229" y="16200"/>
                </a:cubicBezTo>
                <a:cubicBezTo>
                  <a:pt x="10286" y="16200"/>
                  <a:pt x="12086" y="14175"/>
                  <a:pt x="12343" y="11475"/>
                </a:cubicBezTo>
                <a:cubicBezTo>
                  <a:pt x="13886" y="11475"/>
                  <a:pt x="13886" y="11475"/>
                  <a:pt x="13886" y="11475"/>
                </a:cubicBezTo>
                <a:cubicBezTo>
                  <a:pt x="13629" y="15188"/>
                  <a:pt x="11186" y="18225"/>
                  <a:pt x="8229" y="18225"/>
                </a:cubicBezTo>
                <a:cubicBezTo>
                  <a:pt x="5143" y="18225"/>
                  <a:pt x="2571" y="14850"/>
                  <a:pt x="2571" y="10800"/>
                </a:cubicBezTo>
                <a:cubicBezTo>
                  <a:pt x="2571" y="6750"/>
                  <a:pt x="5143" y="3375"/>
                  <a:pt x="8229" y="3375"/>
                </a:cubicBezTo>
                <a:cubicBezTo>
                  <a:pt x="11314" y="3375"/>
                  <a:pt x="13886" y="6750"/>
                  <a:pt x="13886" y="10800"/>
                </a:cubicBezTo>
                <a:lnTo>
                  <a:pt x="12343" y="10800"/>
                </a:lnTo>
                <a:close/>
                <a:moveTo>
                  <a:pt x="10286" y="10800"/>
                </a:moveTo>
                <a:cubicBezTo>
                  <a:pt x="10286" y="9281"/>
                  <a:pt x="9386" y="8100"/>
                  <a:pt x="8229" y="8100"/>
                </a:cubicBezTo>
                <a:cubicBezTo>
                  <a:pt x="7071" y="8100"/>
                  <a:pt x="6171" y="9281"/>
                  <a:pt x="6171" y="10800"/>
                </a:cubicBezTo>
                <a:cubicBezTo>
                  <a:pt x="6171" y="12319"/>
                  <a:pt x="7071" y="13500"/>
                  <a:pt x="8229" y="13500"/>
                </a:cubicBezTo>
                <a:cubicBezTo>
                  <a:pt x="9129" y="13500"/>
                  <a:pt x="10029" y="12656"/>
                  <a:pt x="10157" y="11475"/>
                </a:cubicBezTo>
                <a:cubicBezTo>
                  <a:pt x="11829" y="11475"/>
                  <a:pt x="11829" y="11475"/>
                  <a:pt x="11829" y="11475"/>
                </a:cubicBezTo>
                <a:cubicBezTo>
                  <a:pt x="11571" y="13838"/>
                  <a:pt x="10029" y="15525"/>
                  <a:pt x="8229" y="15525"/>
                </a:cubicBezTo>
                <a:cubicBezTo>
                  <a:pt x="6300" y="15525"/>
                  <a:pt x="4629" y="13331"/>
                  <a:pt x="4629" y="10800"/>
                </a:cubicBezTo>
                <a:cubicBezTo>
                  <a:pt x="4629" y="8269"/>
                  <a:pt x="6300" y="6075"/>
                  <a:pt x="8229" y="6075"/>
                </a:cubicBezTo>
                <a:cubicBezTo>
                  <a:pt x="10157" y="6075"/>
                  <a:pt x="11829" y="8100"/>
                  <a:pt x="11829" y="10800"/>
                </a:cubicBezTo>
                <a:lnTo>
                  <a:pt x="10286" y="10800"/>
                </a:lnTo>
                <a:close/>
                <a:moveTo>
                  <a:pt x="8486" y="11475"/>
                </a:moveTo>
                <a:cubicBezTo>
                  <a:pt x="9643" y="11475"/>
                  <a:pt x="9643" y="11475"/>
                  <a:pt x="9643" y="11475"/>
                </a:cubicBezTo>
                <a:cubicBezTo>
                  <a:pt x="9514" y="12319"/>
                  <a:pt x="8871" y="12825"/>
                  <a:pt x="8229" y="12825"/>
                </a:cubicBezTo>
                <a:cubicBezTo>
                  <a:pt x="7329" y="12825"/>
                  <a:pt x="6686" y="11981"/>
                  <a:pt x="6686" y="10800"/>
                </a:cubicBezTo>
                <a:cubicBezTo>
                  <a:pt x="6686" y="9619"/>
                  <a:pt x="7329" y="8775"/>
                  <a:pt x="8229" y="8775"/>
                </a:cubicBezTo>
                <a:cubicBezTo>
                  <a:pt x="9129" y="8775"/>
                  <a:pt x="9771" y="9619"/>
                  <a:pt x="9771" y="10800"/>
                </a:cubicBezTo>
                <a:cubicBezTo>
                  <a:pt x="8486" y="10800"/>
                  <a:pt x="8486" y="10800"/>
                  <a:pt x="8486" y="10800"/>
                </a:cubicBezTo>
                <a:cubicBezTo>
                  <a:pt x="8357" y="10800"/>
                  <a:pt x="8229" y="10969"/>
                  <a:pt x="8229" y="11137"/>
                </a:cubicBezTo>
                <a:cubicBezTo>
                  <a:pt x="8229" y="11306"/>
                  <a:pt x="8357" y="11475"/>
                  <a:pt x="8486" y="11475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90" name="Shape 4990"/>
          <p:cNvSpPr/>
          <p:nvPr/>
        </p:nvSpPr>
        <p:spPr>
          <a:xfrm>
            <a:off x="34465838" y="11757343"/>
            <a:ext cx="1950712" cy="1487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6" y="8775"/>
                </a:moveTo>
                <a:cubicBezTo>
                  <a:pt x="17229" y="4388"/>
                  <a:pt x="14914" y="0"/>
                  <a:pt x="10543" y="0"/>
                </a:cubicBezTo>
                <a:cubicBezTo>
                  <a:pt x="6557" y="0"/>
                  <a:pt x="3471" y="3881"/>
                  <a:pt x="3343" y="9113"/>
                </a:cubicBezTo>
                <a:cubicBezTo>
                  <a:pt x="1157" y="9956"/>
                  <a:pt x="0" y="12994"/>
                  <a:pt x="0" y="15188"/>
                </a:cubicBezTo>
                <a:cubicBezTo>
                  <a:pt x="0" y="18562"/>
                  <a:pt x="2186" y="21600"/>
                  <a:pt x="4629" y="21600"/>
                </a:cubicBezTo>
                <a:cubicBezTo>
                  <a:pt x="7971" y="21600"/>
                  <a:pt x="7971" y="21600"/>
                  <a:pt x="7971" y="21600"/>
                </a:cubicBezTo>
                <a:cubicBezTo>
                  <a:pt x="8100" y="21600"/>
                  <a:pt x="8229" y="21431"/>
                  <a:pt x="8229" y="21262"/>
                </a:cubicBezTo>
                <a:cubicBezTo>
                  <a:pt x="8229" y="21094"/>
                  <a:pt x="8100" y="20925"/>
                  <a:pt x="7971" y="20925"/>
                </a:cubicBezTo>
                <a:cubicBezTo>
                  <a:pt x="4629" y="20925"/>
                  <a:pt x="4629" y="20925"/>
                  <a:pt x="4629" y="20925"/>
                </a:cubicBezTo>
                <a:cubicBezTo>
                  <a:pt x="2443" y="20925"/>
                  <a:pt x="514" y="18225"/>
                  <a:pt x="514" y="15188"/>
                </a:cubicBezTo>
                <a:cubicBezTo>
                  <a:pt x="514" y="13162"/>
                  <a:pt x="1929" y="9450"/>
                  <a:pt x="4629" y="9450"/>
                </a:cubicBezTo>
                <a:cubicBezTo>
                  <a:pt x="5400" y="9450"/>
                  <a:pt x="5400" y="9450"/>
                  <a:pt x="5400" y="9450"/>
                </a:cubicBezTo>
                <a:cubicBezTo>
                  <a:pt x="5529" y="9450"/>
                  <a:pt x="5657" y="9281"/>
                  <a:pt x="5657" y="9113"/>
                </a:cubicBezTo>
                <a:cubicBezTo>
                  <a:pt x="5657" y="8944"/>
                  <a:pt x="5529" y="8775"/>
                  <a:pt x="5400" y="8775"/>
                </a:cubicBezTo>
                <a:cubicBezTo>
                  <a:pt x="4629" y="8775"/>
                  <a:pt x="4629" y="8775"/>
                  <a:pt x="4629" y="8775"/>
                </a:cubicBezTo>
                <a:cubicBezTo>
                  <a:pt x="4371" y="8775"/>
                  <a:pt x="4114" y="8775"/>
                  <a:pt x="3857" y="8944"/>
                </a:cubicBezTo>
                <a:cubicBezTo>
                  <a:pt x="4114" y="4894"/>
                  <a:pt x="6429" y="675"/>
                  <a:pt x="10543" y="675"/>
                </a:cubicBezTo>
                <a:cubicBezTo>
                  <a:pt x="14914" y="675"/>
                  <a:pt x="16971" y="5231"/>
                  <a:pt x="16971" y="9450"/>
                </a:cubicBezTo>
                <a:cubicBezTo>
                  <a:pt x="16971" y="10462"/>
                  <a:pt x="16971" y="10462"/>
                  <a:pt x="16971" y="10462"/>
                </a:cubicBezTo>
                <a:cubicBezTo>
                  <a:pt x="16971" y="10631"/>
                  <a:pt x="17100" y="10800"/>
                  <a:pt x="17229" y="10800"/>
                </a:cubicBezTo>
                <a:cubicBezTo>
                  <a:pt x="17357" y="10800"/>
                  <a:pt x="17486" y="10631"/>
                  <a:pt x="17486" y="10462"/>
                </a:cubicBezTo>
                <a:cubicBezTo>
                  <a:pt x="17486" y="9450"/>
                  <a:pt x="17486" y="9450"/>
                  <a:pt x="17486" y="9450"/>
                </a:cubicBezTo>
                <a:cubicBezTo>
                  <a:pt x="17486" y="9450"/>
                  <a:pt x="17486" y="9450"/>
                  <a:pt x="17486" y="9450"/>
                </a:cubicBezTo>
                <a:cubicBezTo>
                  <a:pt x="19029" y="9619"/>
                  <a:pt x="21086" y="11813"/>
                  <a:pt x="21086" y="15188"/>
                </a:cubicBezTo>
                <a:cubicBezTo>
                  <a:pt x="21086" y="17719"/>
                  <a:pt x="19157" y="20925"/>
                  <a:pt x="16971" y="20925"/>
                </a:cubicBezTo>
                <a:cubicBezTo>
                  <a:pt x="13114" y="20925"/>
                  <a:pt x="13114" y="20925"/>
                  <a:pt x="13114" y="20925"/>
                </a:cubicBezTo>
                <a:cubicBezTo>
                  <a:pt x="11443" y="20925"/>
                  <a:pt x="10800" y="20081"/>
                  <a:pt x="10800" y="17887"/>
                </a:cubicBezTo>
                <a:cubicBezTo>
                  <a:pt x="10800" y="8606"/>
                  <a:pt x="10800" y="8606"/>
                  <a:pt x="10800" y="8606"/>
                </a:cubicBezTo>
                <a:cubicBezTo>
                  <a:pt x="12857" y="11306"/>
                  <a:pt x="12857" y="11306"/>
                  <a:pt x="12857" y="11306"/>
                </a:cubicBezTo>
                <a:cubicBezTo>
                  <a:pt x="12986" y="11475"/>
                  <a:pt x="12986" y="11475"/>
                  <a:pt x="13114" y="11475"/>
                </a:cubicBezTo>
                <a:cubicBezTo>
                  <a:pt x="13114" y="11475"/>
                  <a:pt x="13243" y="11475"/>
                  <a:pt x="13243" y="11306"/>
                </a:cubicBezTo>
                <a:cubicBezTo>
                  <a:pt x="13371" y="11306"/>
                  <a:pt x="13371" y="10969"/>
                  <a:pt x="13243" y="10969"/>
                </a:cubicBezTo>
                <a:cubicBezTo>
                  <a:pt x="10929" y="7931"/>
                  <a:pt x="10929" y="7931"/>
                  <a:pt x="10929" y="7931"/>
                </a:cubicBezTo>
                <a:cubicBezTo>
                  <a:pt x="10671" y="7425"/>
                  <a:pt x="10414" y="7425"/>
                  <a:pt x="10157" y="7931"/>
                </a:cubicBezTo>
                <a:cubicBezTo>
                  <a:pt x="7843" y="10969"/>
                  <a:pt x="7843" y="10969"/>
                  <a:pt x="7843" y="10969"/>
                </a:cubicBezTo>
                <a:cubicBezTo>
                  <a:pt x="7714" y="10969"/>
                  <a:pt x="7714" y="11306"/>
                  <a:pt x="7843" y="11306"/>
                </a:cubicBezTo>
                <a:cubicBezTo>
                  <a:pt x="7971" y="11475"/>
                  <a:pt x="8100" y="11475"/>
                  <a:pt x="8229" y="11306"/>
                </a:cubicBezTo>
                <a:cubicBezTo>
                  <a:pt x="10286" y="8606"/>
                  <a:pt x="10286" y="8606"/>
                  <a:pt x="10286" y="8606"/>
                </a:cubicBezTo>
                <a:cubicBezTo>
                  <a:pt x="10286" y="17887"/>
                  <a:pt x="10286" y="17887"/>
                  <a:pt x="10286" y="17887"/>
                </a:cubicBezTo>
                <a:cubicBezTo>
                  <a:pt x="10286" y="20419"/>
                  <a:pt x="11186" y="21600"/>
                  <a:pt x="13114" y="21600"/>
                </a:cubicBezTo>
                <a:cubicBezTo>
                  <a:pt x="16971" y="21600"/>
                  <a:pt x="16971" y="21600"/>
                  <a:pt x="16971" y="21600"/>
                </a:cubicBezTo>
                <a:cubicBezTo>
                  <a:pt x="19414" y="21600"/>
                  <a:pt x="21600" y="18056"/>
                  <a:pt x="21600" y="15188"/>
                </a:cubicBezTo>
                <a:cubicBezTo>
                  <a:pt x="21600" y="11644"/>
                  <a:pt x="19414" y="8944"/>
                  <a:pt x="17486" y="8775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91" name="Shape 4991"/>
          <p:cNvSpPr/>
          <p:nvPr/>
        </p:nvSpPr>
        <p:spPr>
          <a:xfrm>
            <a:off x="37351256" y="11757343"/>
            <a:ext cx="1950712" cy="1487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6" y="8775"/>
                </a:moveTo>
                <a:cubicBezTo>
                  <a:pt x="17229" y="4219"/>
                  <a:pt x="14914" y="0"/>
                  <a:pt x="10543" y="0"/>
                </a:cubicBezTo>
                <a:cubicBezTo>
                  <a:pt x="10029" y="0"/>
                  <a:pt x="9514" y="0"/>
                  <a:pt x="9000" y="169"/>
                </a:cubicBezTo>
                <a:cubicBezTo>
                  <a:pt x="8871" y="169"/>
                  <a:pt x="8743" y="338"/>
                  <a:pt x="8743" y="675"/>
                </a:cubicBezTo>
                <a:cubicBezTo>
                  <a:pt x="8871" y="844"/>
                  <a:pt x="9000" y="844"/>
                  <a:pt x="9129" y="844"/>
                </a:cubicBezTo>
                <a:cubicBezTo>
                  <a:pt x="9514" y="675"/>
                  <a:pt x="10029" y="675"/>
                  <a:pt x="10543" y="675"/>
                </a:cubicBezTo>
                <a:cubicBezTo>
                  <a:pt x="14914" y="675"/>
                  <a:pt x="16971" y="5231"/>
                  <a:pt x="16971" y="9450"/>
                </a:cubicBezTo>
                <a:cubicBezTo>
                  <a:pt x="16971" y="10462"/>
                  <a:pt x="16971" y="10462"/>
                  <a:pt x="16971" y="10462"/>
                </a:cubicBezTo>
                <a:cubicBezTo>
                  <a:pt x="16971" y="10631"/>
                  <a:pt x="17100" y="10800"/>
                  <a:pt x="17229" y="10800"/>
                </a:cubicBezTo>
                <a:cubicBezTo>
                  <a:pt x="17357" y="10800"/>
                  <a:pt x="17486" y="10631"/>
                  <a:pt x="17486" y="10462"/>
                </a:cubicBezTo>
                <a:cubicBezTo>
                  <a:pt x="17486" y="9450"/>
                  <a:pt x="17486" y="9450"/>
                  <a:pt x="17486" y="9450"/>
                </a:cubicBezTo>
                <a:cubicBezTo>
                  <a:pt x="17486" y="9450"/>
                  <a:pt x="17486" y="9450"/>
                  <a:pt x="17486" y="9450"/>
                </a:cubicBezTo>
                <a:cubicBezTo>
                  <a:pt x="19029" y="9619"/>
                  <a:pt x="21086" y="11475"/>
                  <a:pt x="21086" y="15188"/>
                </a:cubicBezTo>
                <a:cubicBezTo>
                  <a:pt x="21086" y="18394"/>
                  <a:pt x="19286" y="20925"/>
                  <a:pt x="16971" y="20925"/>
                </a:cubicBezTo>
                <a:cubicBezTo>
                  <a:pt x="4629" y="20925"/>
                  <a:pt x="4629" y="20925"/>
                  <a:pt x="4629" y="20925"/>
                </a:cubicBezTo>
                <a:cubicBezTo>
                  <a:pt x="2571" y="20925"/>
                  <a:pt x="514" y="18900"/>
                  <a:pt x="514" y="15188"/>
                </a:cubicBezTo>
                <a:cubicBezTo>
                  <a:pt x="514" y="12487"/>
                  <a:pt x="1800" y="9450"/>
                  <a:pt x="4629" y="9450"/>
                </a:cubicBezTo>
                <a:cubicBezTo>
                  <a:pt x="5400" y="9450"/>
                  <a:pt x="5400" y="9450"/>
                  <a:pt x="5400" y="9450"/>
                </a:cubicBezTo>
                <a:cubicBezTo>
                  <a:pt x="5529" y="9450"/>
                  <a:pt x="5657" y="9281"/>
                  <a:pt x="5657" y="9113"/>
                </a:cubicBezTo>
                <a:cubicBezTo>
                  <a:pt x="5657" y="8944"/>
                  <a:pt x="5529" y="8775"/>
                  <a:pt x="5400" y="8775"/>
                </a:cubicBezTo>
                <a:cubicBezTo>
                  <a:pt x="4629" y="8775"/>
                  <a:pt x="4629" y="8775"/>
                  <a:pt x="4629" y="8775"/>
                </a:cubicBezTo>
                <a:cubicBezTo>
                  <a:pt x="4629" y="7425"/>
                  <a:pt x="4629" y="7425"/>
                  <a:pt x="4629" y="7425"/>
                </a:cubicBezTo>
                <a:cubicBezTo>
                  <a:pt x="4629" y="4894"/>
                  <a:pt x="5786" y="3375"/>
                  <a:pt x="7714" y="3375"/>
                </a:cubicBezTo>
                <a:cubicBezTo>
                  <a:pt x="9386" y="3375"/>
                  <a:pt x="10800" y="5063"/>
                  <a:pt x="10800" y="7425"/>
                </a:cubicBezTo>
                <a:cubicBezTo>
                  <a:pt x="10800" y="16200"/>
                  <a:pt x="10800" y="16200"/>
                  <a:pt x="10800" y="16200"/>
                </a:cubicBezTo>
                <a:cubicBezTo>
                  <a:pt x="8614" y="13669"/>
                  <a:pt x="8614" y="13669"/>
                  <a:pt x="8614" y="13669"/>
                </a:cubicBezTo>
                <a:cubicBezTo>
                  <a:pt x="8614" y="13500"/>
                  <a:pt x="8357" y="13500"/>
                  <a:pt x="8357" y="13669"/>
                </a:cubicBezTo>
                <a:cubicBezTo>
                  <a:pt x="8229" y="13669"/>
                  <a:pt x="8229" y="14006"/>
                  <a:pt x="8357" y="14006"/>
                </a:cubicBezTo>
                <a:cubicBezTo>
                  <a:pt x="10671" y="16875"/>
                  <a:pt x="10671" y="16875"/>
                  <a:pt x="10671" y="16875"/>
                </a:cubicBezTo>
                <a:cubicBezTo>
                  <a:pt x="10800" y="17044"/>
                  <a:pt x="10929" y="17213"/>
                  <a:pt x="11057" y="17213"/>
                </a:cubicBezTo>
                <a:cubicBezTo>
                  <a:pt x="11186" y="17213"/>
                  <a:pt x="11314" y="17044"/>
                  <a:pt x="11443" y="16875"/>
                </a:cubicBezTo>
                <a:cubicBezTo>
                  <a:pt x="13757" y="14006"/>
                  <a:pt x="13757" y="14006"/>
                  <a:pt x="13757" y="14006"/>
                </a:cubicBezTo>
                <a:cubicBezTo>
                  <a:pt x="13886" y="14006"/>
                  <a:pt x="13886" y="13669"/>
                  <a:pt x="13757" y="13669"/>
                </a:cubicBezTo>
                <a:cubicBezTo>
                  <a:pt x="13757" y="13500"/>
                  <a:pt x="13500" y="13500"/>
                  <a:pt x="13500" y="13669"/>
                </a:cubicBezTo>
                <a:cubicBezTo>
                  <a:pt x="11314" y="16200"/>
                  <a:pt x="11314" y="16200"/>
                  <a:pt x="11314" y="16200"/>
                </a:cubicBezTo>
                <a:cubicBezTo>
                  <a:pt x="11314" y="7425"/>
                  <a:pt x="11314" y="7425"/>
                  <a:pt x="11314" y="7425"/>
                </a:cubicBezTo>
                <a:cubicBezTo>
                  <a:pt x="11314" y="4725"/>
                  <a:pt x="9771" y="2700"/>
                  <a:pt x="7714" y="2700"/>
                </a:cubicBezTo>
                <a:cubicBezTo>
                  <a:pt x="5529" y="2700"/>
                  <a:pt x="4114" y="4556"/>
                  <a:pt x="4114" y="7425"/>
                </a:cubicBezTo>
                <a:cubicBezTo>
                  <a:pt x="4114" y="8775"/>
                  <a:pt x="4114" y="8775"/>
                  <a:pt x="4114" y="8775"/>
                </a:cubicBezTo>
                <a:cubicBezTo>
                  <a:pt x="1414" y="9113"/>
                  <a:pt x="0" y="12150"/>
                  <a:pt x="0" y="15188"/>
                </a:cubicBezTo>
                <a:cubicBezTo>
                  <a:pt x="0" y="18225"/>
                  <a:pt x="1671" y="21600"/>
                  <a:pt x="4629" y="21600"/>
                </a:cubicBezTo>
                <a:cubicBezTo>
                  <a:pt x="16971" y="21600"/>
                  <a:pt x="16971" y="21600"/>
                  <a:pt x="16971" y="21600"/>
                </a:cubicBezTo>
                <a:cubicBezTo>
                  <a:pt x="19543" y="21600"/>
                  <a:pt x="21600" y="18731"/>
                  <a:pt x="21600" y="15188"/>
                </a:cubicBezTo>
                <a:cubicBezTo>
                  <a:pt x="21600" y="10969"/>
                  <a:pt x="19286" y="8944"/>
                  <a:pt x="17486" y="8775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92" name="Shape 4992"/>
          <p:cNvSpPr/>
          <p:nvPr/>
        </p:nvSpPr>
        <p:spPr>
          <a:xfrm>
            <a:off x="31588546" y="11757343"/>
            <a:ext cx="1950712" cy="1487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6" y="8775"/>
                </a:moveTo>
                <a:cubicBezTo>
                  <a:pt x="17229" y="4388"/>
                  <a:pt x="14914" y="0"/>
                  <a:pt x="10543" y="0"/>
                </a:cubicBezTo>
                <a:cubicBezTo>
                  <a:pt x="6557" y="0"/>
                  <a:pt x="3471" y="3881"/>
                  <a:pt x="3343" y="9113"/>
                </a:cubicBezTo>
                <a:cubicBezTo>
                  <a:pt x="1157" y="9956"/>
                  <a:pt x="0" y="12994"/>
                  <a:pt x="0" y="15188"/>
                </a:cubicBezTo>
                <a:cubicBezTo>
                  <a:pt x="0" y="18562"/>
                  <a:pt x="2186" y="21600"/>
                  <a:pt x="4629" y="21600"/>
                </a:cubicBezTo>
                <a:cubicBezTo>
                  <a:pt x="16971" y="21600"/>
                  <a:pt x="16971" y="21600"/>
                  <a:pt x="16971" y="21600"/>
                </a:cubicBezTo>
                <a:cubicBezTo>
                  <a:pt x="19414" y="21600"/>
                  <a:pt x="21600" y="18056"/>
                  <a:pt x="21600" y="15188"/>
                </a:cubicBezTo>
                <a:cubicBezTo>
                  <a:pt x="21600" y="11644"/>
                  <a:pt x="19414" y="8944"/>
                  <a:pt x="17486" y="8775"/>
                </a:cubicBezTo>
                <a:close/>
                <a:moveTo>
                  <a:pt x="16971" y="20925"/>
                </a:moveTo>
                <a:cubicBezTo>
                  <a:pt x="4629" y="20925"/>
                  <a:pt x="4629" y="20925"/>
                  <a:pt x="4629" y="20925"/>
                </a:cubicBezTo>
                <a:cubicBezTo>
                  <a:pt x="2443" y="20925"/>
                  <a:pt x="514" y="18225"/>
                  <a:pt x="514" y="15188"/>
                </a:cubicBezTo>
                <a:cubicBezTo>
                  <a:pt x="514" y="13162"/>
                  <a:pt x="1929" y="9450"/>
                  <a:pt x="4629" y="9450"/>
                </a:cubicBezTo>
                <a:cubicBezTo>
                  <a:pt x="5400" y="9450"/>
                  <a:pt x="5400" y="9450"/>
                  <a:pt x="5400" y="9450"/>
                </a:cubicBezTo>
                <a:cubicBezTo>
                  <a:pt x="5529" y="9450"/>
                  <a:pt x="5657" y="9281"/>
                  <a:pt x="5657" y="9113"/>
                </a:cubicBezTo>
                <a:cubicBezTo>
                  <a:pt x="5657" y="8944"/>
                  <a:pt x="5529" y="8775"/>
                  <a:pt x="5400" y="8775"/>
                </a:cubicBezTo>
                <a:cubicBezTo>
                  <a:pt x="4629" y="8775"/>
                  <a:pt x="4629" y="8775"/>
                  <a:pt x="4629" y="8775"/>
                </a:cubicBezTo>
                <a:cubicBezTo>
                  <a:pt x="4371" y="8775"/>
                  <a:pt x="4114" y="8775"/>
                  <a:pt x="3857" y="8944"/>
                </a:cubicBezTo>
                <a:cubicBezTo>
                  <a:pt x="4114" y="4894"/>
                  <a:pt x="6429" y="675"/>
                  <a:pt x="10543" y="675"/>
                </a:cubicBezTo>
                <a:cubicBezTo>
                  <a:pt x="14914" y="675"/>
                  <a:pt x="16971" y="5231"/>
                  <a:pt x="16971" y="9450"/>
                </a:cubicBezTo>
                <a:cubicBezTo>
                  <a:pt x="16971" y="10462"/>
                  <a:pt x="16971" y="10462"/>
                  <a:pt x="16971" y="10462"/>
                </a:cubicBezTo>
                <a:cubicBezTo>
                  <a:pt x="16971" y="10631"/>
                  <a:pt x="17100" y="10800"/>
                  <a:pt x="17229" y="10800"/>
                </a:cubicBezTo>
                <a:cubicBezTo>
                  <a:pt x="17357" y="10800"/>
                  <a:pt x="17486" y="10631"/>
                  <a:pt x="17486" y="10462"/>
                </a:cubicBezTo>
                <a:cubicBezTo>
                  <a:pt x="17486" y="9450"/>
                  <a:pt x="17486" y="9450"/>
                  <a:pt x="17486" y="9450"/>
                </a:cubicBezTo>
                <a:cubicBezTo>
                  <a:pt x="17486" y="9450"/>
                  <a:pt x="17486" y="9450"/>
                  <a:pt x="17486" y="9450"/>
                </a:cubicBezTo>
                <a:cubicBezTo>
                  <a:pt x="19029" y="9619"/>
                  <a:pt x="21086" y="11813"/>
                  <a:pt x="21086" y="15188"/>
                </a:cubicBezTo>
                <a:cubicBezTo>
                  <a:pt x="21086" y="17719"/>
                  <a:pt x="19157" y="20925"/>
                  <a:pt x="16971" y="20925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93" name="Shape 4993"/>
          <p:cNvSpPr/>
          <p:nvPr/>
        </p:nvSpPr>
        <p:spPr>
          <a:xfrm>
            <a:off x="43342270" y="4316211"/>
            <a:ext cx="1715004" cy="14792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62" y="0"/>
                </a:moveTo>
                <a:cubicBezTo>
                  <a:pt x="14303" y="0"/>
                  <a:pt x="12989" y="680"/>
                  <a:pt x="11822" y="1701"/>
                </a:cubicBezTo>
                <a:cubicBezTo>
                  <a:pt x="11384" y="2211"/>
                  <a:pt x="11092" y="2721"/>
                  <a:pt x="10800" y="3231"/>
                </a:cubicBezTo>
                <a:cubicBezTo>
                  <a:pt x="10508" y="2721"/>
                  <a:pt x="10216" y="2211"/>
                  <a:pt x="9778" y="1701"/>
                </a:cubicBezTo>
                <a:cubicBezTo>
                  <a:pt x="8611" y="680"/>
                  <a:pt x="7297" y="0"/>
                  <a:pt x="5838" y="0"/>
                </a:cubicBezTo>
                <a:cubicBezTo>
                  <a:pt x="2627" y="0"/>
                  <a:pt x="0" y="3061"/>
                  <a:pt x="0" y="6803"/>
                </a:cubicBezTo>
                <a:cubicBezTo>
                  <a:pt x="0" y="9354"/>
                  <a:pt x="730" y="11395"/>
                  <a:pt x="2189" y="13436"/>
                </a:cubicBezTo>
                <a:cubicBezTo>
                  <a:pt x="4524" y="16668"/>
                  <a:pt x="10362" y="21430"/>
                  <a:pt x="10654" y="21600"/>
                </a:cubicBezTo>
                <a:cubicBezTo>
                  <a:pt x="10654" y="21600"/>
                  <a:pt x="10800" y="21600"/>
                  <a:pt x="10800" y="21600"/>
                </a:cubicBezTo>
                <a:cubicBezTo>
                  <a:pt x="10800" y="21600"/>
                  <a:pt x="10946" y="21600"/>
                  <a:pt x="10946" y="21600"/>
                </a:cubicBezTo>
                <a:cubicBezTo>
                  <a:pt x="11238" y="21430"/>
                  <a:pt x="17076" y="16668"/>
                  <a:pt x="19411" y="13436"/>
                </a:cubicBezTo>
                <a:cubicBezTo>
                  <a:pt x="20870" y="11395"/>
                  <a:pt x="21600" y="9354"/>
                  <a:pt x="21600" y="6803"/>
                </a:cubicBezTo>
                <a:cubicBezTo>
                  <a:pt x="21600" y="3061"/>
                  <a:pt x="18973" y="0"/>
                  <a:pt x="15762" y="0"/>
                </a:cubicBezTo>
                <a:close/>
                <a:moveTo>
                  <a:pt x="18827" y="13096"/>
                </a:moveTo>
                <a:cubicBezTo>
                  <a:pt x="16930" y="15817"/>
                  <a:pt x="11822" y="20069"/>
                  <a:pt x="10800" y="20920"/>
                </a:cubicBezTo>
                <a:cubicBezTo>
                  <a:pt x="9778" y="20069"/>
                  <a:pt x="4670" y="15817"/>
                  <a:pt x="2773" y="13096"/>
                </a:cubicBezTo>
                <a:cubicBezTo>
                  <a:pt x="1168" y="11055"/>
                  <a:pt x="584" y="9184"/>
                  <a:pt x="584" y="6803"/>
                </a:cubicBezTo>
                <a:cubicBezTo>
                  <a:pt x="584" y="3402"/>
                  <a:pt x="2919" y="680"/>
                  <a:pt x="5838" y="680"/>
                </a:cubicBezTo>
                <a:cubicBezTo>
                  <a:pt x="7151" y="680"/>
                  <a:pt x="8319" y="1191"/>
                  <a:pt x="9341" y="2211"/>
                </a:cubicBezTo>
                <a:cubicBezTo>
                  <a:pt x="9778" y="2721"/>
                  <a:pt x="10216" y="3402"/>
                  <a:pt x="10508" y="4082"/>
                </a:cubicBezTo>
                <a:cubicBezTo>
                  <a:pt x="10654" y="4252"/>
                  <a:pt x="10946" y="4252"/>
                  <a:pt x="11092" y="4082"/>
                </a:cubicBezTo>
                <a:cubicBezTo>
                  <a:pt x="11384" y="3402"/>
                  <a:pt x="11822" y="2721"/>
                  <a:pt x="12259" y="2211"/>
                </a:cubicBezTo>
                <a:cubicBezTo>
                  <a:pt x="13281" y="1191"/>
                  <a:pt x="14449" y="680"/>
                  <a:pt x="15762" y="680"/>
                </a:cubicBezTo>
                <a:cubicBezTo>
                  <a:pt x="18681" y="680"/>
                  <a:pt x="21016" y="3402"/>
                  <a:pt x="21016" y="6803"/>
                </a:cubicBezTo>
                <a:cubicBezTo>
                  <a:pt x="21016" y="9184"/>
                  <a:pt x="20432" y="11055"/>
                  <a:pt x="18827" y="13096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94" name="Shape 4994"/>
          <p:cNvSpPr/>
          <p:nvPr/>
        </p:nvSpPr>
        <p:spPr>
          <a:xfrm>
            <a:off x="41570378" y="4966444"/>
            <a:ext cx="837186" cy="8371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100" y="0"/>
                </a:moveTo>
                <a:cubicBezTo>
                  <a:pt x="13800" y="0"/>
                  <a:pt x="13200" y="0"/>
                  <a:pt x="13200" y="300"/>
                </a:cubicBezTo>
                <a:cubicBezTo>
                  <a:pt x="13200" y="600"/>
                  <a:pt x="13200" y="1200"/>
                  <a:pt x="13500" y="1200"/>
                </a:cubicBezTo>
                <a:cubicBezTo>
                  <a:pt x="18300" y="2700"/>
                  <a:pt x="20400" y="4800"/>
                  <a:pt x="20400" y="8400"/>
                </a:cubicBezTo>
                <a:cubicBezTo>
                  <a:pt x="20400" y="11400"/>
                  <a:pt x="17700" y="13800"/>
                  <a:pt x="15900" y="15000"/>
                </a:cubicBezTo>
                <a:cubicBezTo>
                  <a:pt x="15600" y="15300"/>
                  <a:pt x="15600" y="15300"/>
                  <a:pt x="15600" y="15600"/>
                </a:cubicBezTo>
                <a:cubicBezTo>
                  <a:pt x="15600" y="20100"/>
                  <a:pt x="15600" y="20100"/>
                  <a:pt x="15600" y="20100"/>
                </a:cubicBezTo>
                <a:cubicBezTo>
                  <a:pt x="14700" y="19800"/>
                  <a:pt x="13200" y="19200"/>
                  <a:pt x="11700" y="17700"/>
                </a:cubicBezTo>
                <a:cubicBezTo>
                  <a:pt x="11700" y="17400"/>
                  <a:pt x="11400" y="17400"/>
                  <a:pt x="11400" y="17400"/>
                </a:cubicBezTo>
                <a:cubicBezTo>
                  <a:pt x="10800" y="17400"/>
                  <a:pt x="10500" y="17700"/>
                  <a:pt x="10200" y="17700"/>
                </a:cubicBezTo>
                <a:cubicBezTo>
                  <a:pt x="9600" y="17700"/>
                  <a:pt x="9000" y="18000"/>
                  <a:pt x="8400" y="18000"/>
                </a:cubicBezTo>
                <a:cubicBezTo>
                  <a:pt x="5400" y="18000"/>
                  <a:pt x="3300" y="17400"/>
                  <a:pt x="900" y="15600"/>
                </a:cubicBezTo>
                <a:cubicBezTo>
                  <a:pt x="600" y="15600"/>
                  <a:pt x="300" y="15600"/>
                  <a:pt x="0" y="15900"/>
                </a:cubicBezTo>
                <a:cubicBezTo>
                  <a:pt x="0" y="16200"/>
                  <a:pt x="0" y="16500"/>
                  <a:pt x="300" y="16800"/>
                </a:cubicBezTo>
                <a:cubicBezTo>
                  <a:pt x="2700" y="18600"/>
                  <a:pt x="5100" y="19200"/>
                  <a:pt x="8400" y="19200"/>
                </a:cubicBezTo>
                <a:cubicBezTo>
                  <a:pt x="9300" y="19200"/>
                  <a:pt x="9900" y="18900"/>
                  <a:pt x="10500" y="18900"/>
                </a:cubicBezTo>
                <a:cubicBezTo>
                  <a:pt x="10800" y="18900"/>
                  <a:pt x="11100" y="18600"/>
                  <a:pt x="11100" y="18600"/>
                </a:cubicBezTo>
                <a:cubicBezTo>
                  <a:pt x="13500" y="21000"/>
                  <a:pt x="15900" y="21600"/>
                  <a:pt x="16200" y="21600"/>
                </a:cubicBezTo>
                <a:cubicBezTo>
                  <a:pt x="16200" y="21600"/>
                  <a:pt x="16200" y="21600"/>
                  <a:pt x="16200" y="21600"/>
                </a:cubicBezTo>
                <a:cubicBezTo>
                  <a:pt x="16200" y="21600"/>
                  <a:pt x="16500" y="21600"/>
                  <a:pt x="16500" y="21600"/>
                </a:cubicBezTo>
                <a:cubicBezTo>
                  <a:pt x="16800" y="21300"/>
                  <a:pt x="16800" y="21300"/>
                  <a:pt x="16800" y="21000"/>
                </a:cubicBezTo>
                <a:cubicBezTo>
                  <a:pt x="16800" y="15900"/>
                  <a:pt x="16800" y="15900"/>
                  <a:pt x="16800" y="15900"/>
                </a:cubicBezTo>
                <a:cubicBezTo>
                  <a:pt x="19800" y="13800"/>
                  <a:pt x="21600" y="11100"/>
                  <a:pt x="21600" y="8400"/>
                </a:cubicBezTo>
                <a:cubicBezTo>
                  <a:pt x="21600" y="4200"/>
                  <a:pt x="19200" y="1800"/>
                  <a:pt x="14100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95" name="Shape 4995"/>
          <p:cNvSpPr/>
          <p:nvPr/>
        </p:nvSpPr>
        <p:spPr>
          <a:xfrm>
            <a:off x="40456844" y="4316209"/>
            <a:ext cx="1536189" cy="14223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9561"/>
                </a:moveTo>
                <a:cubicBezTo>
                  <a:pt x="21600" y="4072"/>
                  <a:pt x="17018" y="0"/>
                  <a:pt x="10964" y="0"/>
                </a:cubicBezTo>
                <a:cubicBezTo>
                  <a:pt x="4745" y="0"/>
                  <a:pt x="0" y="4249"/>
                  <a:pt x="0" y="9561"/>
                </a:cubicBezTo>
                <a:cubicBezTo>
                  <a:pt x="0" y="12748"/>
                  <a:pt x="2127" y="15049"/>
                  <a:pt x="3927" y="16466"/>
                </a:cubicBezTo>
                <a:cubicBezTo>
                  <a:pt x="3927" y="21246"/>
                  <a:pt x="3927" y="21246"/>
                  <a:pt x="3927" y="21246"/>
                </a:cubicBezTo>
                <a:cubicBezTo>
                  <a:pt x="3927" y="21246"/>
                  <a:pt x="3927" y="21423"/>
                  <a:pt x="4091" y="21423"/>
                </a:cubicBezTo>
                <a:cubicBezTo>
                  <a:pt x="4091" y="21423"/>
                  <a:pt x="4255" y="21600"/>
                  <a:pt x="4255" y="21600"/>
                </a:cubicBezTo>
                <a:cubicBezTo>
                  <a:pt x="4255" y="21600"/>
                  <a:pt x="4418" y="21600"/>
                  <a:pt x="4418" y="21423"/>
                </a:cubicBezTo>
                <a:cubicBezTo>
                  <a:pt x="4418" y="21423"/>
                  <a:pt x="6709" y="20361"/>
                  <a:pt x="8673" y="18059"/>
                </a:cubicBezTo>
                <a:cubicBezTo>
                  <a:pt x="9491" y="18236"/>
                  <a:pt x="10473" y="18413"/>
                  <a:pt x="11291" y="18413"/>
                </a:cubicBezTo>
                <a:cubicBezTo>
                  <a:pt x="17509" y="18413"/>
                  <a:pt x="21600" y="14872"/>
                  <a:pt x="21600" y="9561"/>
                </a:cubicBezTo>
                <a:close/>
                <a:moveTo>
                  <a:pt x="11291" y="17705"/>
                </a:moveTo>
                <a:cubicBezTo>
                  <a:pt x="10309" y="17705"/>
                  <a:pt x="9491" y="17528"/>
                  <a:pt x="8509" y="17351"/>
                </a:cubicBezTo>
                <a:cubicBezTo>
                  <a:pt x="8509" y="17351"/>
                  <a:pt x="8345" y="17351"/>
                  <a:pt x="8345" y="17528"/>
                </a:cubicBezTo>
                <a:cubicBezTo>
                  <a:pt x="6873" y="19121"/>
                  <a:pt x="5400" y="20184"/>
                  <a:pt x="4582" y="20538"/>
                </a:cubicBezTo>
                <a:cubicBezTo>
                  <a:pt x="4582" y="16289"/>
                  <a:pt x="4582" y="16289"/>
                  <a:pt x="4582" y="16289"/>
                </a:cubicBezTo>
                <a:cubicBezTo>
                  <a:pt x="4582" y="16111"/>
                  <a:pt x="4582" y="16111"/>
                  <a:pt x="4418" y="15934"/>
                </a:cubicBezTo>
                <a:cubicBezTo>
                  <a:pt x="2782" y="14695"/>
                  <a:pt x="655" y="12570"/>
                  <a:pt x="655" y="9561"/>
                </a:cubicBezTo>
                <a:cubicBezTo>
                  <a:pt x="655" y="4603"/>
                  <a:pt x="5236" y="708"/>
                  <a:pt x="10964" y="708"/>
                </a:cubicBezTo>
                <a:cubicBezTo>
                  <a:pt x="16691" y="708"/>
                  <a:pt x="20945" y="4426"/>
                  <a:pt x="20945" y="9561"/>
                </a:cubicBezTo>
                <a:cubicBezTo>
                  <a:pt x="20945" y="14518"/>
                  <a:pt x="17018" y="17705"/>
                  <a:pt x="11291" y="17705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96" name="Shape 4996"/>
          <p:cNvSpPr/>
          <p:nvPr/>
        </p:nvSpPr>
        <p:spPr>
          <a:xfrm>
            <a:off x="41131469" y="4852656"/>
            <a:ext cx="186950" cy="1869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5400" y="0"/>
                  <a:pt x="0" y="5400"/>
                  <a:pt x="0" y="10800"/>
                </a:cubicBezTo>
                <a:cubicBezTo>
                  <a:pt x="0" y="16200"/>
                  <a:pt x="5400" y="21600"/>
                  <a:pt x="10800" y="21600"/>
                </a:cubicBezTo>
                <a:cubicBezTo>
                  <a:pt x="16200" y="21600"/>
                  <a:pt x="21600" y="16200"/>
                  <a:pt x="21600" y="10800"/>
                </a:cubicBezTo>
                <a:cubicBezTo>
                  <a:pt x="21600" y="5400"/>
                  <a:pt x="16200" y="0"/>
                  <a:pt x="10800" y="0"/>
                </a:cubicBezTo>
                <a:close/>
                <a:moveTo>
                  <a:pt x="10800" y="16200"/>
                </a:moveTo>
                <a:cubicBezTo>
                  <a:pt x="8100" y="16200"/>
                  <a:pt x="5400" y="13500"/>
                  <a:pt x="5400" y="10800"/>
                </a:cubicBezTo>
                <a:cubicBezTo>
                  <a:pt x="5400" y="8100"/>
                  <a:pt x="8100" y="5400"/>
                  <a:pt x="10800" y="5400"/>
                </a:cubicBezTo>
                <a:cubicBezTo>
                  <a:pt x="13500" y="5400"/>
                  <a:pt x="16200" y="8100"/>
                  <a:pt x="16200" y="10800"/>
                </a:cubicBezTo>
                <a:cubicBezTo>
                  <a:pt x="16200" y="13500"/>
                  <a:pt x="13500" y="16200"/>
                  <a:pt x="10800" y="162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97" name="Shape 4997"/>
          <p:cNvSpPr/>
          <p:nvPr/>
        </p:nvSpPr>
        <p:spPr>
          <a:xfrm>
            <a:off x="41456587" y="4852656"/>
            <a:ext cx="186950" cy="1869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5400" y="0"/>
                  <a:pt x="0" y="5400"/>
                  <a:pt x="0" y="10800"/>
                </a:cubicBezTo>
                <a:cubicBezTo>
                  <a:pt x="0" y="16200"/>
                  <a:pt x="5400" y="21600"/>
                  <a:pt x="10800" y="21600"/>
                </a:cubicBezTo>
                <a:cubicBezTo>
                  <a:pt x="16200" y="21600"/>
                  <a:pt x="21600" y="16200"/>
                  <a:pt x="21600" y="10800"/>
                </a:cubicBezTo>
                <a:cubicBezTo>
                  <a:pt x="21600" y="5400"/>
                  <a:pt x="16200" y="0"/>
                  <a:pt x="10800" y="0"/>
                </a:cubicBezTo>
                <a:close/>
                <a:moveTo>
                  <a:pt x="10800" y="16200"/>
                </a:moveTo>
                <a:cubicBezTo>
                  <a:pt x="8100" y="16200"/>
                  <a:pt x="5400" y="13500"/>
                  <a:pt x="5400" y="10800"/>
                </a:cubicBezTo>
                <a:cubicBezTo>
                  <a:pt x="5400" y="8100"/>
                  <a:pt x="8100" y="5400"/>
                  <a:pt x="10800" y="5400"/>
                </a:cubicBezTo>
                <a:cubicBezTo>
                  <a:pt x="13500" y="5400"/>
                  <a:pt x="16200" y="8100"/>
                  <a:pt x="16200" y="10800"/>
                </a:cubicBezTo>
                <a:cubicBezTo>
                  <a:pt x="16200" y="13500"/>
                  <a:pt x="13500" y="16200"/>
                  <a:pt x="10800" y="162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98" name="Shape 4998"/>
          <p:cNvSpPr/>
          <p:nvPr/>
        </p:nvSpPr>
        <p:spPr>
          <a:xfrm>
            <a:off x="40806351" y="4852656"/>
            <a:ext cx="186950" cy="1869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5400" y="0"/>
                  <a:pt x="0" y="5400"/>
                  <a:pt x="0" y="10800"/>
                </a:cubicBezTo>
                <a:cubicBezTo>
                  <a:pt x="0" y="17550"/>
                  <a:pt x="5400" y="21600"/>
                  <a:pt x="10800" y="21600"/>
                </a:cubicBezTo>
                <a:cubicBezTo>
                  <a:pt x="16200" y="21600"/>
                  <a:pt x="21600" y="17550"/>
                  <a:pt x="21600" y="10800"/>
                </a:cubicBezTo>
                <a:cubicBezTo>
                  <a:pt x="21600" y="5400"/>
                  <a:pt x="16200" y="0"/>
                  <a:pt x="10800" y="0"/>
                </a:cubicBezTo>
                <a:close/>
                <a:moveTo>
                  <a:pt x="10800" y="16200"/>
                </a:moveTo>
                <a:cubicBezTo>
                  <a:pt x="8100" y="16200"/>
                  <a:pt x="5400" y="14850"/>
                  <a:pt x="5400" y="10800"/>
                </a:cubicBezTo>
                <a:cubicBezTo>
                  <a:pt x="5400" y="8100"/>
                  <a:pt x="8100" y="5400"/>
                  <a:pt x="10800" y="5400"/>
                </a:cubicBezTo>
                <a:cubicBezTo>
                  <a:pt x="13500" y="5400"/>
                  <a:pt x="16200" y="8100"/>
                  <a:pt x="16200" y="10800"/>
                </a:cubicBezTo>
                <a:cubicBezTo>
                  <a:pt x="16200" y="14850"/>
                  <a:pt x="13500" y="16200"/>
                  <a:pt x="10800" y="162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4999" name="Shape 4999"/>
          <p:cNvSpPr/>
          <p:nvPr/>
        </p:nvSpPr>
        <p:spPr>
          <a:xfrm>
            <a:off x="38091615" y="4828269"/>
            <a:ext cx="463301" cy="463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60" y="0"/>
                  <a:pt x="0" y="4860"/>
                  <a:pt x="0" y="10800"/>
                </a:cubicBezTo>
                <a:cubicBezTo>
                  <a:pt x="0" y="16740"/>
                  <a:pt x="4860" y="21600"/>
                  <a:pt x="10800" y="21600"/>
                </a:cubicBezTo>
                <a:cubicBezTo>
                  <a:pt x="10800" y="21600"/>
                  <a:pt x="10800" y="21600"/>
                  <a:pt x="10800" y="21600"/>
                </a:cubicBezTo>
                <a:cubicBezTo>
                  <a:pt x="16740" y="21600"/>
                  <a:pt x="21600" y="16740"/>
                  <a:pt x="21600" y="10800"/>
                </a:cubicBezTo>
                <a:cubicBezTo>
                  <a:pt x="21600" y="4860"/>
                  <a:pt x="16740" y="0"/>
                  <a:pt x="10800" y="0"/>
                </a:cubicBezTo>
                <a:close/>
                <a:moveTo>
                  <a:pt x="10800" y="19440"/>
                </a:moveTo>
                <a:cubicBezTo>
                  <a:pt x="10800" y="20520"/>
                  <a:pt x="10800" y="20520"/>
                  <a:pt x="10800" y="20520"/>
                </a:cubicBezTo>
                <a:cubicBezTo>
                  <a:pt x="10800" y="19440"/>
                  <a:pt x="10800" y="19440"/>
                  <a:pt x="10800" y="19440"/>
                </a:cubicBezTo>
                <a:cubicBezTo>
                  <a:pt x="5940" y="19440"/>
                  <a:pt x="2160" y="15660"/>
                  <a:pt x="2160" y="10800"/>
                </a:cubicBezTo>
                <a:cubicBezTo>
                  <a:pt x="2160" y="5940"/>
                  <a:pt x="5940" y="2160"/>
                  <a:pt x="10800" y="2160"/>
                </a:cubicBezTo>
                <a:cubicBezTo>
                  <a:pt x="15660" y="2160"/>
                  <a:pt x="19440" y="5940"/>
                  <a:pt x="19440" y="10800"/>
                </a:cubicBezTo>
                <a:cubicBezTo>
                  <a:pt x="19440" y="15660"/>
                  <a:pt x="15660" y="19440"/>
                  <a:pt x="10800" y="1944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00" name="Shape 5000"/>
          <p:cNvSpPr/>
          <p:nvPr/>
        </p:nvSpPr>
        <p:spPr>
          <a:xfrm>
            <a:off x="37579552" y="5015214"/>
            <a:ext cx="89420" cy="89420"/>
          </a:xfrm>
          <a:prstGeom prst="ellipse">
            <a:avLst/>
          </a:pr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01" name="Shape 5001"/>
          <p:cNvSpPr/>
          <p:nvPr/>
        </p:nvSpPr>
        <p:spPr>
          <a:xfrm>
            <a:off x="38969433" y="5015214"/>
            <a:ext cx="97540" cy="89420"/>
          </a:xfrm>
          <a:prstGeom prst="ellipse">
            <a:avLst/>
          </a:pr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02" name="Shape 5002"/>
          <p:cNvSpPr/>
          <p:nvPr/>
        </p:nvSpPr>
        <p:spPr>
          <a:xfrm>
            <a:off x="38270430" y="4316211"/>
            <a:ext cx="97540" cy="89420"/>
          </a:xfrm>
          <a:prstGeom prst="ellipse">
            <a:avLst/>
          </a:pr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03" name="Shape 5003"/>
          <p:cNvSpPr/>
          <p:nvPr/>
        </p:nvSpPr>
        <p:spPr>
          <a:xfrm>
            <a:off x="38270430" y="5714218"/>
            <a:ext cx="97540" cy="89420"/>
          </a:xfrm>
          <a:prstGeom prst="ellipse">
            <a:avLst/>
          </a:pr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04" name="Shape 5004"/>
          <p:cNvSpPr/>
          <p:nvPr/>
        </p:nvSpPr>
        <p:spPr>
          <a:xfrm>
            <a:off x="37766497" y="4503151"/>
            <a:ext cx="89420" cy="89420"/>
          </a:xfrm>
          <a:prstGeom prst="ellipse">
            <a:avLst/>
          </a:pr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05" name="Shape 5005"/>
          <p:cNvSpPr/>
          <p:nvPr/>
        </p:nvSpPr>
        <p:spPr>
          <a:xfrm>
            <a:off x="38782488" y="5527272"/>
            <a:ext cx="97540" cy="89420"/>
          </a:xfrm>
          <a:prstGeom prst="ellipse">
            <a:avLst/>
          </a:pr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06" name="Shape 5006"/>
          <p:cNvSpPr/>
          <p:nvPr/>
        </p:nvSpPr>
        <p:spPr>
          <a:xfrm>
            <a:off x="38782488" y="4503151"/>
            <a:ext cx="97540" cy="89420"/>
          </a:xfrm>
          <a:prstGeom prst="ellipse">
            <a:avLst/>
          </a:pr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07" name="Shape 5007"/>
          <p:cNvSpPr/>
          <p:nvPr/>
        </p:nvSpPr>
        <p:spPr>
          <a:xfrm>
            <a:off x="37766497" y="5527272"/>
            <a:ext cx="89420" cy="89420"/>
          </a:xfrm>
          <a:prstGeom prst="ellipse">
            <a:avLst/>
          </a:pr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08" name="Shape 5008"/>
          <p:cNvSpPr/>
          <p:nvPr/>
        </p:nvSpPr>
        <p:spPr>
          <a:xfrm>
            <a:off x="37945312" y="4690096"/>
            <a:ext cx="747776" cy="7396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675"/>
                  <a:pt x="21600" y="675"/>
                  <a:pt x="21600" y="675"/>
                </a:cubicBezTo>
                <a:cubicBezTo>
                  <a:pt x="21600" y="338"/>
                  <a:pt x="21262" y="0"/>
                  <a:pt x="20925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5063" y="0"/>
                  <a:pt x="0" y="4725"/>
                  <a:pt x="0" y="10800"/>
                </a:cubicBezTo>
                <a:cubicBezTo>
                  <a:pt x="0" y="13500"/>
                  <a:pt x="1013" y="16200"/>
                  <a:pt x="3038" y="18225"/>
                </a:cubicBezTo>
                <a:cubicBezTo>
                  <a:pt x="5063" y="20588"/>
                  <a:pt x="7763" y="21600"/>
                  <a:pt x="10800" y="21600"/>
                </a:cubicBezTo>
                <a:cubicBezTo>
                  <a:pt x="10800" y="21600"/>
                  <a:pt x="10800" y="21600"/>
                  <a:pt x="10800" y="21600"/>
                </a:cubicBezTo>
                <a:cubicBezTo>
                  <a:pt x="10800" y="21600"/>
                  <a:pt x="10800" y="21600"/>
                  <a:pt x="10800" y="21600"/>
                </a:cubicBezTo>
                <a:cubicBezTo>
                  <a:pt x="16537" y="21600"/>
                  <a:pt x="21600" y="16875"/>
                  <a:pt x="21600" y="10800"/>
                </a:cubicBezTo>
                <a:close/>
                <a:moveTo>
                  <a:pt x="10800" y="20250"/>
                </a:moveTo>
                <a:cubicBezTo>
                  <a:pt x="10800" y="20925"/>
                  <a:pt x="10800" y="20925"/>
                  <a:pt x="10800" y="20925"/>
                </a:cubicBezTo>
                <a:cubicBezTo>
                  <a:pt x="10800" y="20250"/>
                  <a:pt x="10800" y="20250"/>
                  <a:pt x="10800" y="20250"/>
                </a:cubicBezTo>
                <a:cubicBezTo>
                  <a:pt x="8100" y="20250"/>
                  <a:pt x="5738" y="19238"/>
                  <a:pt x="4050" y="17550"/>
                </a:cubicBezTo>
                <a:cubicBezTo>
                  <a:pt x="2363" y="15525"/>
                  <a:pt x="1350" y="13163"/>
                  <a:pt x="1350" y="10800"/>
                </a:cubicBezTo>
                <a:cubicBezTo>
                  <a:pt x="1350" y="5400"/>
                  <a:pt x="5738" y="1350"/>
                  <a:pt x="10800" y="1350"/>
                </a:cubicBezTo>
                <a:cubicBezTo>
                  <a:pt x="10800" y="1350"/>
                  <a:pt x="10800" y="1350"/>
                  <a:pt x="10800" y="1350"/>
                </a:cubicBezTo>
                <a:cubicBezTo>
                  <a:pt x="20250" y="1350"/>
                  <a:pt x="20250" y="1350"/>
                  <a:pt x="20250" y="1350"/>
                </a:cubicBezTo>
                <a:cubicBezTo>
                  <a:pt x="20250" y="10800"/>
                  <a:pt x="20250" y="10800"/>
                  <a:pt x="20250" y="10800"/>
                </a:cubicBezTo>
                <a:cubicBezTo>
                  <a:pt x="20250" y="16200"/>
                  <a:pt x="15862" y="20250"/>
                  <a:pt x="10800" y="2025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011" name="Group 5011"/>
          <p:cNvGrpSpPr/>
          <p:nvPr/>
        </p:nvGrpSpPr>
        <p:grpSpPr>
          <a:xfrm>
            <a:off x="35116787" y="4316206"/>
            <a:ext cx="1113536" cy="1487427"/>
            <a:chOff x="0" y="0"/>
            <a:chExt cx="217487" cy="290513"/>
          </a:xfrm>
          <a:solidFill>
            <a:schemeClr val="accent6"/>
          </a:solidFill>
        </p:grpSpPr>
        <p:sp>
          <p:nvSpPr>
            <p:cNvPr id="5009" name="Shape 5009"/>
            <p:cNvSpPr/>
            <p:nvPr/>
          </p:nvSpPr>
          <p:spPr>
            <a:xfrm>
              <a:off x="0" y="-1"/>
              <a:ext cx="217488" cy="2905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950" y="0"/>
                    <a:pt x="0" y="3713"/>
                    <a:pt x="0" y="8100"/>
                  </a:cubicBezTo>
                  <a:cubicBezTo>
                    <a:pt x="0" y="14850"/>
                    <a:pt x="10125" y="21262"/>
                    <a:pt x="10575" y="21600"/>
                  </a:cubicBezTo>
                  <a:cubicBezTo>
                    <a:pt x="10575" y="21600"/>
                    <a:pt x="10800" y="21600"/>
                    <a:pt x="10800" y="21600"/>
                  </a:cubicBezTo>
                  <a:cubicBezTo>
                    <a:pt x="10800" y="21600"/>
                    <a:pt x="11025" y="21600"/>
                    <a:pt x="11025" y="21600"/>
                  </a:cubicBezTo>
                  <a:cubicBezTo>
                    <a:pt x="11475" y="21262"/>
                    <a:pt x="21600" y="14850"/>
                    <a:pt x="21600" y="8100"/>
                  </a:cubicBezTo>
                  <a:cubicBezTo>
                    <a:pt x="21600" y="3713"/>
                    <a:pt x="16650" y="0"/>
                    <a:pt x="10800" y="0"/>
                  </a:cubicBezTo>
                  <a:close/>
                  <a:moveTo>
                    <a:pt x="10800" y="20756"/>
                  </a:moveTo>
                  <a:cubicBezTo>
                    <a:pt x="9225" y="19744"/>
                    <a:pt x="900" y="13838"/>
                    <a:pt x="900" y="8100"/>
                  </a:cubicBezTo>
                  <a:cubicBezTo>
                    <a:pt x="900" y="4050"/>
                    <a:pt x="5400" y="675"/>
                    <a:pt x="10800" y="675"/>
                  </a:cubicBezTo>
                  <a:cubicBezTo>
                    <a:pt x="16200" y="675"/>
                    <a:pt x="20700" y="4050"/>
                    <a:pt x="20700" y="8100"/>
                  </a:cubicBezTo>
                  <a:cubicBezTo>
                    <a:pt x="20700" y="14006"/>
                    <a:pt x="12375" y="19744"/>
                    <a:pt x="10800" y="2075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010" name="Shape 5010"/>
            <p:cNvSpPr/>
            <p:nvPr/>
          </p:nvSpPr>
          <p:spPr>
            <a:xfrm>
              <a:off x="53975" y="53975"/>
              <a:ext cx="109539" cy="109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950" y="0"/>
                    <a:pt x="0" y="4950"/>
                    <a:pt x="0" y="10800"/>
                  </a:cubicBezTo>
                  <a:cubicBezTo>
                    <a:pt x="0" y="16650"/>
                    <a:pt x="4950" y="21600"/>
                    <a:pt x="10800" y="21600"/>
                  </a:cubicBezTo>
                  <a:cubicBezTo>
                    <a:pt x="16650" y="21600"/>
                    <a:pt x="21600" y="16650"/>
                    <a:pt x="21600" y="10800"/>
                  </a:cubicBezTo>
                  <a:cubicBezTo>
                    <a:pt x="21600" y="4950"/>
                    <a:pt x="16650" y="0"/>
                    <a:pt x="10800" y="0"/>
                  </a:cubicBezTo>
                  <a:close/>
                  <a:moveTo>
                    <a:pt x="10800" y="19800"/>
                  </a:moveTo>
                  <a:cubicBezTo>
                    <a:pt x="5850" y="19800"/>
                    <a:pt x="1800" y="15750"/>
                    <a:pt x="1800" y="10800"/>
                  </a:cubicBezTo>
                  <a:cubicBezTo>
                    <a:pt x="1800" y="5850"/>
                    <a:pt x="5850" y="1800"/>
                    <a:pt x="10800" y="1800"/>
                  </a:cubicBezTo>
                  <a:cubicBezTo>
                    <a:pt x="15750" y="1800"/>
                    <a:pt x="19800" y="5850"/>
                    <a:pt x="19800" y="10800"/>
                  </a:cubicBezTo>
                  <a:cubicBezTo>
                    <a:pt x="19800" y="15750"/>
                    <a:pt x="15750" y="19800"/>
                    <a:pt x="10800" y="198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grpSp>
        <p:nvGrpSpPr>
          <p:cNvPr id="5015" name="Group 5015"/>
          <p:cNvGrpSpPr/>
          <p:nvPr/>
        </p:nvGrpSpPr>
        <p:grpSpPr>
          <a:xfrm>
            <a:off x="11143428" y="4328396"/>
            <a:ext cx="1162304" cy="1487427"/>
            <a:chOff x="0" y="0"/>
            <a:chExt cx="227013" cy="290513"/>
          </a:xfrm>
          <a:solidFill>
            <a:schemeClr val="accent6"/>
          </a:solidFill>
        </p:grpSpPr>
        <p:sp>
          <p:nvSpPr>
            <p:cNvPr id="5012" name="Shape 5012"/>
            <p:cNvSpPr/>
            <p:nvPr/>
          </p:nvSpPr>
          <p:spPr>
            <a:xfrm>
              <a:off x="0" y="-1"/>
              <a:ext cx="227014" cy="2905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" y="21600"/>
                  </a:moveTo>
                  <a:cubicBezTo>
                    <a:pt x="20304" y="21600"/>
                    <a:pt x="20304" y="21600"/>
                    <a:pt x="20304" y="21600"/>
                  </a:cubicBezTo>
                  <a:cubicBezTo>
                    <a:pt x="20952" y="21600"/>
                    <a:pt x="21600" y="21094"/>
                    <a:pt x="21600" y="20587"/>
                  </a:cubicBezTo>
                  <a:cubicBezTo>
                    <a:pt x="21600" y="1013"/>
                    <a:pt x="21600" y="1013"/>
                    <a:pt x="21600" y="1013"/>
                  </a:cubicBezTo>
                  <a:cubicBezTo>
                    <a:pt x="21600" y="506"/>
                    <a:pt x="20952" y="0"/>
                    <a:pt x="20304" y="0"/>
                  </a:cubicBezTo>
                  <a:cubicBezTo>
                    <a:pt x="1296" y="0"/>
                    <a:pt x="1296" y="0"/>
                    <a:pt x="1296" y="0"/>
                  </a:cubicBezTo>
                  <a:cubicBezTo>
                    <a:pt x="648" y="0"/>
                    <a:pt x="0" y="506"/>
                    <a:pt x="0" y="1013"/>
                  </a:cubicBezTo>
                  <a:cubicBezTo>
                    <a:pt x="0" y="20587"/>
                    <a:pt x="0" y="20587"/>
                    <a:pt x="0" y="20587"/>
                  </a:cubicBezTo>
                  <a:cubicBezTo>
                    <a:pt x="0" y="21094"/>
                    <a:pt x="648" y="21600"/>
                    <a:pt x="1296" y="21600"/>
                  </a:cubicBezTo>
                  <a:close/>
                  <a:moveTo>
                    <a:pt x="864" y="1013"/>
                  </a:moveTo>
                  <a:cubicBezTo>
                    <a:pt x="864" y="844"/>
                    <a:pt x="1080" y="675"/>
                    <a:pt x="1296" y="675"/>
                  </a:cubicBezTo>
                  <a:cubicBezTo>
                    <a:pt x="20304" y="675"/>
                    <a:pt x="20304" y="675"/>
                    <a:pt x="20304" y="675"/>
                  </a:cubicBezTo>
                  <a:cubicBezTo>
                    <a:pt x="20520" y="675"/>
                    <a:pt x="20736" y="844"/>
                    <a:pt x="20736" y="1013"/>
                  </a:cubicBezTo>
                  <a:cubicBezTo>
                    <a:pt x="20736" y="20587"/>
                    <a:pt x="20736" y="20587"/>
                    <a:pt x="20736" y="20587"/>
                  </a:cubicBezTo>
                  <a:cubicBezTo>
                    <a:pt x="20736" y="20756"/>
                    <a:pt x="20520" y="20925"/>
                    <a:pt x="20304" y="20925"/>
                  </a:cubicBezTo>
                  <a:cubicBezTo>
                    <a:pt x="1296" y="20925"/>
                    <a:pt x="1296" y="20925"/>
                    <a:pt x="1296" y="20925"/>
                  </a:cubicBezTo>
                  <a:cubicBezTo>
                    <a:pt x="1080" y="20925"/>
                    <a:pt x="864" y="20756"/>
                    <a:pt x="864" y="20587"/>
                  </a:cubicBezTo>
                  <a:lnTo>
                    <a:pt x="864" y="1013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013" name="Shape 5013"/>
            <p:cNvSpPr/>
            <p:nvPr/>
          </p:nvSpPr>
          <p:spPr>
            <a:xfrm>
              <a:off x="26987" y="26988"/>
              <a:ext cx="173039" cy="2190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8" y="21600"/>
                  </a:moveTo>
                  <a:cubicBezTo>
                    <a:pt x="21032" y="21600"/>
                    <a:pt x="21032" y="21600"/>
                    <a:pt x="21032" y="21600"/>
                  </a:cubicBezTo>
                  <a:cubicBezTo>
                    <a:pt x="21316" y="21600"/>
                    <a:pt x="21600" y="21375"/>
                    <a:pt x="21600" y="21150"/>
                  </a:cubicBezTo>
                  <a:cubicBezTo>
                    <a:pt x="21600" y="450"/>
                    <a:pt x="21600" y="450"/>
                    <a:pt x="21600" y="450"/>
                  </a:cubicBezTo>
                  <a:cubicBezTo>
                    <a:pt x="21600" y="225"/>
                    <a:pt x="21316" y="0"/>
                    <a:pt x="21032" y="0"/>
                  </a:cubicBezTo>
                  <a:cubicBezTo>
                    <a:pt x="568" y="0"/>
                    <a:pt x="568" y="0"/>
                    <a:pt x="568" y="0"/>
                  </a:cubicBezTo>
                  <a:cubicBezTo>
                    <a:pt x="284" y="0"/>
                    <a:pt x="0" y="225"/>
                    <a:pt x="0" y="450"/>
                  </a:cubicBezTo>
                  <a:cubicBezTo>
                    <a:pt x="0" y="21150"/>
                    <a:pt x="0" y="21150"/>
                    <a:pt x="0" y="21150"/>
                  </a:cubicBezTo>
                  <a:cubicBezTo>
                    <a:pt x="0" y="21375"/>
                    <a:pt x="284" y="21600"/>
                    <a:pt x="568" y="21600"/>
                  </a:cubicBezTo>
                  <a:close/>
                  <a:moveTo>
                    <a:pt x="1137" y="900"/>
                  </a:moveTo>
                  <a:cubicBezTo>
                    <a:pt x="20463" y="900"/>
                    <a:pt x="20463" y="900"/>
                    <a:pt x="20463" y="900"/>
                  </a:cubicBezTo>
                  <a:cubicBezTo>
                    <a:pt x="20463" y="20700"/>
                    <a:pt x="20463" y="20700"/>
                    <a:pt x="20463" y="20700"/>
                  </a:cubicBezTo>
                  <a:cubicBezTo>
                    <a:pt x="1137" y="20700"/>
                    <a:pt x="1137" y="20700"/>
                    <a:pt x="1137" y="20700"/>
                  </a:cubicBezTo>
                  <a:lnTo>
                    <a:pt x="1137" y="9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014" name="Shape 5014"/>
            <p:cNvSpPr/>
            <p:nvPr/>
          </p:nvSpPr>
          <p:spPr>
            <a:xfrm>
              <a:off x="109537" y="254000"/>
              <a:ext cx="17465" cy="19050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016" name="Shape 5016"/>
          <p:cNvSpPr/>
          <p:nvPr/>
        </p:nvSpPr>
        <p:spPr>
          <a:xfrm>
            <a:off x="16906136" y="4328398"/>
            <a:ext cx="1113536" cy="1487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0" y="21600"/>
                </a:moveTo>
                <a:cubicBezTo>
                  <a:pt x="20250" y="21600"/>
                  <a:pt x="20250" y="21600"/>
                  <a:pt x="20250" y="21600"/>
                </a:cubicBezTo>
                <a:cubicBezTo>
                  <a:pt x="20925" y="21600"/>
                  <a:pt x="21600" y="21094"/>
                  <a:pt x="21600" y="20587"/>
                </a:cubicBezTo>
                <a:cubicBezTo>
                  <a:pt x="21600" y="6413"/>
                  <a:pt x="21600" y="6413"/>
                  <a:pt x="21600" y="6413"/>
                </a:cubicBezTo>
                <a:cubicBezTo>
                  <a:pt x="21600" y="6413"/>
                  <a:pt x="21600" y="6413"/>
                  <a:pt x="21600" y="6413"/>
                </a:cubicBezTo>
                <a:cubicBezTo>
                  <a:pt x="21600" y="6413"/>
                  <a:pt x="21600" y="6413"/>
                  <a:pt x="21600" y="6413"/>
                </a:cubicBezTo>
                <a:cubicBezTo>
                  <a:pt x="21600" y="6244"/>
                  <a:pt x="21600" y="6244"/>
                  <a:pt x="21600" y="6244"/>
                </a:cubicBezTo>
                <a:cubicBezTo>
                  <a:pt x="21600" y="6244"/>
                  <a:pt x="21600" y="6244"/>
                  <a:pt x="21375" y="6244"/>
                </a:cubicBezTo>
                <a:cubicBezTo>
                  <a:pt x="14175" y="169"/>
                  <a:pt x="14175" y="169"/>
                  <a:pt x="14175" y="169"/>
                </a:cubicBezTo>
                <a:cubicBezTo>
                  <a:pt x="14175" y="169"/>
                  <a:pt x="14175" y="169"/>
                  <a:pt x="14175" y="169"/>
                </a:cubicBezTo>
                <a:cubicBezTo>
                  <a:pt x="14175" y="0"/>
                  <a:pt x="14175" y="0"/>
                  <a:pt x="14175" y="0"/>
                </a:cubicBezTo>
                <a:cubicBezTo>
                  <a:pt x="13950" y="0"/>
                  <a:pt x="13950" y="0"/>
                  <a:pt x="13950" y="0"/>
                </a:cubicBezTo>
                <a:cubicBezTo>
                  <a:pt x="13950" y="0"/>
                  <a:pt x="13950" y="0"/>
                  <a:pt x="13950" y="0"/>
                </a:cubicBezTo>
                <a:cubicBezTo>
                  <a:pt x="1350" y="0"/>
                  <a:pt x="1350" y="0"/>
                  <a:pt x="1350" y="0"/>
                </a:cubicBezTo>
                <a:cubicBezTo>
                  <a:pt x="675" y="0"/>
                  <a:pt x="0" y="506"/>
                  <a:pt x="0" y="1013"/>
                </a:cubicBezTo>
                <a:cubicBezTo>
                  <a:pt x="0" y="20587"/>
                  <a:pt x="0" y="20587"/>
                  <a:pt x="0" y="20587"/>
                </a:cubicBezTo>
                <a:cubicBezTo>
                  <a:pt x="0" y="21094"/>
                  <a:pt x="675" y="21600"/>
                  <a:pt x="1350" y="21600"/>
                </a:cubicBezTo>
                <a:close/>
                <a:moveTo>
                  <a:pt x="14400" y="1181"/>
                </a:moveTo>
                <a:cubicBezTo>
                  <a:pt x="20250" y="6075"/>
                  <a:pt x="20250" y="6075"/>
                  <a:pt x="20250" y="6075"/>
                </a:cubicBezTo>
                <a:cubicBezTo>
                  <a:pt x="14850" y="6075"/>
                  <a:pt x="14850" y="6075"/>
                  <a:pt x="14850" y="6075"/>
                </a:cubicBezTo>
                <a:cubicBezTo>
                  <a:pt x="14625" y="6075"/>
                  <a:pt x="14400" y="5737"/>
                  <a:pt x="14400" y="5569"/>
                </a:cubicBezTo>
                <a:lnTo>
                  <a:pt x="14400" y="1181"/>
                </a:lnTo>
                <a:close/>
                <a:moveTo>
                  <a:pt x="900" y="1013"/>
                </a:moveTo>
                <a:cubicBezTo>
                  <a:pt x="900" y="844"/>
                  <a:pt x="1125" y="675"/>
                  <a:pt x="1350" y="675"/>
                </a:cubicBezTo>
                <a:cubicBezTo>
                  <a:pt x="13500" y="675"/>
                  <a:pt x="13500" y="675"/>
                  <a:pt x="13500" y="675"/>
                </a:cubicBezTo>
                <a:cubicBezTo>
                  <a:pt x="13500" y="5569"/>
                  <a:pt x="13500" y="5569"/>
                  <a:pt x="13500" y="5569"/>
                </a:cubicBezTo>
                <a:cubicBezTo>
                  <a:pt x="13500" y="6075"/>
                  <a:pt x="14175" y="6750"/>
                  <a:pt x="14850" y="6750"/>
                </a:cubicBezTo>
                <a:cubicBezTo>
                  <a:pt x="20700" y="6750"/>
                  <a:pt x="20700" y="6750"/>
                  <a:pt x="20700" y="6750"/>
                </a:cubicBezTo>
                <a:cubicBezTo>
                  <a:pt x="20700" y="20587"/>
                  <a:pt x="20700" y="20587"/>
                  <a:pt x="20700" y="20587"/>
                </a:cubicBezTo>
                <a:cubicBezTo>
                  <a:pt x="20700" y="20756"/>
                  <a:pt x="20475" y="20925"/>
                  <a:pt x="20250" y="20925"/>
                </a:cubicBezTo>
                <a:cubicBezTo>
                  <a:pt x="1350" y="20925"/>
                  <a:pt x="1350" y="20925"/>
                  <a:pt x="1350" y="20925"/>
                </a:cubicBezTo>
                <a:cubicBezTo>
                  <a:pt x="1125" y="20925"/>
                  <a:pt x="900" y="20756"/>
                  <a:pt x="900" y="20587"/>
                </a:cubicBezTo>
                <a:lnTo>
                  <a:pt x="900" y="1013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17" name="Shape 5017"/>
          <p:cNvSpPr/>
          <p:nvPr/>
        </p:nvSpPr>
        <p:spPr>
          <a:xfrm>
            <a:off x="17133718" y="4921738"/>
            <a:ext cx="650241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71" y="21600"/>
                </a:moveTo>
                <a:cubicBezTo>
                  <a:pt x="20829" y="21600"/>
                  <a:pt x="20829" y="21600"/>
                  <a:pt x="20829" y="21600"/>
                </a:cubicBezTo>
                <a:cubicBezTo>
                  <a:pt x="21214" y="21600"/>
                  <a:pt x="21600" y="16200"/>
                  <a:pt x="21600" y="10800"/>
                </a:cubicBezTo>
                <a:cubicBezTo>
                  <a:pt x="21600" y="5400"/>
                  <a:pt x="21214" y="0"/>
                  <a:pt x="20829" y="0"/>
                </a:cubicBezTo>
                <a:cubicBezTo>
                  <a:pt x="771" y="0"/>
                  <a:pt x="771" y="0"/>
                  <a:pt x="771" y="0"/>
                </a:cubicBezTo>
                <a:cubicBezTo>
                  <a:pt x="386" y="0"/>
                  <a:pt x="0" y="5400"/>
                  <a:pt x="0" y="10800"/>
                </a:cubicBezTo>
                <a:cubicBezTo>
                  <a:pt x="0" y="16200"/>
                  <a:pt x="386" y="21600"/>
                  <a:pt x="771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18" name="Shape 5018"/>
          <p:cNvSpPr/>
          <p:nvPr/>
        </p:nvSpPr>
        <p:spPr>
          <a:xfrm>
            <a:off x="17133718" y="5108683"/>
            <a:ext cx="650241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71" y="21600"/>
                </a:moveTo>
                <a:cubicBezTo>
                  <a:pt x="20829" y="21600"/>
                  <a:pt x="20829" y="21600"/>
                  <a:pt x="20829" y="21600"/>
                </a:cubicBezTo>
                <a:cubicBezTo>
                  <a:pt x="21214" y="21600"/>
                  <a:pt x="21600" y="16200"/>
                  <a:pt x="21600" y="10800"/>
                </a:cubicBezTo>
                <a:cubicBezTo>
                  <a:pt x="21600" y="5400"/>
                  <a:pt x="21214" y="0"/>
                  <a:pt x="20829" y="0"/>
                </a:cubicBezTo>
                <a:cubicBezTo>
                  <a:pt x="771" y="0"/>
                  <a:pt x="771" y="0"/>
                  <a:pt x="771" y="0"/>
                </a:cubicBezTo>
                <a:cubicBezTo>
                  <a:pt x="386" y="0"/>
                  <a:pt x="0" y="5400"/>
                  <a:pt x="0" y="10800"/>
                </a:cubicBezTo>
                <a:cubicBezTo>
                  <a:pt x="0" y="16200"/>
                  <a:pt x="386" y="21600"/>
                  <a:pt x="771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19" name="Shape 5019"/>
          <p:cNvSpPr/>
          <p:nvPr/>
        </p:nvSpPr>
        <p:spPr>
          <a:xfrm>
            <a:off x="17133718" y="4738858"/>
            <a:ext cx="32512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43" y="21600"/>
                </a:moveTo>
                <a:cubicBezTo>
                  <a:pt x="20057" y="21600"/>
                  <a:pt x="20057" y="21600"/>
                  <a:pt x="20057" y="21600"/>
                </a:cubicBezTo>
                <a:cubicBezTo>
                  <a:pt x="20829" y="21600"/>
                  <a:pt x="21600" y="16200"/>
                  <a:pt x="21600" y="10800"/>
                </a:cubicBezTo>
                <a:cubicBezTo>
                  <a:pt x="21600" y="5400"/>
                  <a:pt x="20829" y="0"/>
                  <a:pt x="20057" y="0"/>
                </a:cubicBezTo>
                <a:cubicBezTo>
                  <a:pt x="1543" y="0"/>
                  <a:pt x="1543" y="0"/>
                  <a:pt x="1543" y="0"/>
                </a:cubicBezTo>
                <a:cubicBezTo>
                  <a:pt x="771" y="0"/>
                  <a:pt x="0" y="5400"/>
                  <a:pt x="0" y="10800"/>
                </a:cubicBezTo>
                <a:cubicBezTo>
                  <a:pt x="0" y="16200"/>
                  <a:pt x="771" y="21600"/>
                  <a:pt x="1543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20" name="Shape 5020"/>
          <p:cNvSpPr/>
          <p:nvPr/>
        </p:nvSpPr>
        <p:spPr>
          <a:xfrm>
            <a:off x="17133718" y="5295624"/>
            <a:ext cx="650241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71" y="21600"/>
                </a:moveTo>
                <a:cubicBezTo>
                  <a:pt x="20829" y="21600"/>
                  <a:pt x="20829" y="21600"/>
                  <a:pt x="20829" y="21600"/>
                </a:cubicBezTo>
                <a:cubicBezTo>
                  <a:pt x="21214" y="21600"/>
                  <a:pt x="21600" y="16200"/>
                  <a:pt x="21600" y="10800"/>
                </a:cubicBezTo>
                <a:cubicBezTo>
                  <a:pt x="21600" y="5400"/>
                  <a:pt x="21214" y="0"/>
                  <a:pt x="20829" y="0"/>
                </a:cubicBezTo>
                <a:cubicBezTo>
                  <a:pt x="771" y="0"/>
                  <a:pt x="771" y="0"/>
                  <a:pt x="771" y="0"/>
                </a:cubicBezTo>
                <a:cubicBezTo>
                  <a:pt x="386" y="0"/>
                  <a:pt x="0" y="5400"/>
                  <a:pt x="0" y="10800"/>
                </a:cubicBezTo>
                <a:cubicBezTo>
                  <a:pt x="0" y="16200"/>
                  <a:pt x="386" y="21600"/>
                  <a:pt x="771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21" name="Shape 5021"/>
          <p:cNvSpPr/>
          <p:nvPr/>
        </p:nvSpPr>
        <p:spPr>
          <a:xfrm>
            <a:off x="17133718" y="5482569"/>
            <a:ext cx="650241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71" y="21600"/>
                </a:moveTo>
                <a:cubicBezTo>
                  <a:pt x="20829" y="21600"/>
                  <a:pt x="20829" y="21600"/>
                  <a:pt x="20829" y="21600"/>
                </a:cubicBezTo>
                <a:cubicBezTo>
                  <a:pt x="21214" y="21600"/>
                  <a:pt x="21600" y="16200"/>
                  <a:pt x="21600" y="10800"/>
                </a:cubicBezTo>
                <a:cubicBezTo>
                  <a:pt x="21600" y="5400"/>
                  <a:pt x="21214" y="0"/>
                  <a:pt x="20829" y="0"/>
                </a:cubicBezTo>
                <a:cubicBezTo>
                  <a:pt x="771" y="0"/>
                  <a:pt x="771" y="0"/>
                  <a:pt x="771" y="0"/>
                </a:cubicBezTo>
                <a:cubicBezTo>
                  <a:pt x="386" y="0"/>
                  <a:pt x="0" y="5400"/>
                  <a:pt x="0" y="10800"/>
                </a:cubicBezTo>
                <a:cubicBezTo>
                  <a:pt x="0" y="16200"/>
                  <a:pt x="386" y="21600"/>
                  <a:pt x="771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025" name="Group 5025"/>
          <p:cNvGrpSpPr/>
          <p:nvPr/>
        </p:nvGrpSpPr>
        <p:grpSpPr>
          <a:xfrm>
            <a:off x="22668856" y="4328398"/>
            <a:ext cx="1525161" cy="1487422"/>
            <a:chOff x="0" y="0"/>
            <a:chExt cx="297884" cy="290513"/>
          </a:xfrm>
          <a:solidFill>
            <a:schemeClr val="accent6"/>
          </a:solidFill>
        </p:grpSpPr>
        <p:sp>
          <p:nvSpPr>
            <p:cNvPr id="5022" name="Shape 5022"/>
            <p:cNvSpPr/>
            <p:nvPr/>
          </p:nvSpPr>
          <p:spPr>
            <a:xfrm>
              <a:off x="0" y="0"/>
              <a:ext cx="297885" cy="290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9" h="21600" extrusionOk="0">
                  <a:moveTo>
                    <a:pt x="982" y="21600"/>
                  </a:moveTo>
                  <a:cubicBezTo>
                    <a:pt x="14727" y="21600"/>
                    <a:pt x="14727" y="21600"/>
                    <a:pt x="14727" y="21600"/>
                  </a:cubicBezTo>
                  <a:cubicBezTo>
                    <a:pt x="15218" y="21600"/>
                    <a:pt x="15709" y="21094"/>
                    <a:pt x="15709" y="20587"/>
                  </a:cubicBezTo>
                  <a:cubicBezTo>
                    <a:pt x="15709" y="15525"/>
                    <a:pt x="15709" y="15525"/>
                    <a:pt x="15709" y="15525"/>
                  </a:cubicBezTo>
                  <a:cubicBezTo>
                    <a:pt x="15709" y="15525"/>
                    <a:pt x="15709" y="15525"/>
                    <a:pt x="15709" y="15525"/>
                  </a:cubicBezTo>
                  <a:cubicBezTo>
                    <a:pt x="15709" y="15525"/>
                    <a:pt x="15709" y="15525"/>
                    <a:pt x="15873" y="15356"/>
                  </a:cubicBezTo>
                  <a:cubicBezTo>
                    <a:pt x="21109" y="20756"/>
                    <a:pt x="21109" y="20756"/>
                    <a:pt x="21109" y="20756"/>
                  </a:cubicBezTo>
                  <a:cubicBezTo>
                    <a:pt x="21109" y="20925"/>
                    <a:pt x="21109" y="20925"/>
                    <a:pt x="21273" y="20925"/>
                  </a:cubicBezTo>
                  <a:cubicBezTo>
                    <a:pt x="21436" y="20925"/>
                    <a:pt x="21436" y="20925"/>
                    <a:pt x="21436" y="20756"/>
                  </a:cubicBezTo>
                  <a:cubicBezTo>
                    <a:pt x="21600" y="20756"/>
                    <a:pt x="21600" y="20419"/>
                    <a:pt x="21436" y="20419"/>
                  </a:cubicBezTo>
                  <a:cubicBezTo>
                    <a:pt x="16364" y="15019"/>
                    <a:pt x="16364" y="15019"/>
                    <a:pt x="16364" y="15019"/>
                  </a:cubicBezTo>
                  <a:cubicBezTo>
                    <a:pt x="17182" y="14175"/>
                    <a:pt x="17673" y="12994"/>
                    <a:pt x="17673" y="11813"/>
                  </a:cubicBezTo>
                  <a:cubicBezTo>
                    <a:pt x="17673" y="10294"/>
                    <a:pt x="16855" y="8944"/>
                    <a:pt x="15709" y="8100"/>
                  </a:cubicBezTo>
                  <a:cubicBezTo>
                    <a:pt x="15709" y="8100"/>
                    <a:pt x="15709" y="8100"/>
                    <a:pt x="15709" y="8100"/>
                  </a:cubicBezTo>
                  <a:cubicBezTo>
                    <a:pt x="15709" y="6413"/>
                    <a:pt x="15709" y="6413"/>
                    <a:pt x="15709" y="6413"/>
                  </a:cubicBezTo>
                  <a:cubicBezTo>
                    <a:pt x="15709" y="6413"/>
                    <a:pt x="15709" y="6413"/>
                    <a:pt x="15709" y="6413"/>
                  </a:cubicBezTo>
                  <a:cubicBezTo>
                    <a:pt x="15709" y="6413"/>
                    <a:pt x="15709" y="6413"/>
                    <a:pt x="15709" y="6413"/>
                  </a:cubicBezTo>
                  <a:cubicBezTo>
                    <a:pt x="15709" y="6244"/>
                    <a:pt x="15709" y="6244"/>
                    <a:pt x="15709" y="6244"/>
                  </a:cubicBezTo>
                  <a:cubicBezTo>
                    <a:pt x="15709" y="6244"/>
                    <a:pt x="15709" y="6244"/>
                    <a:pt x="15545" y="6244"/>
                  </a:cubicBezTo>
                  <a:cubicBezTo>
                    <a:pt x="10309" y="169"/>
                    <a:pt x="10309" y="169"/>
                    <a:pt x="10309" y="169"/>
                  </a:cubicBezTo>
                  <a:cubicBezTo>
                    <a:pt x="10309" y="169"/>
                    <a:pt x="10309" y="169"/>
                    <a:pt x="10309" y="169"/>
                  </a:cubicBezTo>
                  <a:cubicBezTo>
                    <a:pt x="10309" y="0"/>
                    <a:pt x="10309" y="0"/>
                    <a:pt x="10309" y="0"/>
                  </a:cubicBezTo>
                  <a:cubicBezTo>
                    <a:pt x="10145" y="0"/>
                    <a:pt x="10145" y="0"/>
                    <a:pt x="10145" y="0"/>
                  </a:cubicBezTo>
                  <a:cubicBezTo>
                    <a:pt x="10145" y="0"/>
                    <a:pt x="10145" y="0"/>
                    <a:pt x="10145" y="0"/>
                  </a:cubicBezTo>
                  <a:cubicBezTo>
                    <a:pt x="982" y="0"/>
                    <a:pt x="982" y="0"/>
                    <a:pt x="982" y="0"/>
                  </a:cubicBezTo>
                  <a:cubicBezTo>
                    <a:pt x="491" y="0"/>
                    <a:pt x="0" y="506"/>
                    <a:pt x="0" y="1013"/>
                  </a:cubicBezTo>
                  <a:cubicBezTo>
                    <a:pt x="0" y="20587"/>
                    <a:pt x="0" y="20587"/>
                    <a:pt x="0" y="20587"/>
                  </a:cubicBezTo>
                  <a:cubicBezTo>
                    <a:pt x="0" y="21094"/>
                    <a:pt x="491" y="21600"/>
                    <a:pt x="982" y="21600"/>
                  </a:cubicBezTo>
                  <a:close/>
                  <a:moveTo>
                    <a:pt x="17018" y="11813"/>
                  </a:moveTo>
                  <a:cubicBezTo>
                    <a:pt x="17018" y="13838"/>
                    <a:pt x="15382" y="15525"/>
                    <a:pt x="13418" y="15525"/>
                  </a:cubicBezTo>
                  <a:cubicBezTo>
                    <a:pt x="11455" y="15525"/>
                    <a:pt x="9818" y="13838"/>
                    <a:pt x="9818" y="11813"/>
                  </a:cubicBezTo>
                  <a:cubicBezTo>
                    <a:pt x="9818" y="9787"/>
                    <a:pt x="11455" y="8100"/>
                    <a:pt x="13418" y="8100"/>
                  </a:cubicBezTo>
                  <a:cubicBezTo>
                    <a:pt x="15382" y="8100"/>
                    <a:pt x="17018" y="9787"/>
                    <a:pt x="17018" y="11813"/>
                  </a:cubicBezTo>
                  <a:close/>
                  <a:moveTo>
                    <a:pt x="10473" y="1181"/>
                  </a:moveTo>
                  <a:cubicBezTo>
                    <a:pt x="14727" y="6075"/>
                    <a:pt x="14727" y="6075"/>
                    <a:pt x="14727" y="6075"/>
                  </a:cubicBezTo>
                  <a:cubicBezTo>
                    <a:pt x="10800" y="6075"/>
                    <a:pt x="10800" y="6075"/>
                    <a:pt x="10800" y="6075"/>
                  </a:cubicBezTo>
                  <a:cubicBezTo>
                    <a:pt x="10636" y="6075"/>
                    <a:pt x="10473" y="5737"/>
                    <a:pt x="10473" y="5569"/>
                  </a:cubicBezTo>
                  <a:lnTo>
                    <a:pt x="10473" y="1181"/>
                  </a:lnTo>
                  <a:close/>
                  <a:moveTo>
                    <a:pt x="655" y="1013"/>
                  </a:moveTo>
                  <a:cubicBezTo>
                    <a:pt x="655" y="844"/>
                    <a:pt x="818" y="675"/>
                    <a:pt x="982" y="675"/>
                  </a:cubicBezTo>
                  <a:cubicBezTo>
                    <a:pt x="9818" y="675"/>
                    <a:pt x="9818" y="675"/>
                    <a:pt x="9818" y="675"/>
                  </a:cubicBezTo>
                  <a:cubicBezTo>
                    <a:pt x="9818" y="5569"/>
                    <a:pt x="9818" y="5569"/>
                    <a:pt x="9818" y="5569"/>
                  </a:cubicBezTo>
                  <a:cubicBezTo>
                    <a:pt x="9818" y="6075"/>
                    <a:pt x="10309" y="6750"/>
                    <a:pt x="10800" y="6750"/>
                  </a:cubicBezTo>
                  <a:cubicBezTo>
                    <a:pt x="15055" y="6750"/>
                    <a:pt x="15055" y="6750"/>
                    <a:pt x="15055" y="6750"/>
                  </a:cubicBezTo>
                  <a:cubicBezTo>
                    <a:pt x="15055" y="7762"/>
                    <a:pt x="15055" y="7762"/>
                    <a:pt x="15055" y="7762"/>
                  </a:cubicBezTo>
                  <a:cubicBezTo>
                    <a:pt x="14564" y="7594"/>
                    <a:pt x="14073" y="7425"/>
                    <a:pt x="13418" y="7425"/>
                  </a:cubicBezTo>
                  <a:cubicBezTo>
                    <a:pt x="12273" y="7425"/>
                    <a:pt x="11127" y="7931"/>
                    <a:pt x="10309" y="8775"/>
                  </a:cubicBezTo>
                  <a:cubicBezTo>
                    <a:pt x="3600" y="8775"/>
                    <a:pt x="3600" y="8775"/>
                    <a:pt x="3600" y="8775"/>
                  </a:cubicBezTo>
                  <a:cubicBezTo>
                    <a:pt x="3436" y="8775"/>
                    <a:pt x="3273" y="8944"/>
                    <a:pt x="3273" y="9113"/>
                  </a:cubicBezTo>
                  <a:cubicBezTo>
                    <a:pt x="3273" y="9281"/>
                    <a:pt x="3436" y="9450"/>
                    <a:pt x="3600" y="9450"/>
                  </a:cubicBezTo>
                  <a:cubicBezTo>
                    <a:pt x="9818" y="9450"/>
                    <a:pt x="9818" y="9450"/>
                    <a:pt x="9818" y="9450"/>
                  </a:cubicBezTo>
                  <a:cubicBezTo>
                    <a:pt x="9491" y="10125"/>
                    <a:pt x="9164" y="10800"/>
                    <a:pt x="9164" y="11475"/>
                  </a:cubicBezTo>
                  <a:cubicBezTo>
                    <a:pt x="3600" y="11475"/>
                    <a:pt x="3600" y="11475"/>
                    <a:pt x="3600" y="11475"/>
                  </a:cubicBezTo>
                  <a:cubicBezTo>
                    <a:pt x="3436" y="11475"/>
                    <a:pt x="3273" y="11644"/>
                    <a:pt x="3273" y="11813"/>
                  </a:cubicBezTo>
                  <a:cubicBezTo>
                    <a:pt x="3273" y="11981"/>
                    <a:pt x="3436" y="12150"/>
                    <a:pt x="3600" y="12150"/>
                  </a:cubicBezTo>
                  <a:cubicBezTo>
                    <a:pt x="9164" y="12150"/>
                    <a:pt x="9164" y="12150"/>
                    <a:pt x="9164" y="12150"/>
                  </a:cubicBezTo>
                  <a:cubicBezTo>
                    <a:pt x="9164" y="12825"/>
                    <a:pt x="9491" y="13500"/>
                    <a:pt x="9818" y="14175"/>
                  </a:cubicBezTo>
                  <a:cubicBezTo>
                    <a:pt x="3600" y="14175"/>
                    <a:pt x="3600" y="14175"/>
                    <a:pt x="3600" y="14175"/>
                  </a:cubicBezTo>
                  <a:cubicBezTo>
                    <a:pt x="3436" y="14175"/>
                    <a:pt x="3273" y="14344"/>
                    <a:pt x="3273" y="14512"/>
                  </a:cubicBezTo>
                  <a:cubicBezTo>
                    <a:pt x="3273" y="14681"/>
                    <a:pt x="3436" y="14850"/>
                    <a:pt x="3600" y="14850"/>
                  </a:cubicBezTo>
                  <a:cubicBezTo>
                    <a:pt x="10309" y="14850"/>
                    <a:pt x="10309" y="14850"/>
                    <a:pt x="10309" y="14850"/>
                  </a:cubicBezTo>
                  <a:cubicBezTo>
                    <a:pt x="10309" y="14850"/>
                    <a:pt x="10309" y="14850"/>
                    <a:pt x="10309" y="14850"/>
                  </a:cubicBezTo>
                  <a:cubicBezTo>
                    <a:pt x="11127" y="15694"/>
                    <a:pt x="12273" y="16200"/>
                    <a:pt x="13418" y="16200"/>
                  </a:cubicBezTo>
                  <a:cubicBezTo>
                    <a:pt x="14073" y="16200"/>
                    <a:pt x="14564" y="16031"/>
                    <a:pt x="15055" y="15862"/>
                  </a:cubicBezTo>
                  <a:cubicBezTo>
                    <a:pt x="15055" y="20587"/>
                    <a:pt x="15055" y="20587"/>
                    <a:pt x="15055" y="20587"/>
                  </a:cubicBezTo>
                  <a:cubicBezTo>
                    <a:pt x="15055" y="20756"/>
                    <a:pt x="14891" y="20925"/>
                    <a:pt x="14727" y="20925"/>
                  </a:cubicBezTo>
                  <a:cubicBezTo>
                    <a:pt x="982" y="20925"/>
                    <a:pt x="982" y="20925"/>
                    <a:pt x="982" y="20925"/>
                  </a:cubicBezTo>
                  <a:cubicBezTo>
                    <a:pt x="818" y="20925"/>
                    <a:pt x="655" y="20756"/>
                    <a:pt x="655" y="20587"/>
                  </a:cubicBezTo>
                  <a:lnTo>
                    <a:pt x="655" y="1013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023" name="Shape 5023"/>
            <p:cNvSpPr/>
            <p:nvPr/>
          </p:nvSpPr>
          <p:spPr>
            <a:xfrm>
              <a:off x="44449" y="80169"/>
              <a:ext cx="635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43" y="21600"/>
                  </a:moveTo>
                  <a:cubicBezTo>
                    <a:pt x="20057" y="21600"/>
                    <a:pt x="20057" y="21600"/>
                    <a:pt x="20057" y="21600"/>
                  </a:cubicBezTo>
                  <a:cubicBezTo>
                    <a:pt x="20829" y="21600"/>
                    <a:pt x="21600" y="16200"/>
                    <a:pt x="21600" y="10800"/>
                  </a:cubicBezTo>
                  <a:cubicBezTo>
                    <a:pt x="21600" y="5400"/>
                    <a:pt x="20829" y="0"/>
                    <a:pt x="20057" y="0"/>
                  </a:cubicBezTo>
                  <a:cubicBezTo>
                    <a:pt x="1543" y="0"/>
                    <a:pt x="1543" y="0"/>
                    <a:pt x="1543" y="0"/>
                  </a:cubicBezTo>
                  <a:cubicBezTo>
                    <a:pt x="771" y="0"/>
                    <a:pt x="0" y="5400"/>
                    <a:pt x="0" y="10800"/>
                  </a:cubicBezTo>
                  <a:cubicBezTo>
                    <a:pt x="0" y="16200"/>
                    <a:pt x="771" y="21600"/>
                    <a:pt x="1543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024" name="Shape 5024"/>
            <p:cNvSpPr/>
            <p:nvPr/>
          </p:nvSpPr>
          <p:spPr>
            <a:xfrm>
              <a:off x="44449" y="225425"/>
              <a:ext cx="1270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71" y="21600"/>
                  </a:moveTo>
                  <a:cubicBezTo>
                    <a:pt x="20829" y="21600"/>
                    <a:pt x="20829" y="21600"/>
                    <a:pt x="20829" y="21600"/>
                  </a:cubicBezTo>
                  <a:cubicBezTo>
                    <a:pt x="21214" y="21600"/>
                    <a:pt x="21600" y="16200"/>
                    <a:pt x="21600" y="10800"/>
                  </a:cubicBezTo>
                  <a:cubicBezTo>
                    <a:pt x="21600" y="5400"/>
                    <a:pt x="21214" y="0"/>
                    <a:pt x="20829" y="0"/>
                  </a:cubicBezTo>
                  <a:cubicBezTo>
                    <a:pt x="771" y="0"/>
                    <a:pt x="771" y="0"/>
                    <a:pt x="771" y="0"/>
                  </a:cubicBezTo>
                  <a:cubicBezTo>
                    <a:pt x="386" y="0"/>
                    <a:pt x="0" y="5400"/>
                    <a:pt x="0" y="10800"/>
                  </a:cubicBezTo>
                  <a:cubicBezTo>
                    <a:pt x="0" y="16200"/>
                    <a:pt x="386" y="21600"/>
                    <a:pt x="771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026" name="Shape 5026"/>
          <p:cNvSpPr/>
          <p:nvPr/>
        </p:nvSpPr>
        <p:spPr>
          <a:xfrm>
            <a:off x="20019146" y="4328398"/>
            <a:ext cx="975359" cy="13004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43" y="21600"/>
                </a:moveTo>
                <a:cubicBezTo>
                  <a:pt x="20057" y="21600"/>
                  <a:pt x="20057" y="21600"/>
                  <a:pt x="20057" y="21600"/>
                </a:cubicBezTo>
                <a:cubicBezTo>
                  <a:pt x="20829" y="21600"/>
                  <a:pt x="21600" y="21021"/>
                  <a:pt x="21600" y="20443"/>
                </a:cubicBezTo>
                <a:cubicBezTo>
                  <a:pt x="21600" y="5786"/>
                  <a:pt x="21600" y="5786"/>
                  <a:pt x="21600" y="5786"/>
                </a:cubicBezTo>
                <a:cubicBezTo>
                  <a:pt x="21600" y="5786"/>
                  <a:pt x="21600" y="5786"/>
                  <a:pt x="21600" y="5786"/>
                </a:cubicBezTo>
                <a:cubicBezTo>
                  <a:pt x="21600" y="5786"/>
                  <a:pt x="21600" y="5786"/>
                  <a:pt x="21600" y="5593"/>
                </a:cubicBezTo>
                <a:cubicBezTo>
                  <a:pt x="21600" y="5593"/>
                  <a:pt x="21600" y="5593"/>
                  <a:pt x="21343" y="5593"/>
                </a:cubicBezTo>
                <a:cubicBezTo>
                  <a:pt x="14143" y="193"/>
                  <a:pt x="14143" y="193"/>
                  <a:pt x="14143" y="193"/>
                </a:cubicBezTo>
                <a:cubicBezTo>
                  <a:pt x="14143" y="0"/>
                  <a:pt x="14143" y="0"/>
                  <a:pt x="14143" y="0"/>
                </a:cubicBezTo>
                <a:cubicBezTo>
                  <a:pt x="13886" y="0"/>
                  <a:pt x="13886" y="0"/>
                  <a:pt x="13886" y="0"/>
                </a:cubicBezTo>
                <a:cubicBezTo>
                  <a:pt x="13886" y="0"/>
                  <a:pt x="13886" y="0"/>
                  <a:pt x="13886" y="0"/>
                </a:cubicBezTo>
                <a:cubicBezTo>
                  <a:pt x="1543" y="0"/>
                  <a:pt x="1543" y="0"/>
                  <a:pt x="1543" y="0"/>
                </a:cubicBezTo>
                <a:cubicBezTo>
                  <a:pt x="771" y="0"/>
                  <a:pt x="0" y="579"/>
                  <a:pt x="0" y="1157"/>
                </a:cubicBezTo>
                <a:cubicBezTo>
                  <a:pt x="0" y="20443"/>
                  <a:pt x="0" y="20443"/>
                  <a:pt x="0" y="20443"/>
                </a:cubicBezTo>
                <a:cubicBezTo>
                  <a:pt x="0" y="21021"/>
                  <a:pt x="771" y="21600"/>
                  <a:pt x="1543" y="21600"/>
                </a:cubicBezTo>
                <a:close/>
                <a:moveTo>
                  <a:pt x="14400" y="1350"/>
                </a:moveTo>
                <a:cubicBezTo>
                  <a:pt x="19800" y="5400"/>
                  <a:pt x="19800" y="5400"/>
                  <a:pt x="19800" y="5400"/>
                </a:cubicBezTo>
                <a:cubicBezTo>
                  <a:pt x="14914" y="5400"/>
                  <a:pt x="14914" y="5400"/>
                  <a:pt x="14914" y="5400"/>
                </a:cubicBezTo>
                <a:cubicBezTo>
                  <a:pt x="14657" y="5400"/>
                  <a:pt x="14400" y="5207"/>
                  <a:pt x="14400" y="5014"/>
                </a:cubicBezTo>
                <a:lnTo>
                  <a:pt x="14400" y="1350"/>
                </a:lnTo>
                <a:close/>
                <a:moveTo>
                  <a:pt x="1029" y="1157"/>
                </a:moveTo>
                <a:cubicBezTo>
                  <a:pt x="1029" y="964"/>
                  <a:pt x="1286" y="771"/>
                  <a:pt x="1543" y="771"/>
                </a:cubicBezTo>
                <a:cubicBezTo>
                  <a:pt x="13371" y="771"/>
                  <a:pt x="13371" y="771"/>
                  <a:pt x="13371" y="771"/>
                </a:cubicBezTo>
                <a:cubicBezTo>
                  <a:pt x="13371" y="5014"/>
                  <a:pt x="13371" y="5014"/>
                  <a:pt x="13371" y="5014"/>
                </a:cubicBezTo>
                <a:cubicBezTo>
                  <a:pt x="13371" y="5593"/>
                  <a:pt x="14143" y="6171"/>
                  <a:pt x="14914" y="6171"/>
                </a:cubicBezTo>
                <a:cubicBezTo>
                  <a:pt x="20571" y="6171"/>
                  <a:pt x="20571" y="6171"/>
                  <a:pt x="20571" y="6171"/>
                </a:cubicBezTo>
                <a:cubicBezTo>
                  <a:pt x="20571" y="20443"/>
                  <a:pt x="20571" y="20443"/>
                  <a:pt x="20571" y="20443"/>
                </a:cubicBezTo>
                <a:cubicBezTo>
                  <a:pt x="20571" y="20636"/>
                  <a:pt x="20314" y="20829"/>
                  <a:pt x="20057" y="20829"/>
                </a:cubicBezTo>
                <a:cubicBezTo>
                  <a:pt x="1543" y="20829"/>
                  <a:pt x="1543" y="20829"/>
                  <a:pt x="1543" y="20829"/>
                </a:cubicBezTo>
                <a:cubicBezTo>
                  <a:pt x="1286" y="20829"/>
                  <a:pt x="1029" y="20636"/>
                  <a:pt x="1029" y="20443"/>
                </a:cubicBezTo>
                <a:lnTo>
                  <a:pt x="1029" y="1157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27" name="Shape 5027"/>
          <p:cNvSpPr/>
          <p:nvPr/>
        </p:nvSpPr>
        <p:spPr>
          <a:xfrm>
            <a:off x="20206084" y="4832333"/>
            <a:ext cx="60147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31" y="21600"/>
                </a:moveTo>
                <a:cubicBezTo>
                  <a:pt x="20769" y="21600"/>
                  <a:pt x="20769" y="21600"/>
                  <a:pt x="20769" y="21600"/>
                </a:cubicBezTo>
                <a:cubicBezTo>
                  <a:pt x="21185" y="21600"/>
                  <a:pt x="21600" y="16200"/>
                  <a:pt x="21600" y="10800"/>
                </a:cubicBezTo>
                <a:cubicBezTo>
                  <a:pt x="21600" y="5400"/>
                  <a:pt x="21185" y="0"/>
                  <a:pt x="20769" y="0"/>
                </a:cubicBezTo>
                <a:cubicBezTo>
                  <a:pt x="831" y="0"/>
                  <a:pt x="831" y="0"/>
                  <a:pt x="831" y="0"/>
                </a:cubicBezTo>
                <a:cubicBezTo>
                  <a:pt x="415" y="0"/>
                  <a:pt x="0" y="5400"/>
                  <a:pt x="0" y="10800"/>
                </a:cubicBezTo>
                <a:cubicBezTo>
                  <a:pt x="0" y="16200"/>
                  <a:pt x="415" y="21600"/>
                  <a:pt x="831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28" name="Shape 5028"/>
          <p:cNvSpPr/>
          <p:nvPr/>
        </p:nvSpPr>
        <p:spPr>
          <a:xfrm>
            <a:off x="20206084" y="5019274"/>
            <a:ext cx="60147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31" y="21600"/>
                </a:moveTo>
                <a:cubicBezTo>
                  <a:pt x="20769" y="21600"/>
                  <a:pt x="20769" y="21600"/>
                  <a:pt x="20769" y="21600"/>
                </a:cubicBezTo>
                <a:cubicBezTo>
                  <a:pt x="21185" y="21600"/>
                  <a:pt x="21600" y="16200"/>
                  <a:pt x="21600" y="10800"/>
                </a:cubicBezTo>
                <a:cubicBezTo>
                  <a:pt x="21600" y="5400"/>
                  <a:pt x="21185" y="0"/>
                  <a:pt x="20769" y="0"/>
                </a:cubicBezTo>
                <a:cubicBezTo>
                  <a:pt x="831" y="0"/>
                  <a:pt x="831" y="0"/>
                  <a:pt x="831" y="0"/>
                </a:cubicBezTo>
                <a:cubicBezTo>
                  <a:pt x="415" y="0"/>
                  <a:pt x="0" y="5400"/>
                  <a:pt x="0" y="10800"/>
                </a:cubicBezTo>
                <a:cubicBezTo>
                  <a:pt x="0" y="16200"/>
                  <a:pt x="415" y="21600"/>
                  <a:pt x="831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29" name="Shape 5029"/>
          <p:cNvSpPr/>
          <p:nvPr/>
        </p:nvSpPr>
        <p:spPr>
          <a:xfrm>
            <a:off x="20206084" y="4645388"/>
            <a:ext cx="276355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0" y="21600"/>
                </a:moveTo>
                <a:cubicBezTo>
                  <a:pt x="19800" y="21600"/>
                  <a:pt x="19800" y="21600"/>
                  <a:pt x="19800" y="21600"/>
                </a:cubicBezTo>
                <a:cubicBezTo>
                  <a:pt x="20700" y="21600"/>
                  <a:pt x="21600" y="16200"/>
                  <a:pt x="21600" y="10800"/>
                </a:cubicBezTo>
                <a:cubicBezTo>
                  <a:pt x="21600" y="5400"/>
                  <a:pt x="20700" y="0"/>
                  <a:pt x="19800" y="0"/>
                </a:cubicBezTo>
                <a:cubicBezTo>
                  <a:pt x="1800" y="0"/>
                  <a:pt x="1800" y="0"/>
                  <a:pt x="1800" y="0"/>
                </a:cubicBezTo>
                <a:cubicBezTo>
                  <a:pt x="900" y="0"/>
                  <a:pt x="0" y="5400"/>
                  <a:pt x="0" y="10800"/>
                </a:cubicBezTo>
                <a:cubicBezTo>
                  <a:pt x="0" y="16200"/>
                  <a:pt x="900" y="21600"/>
                  <a:pt x="1800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30" name="Shape 5030"/>
          <p:cNvSpPr/>
          <p:nvPr/>
        </p:nvSpPr>
        <p:spPr>
          <a:xfrm>
            <a:off x="20206084" y="5206219"/>
            <a:ext cx="60147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31" y="21600"/>
                </a:moveTo>
                <a:cubicBezTo>
                  <a:pt x="20769" y="21600"/>
                  <a:pt x="20769" y="21600"/>
                  <a:pt x="20769" y="21600"/>
                </a:cubicBezTo>
                <a:cubicBezTo>
                  <a:pt x="21185" y="21600"/>
                  <a:pt x="21600" y="16200"/>
                  <a:pt x="21600" y="10800"/>
                </a:cubicBezTo>
                <a:cubicBezTo>
                  <a:pt x="21600" y="5400"/>
                  <a:pt x="21185" y="0"/>
                  <a:pt x="20769" y="0"/>
                </a:cubicBezTo>
                <a:cubicBezTo>
                  <a:pt x="831" y="0"/>
                  <a:pt x="831" y="0"/>
                  <a:pt x="831" y="0"/>
                </a:cubicBezTo>
                <a:cubicBezTo>
                  <a:pt x="415" y="0"/>
                  <a:pt x="0" y="5400"/>
                  <a:pt x="0" y="10800"/>
                </a:cubicBezTo>
                <a:cubicBezTo>
                  <a:pt x="0" y="16200"/>
                  <a:pt x="415" y="21600"/>
                  <a:pt x="831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31" name="Shape 5031"/>
          <p:cNvSpPr/>
          <p:nvPr/>
        </p:nvSpPr>
        <p:spPr>
          <a:xfrm>
            <a:off x="20206084" y="5389094"/>
            <a:ext cx="60147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31" y="21600"/>
                </a:moveTo>
                <a:cubicBezTo>
                  <a:pt x="20769" y="21600"/>
                  <a:pt x="20769" y="21600"/>
                  <a:pt x="20769" y="21600"/>
                </a:cubicBezTo>
                <a:cubicBezTo>
                  <a:pt x="21185" y="21600"/>
                  <a:pt x="21600" y="16200"/>
                  <a:pt x="21600" y="10800"/>
                </a:cubicBezTo>
                <a:cubicBezTo>
                  <a:pt x="21600" y="5400"/>
                  <a:pt x="21185" y="0"/>
                  <a:pt x="20769" y="0"/>
                </a:cubicBezTo>
                <a:cubicBezTo>
                  <a:pt x="831" y="0"/>
                  <a:pt x="831" y="0"/>
                  <a:pt x="831" y="0"/>
                </a:cubicBezTo>
                <a:cubicBezTo>
                  <a:pt x="415" y="0"/>
                  <a:pt x="0" y="5400"/>
                  <a:pt x="0" y="10800"/>
                </a:cubicBezTo>
                <a:cubicBezTo>
                  <a:pt x="0" y="16200"/>
                  <a:pt x="415" y="21600"/>
                  <a:pt x="831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32" name="Shape 5032"/>
          <p:cNvSpPr/>
          <p:nvPr/>
        </p:nvSpPr>
        <p:spPr>
          <a:xfrm>
            <a:off x="20620614" y="4515346"/>
            <a:ext cx="975359" cy="1300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743" y="771"/>
                </a:moveTo>
                <a:cubicBezTo>
                  <a:pt x="13371" y="771"/>
                  <a:pt x="13371" y="771"/>
                  <a:pt x="13371" y="771"/>
                </a:cubicBezTo>
                <a:cubicBezTo>
                  <a:pt x="13371" y="5014"/>
                  <a:pt x="13371" y="5014"/>
                  <a:pt x="13371" y="5014"/>
                </a:cubicBezTo>
                <a:cubicBezTo>
                  <a:pt x="13371" y="5593"/>
                  <a:pt x="14143" y="6171"/>
                  <a:pt x="14914" y="6171"/>
                </a:cubicBezTo>
                <a:cubicBezTo>
                  <a:pt x="20571" y="6171"/>
                  <a:pt x="20571" y="6171"/>
                  <a:pt x="20571" y="6171"/>
                </a:cubicBezTo>
                <a:cubicBezTo>
                  <a:pt x="20571" y="20443"/>
                  <a:pt x="20571" y="20443"/>
                  <a:pt x="20571" y="20443"/>
                </a:cubicBezTo>
                <a:cubicBezTo>
                  <a:pt x="20571" y="20636"/>
                  <a:pt x="20314" y="20829"/>
                  <a:pt x="20057" y="20829"/>
                </a:cubicBezTo>
                <a:cubicBezTo>
                  <a:pt x="1543" y="20829"/>
                  <a:pt x="1543" y="20829"/>
                  <a:pt x="1543" y="20829"/>
                </a:cubicBezTo>
                <a:cubicBezTo>
                  <a:pt x="1286" y="20829"/>
                  <a:pt x="1029" y="20636"/>
                  <a:pt x="1029" y="20443"/>
                </a:cubicBezTo>
                <a:cubicBezTo>
                  <a:pt x="1029" y="19671"/>
                  <a:pt x="1029" y="19671"/>
                  <a:pt x="1029" y="19671"/>
                </a:cubicBezTo>
                <a:cubicBezTo>
                  <a:pt x="1029" y="19479"/>
                  <a:pt x="771" y="19286"/>
                  <a:pt x="514" y="19286"/>
                </a:cubicBezTo>
                <a:cubicBezTo>
                  <a:pt x="257" y="19286"/>
                  <a:pt x="0" y="19479"/>
                  <a:pt x="0" y="19671"/>
                </a:cubicBezTo>
                <a:cubicBezTo>
                  <a:pt x="0" y="20443"/>
                  <a:pt x="0" y="20443"/>
                  <a:pt x="0" y="20443"/>
                </a:cubicBezTo>
                <a:cubicBezTo>
                  <a:pt x="0" y="21021"/>
                  <a:pt x="771" y="21600"/>
                  <a:pt x="1543" y="21600"/>
                </a:cubicBezTo>
                <a:cubicBezTo>
                  <a:pt x="20057" y="21600"/>
                  <a:pt x="20057" y="21600"/>
                  <a:pt x="20057" y="21600"/>
                </a:cubicBezTo>
                <a:cubicBezTo>
                  <a:pt x="20829" y="21600"/>
                  <a:pt x="21600" y="21021"/>
                  <a:pt x="21600" y="20443"/>
                </a:cubicBezTo>
                <a:cubicBezTo>
                  <a:pt x="21600" y="5786"/>
                  <a:pt x="21600" y="5786"/>
                  <a:pt x="21600" y="5786"/>
                </a:cubicBezTo>
                <a:cubicBezTo>
                  <a:pt x="21600" y="5786"/>
                  <a:pt x="21600" y="5786"/>
                  <a:pt x="21600" y="5786"/>
                </a:cubicBezTo>
                <a:cubicBezTo>
                  <a:pt x="21600" y="5786"/>
                  <a:pt x="21600" y="5786"/>
                  <a:pt x="21600" y="5593"/>
                </a:cubicBezTo>
                <a:cubicBezTo>
                  <a:pt x="21600" y="5593"/>
                  <a:pt x="21600" y="5593"/>
                  <a:pt x="21343" y="5593"/>
                </a:cubicBezTo>
                <a:cubicBezTo>
                  <a:pt x="14143" y="193"/>
                  <a:pt x="14143" y="193"/>
                  <a:pt x="14143" y="193"/>
                </a:cubicBezTo>
                <a:cubicBezTo>
                  <a:pt x="14143" y="0"/>
                  <a:pt x="14143" y="0"/>
                  <a:pt x="14143" y="0"/>
                </a:cubicBezTo>
                <a:cubicBezTo>
                  <a:pt x="13886" y="0"/>
                  <a:pt x="13886" y="0"/>
                  <a:pt x="13886" y="0"/>
                </a:cubicBezTo>
                <a:cubicBezTo>
                  <a:pt x="13886" y="0"/>
                  <a:pt x="13886" y="0"/>
                  <a:pt x="13886" y="0"/>
                </a:cubicBezTo>
                <a:cubicBezTo>
                  <a:pt x="8743" y="0"/>
                  <a:pt x="8743" y="0"/>
                  <a:pt x="8743" y="0"/>
                </a:cubicBezTo>
                <a:cubicBezTo>
                  <a:pt x="8486" y="0"/>
                  <a:pt x="8229" y="193"/>
                  <a:pt x="8229" y="386"/>
                </a:cubicBezTo>
                <a:cubicBezTo>
                  <a:pt x="8229" y="579"/>
                  <a:pt x="8486" y="771"/>
                  <a:pt x="8743" y="771"/>
                </a:cubicBezTo>
                <a:close/>
                <a:moveTo>
                  <a:pt x="14914" y="5400"/>
                </a:moveTo>
                <a:cubicBezTo>
                  <a:pt x="14657" y="5400"/>
                  <a:pt x="14400" y="5207"/>
                  <a:pt x="14400" y="5014"/>
                </a:cubicBezTo>
                <a:cubicBezTo>
                  <a:pt x="14400" y="1350"/>
                  <a:pt x="14400" y="1350"/>
                  <a:pt x="14400" y="1350"/>
                </a:cubicBezTo>
                <a:cubicBezTo>
                  <a:pt x="19800" y="5400"/>
                  <a:pt x="19800" y="5400"/>
                  <a:pt x="19800" y="5400"/>
                </a:cubicBezTo>
                <a:lnTo>
                  <a:pt x="14914" y="540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33" name="Shape 5033"/>
          <p:cNvSpPr/>
          <p:nvPr/>
        </p:nvSpPr>
        <p:spPr>
          <a:xfrm>
            <a:off x="21083905" y="5019274"/>
            <a:ext cx="32512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43" y="21600"/>
                </a:moveTo>
                <a:cubicBezTo>
                  <a:pt x="20057" y="21600"/>
                  <a:pt x="20057" y="21600"/>
                  <a:pt x="20057" y="21600"/>
                </a:cubicBezTo>
                <a:cubicBezTo>
                  <a:pt x="20829" y="21600"/>
                  <a:pt x="21600" y="16200"/>
                  <a:pt x="21600" y="10800"/>
                </a:cubicBezTo>
                <a:cubicBezTo>
                  <a:pt x="21600" y="5400"/>
                  <a:pt x="20829" y="0"/>
                  <a:pt x="20057" y="0"/>
                </a:cubicBezTo>
                <a:cubicBezTo>
                  <a:pt x="1543" y="0"/>
                  <a:pt x="1543" y="0"/>
                  <a:pt x="1543" y="0"/>
                </a:cubicBezTo>
                <a:cubicBezTo>
                  <a:pt x="771" y="0"/>
                  <a:pt x="0" y="5400"/>
                  <a:pt x="0" y="10800"/>
                </a:cubicBezTo>
                <a:cubicBezTo>
                  <a:pt x="0" y="16200"/>
                  <a:pt x="771" y="21600"/>
                  <a:pt x="1543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34" name="Shape 5034"/>
          <p:cNvSpPr/>
          <p:nvPr/>
        </p:nvSpPr>
        <p:spPr>
          <a:xfrm>
            <a:off x="21083905" y="5206219"/>
            <a:ext cx="32512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43" y="21600"/>
                </a:moveTo>
                <a:cubicBezTo>
                  <a:pt x="20057" y="21600"/>
                  <a:pt x="20057" y="21600"/>
                  <a:pt x="20057" y="21600"/>
                </a:cubicBezTo>
                <a:cubicBezTo>
                  <a:pt x="20829" y="21600"/>
                  <a:pt x="21600" y="16200"/>
                  <a:pt x="21600" y="10800"/>
                </a:cubicBezTo>
                <a:cubicBezTo>
                  <a:pt x="21600" y="5400"/>
                  <a:pt x="20829" y="0"/>
                  <a:pt x="20057" y="0"/>
                </a:cubicBezTo>
                <a:cubicBezTo>
                  <a:pt x="1543" y="0"/>
                  <a:pt x="1543" y="0"/>
                  <a:pt x="1543" y="0"/>
                </a:cubicBezTo>
                <a:cubicBezTo>
                  <a:pt x="771" y="0"/>
                  <a:pt x="0" y="5400"/>
                  <a:pt x="0" y="10800"/>
                </a:cubicBezTo>
                <a:cubicBezTo>
                  <a:pt x="0" y="16200"/>
                  <a:pt x="771" y="21600"/>
                  <a:pt x="1543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35" name="Shape 5035"/>
          <p:cNvSpPr/>
          <p:nvPr/>
        </p:nvSpPr>
        <p:spPr>
          <a:xfrm>
            <a:off x="21083905" y="5389094"/>
            <a:ext cx="32512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43" y="21600"/>
                </a:moveTo>
                <a:cubicBezTo>
                  <a:pt x="20057" y="21600"/>
                  <a:pt x="20057" y="21600"/>
                  <a:pt x="20057" y="21600"/>
                </a:cubicBezTo>
                <a:cubicBezTo>
                  <a:pt x="20829" y="21600"/>
                  <a:pt x="21600" y="16200"/>
                  <a:pt x="21600" y="10800"/>
                </a:cubicBezTo>
                <a:cubicBezTo>
                  <a:pt x="21600" y="5400"/>
                  <a:pt x="20829" y="0"/>
                  <a:pt x="20057" y="0"/>
                </a:cubicBezTo>
                <a:cubicBezTo>
                  <a:pt x="1543" y="0"/>
                  <a:pt x="1543" y="0"/>
                  <a:pt x="1543" y="0"/>
                </a:cubicBezTo>
                <a:cubicBezTo>
                  <a:pt x="771" y="0"/>
                  <a:pt x="0" y="5400"/>
                  <a:pt x="0" y="10800"/>
                </a:cubicBezTo>
                <a:cubicBezTo>
                  <a:pt x="0" y="16200"/>
                  <a:pt x="771" y="21600"/>
                  <a:pt x="1543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36" name="Shape 5036"/>
          <p:cNvSpPr/>
          <p:nvPr/>
        </p:nvSpPr>
        <p:spPr>
          <a:xfrm>
            <a:off x="21083905" y="5576039"/>
            <a:ext cx="32512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43" y="21600"/>
                </a:moveTo>
                <a:cubicBezTo>
                  <a:pt x="20057" y="21600"/>
                  <a:pt x="20057" y="21600"/>
                  <a:pt x="20057" y="21600"/>
                </a:cubicBezTo>
                <a:cubicBezTo>
                  <a:pt x="20829" y="21600"/>
                  <a:pt x="21600" y="16200"/>
                  <a:pt x="21600" y="10800"/>
                </a:cubicBezTo>
                <a:cubicBezTo>
                  <a:pt x="21600" y="5400"/>
                  <a:pt x="20829" y="0"/>
                  <a:pt x="20057" y="0"/>
                </a:cubicBezTo>
                <a:cubicBezTo>
                  <a:pt x="1543" y="0"/>
                  <a:pt x="1543" y="0"/>
                  <a:pt x="1543" y="0"/>
                </a:cubicBezTo>
                <a:cubicBezTo>
                  <a:pt x="771" y="0"/>
                  <a:pt x="0" y="5400"/>
                  <a:pt x="0" y="10800"/>
                </a:cubicBezTo>
                <a:cubicBezTo>
                  <a:pt x="0" y="16200"/>
                  <a:pt x="771" y="21600"/>
                  <a:pt x="1543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041" name="Group 5041"/>
          <p:cNvGrpSpPr/>
          <p:nvPr/>
        </p:nvGrpSpPr>
        <p:grpSpPr>
          <a:xfrm>
            <a:off x="14256426" y="4328396"/>
            <a:ext cx="885954" cy="1487427"/>
            <a:chOff x="0" y="0"/>
            <a:chExt cx="173037" cy="290513"/>
          </a:xfrm>
          <a:solidFill>
            <a:schemeClr val="accent6"/>
          </a:solidFill>
        </p:grpSpPr>
        <p:sp>
          <p:nvSpPr>
            <p:cNvPr id="5037" name="Shape 5037"/>
            <p:cNvSpPr/>
            <p:nvPr/>
          </p:nvSpPr>
          <p:spPr>
            <a:xfrm>
              <a:off x="0" y="-1"/>
              <a:ext cx="173038" cy="2905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05" y="21600"/>
                  </a:moveTo>
                  <a:cubicBezTo>
                    <a:pt x="19895" y="21600"/>
                    <a:pt x="19895" y="21600"/>
                    <a:pt x="19895" y="21600"/>
                  </a:cubicBezTo>
                  <a:cubicBezTo>
                    <a:pt x="20747" y="21600"/>
                    <a:pt x="21600" y="21094"/>
                    <a:pt x="21600" y="20587"/>
                  </a:cubicBezTo>
                  <a:cubicBezTo>
                    <a:pt x="21600" y="1013"/>
                    <a:pt x="21600" y="1013"/>
                    <a:pt x="21600" y="1013"/>
                  </a:cubicBezTo>
                  <a:cubicBezTo>
                    <a:pt x="21600" y="506"/>
                    <a:pt x="20747" y="0"/>
                    <a:pt x="19895" y="0"/>
                  </a:cubicBezTo>
                  <a:cubicBezTo>
                    <a:pt x="1705" y="0"/>
                    <a:pt x="1705" y="0"/>
                    <a:pt x="1705" y="0"/>
                  </a:cubicBezTo>
                  <a:cubicBezTo>
                    <a:pt x="853" y="0"/>
                    <a:pt x="0" y="506"/>
                    <a:pt x="0" y="1013"/>
                  </a:cubicBezTo>
                  <a:cubicBezTo>
                    <a:pt x="0" y="20587"/>
                    <a:pt x="0" y="20587"/>
                    <a:pt x="0" y="20587"/>
                  </a:cubicBezTo>
                  <a:cubicBezTo>
                    <a:pt x="0" y="21094"/>
                    <a:pt x="853" y="21600"/>
                    <a:pt x="1705" y="21600"/>
                  </a:cubicBezTo>
                  <a:close/>
                  <a:moveTo>
                    <a:pt x="1137" y="1013"/>
                  </a:moveTo>
                  <a:cubicBezTo>
                    <a:pt x="1137" y="844"/>
                    <a:pt x="1421" y="675"/>
                    <a:pt x="1705" y="675"/>
                  </a:cubicBezTo>
                  <a:cubicBezTo>
                    <a:pt x="19895" y="675"/>
                    <a:pt x="19895" y="675"/>
                    <a:pt x="19895" y="675"/>
                  </a:cubicBezTo>
                  <a:cubicBezTo>
                    <a:pt x="20179" y="675"/>
                    <a:pt x="20463" y="844"/>
                    <a:pt x="20463" y="1013"/>
                  </a:cubicBezTo>
                  <a:cubicBezTo>
                    <a:pt x="20463" y="20587"/>
                    <a:pt x="20463" y="20587"/>
                    <a:pt x="20463" y="20587"/>
                  </a:cubicBezTo>
                  <a:cubicBezTo>
                    <a:pt x="20463" y="20756"/>
                    <a:pt x="20179" y="20925"/>
                    <a:pt x="19895" y="20925"/>
                  </a:cubicBezTo>
                  <a:cubicBezTo>
                    <a:pt x="1705" y="20925"/>
                    <a:pt x="1705" y="20925"/>
                    <a:pt x="1705" y="20925"/>
                  </a:cubicBezTo>
                  <a:cubicBezTo>
                    <a:pt x="1421" y="20925"/>
                    <a:pt x="1137" y="20756"/>
                    <a:pt x="1137" y="20587"/>
                  </a:cubicBezTo>
                  <a:lnTo>
                    <a:pt x="1137" y="1013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038" name="Shape 5038"/>
            <p:cNvSpPr/>
            <p:nvPr/>
          </p:nvSpPr>
          <p:spPr>
            <a:xfrm>
              <a:off x="17463" y="46037"/>
              <a:ext cx="136526" cy="2000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0" y="21600"/>
                  </a:moveTo>
                  <a:cubicBezTo>
                    <a:pt x="20880" y="21600"/>
                    <a:pt x="20880" y="21600"/>
                    <a:pt x="20880" y="21600"/>
                  </a:cubicBezTo>
                  <a:cubicBezTo>
                    <a:pt x="21240" y="21600"/>
                    <a:pt x="21600" y="21355"/>
                    <a:pt x="21600" y="21109"/>
                  </a:cubicBezTo>
                  <a:cubicBezTo>
                    <a:pt x="21600" y="491"/>
                    <a:pt x="21600" y="491"/>
                    <a:pt x="21600" y="491"/>
                  </a:cubicBezTo>
                  <a:cubicBezTo>
                    <a:pt x="21600" y="245"/>
                    <a:pt x="21240" y="0"/>
                    <a:pt x="20880" y="0"/>
                  </a:cubicBezTo>
                  <a:cubicBezTo>
                    <a:pt x="720" y="0"/>
                    <a:pt x="720" y="0"/>
                    <a:pt x="720" y="0"/>
                  </a:cubicBezTo>
                  <a:cubicBezTo>
                    <a:pt x="360" y="0"/>
                    <a:pt x="0" y="245"/>
                    <a:pt x="0" y="491"/>
                  </a:cubicBezTo>
                  <a:cubicBezTo>
                    <a:pt x="0" y="21109"/>
                    <a:pt x="0" y="21109"/>
                    <a:pt x="0" y="21109"/>
                  </a:cubicBezTo>
                  <a:cubicBezTo>
                    <a:pt x="0" y="21355"/>
                    <a:pt x="360" y="21600"/>
                    <a:pt x="720" y="21600"/>
                  </a:cubicBezTo>
                  <a:close/>
                  <a:moveTo>
                    <a:pt x="1440" y="982"/>
                  </a:moveTo>
                  <a:cubicBezTo>
                    <a:pt x="20160" y="982"/>
                    <a:pt x="20160" y="982"/>
                    <a:pt x="20160" y="982"/>
                  </a:cubicBezTo>
                  <a:cubicBezTo>
                    <a:pt x="20160" y="20618"/>
                    <a:pt x="20160" y="20618"/>
                    <a:pt x="20160" y="20618"/>
                  </a:cubicBezTo>
                  <a:cubicBezTo>
                    <a:pt x="1440" y="20618"/>
                    <a:pt x="1440" y="20618"/>
                    <a:pt x="1440" y="20618"/>
                  </a:cubicBezTo>
                  <a:lnTo>
                    <a:pt x="1440" y="982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039" name="Shape 5039"/>
            <p:cNvSpPr/>
            <p:nvPr/>
          </p:nvSpPr>
          <p:spPr>
            <a:xfrm>
              <a:off x="80962" y="254000"/>
              <a:ext cx="19051" cy="19050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040" name="Shape 5040"/>
            <p:cNvSpPr/>
            <p:nvPr/>
          </p:nvSpPr>
          <p:spPr>
            <a:xfrm>
              <a:off x="63500" y="25400"/>
              <a:ext cx="46038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" y="21600"/>
                  </a:moveTo>
                  <a:cubicBezTo>
                    <a:pt x="19440" y="21600"/>
                    <a:pt x="19440" y="21600"/>
                    <a:pt x="19440" y="21600"/>
                  </a:cubicBezTo>
                  <a:cubicBezTo>
                    <a:pt x="20520" y="21600"/>
                    <a:pt x="21600" y="16200"/>
                    <a:pt x="21600" y="10800"/>
                  </a:cubicBezTo>
                  <a:cubicBezTo>
                    <a:pt x="21600" y="5400"/>
                    <a:pt x="20520" y="0"/>
                    <a:pt x="19440" y="0"/>
                  </a:cubicBezTo>
                  <a:cubicBezTo>
                    <a:pt x="2160" y="0"/>
                    <a:pt x="2160" y="0"/>
                    <a:pt x="2160" y="0"/>
                  </a:cubicBezTo>
                  <a:cubicBezTo>
                    <a:pt x="1080" y="0"/>
                    <a:pt x="0" y="5400"/>
                    <a:pt x="0" y="10800"/>
                  </a:cubicBezTo>
                  <a:cubicBezTo>
                    <a:pt x="0" y="16200"/>
                    <a:pt x="1080" y="21600"/>
                    <a:pt x="216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grpSp>
        <p:nvGrpSpPr>
          <p:cNvPr id="5049" name="Group 5049"/>
          <p:cNvGrpSpPr/>
          <p:nvPr/>
        </p:nvGrpSpPr>
        <p:grpSpPr>
          <a:xfrm>
            <a:off x="25359204" y="4328398"/>
            <a:ext cx="1300476" cy="1487422"/>
            <a:chOff x="0" y="0"/>
            <a:chExt cx="254000" cy="290512"/>
          </a:xfrm>
          <a:solidFill>
            <a:schemeClr val="accent6"/>
          </a:solidFill>
        </p:grpSpPr>
        <p:sp>
          <p:nvSpPr>
            <p:cNvPr id="5042" name="Shape 5042"/>
            <p:cNvSpPr/>
            <p:nvPr/>
          </p:nvSpPr>
          <p:spPr>
            <a:xfrm>
              <a:off x="0" y="9524"/>
              <a:ext cx="254001" cy="2809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7" y="21600"/>
                  </a:moveTo>
                  <a:cubicBezTo>
                    <a:pt x="20443" y="21600"/>
                    <a:pt x="20443" y="21600"/>
                    <a:pt x="20443" y="21600"/>
                  </a:cubicBezTo>
                  <a:cubicBezTo>
                    <a:pt x="21021" y="21600"/>
                    <a:pt x="21600" y="21077"/>
                    <a:pt x="21600" y="20555"/>
                  </a:cubicBezTo>
                  <a:cubicBezTo>
                    <a:pt x="21600" y="1045"/>
                    <a:pt x="21600" y="1045"/>
                    <a:pt x="21600" y="1045"/>
                  </a:cubicBezTo>
                  <a:cubicBezTo>
                    <a:pt x="21600" y="523"/>
                    <a:pt x="21021" y="0"/>
                    <a:pt x="20443" y="0"/>
                  </a:cubicBezTo>
                  <a:cubicBezTo>
                    <a:pt x="17357" y="0"/>
                    <a:pt x="17357" y="0"/>
                    <a:pt x="17357" y="0"/>
                  </a:cubicBezTo>
                  <a:cubicBezTo>
                    <a:pt x="17164" y="0"/>
                    <a:pt x="16971" y="174"/>
                    <a:pt x="16971" y="348"/>
                  </a:cubicBezTo>
                  <a:cubicBezTo>
                    <a:pt x="16971" y="523"/>
                    <a:pt x="17164" y="697"/>
                    <a:pt x="17357" y="697"/>
                  </a:cubicBezTo>
                  <a:cubicBezTo>
                    <a:pt x="20443" y="697"/>
                    <a:pt x="20443" y="697"/>
                    <a:pt x="20443" y="697"/>
                  </a:cubicBezTo>
                  <a:cubicBezTo>
                    <a:pt x="20636" y="697"/>
                    <a:pt x="20829" y="871"/>
                    <a:pt x="20829" y="1045"/>
                  </a:cubicBezTo>
                  <a:cubicBezTo>
                    <a:pt x="20829" y="20555"/>
                    <a:pt x="20829" y="20555"/>
                    <a:pt x="20829" y="20555"/>
                  </a:cubicBezTo>
                  <a:cubicBezTo>
                    <a:pt x="20829" y="20729"/>
                    <a:pt x="20636" y="20903"/>
                    <a:pt x="20443" y="20903"/>
                  </a:cubicBezTo>
                  <a:cubicBezTo>
                    <a:pt x="1157" y="20903"/>
                    <a:pt x="1157" y="20903"/>
                    <a:pt x="1157" y="20903"/>
                  </a:cubicBezTo>
                  <a:cubicBezTo>
                    <a:pt x="964" y="20903"/>
                    <a:pt x="771" y="20729"/>
                    <a:pt x="771" y="20555"/>
                  </a:cubicBezTo>
                  <a:cubicBezTo>
                    <a:pt x="771" y="1045"/>
                    <a:pt x="771" y="1045"/>
                    <a:pt x="771" y="1045"/>
                  </a:cubicBezTo>
                  <a:cubicBezTo>
                    <a:pt x="771" y="871"/>
                    <a:pt x="964" y="697"/>
                    <a:pt x="1157" y="697"/>
                  </a:cubicBezTo>
                  <a:cubicBezTo>
                    <a:pt x="4243" y="697"/>
                    <a:pt x="4243" y="697"/>
                    <a:pt x="4243" y="697"/>
                  </a:cubicBezTo>
                  <a:cubicBezTo>
                    <a:pt x="4436" y="697"/>
                    <a:pt x="4629" y="523"/>
                    <a:pt x="4629" y="348"/>
                  </a:cubicBezTo>
                  <a:cubicBezTo>
                    <a:pt x="4629" y="174"/>
                    <a:pt x="4436" y="0"/>
                    <a:pt x="4243" y="0"/>
                  </a:cubicBezTo>
                  <a:cubicBezTo>
                    <a:pt x="1157" y="0"/>
                    <a:pt x="1157" y="0"/>
                    <a:pt x="1157" y="0"/>
                  </a:cubicBezTo>
                  <a:cubicBezTo>
                    <a:pt x="579" y="0"/>
                    <a:pt x="0" y="523"/>
                    <a:pt x="0" y="1045"/>
                  </a:cubicBezTo>
                  <a:cubicBezTo>
                    <a:pt x="0" y="20555"/>
                    <a:pt x="0" y="20555"/>
                    <a:pt x="0" y="20555"/>
                  </a:cubicBezTo>
                  <a:cubicBezTo>
                    <a:pt x="0" y="21077"/>
                    <a:pt x="579" y="21600"/>
                    <a:pt x="1157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043" name="Shape 5043"/>
            <p:cNvSpPr/>
            <p:nvPr/>
          </p:nvSpPr>
          <p:spPr>
            <a:xfrm>
              <a:off x="26987" y="36513"/>
              <a:ext cx="200027" cy="227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455" y="864"/>
                  </a:moveTo>
                  <a:cubicBezTo>
                    <a:pt x="2700" y="864"/>
                    <a:pt x="2945" y="648"/>
                    <a:pt x="2945" y="432"/>
                  </a:cubicBezTo>
                  <a:cubicBezTo>
                    <a:pt x="2945" y="216"/>
                    <a:pt x="2700" y="0"/>
                    <a:pt x="2455" y="0"/>
                  </a:cubicBezTo>
                  <a:cubicBezTo>
                    <a:pt x="491" y="0"/>
                    <a:pt x="491" y="0"/>
                    <a:pt x="491" y="0"/>
                  </a:cubicBezTo>
                  <a:cubicBezTo>
                    <a:pt x="245" y="0"/>
                    <a:pt x="0" y="216"/>
                    <a:pt x="0" y="432"/>
                  </a:cubicBezTo>
                  <a:cubicBezTo>
                    <a:pt x="0" y="21168"/>
                    <a:pt x="0" y="21168"/>
                    <a:pt x="0" y="21168"/>
                  </a:cubicBezTo>
                  <a:cubicBezTo>
                    <a:pt x="0" y="21384"/>
                    <a:pt x="245" y="21600"/>
                    <a:pt x="491" y="21600"/>
                  </a:cubicBezTo>
                  <a:cubicBezTo>
                    <a:pt x="21109" y="21600"/>
                    <a:pt x="21109" y="21600"/>
                    <a:pt x="21109" y="21600"/>
                  </a:cubicBezTo>
                  <a:cubicBezTo>
                    <a:pt x="21355" y="21600"/>
                    <a:pt x="21600" y="21384"/>
                    <a:pt x="21600" y="21168"/>
                  </a:cubicBezTo>
                  <a:cubicBezTo>
                    <a:pt x="21600" y="432"/>
                    <a:pt x="21600" y="432"/>
                    <a:pt x="21600" y="432"/>
                  </a:cubicBezTo>
                  <a:cubicBezTo>
                    <a:pt x="21600" y="216"/>
                    <a:pt x="21355" y="0"/>
                    <a:pt x="21109" y="0"/>
                  </a:cubicBezTo>
                  <a:cubicBezTo>
                    <a:pt x="19145" y="0"/>
                    <a:pt x="19145" y="0"/>
                    <a:pt x="19145" y="0"/>
                  </a:cubicBezTo>
                  <a:cubicBezTo>
                    <a:pt x="18900" y="0"/>
                    <a:pt x="18655" y="216"/>
                    <a:pt x="18655" y="432"/>
                  </a:cubicBezTo>
                  <a:cubicBezTo>
                    <a:pt x="18655" y="648"/>
                    <a:pt x="18900" y="864"/>
                    <a:pt x="19145" y="864"/>
                  </a:cubicBezTo>
                  <a:cubicBezTo>
                    <a:pt x="20618" y="864"/>
                    <a:pt x="20618" y="864"/>
                    <a:pt x="20618" y="864"/>
                  </a:cubicBezTo>
                  <a:cubicBezTo>
                    <a:pt x="20618" y="20736"/>
                    <a:pt x="20618" y="20736"/>
                    <a:pt x="20618" y="20736"/>
                  </a:cubicBezTo>
                  <a:cubicBezTo>
                    <a:pt x="982" y="20736"/>
                    <a:pt x="982" y="20736"/>
                    <a:pt x="982" y="20736"/>
                  </a:cubicBezTo>
                  <a:cubicBezTo>
                    <a:pt x="982" y="864"/>
                    <a:pt x="982" y="864"/>
                    <a:pt x="982" y="864"/>
                  </a:cubicBezTo>
                  <a:lnTo>
                    <a:pt x="2455" y="864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044" name="Shape 5044"/>
            <p:cNvSpPr/>
            <p:nvPr/>
          </p:nvSpPr>
          <p:spPr>
            <a:xfrm>
              <a:off x="63500" y="0"/>
              <a:ext cx="127000" cy="63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086" y="21600"/>
                  </a:moveTo>
                  <a:cubicBezTo>
                    <a:pt x="18514" y="21600"/>
                    <a:pt x="18514" y="21600"/>
                    <a:pt x="18514" y="21600"/>
                  </a:cubicBezTo>
                  <a:cubicBezTo>
                    <a:pt x="20443" y="21600"/>
                    <a:pt x="21600" y="19286"/>
                    <a:pt x="21600" y="15429"/>
                  </a:cubicBezTo>
                  <a:cubicBezTo>
                    <a:pt x="21600" y="1543"/>
                    <a:pt x="21600" y="1543"/>
                    <a:pt x="21600" y="1543"/>
                  </a:cubicBezTo>
                  <a:cubicBezTo>
                    <a:pt x="21600" y="771"/>
                    <a:pt x="21214" y="0"/>
                    <a:pt x="20829" y="0"/>
                  </a:cubicBezTo>
                  <a:cubicBezTo>
                    <a:pt x="771" y="0"/>
                    <a:pt x="771" y="0"/>
                    <a:pt x="771" y="0"/>
                  </a:cubicBezTo>
                  <a:cubicBezTo>
                    <a:pt x="386" y="0"/>
                    <a:pt x="0" y="771"/>
                    <a:pt x="0" y="1543"/>
                  </a:cubicBezTo>
                  <a:cubicBezTo>
                    <a:pt x="0" y="15429"/>
                    <a:pt x="0" y="15429"/>
                    <a:pt x="0" y="15429"/>
                  </a:cubicBezTo>
                  <a:cubicBezTo>
                    <a:pt x="0" y="19286"/>
                    <a:pt x="1157" y="21600"/>
                    <a:pt x="3086" y="21600"/>
                  </a:cubicBezTo>
                  <a:close/>
                  <a:moveTo>
                    <a:pt x="1543" y="3086"/>
                  </a:moveTo>
                  <a:cubicBezTo>
                    <a:pt x="20057" y="3086"/>
                    <a:pt x="20057" y="3086"/>
                    <a:pt x="20057" y="3086"/>
                  </a:cubicBezTo>
                  <a:cubicBezTo>
                    <a:pt x="20057" y="15429"/>
                    <a:pt x="20057" y="15429"/>
                    <a:pt x="20057" y="15429"/>
                  </a:cubicBezTo>
                  <a:cubicBezTo>
                    <a:pt x="20057" y="17743"/>
                    <a:pt x="19671" y="18514"/>
                    <a:pt x="18514" y="18514"/>
                  </a:cubicBezTo>
                  <a:cubicBezTo>
                    <a:pt x="3086" y="18514"/>
                    <a:pt x="3086" y="18514"/>
                    <a:pt x="3086" y="18514"/>
                  </a:cubicBezTo>
                  <a:cubicBezTo>
                    <a:pt x="1929" y="18514"/>
                    <a:pt x="1543" y="17743"/>
                    <a:pt x="1543" y="15429"/>
                  </a:cubicBezTo>
                  <a:lnTo>
                    <a:pt x="1543" y="3086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045" name="Shape 5045"/>
            <p:cNvSpPr/>
            <p:nvPr/>
          </p:nvSpPr>
          <p:spPr>
            <a:xfrm>
              <a:off x="73025" y="134937"/>
              <a:ext cx="10795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00" y="21600"/>
                  </a:moveTo>
                  <a:cubicBezTo>
                    <a:pt x="20700" y="21600"/>
                    <a:pt x="20700" y="21600"/>
                    <a:pt x="20700" y="21600"/>
                  </a:cubicBezTo>
                  <a:cubicBezTo>
                    <a:pt x="21150" y="21600"/>
                    <a:pt x="21600" y="16200"/>
                    <a:pt x="21600" y="10800"/>
                  </a:cubicBezTo>
                  <a:cubicBezTo>
                    <a:pt x="21600" y="5400"/>
                    <a:pt x="21150" y="0"/>
                    <a:pt x="20700" y="0"/>
                  </a:cubicBezTo>
                  <a:cubicBezTo>
                    <a:pt x="900" y="0"/>
                    <a:pt x="900" y="0"/>
                    <a:pt x="900" y="0"/>
                  </a:cubicBezTo>
                  <a:cubicBezTo>
                    <a:pt x="450" y="0"/>
                    <a:pt x="0" y="5400"/>
                    <a:pt x="0" y="10800"/>
                  </a:cubicBezTo>
                  <a:cubicBezTo>
                    <a:pt x="0" y="16200"/>
                    <a:pt x="450" y="21600"/>
                    <a:pt x="9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046" name="Shape 5046"/>
            <p:cNvSpPr/>
            <p:nvPr/>
          </p:nvSpPr>
          <p:spPr>
            <a:xfrm>
              <a:off x="73025" y="98425"/>
              <a:ext cx="10795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00" y="21600"/>
                  </a:moveTo>
                  <a:cubicBezTo>
                    <a:pt x="20700" y="21600"/>
                    <a:pt x="20700" y="21600"/>
                    <a:pt x="20700" y="21600"/>
                  </a:cubicBezTo>
                  <a:cubicBezTo>
                    <a:pt x="21150" y="21600"/>
                    <a:pt x="21600" y="16200"/>
                    <a:pt x="21600" y="10800"/>
                  </a:cubicBezTo>
                  <a:cubicBezTo>
                    <a:pt x="21600" y="5400"/>
                    <a:pt x="21150" y="0"/>
                    <a:pt x="20700" y="0"/>
                  </a:cubicBezTo>
                  <a:cubicBezTo>
                    <a:pt x="900" y="0"/>
                    <a:pt x="900" y="0"/>
                    <a:pt x="900" y="0"/>
                  </a:cubicBezTo>
                  <a:cubicBezTo>
                    <a:pt x="450" y="0"/>
                    <a:pt x="0" y="5400"/>
                    <a:pt x="0" y="10800"/>
                  </a:cubicBezTo>
                  <a:cubicBezTo>
                    <a:pt x="0" y="16200"/>
                    <a:pt x="450" y="21600"/>
                    <a:pt x="9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047" name="Shape 5047"/>
            <p:cNvSpPr/>
            <p:nvPr/>
          </p:nvSpPr>
          <p:spPr>
            <a:xfrm>
              <a:off x="73025" y="171450"/>
              <a:ext cx="10795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00" y="21600"/>
                  </a:moveTo>
                  <a:cubicBezTo>
                    <a:pt x="20700" y="21600"/>
                    <a:pt x="20700" y="21600"/>
                    <a:pt x="20700" y="21600"/>
                  </a:cubicBezTo>
                  <a:cubicBezTo>
                    <a:pt x="21150" y="21600"/>
                    <a:pt x="21600" y="16200"/>
                    <a:pt x="21600" y="10800"/>
                  </a:cubicBezTo>
                  <a:cubicBezTo>
                    <a:pt x="21600" y="5400"/>
                    <a:pt x="21150" y="0"/>
                    <a:pt x="20700" y="0"/>
                  </a:cubicBezTo>
                  <a:cubicBezTo>
                    <a:pt x="900" y="0"/>
                    <a:pt x="900" y="0"/>
                    <a:pt x="900" y="0"/>
                  </a:cubicBezTo>
                  <a:cubicBezTo>
                    <a:pt x="450" y="0"/>
                    <a:pt x="0" y="5400"/>
                    <a:pt x="0" y="10800"/>
                  </a:cubicBezTo>
                  <a:cubicBezTo>
                    <a:pt x="0" y="16200"/>
                    <a:pt x="450" y="21600"/>
                    <a:pt x="9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048" name="Shape 5048"/>
            <p:cNvSpPr/>
            <p:nvPr/>
          </p:nvSpPr>
          <p:spPr>
            <a:xfrm>
              <a:off x="73025" y="207169"/>
              <a:ext cx="10795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00" y="21600"/>
                  </a:moveTo>
                  <a:cubicBezTo>
                    <a:pt x="20700" y="21600"/>
                    <a:pt x="20700" y="21600"/>
                    <a:pt x="20700" y="21600"/>
                  </a:cubicBezTo>
                  <a:cubicBezTo>
                    <a:pt x="21150" y="21600"/>
                    <a:pt x="21600" y="16200"/>
                    <a:pt x="21600" y="10800"/>
                  </a:cubicBezTo>
                  <a:cubicBezTo>
                    <a:pt x="21600" y="5400"/>
                    <a:pt x="21150" y="0"/>
                    <a:pt x="20700" y="0"/>
                  </a:cubicBezTo>
                  <a:cubicBezTo>
                    <a:pt x="900" y="0"/>
                    <a:pt x="900" y="0"/>
                    <a:pt x="900" y="0"/>
                  </a:cubicBezTo>
                  <a:cubicBezTo>
                    <a:pt x="450" y="0"/>
                    <a:pt x="0" y="5400"/>
                    <a:pt x="0" y="10800"/>
                  </a:cubicBezTo>
                  <a:cubicBezTo>
                    <a:pt x="0" y="16200"/>
                    <a:pt x="450" y="21600"/>
                    <a:pt x="9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grpSp>
        <p:nvGrpSpPr>
          <p:cNvPr id="5052" name="Group 5052"/>
          <p:cNvGrpSpPr/>
          <p:nvPr/>
        </p:nvGrpSpPr>
        <p:grpSpPr>
          <a:xfrm>
            <a:off x="31821462" y="4316208"/>
            <a:ext cx="1380640" cy="1487422"/>
            <a:chOff x="0" y="0"/>
            <a:chExt cx="269657" cy="290513"/>
          </a:xfrm>
          <a:solidFill>
            <a:schemeClr val="accent6"/>
          </a:solidFill>
        </p:grpSpPr>
        <p:sp>
          <p:nvSpPr>
            <p:cNvPr id="5050" name="Shape 5050"/>
            <p:cNvSpPr/>
            <p:nvPr/>
          </p:nvSpPr>
          <p:spPr>
            <a:xfrm>
              <a:off x="0" y="0"/>
              <a:ext cx="269658" cy="290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9" h="21600" extrusionOk="0">
                  <a:moveTo>
                    <a:pt x="262" y="16200"/>
                  </a:moveTo>
                  <a:cubicBezTo>
                    <a:pt x="784" y="17044"/>
                    <a:pt x="2004" y="17550"/>
                    <a:pt x="3920" y="17550"/>
                  </a:cubicBezTo>
                  <a:cubicBezTo>
                    <a:pt x="3920" y="17550"/>
                    <a:pt x="3920" y="17550"/>
                    <a:pt x="3920" y="17550"/>
                  </a:cubicBezTo>
                  <a:cubicBezTo>
                    <a:pt x="4617" y="17550"/>
                    <a:pt x="5488" y="17550"/>
                    <a:pt x="6533" y="17381"/>
                  </a:cubicBezTo>
                  <a:cubicBezTo>
                    <a:pt x="7404" y="19912"/>
                    <a:pt x="8797" y="21600"/>
                    <a:pt x="10365" y="21600"/>
                  </a:cubicBezTo>
                  <a:cubicBezTo>
                    <a:pt x="11933" y="21600"/>
                    <a:pt x="13326" y="19912"/>
                    <a:pt x="14197" y="17381"/>
                  </a:cubicBezTo>
                  <a:cubicBezTo>
                    <a:pt x="15242" y="17550"/>
                    <a:pt x="16113" y="17550"/>
                    <a:pt x="16810" y="17550"/>
                  </a:cubicBezTo>
                  <a:cubicBezTo>
                    <a:pt x="16810" y="17550"/>
                    <a:pt x="16810" y="17550"/>
                    <a:pt x="16810" y="17550"/>
                  </a:cubicBezTo>
                  <a:cubicBezTo>
                    <a:pt x="18726" y="17550"/>
                    <a:pt x="19946" y="17044"/>
                    <a:pt x="20468" y="16200"/>
                  </a:cubicBezTo>
                  <a:cubicBezTo>
                    <a:pt x="21165" y="15019"/>
                    <a:pt x="20468" y="12994"/>
                    <a:pt x="18378" y="10800"/>
                  </a:cubicBezTo>
                  <a:cubicBezTo>
                    <a:pt x="20468" y="8606"/>
                    <a:pt x="21165" y="6581"/>
                    <a:pt x="20468" y="5400"/>
                  </a:cubicBezTo>
                  <a:cubicBezTo>
                    <a:pt x="19946" y="4556"/>
                    <a:pt x="18726" y="4050"/>
                    <a:pt x="16810" y="4050"/>
                  </a:cubicBezTo>
                  <a:cubicBezTo>
                    <a:pt x="16113" y="4050"/>
                    <a:pt x="15242" y="4050"/>
                    <a:pt x="14197" y="4219"/>
                  </a:cubicBezTo>
                  <a:cubicBezTo>
                    <a:pt x="13326" y="1688"/>
                    <a:pt x="11933" y="0"/>
                    <a:pt x="10365" y="0"/>
                  </a:cubicBezTo>
                  <a:cubicBezTo>
                    <a:pt x="8797" y="0"/>
                    <a:pt x="7404" y="1688"/>
                    <a:pt x="6533" y="4219"/>
                  </a:cubicBezTo>
                  <a:cubicBezTo>
                    <a:pt x="5488" y="4050"/>
                    <a:pt x="4617" y="4050"/>
                    <a:pt x="3920" y="4050"/>
                  </a:cubicBezTo>
                  <a:cubicBezTo>
                    <a:pt x="2004" y="4050"/>
                    <a:pt x="784" y="4556"/>
                    <a:pt x="262" y="5400"/>
                  </a:cubicBezTo>
                  <a:cubicBezTo>
                    <a:pt x="-435" y="6581"/>
                    <a:pt x="262" y="8606"/>
                    <a:pt x="2352" y="10800"/>
                  </a:cubicBezTo>
                  <a:cubicBezTo>
                    <a:pt x="262" y="12994"/>
                    <a:pt x="-435" y="15019"/>
                    <a:pt x="262" y="16200"/>
                  </a:cubicBezTo>
                  <a:close/>
                  <a:moveTo>
                    <a:pt x="10365" y="20925"/>
                  </a:moveTo>
                  <a:cubicBezTo>
                    <a:pt x="9146" y="20925"/>
                    <a:pt x="7926" y="19406"/>
                    <a:pt x="7055" y="17213"/>
                  </a:cubicBezTo>
                  <a:cubicBezTo>
                    <a:pt x="8275" y="16875"/>
                    <a:pt x="9320" y="16537"/>
                    <a:pt x="10365" y="16031"/>
                  </a:cubicBezTo>
                  <a:cubicBezTo>
                    <a:pt x="11410" y="16537"/>
                    <a:pt x="12455" y="16875"/>
                    <a:pt x="13675" y="17213"/>
                  </a:cubicBezTo>
                  <a:cubicBezTo>
                    <a:pt x="12804" y="19406"/>
                    <a:pt x="11584" y="20925"/>
                    <a:pt x="10365" y="20925"/>
                  </a:cubicBezTo>
                  <a:close/>
                  <a:moveTo>
                    <a:pt x="6184" y="10800"/>
                  </a:moveTo>
                  <a:cubicBezTo>
                    <a:pt x="6184" y="9956"/>
                    <a:pt x="6184" y="9281"/>
                    <a:pt x="6359" y="8437"/>
                  </a:cubicBezTo>
                  <a:cubicBezTo>
                    <a:pt x="6881" y="8100"/>
                    <a:pt x="7578" y="7762"/>
                    <a:pt x="8275" y="7256"/>
                  </a:cubicBezTo>
                  <a:cubicBezTo>
                    <a:pt x="8971" y="6919"/>
                    <a:pt x="9668" y="6581"/>
                    <a:pt x="10365" y="6244"/>
                  </a:cubicBezTo>
                  <a:cubicBezTo>
                    <a:pt x="11062" y="6581"/>
                    <a:pt x="11759" y="6919"/>
                    <a:pt x="12455" y="7256"/>
                  </a:cubicBezTo>
                  <a:cubicBezTo>
                    <a:pt x="13152" y="7762"/>
                    <a:pt x="13849" y="8100"/>
                    <a:pt x="14371" y="8437"/>
                  </a:cubicBezTo>
                  <a:cubicBezTo>
                    <a:pt x="14546" y="9281"/>
                    <a:pt x="14546" y="9956"/>
                    <a:pt x="14546" y="10800"/>
                  </a:cubicBezTo>
                  <a:cubicBezTo>
                    <a:pt x="14546" y="11644"/>
                    <a:pt x="14546" y="12319"/>
                    <a:pt x="14371" y="13162"/>
                  </a:cubicBezTo>
                  <a:cubicBezTo>
                    <a:pt x="13849" y="13500"/>
                    <a:pt x="13152" y="13838"/>
                    <a:pt x="12455" y="14344"/>
                  </a:cubicBezTo>
                  <a:cubicBezTo>
                    <a:pt x="11759" y="14681"/>
                    <a:pt x="11062" y="15019"/>
                    <a:pt x="10365" y="15356"/>
                  </a:cubicBezTo>
                  <a:cubicBezTo>
                    <a:pt x="9668" y="15019"/>
                    <a:pt x="8971" y="14681"/>
                    <a:pt x="8275" y="14344"/>
                  </a:cubicBezTo>
                  <a:cubicBezTo>
                    <a:pt x="7578" y="13838"/>
                    <a:pt x="6881" y="13500"/>
                    <a:pt x="6359" y="13162"/>
                  </a:cubicBezTo>
                  <a:cubicBezTo>
                    <a:pt x="6184" y="12319"/>
                    <a:pt x="6184" y="11644"/>
                    <a:pt x="6184" y="10800"/>
                  </a:cubicBezTo>
                  <a:close/>
                  <a:moveTo>
                    <a:pt x="5488" y="12487"/>
                  </a:moveTo>
                  <a:cubicBezTo>
                    <a:pt x="4791" y="11981"/>
                    <a:pt x="4094" y="11475"/>
                    <a:pt x="3397" y="10800"/>
                  </a:cubicBezTo>
                  <a:cubicBezTo>
                    <a:pt x="4094" y="10125"/>
                    <a:pt x="4791" y="9619"/>
                    <a:pt x="5488" y="9113"/>
                  </a:cubicBezTo>
                  <a:cubicBezTo>
                    <a:pt x="5488" y="9619"/>
                    <a:pt x="5488" y="10125"/>
                    <a:pt x="5488" y="10800"/>
                  </a:cubicBezTo>
                  <a:cubicBezTo>
                    <a:pt x="5488" y="11475"/>
                    <a:pt x="5488" y="11981"/>
                    <a:pt x="5488" y="12487"/>
                  </a:cubicBezTo>
                  <a:close/>
                  <a:moveTo>
                    <a:pt x="6359" y="7594"/>
                  </a:moveTo>
                  <a:cubicBezTo>
                    <a:pt x="6533" y="6750"/>
                    <a:pt x="6707" y="5906"/>
                    <a:pt x="6881" y="5063"/>
                  </a:cubicBezTo>
                  <a:cubicBezTo>
                    <a:pt x="7752" y="5231"/>
                    <a:pt x="8623" y="5569"/>
                    <a:pt x="9494" y="5906"/>
                  </a:cubicBezTo>
                  <a:cubicBezTo>
                    <a:pt x="8971" y="6075"/>
                    <a:pt x="8449" y="6413"/>
                    <a:pt x="7926" y="6750"/>
                  </a:cubicBezTo>
                  <a:cubicBezTo>
                    <a:pt x="7404" y="7087"/>
                    <a:pt x="6881" y="7256"/>
                    <a:pt x="6359" y="7594"/>
                  </a:cubicBezTo>
                  <a:close/>
                  <a:moveTo>
                    <a:pt x="11236" y="5906"/>
                  </a:moveTo>
                  <a:cubicBezTo>
                    <a:pt x="12107" y="5569"/>
                    <a:pt x="12978" y="5231"/>
                    <a:pt x="13849" y="5063"/>
                  </a:cubicBezTo>
                  <a:cubicBezTo>
                    <a:pt x="14023" y="5906"/>
                    <a:pt x="14197" y="6750"/>
                    <a:pt x="14371" y="7594"/>
                  </a:cubicBezTo>
                  <a:cubicBezTo>
                    <a:pt x="13849" y="7256"/>
                    <a:pt x="13326" y="7087"/>
                    <a:pt x="12804" y="6750"/>
                  </a:cubicBezTo>
                  <a:cubicBezTo>
                    <a:pt x="12281" y="6413"/>
                    <a:pt x="11759" y="6075"/>
                    <a:pt x="11236" y="5906"/>
                  </a:cubicBezTo>
                  <a:close/>
                  <a:moveTo>
                    <a:pt x="15242" y="9113"/>
                  </a:moveTo>
                  <a:cubicBezTo>
                    <a:pt x="15939" y="9619"/>
                    <a:pt x="16636" y="10125"/>
                    <a:pt x="17333" y="10800"/>
                  </a:cubicBezTo>
                  <a:cubicBezTo>
                    <a:pt x="16636" y="11475"/>
                    <a:pt x="15939" y="11981"/>
                    <a:pt x="15242" y="12487"/>
                  </a:cubicBezTo>
                  <a:cubicBezTo>
                    <a:pt x="15242" y="11981"/>
                    <a:pt x="15242" y="11475"/>
                    <a:pt x="15242" y="10800"/>
                  </a:cubicBezTo>
                  <a:cubicBezTo>
                    <a:pt x="15242" y="10125"/>
                    <a:pt x="15242" y="9619"/>
                    <a:pt x="15242" y="9113"/>
                  </a:cubicBezTo>
                  <a:close/>
                  <a:moveTo>
                    <a:pt x="14371" y="14006"/>
                  </a:moveTo>
                  <a:cubicBezTo>
                    <a:pt x="14197" y="14850"/>
                    <a:pt x="14023" y="15694"/>
                    <a:pt x="13849" y="16537"/>
                  </a:cubicBezTo>
                  <a:cubicBezTo>
                    <a:pt x="12978" y="16369"/>
                    <a:pt x="12107" y="16031"/>
                    <a:pt x="11236" y="15694"/>
                  </a:cubicBezTo>
                  <a:cubicBezTo>
                    <a:pt x="11759" y="15525"/>
                    <a:pt x="12281" y="15188"/>
                    <a:pt x="12804" y="14850"/>
                  </a:cubicBezTo>
                  <a:cubicBezTo>
                    <a:pt x="13326" y="14512"/>
                    <a:pt x="13849" y="14344"/>
                    <a:pt x="14371" y="14006"/>
                  </a:cubicBezTo>
                  <a:close/>
                  <a:moveTo>
                    <a:pt x="7926" y="14850"/>
                  </a:moveTo>
                  <a:cubicBezTo>
                    <a:pt x="8449" y="15188"/>
                    <a:pt x="8971" y="15525"/>
                    <a:pt x="9494" y="15694"/>
                  </a:cubicBezTo>
                  <a:cubicBezTo>
                    <a:pt x="8623" y="16031"/>
                    <a:pt x="7752" y="16369"/>
                    <a:pt x="6881" y="16537"/>
                  </a:cubicBezTo>
                  <a:cubicBezTo>
                    <a:pt x="6707" y="15694"/>
                    <a:pt x="6533" y="14850"/>
                    <a:pt x="6359" y="14006"/>
                  </a:cubicBezTo>
                  <a:cubicBezTo>
                    <a:pt x="6881" y="14344"/>
                    <a:pt x="7404" y="14512"/>
                    <a:pt x="7926" y="14850"/>
                  </a:cubicBezTo>
                  <a:close/>
                  <a:moveTo>
                    <a:pt x="19771" y="15862"/>
                  </a:moveTo>
                  <a:cubicBezTo>
                    <a:pt x="19423" y="16537"/>
                    <a:pt x="18378" y="16875"/>
                    <a:pt x="16810" y="16875"/>
                  </a:cubicBezTo>
                  <a:cubicBezTo>
                    <a:pt x="16113" y="16875"/>
                    <a:pt x="15242" y="16875"/>
                    <a:pt x="14546" y="16706"/>
                  </a:cubicBezTo>
                  <a:cubicBezTo>
                    <a:pt x="14720" y="15694"/>
                    <a:pt x="14894" y="14681"/>
                    <a:pt x="15068" y="13500"/>
                  </a:cubicBezTo>
                  <a:cubicBezTo>
                    <a:pt x="16113" y="12825"/>
                    <a:pt x="17159" y="11981"/>
                    <a:pt x="17855" y="11306"/>
                  </a:cubicBezTo>
                  <a:cubicBezTo>
                    <a:pt x="19597" y="13162"/>
                    <a:pt x="20468" y="14850"/>
                    <a:pt x="19771" y="15862"/>
                  </a:cubicBezTo>
                  <a:close/>
                  <a:moveTo>
                    <a:pt x="16810" y="4725"/>
                  </a:moveTo>
                  <a:cubicBezTo>
                    <a:pt x="18378" y="4725"/>
                    <a:pt x="19423" y="5063"/>
                    <a:pt x="19771" y="5737"/>
                  </a:cubicBezTo>
                  <a:cubicBezTo>
                    <a:pt x="20468" y="6750"/>
                    <a:pt x="19597" y="8437"/>
                    <a:pt x="17855" y="10294"/>
                  </a:cubicBezTo>
                  <a:cubicBezTo>
                    <a:pt x="17159" y="9619"/>
                    <a:pt x="16113" y="8775"/>
                    <a:pt x="15068" y="8100"/>
                  </a:cubicBezTo>
                  <a:cubicBezTo>
                    <a:pt x="14894" y="6919"/>
                    <a:pt x="14720" y="5906"/>
                    <a:pt x="14546" y="4894"/>
                  </a:cubicBezTo>
                  <a:cubicBezTo>
                    <a:pt x="15242" y="4725"/>
                    <a:pt x="16113" y="4725"/>
                    <a:pt x="16810" y="4725"/>
                  </a:cubicBezTo>
                  <a:close/>
                  <a:moveTo>
                    <a:pt x="10365" y="675"/>
                  </a:moveTo>
                  <a:cubicBezTo>
                    <a:pt x="11584" y="675"/>
                    <a:pt x="12804" y="2194"/>
                    <a:pt x="13675" y="4388"/>
                  </a:cubicBezTo>
                  <a:cubicBezTo>
                    <a:pt x="12455" y="4725"/>
                    <a:pt x="11410" y="5063"/>
                    <a:pt x="10365" y="5569"/>
                  </a:cubicBezTo>
                  <a:cubicBezTo>
                    <a:pt x="9320" y="5063"/>
                    <a:pt x="8275" y="4725"/>
                    <a:pt x="7055" y="4388"/>
                  </a:cubicBezTo>
                  <a:cubicBezTo>
                    <a:pt x="7926" y="2194"/>
                    <a:pt x="9146" y="675"/>
                    <a:pt x="10365" y="675"/>
                  </a:cubicBezTo>
                  <a:close/>
                  <a:moveTo>
                    <a:pt x="959" y="5737"/>
                  </a:moveTo>
                  <a:cubicBezTo>
                    <a:pt x="1307" y="5063"/>
                    <a:pt x="2352" y="4725"/>
                    <a:pt x="3920" y="4725"/>
                  </a:cubicBezTo>
                  <a:cubicBezTo>
                    <a:pt x="4617" y="4725"/>
                    <a:pt x="5488" y="4725"/>
                    <a:pt x="6184" y="4894"/>
                  </a:cubicBezTo>
                  <a:cubicBezTo>
                    <a:pt x="6010" y="5906"/>
                    <a:pt x="5836" y="6919"/>
                    <a:pt x="5662" y="8100"/>
                  </a:cubicBezTo>
                  <a:cubicBezTo>
                    <a:pt x="4617" y="8775"/>
                    <a:pt x="3571" y="9619"/>
                    <a:pt x="2875" y="10294"/>
                  </a:cubicBezTo>
                  <a:cubicBezTo>
                    <a:pt x="1133" y="8437"/>
                    <a:pt x="262" y="6750"/>
                    <a:pt x="959" y="5737"/>
                  </a:cubicBezTo>
                  <a:close/>
                  <a:moveTo>
                    <a:pt x="2875" y="11306"/>
                  </a:moveTo>
                  <a:cubicBezTo>
                    <a:pt x="3571" y="11981"/>
                    <a:pt x="4617" y="12825"/>
                    <a:pt x="5662" y="13500"/>
                  </a:cubicBezTo>
                  <a:cubicBezTo>
                    <a:pt x="5836" y="14681"/>
                    <a:pt x="6010" y="15694"/>
                    <a:pt x="6184" y="16706"/>
                  </a:cubicBezTo>
                  <a:cubicBezTo>
                    <a:pt x="5488" y="16875"/>
                    <a:pt x="4617" y="16875"/>
                    <a:pt x="3920" y="16875"/>
                  </a:cubicBezTo>
                  <a:cubicBezTo>
                    <a:pt x="3920" y="16875"/>
                    <a:pt x="3920" y="16875"/>
                    <a:pt x="3920" y="16875"/>
                  </a:cubicBezTo>
                  <a:cubicBezTo>
                    <a:pt x="2352" y="16875"/>
                    <a:pt x="1307" y="16537"/>
                    <a:pt x="959" y="15862"/>
                  </a:cubicBezTo>
                  <a:cubicBezTo>
                    <a:pt x="262" y="14850"/>
                    <a:pt x="1133" y="13162"/>
                    <a:pt x="2875" y="1130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051" name="Shape 5051"/>
            <p:cNvSpPr/>
            <p:nvPr/>
          </p:nvSpPr>
          <p:spPr>
            <a:xfrm>
              <a:off x="111809" y="122238"/>
              <a:ext cx="46039" cy="46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7280" y="21600"/>
                    <a:pt x="21600" y="17280"/>
                    <a:pt x="21600" y="10800"/>
                  </a:cubicBezTo>
                  <a:cubicBezTo>
                    <a:pt x="21600" y="4320"/>
                    <a:pt x="17280" y="0"/>
                    <a:pt x="10800" y="0"/>
                  </a:cubicBezTo>
                  <a:cubicBezTo>
                    <a:pt x="4320" y="0"/>
                    <a:pt x="0" y="4320"/>
                    <a:pt x="0" y="10800"/>
                  </a:cubicBezTo>
                  <a:cubicBezTo>
                    <a:pt x="0" y="17280"/>
                    <a:pt x="4320" y="21600"/>
                    <a:pt x="10800" y="21600"/>
                  </a:cubicBezTo>
                  <a:close/>
                  <a:moveTo>
                    <a:pt x="10800" y="4320"/>
                  </a:moveTo>
                  <a:cubicBezTo>
                    <a:pt x="14040" y="4320"/>
                    <a:pt x="17280" y="7560"/>
                    <a:pt x="17280" y="10800"/>
                  </a:cubicBezTo>
                  <a:cubicBezTo>
                    <a:pt x="17280" y="14040"/>
                    <a:pt x="14040" y="17280"/>
                    <a:pt x="10800" y="17280"/>
                  </a:cubicBezTo>
                  <a:cubicBezTo>
                    <a:pt x="7560" y="17280"/>
                    <a:pt x="4320" y="14040"/>
                    <a:pt x="4320" y="10800"/>
                  </a:cubicBezTo>
                  <a:cubicBezTo>
                    <a:pt x="4320" y="7560"/>
                    <a:pt x="7560" y="4320"/>
                    <a:pt x="10800" y="432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053" name="Shape 5053"/>
          <p:cNvSpPr/>
          <p:nvPr/>
        </p:nvSpPr>
        <p:spPr>
          <a:xfrm>
            <a:off x="29862083" y="4328398"/>
            <a:ext cx="186950" cy="13492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7550" y="21600"/>
                  <a:pt x="21600" y="21041"/>
                  <a:pt x="21600" y="20110"/>
                </a:cubicBezTo>
                <a:cubicBezTo>
                  <a:pt x="21600" y="372"/>
                  <a:pt x="21600" y="372"/>
                  <a:pt x="21600" y="372"/>
                </a:cubicBezTo>
                <a:cubicBezTo>
                  <a:pt x="21600" y="186"/>
                  <a:pt x="20250" y="0"/>
                  <a:pt x="18900" y="0"/>
                </a:cubicBezTo>
                <a:cubicBezTo>
                  <a:pt x="17550" y="0"/>
                  <a:pt x="16200" y="186"/>
                  <a:pt x="16200" y="372"/>
                </a:cubicBezTo>
                <a:cubicBezTo>
                  <a:pt x="16200" y="20110"/>
                  <a:pt x="16200" y="20110"/>
                  <a:pt x="16200" y="20110"/>
                </a:cubicBezTo>
                <a:cubicBezTo>
                  <a:pt x="16200" y="20669"/>
                  <a:pt x="12150" y="20855"/>
                  <a:pt x="10800" y="20855"/>
                </a:cubicBezTo>
                <a:cubicBezTo>
                  <a:pt x="10800" y="20855"/>
                  <a:pt x="5400" y="20855"/>
                  <a:pt x="5400" y="20110"/>
                </a:cubicBezTo>
                <a:cubicBezTo>
                  <a:pt x="5400" y="372"/>
                  <a:pt x="5400" y="372"/>
                  <a:pt x="5400" y="372"/>
                </a:cubicBezTo>
                <a:cubicBezTo>
                  <a:pt x="5400" y="186"/>
                  <a:pt x="4050" y="0"/>
                  <a:pt x="2700" y="0"/>
                </a:cubicBezTo>
                <a:cubicBezTo>
                  <a:pt x="1350" y="0"/>
                  <a:pt x="0" y="186"/>
                  <a:pt x="0" y="372"/>
                </a:cubicBezTo>
                <a:cubicBezTo>
                  <a:pt x="0" y="20110"/>
                  <a:pt x="0" y="20110"/>
                  <a:pt x="0" y="20110"/>
                </a:cubicBezTo>
                <a:cubicBezTo>
                  <a:pt x="0" y="21041"/>
                  <a:pt x="5400" y="21600"/>
                  <a:pt x="10800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54" name="Shape 5054"/>
          <p:cNvSpPr/>
          <p:nvPr/>
        </p:nvSpPr>
        <p:spPr>
          <a:xfrm>
            <a:off x="28423439" y="4840464"/>
            <a:ext cx="512068" cy="463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21600"/>
                </a:moveTo>
                <a:cubicBezTo>
                  <a:pt x="20618" y="21600"/>
                  <a:pt x="20618" y="21600"/>
                  <a:pt x="20618" y="21600"/>
                </a:cubicBezTo>
                <a:cubicBezTo>
                  <a:pt x="21109" y="21600"/>
                  <a:pt x="21600" y="21060"/>
                  <a:pt x="21600" y="20520"/>
                </a:cubicBezTo>
                <a:cubicBezTo>
                  <a:pt x="21600" y="1080"/>
                  <a:pt x="21600" y="1080"/>
                  <a:pt x="21600" y="1080"/>
                </a:cubicBezTo>
                <a:cubicBezTo>
                  <a:pt x="21600" y="540"/>
                  <a:pt x="21109" y="0"/>
                  <a:pt x="20618" y="0"/>
                </a:cubicBezTo>
                <a:cubicBezTo>
                  <a:pt x="982" y="0"/>
                  <a:pt x="982" y="0"/>
                  <a:pt x="982" y="0"/>
                </a:cubicBezTo>
                <a:cubicBezTo>
                  <a:pt x="491" y="0"/>
                  <a:pt x="0" y="540"/>
                  <a:pt x="0" y="1080"/>
                </a:cubicBezTo>
                <a:cubicBezTo>
                  <a:pt x="0" y="20520"/>
                  <a:pt x="0" y="20520"/>
                  <a:pt x="0" y="20520"/>
                </a:cubicBezTo>
                <a:cubicBezTo>
                  <a:pt x="0" y="21060"/>
                  <a:pt x="491" y="21600"/>
                  <a:pt x="982" y="21600"/>
                </a:cubicBezTo>
                <a:close/>
                <a:moveTo>
                  <a:pt x="1964" y="2160"/>
                </a:moveTo>
                <a:cubicBezTo>
                  <a:pt x="19636" y="2160"/>
                  <a:pt x="19636" y="2160"/>
                  <a:pt x="19636" y="2160"/>
                </a:cubicBezTo>
                <a:cubicBezTo>
                  <a:pt x="19636" y="19440"/>
                  <a:pt x="19636" y="19440"/>
                  <a:pt x="19636" y="19440"/>
                </a:cubicBezTo>
                <a:cubicBezTo>
                  <a:pt x="1964" y="19440"/>
                  <a:pt x="1964" y="19440"/>
                  <a:pt x="1964" y="19440"/>
                </a:cubicBezTo>
                <a:lnTo>
                  <a:pt x="1964" y="216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55" name="Shape 5055"/>
          <p:cNvSpPr/>
          <p:nvPr/>
        </p:nvSpPr>
        <p:spPr>
          <a:xfrm>
            <a:off x="28423439" y="4466579"/>
            <a:ext cx="1162304" cy="2357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2" y="21600"/>
                </a:moveTo>
                <a:cubicBezTo>
                  <a:pt x="21168" y="21600"/>
                  <a:pt x="21168" y="21600"/>
                  <a:pt x="21168" y="21600"/>
                </a:cubicBezTo>
                <a:cubicBezTo>
                  <a:pt x="21384" y="21600"/>
                  <a:pt x="21600" y="20520"/>
                  <a:pt x="21600" y="19440"/>
                </a:cubicBezTo>
                <a:cubicBezTo>
                  <a:pt x="21600" y="2160"/>
                  <a:pt x="21600" y="2160"/>
                  <a:pt x="21600" y="2160"/>
                </a:cubicBezTo>
                <a:cubicBezTo>
                  <a:pt x="21600" y="1080"/>
                  <a:pt x="21384" y="0"/>
                  <a:pt x="21168" y="0"/>
                </a:cubicBezTo>
                <a:cubicBezTo>
                  <a:pt x="432" y="0"/>
                  <a:pt x="432" y="0"/>
                  <a:pt x="432" y="0"/>
                </a:cubicBezTo>
                <a:cubicBezTo>
                  <a:pt x="216" y="0"/>
                  <a:pt x="0" y="1080"/>
                  <a:pt x="0" y="2160"/>
                </a:cubicBezTo>
                <a:cubicBezTo>
                  <a:pt x="0" y="19440"/>
                  <a:pt x="0" y="19440"/>
                  <a:pt x="0" y="19440"/>
                </a:cubicBezTo>
                <a:cubicBezTo>
                  <a:pt x="0" y="20520"/>
                  <a:pt x="216" y="21600"/>
                  <a:pt x="432" y="21600"/>
                </a:cubicBezTo>
                <a:close/>
                <a:moveTo>
                  <a:pt x="864" y="4320"/>
                </a:moveTo>
                <a:cubicBezTo>
                  <a:pt x="20736" y="4320"/>
                  <a:pt x="20736" y="4320"/>
                  <a:pt x="20736" y="4320"/>
                </a:cubicBezTo>
                <a:cubicBezTo>
                  <a:pt x="20736" y="17280"/>
                  <a:pt x="20736" y="17280"/>
                  <a:pt x="20736" y="17280"/>
                </a:cubicBezTo>
                <a:cubicBezTo>
                  <a:pt x="864" y="17280"/>
                  <a:pt x="864" y="17280"/>
                  <a:pt x="864" y="17280"/>
                </a:cubicBezTo>
                <a:lnTo>
                  <a:pt x="864" y="432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56" name="Shape 5056"/>
          <p:cNvSpPr/>
          <p:nvPr/>
        </p:nvSpPr>
        <p:spPr>
          <a:xfrm>
            <a:off x="29073675" y="4832333"/>
            <a:ext cx="512068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0"/>
                </a:moveTo>
                <a:cubicBezTo>
                  <a:pt x="982" y="0"/>
                  <a:pt x="982" y="0"/>
                  <a:pt x="982" y="0"/>
                </a:cubicBezTo>
                <a:cubicBezTo>
                  <a:pt x="491" y="0"/>
                  <a:pt x="0" y="5400"/>
                  <a:pt x="0" y="10800"/>
                </a:cubicBezTo>
                <a:cubicBezTo>
                  <a:pt x="0" y="16200"/>
                  <a:pt x="491" y="21600"/>
                  <a:pt x="982" y="21600"/>
                </a:cubicBezTo>
                <a:cubicBezTo>
                  <a:pt x="20618" y="21600"/>
                  <a:pt x="20618" y="21600"/>
                  <a:pt x="20618" y="21600"/>
                </a:cubicBezTo>
                <a:cubicBezTo>
                  <a:pt x="21109" y="21600"/>
                  <a:pt x="21600" y="16200"/>
                  <a:pt x="21600" y="10800"/>
                </a:cubicBezTo>
                <a:cubicBezTo>
                  <a:pt x="21600" y="5400"/>
                  <a:pt x="21109" y="0"/>
                  <a:pt x="20618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57" name="Shape 5057"/>
          <p:cNvSpPr/>
          <p:nvPr/>
        </p:nvSpPr>
        <p:spPr>
          <a:xfrm>
            <a:off x="29073675" y="4970506"/>
            <a:ext cx="512068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0"/>
                </a:moveTo>
                <a:cubicBezTo>
                  <a:pt x="982" y="0"/>
                  <a:pt x="982" y="0"/>
                  <a:pt x="982" y="0"/>
                </a:cubicBezTo>
                <a:cubicBezTo>
                  <a:pt x="491" y="0"/>
                  <a:pt x="0" y="5400"/>
                  <a:pt x="0" y="10800"/>
                </a:cubicBezTo>
                <a:cubicBezTo>
                  <a:pt x="0" y="16200"/>
                  <a:pt x="491" y="21600"/>
                  <a:pt x="982" y="21600"/>
                </a:cubicBezTo>
                <a:cubicBezTo>
                  <a:pt x="20618" y="21600"/>
                  <a:pt x="20618" y="21600"/>
                  <a:pt x="20618" y="21600"/>
                </a:cubicBezTo>
                <a:cubicBezTo>
                  <a:pt x="21109" y="21600"/>
                  <a:pt x="21600" y="16200"/>
                  <a:pt x="21600" y="10800"/>
                </a:cubicBezTo>
                <a:cubicBezTo>
                  <a:pt x="21600" y="5400"/>
                  <a:pt x="21109" y="0"/>
                  <a:pt x="20618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58" name="Shape 5058"/>
          <p:cNvSpPr/>
          <p:nvPr/>
        </p:nvSpPr>
        <p:spPr>
          <a:xfrm>
            <a:off x="29073675" y="5108683"/>
            <a:ext cx="512068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0"/>
                </a:moveTo>
                <a:cubicBezTo>
                  <a:pt x="982" y="0"/>
                  <a:pt x="982" y="0"/>
                  <a:pt x="982" y="0"/>
                </a:cubicBezTo>
                <a:cubicBezTo>
                  <a:pt x="491" y="0"/>
                  <a:pt x="0" y="5400"/>
                  <a:pt x="0" y="10800"/>
                </a:cubicBezTo>
                <a:cubicBezTo>
                  <a:pt x="0" y="16200"/>
                  <a:pt x="491" y="21600"/>
                  <a:pt x="982" y="21600"/>
                </a:cubicBezTo>
                <a:cubicBezTo>
                  <a:pt x="20618" y="21600"/>
                  <a:pt x="20618" y="21600"/>
                  <a:pt x="20618" y="21600"/>
                </a:cubicBezTo>
                <a:cubicBezTo>
                  <a:pt x="21109" y="21600"/>
                  <a:pt x="21600" y="16200"/>
                  <a:pt x="21600" y="10800"/>
                </a:cubicBezTo>
                <a:cubicBezTo>
                  <a:pt x="21600" y="5400"/>
                  <a:pt x="21109" y="0"/>
                  <a:pt x="20618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59" name="Shape 5059"/>
          <p:cNvSpPr/>
          <p:nvPr/>
        </p:nvSpPr>
        <p:spPr>
          <a:xfrm>
            <a:off x="29073675" y="5250921"/>
            <a:ext cx="512068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0"/>
                </a:moveTo>
                <a:cubicBezTo>
                  <a:pt x="982" y="0"/>
                  <a:pt x="982" y="0"/>
                  <a:pt x="982" y="0"/>
                </a:cubicBezTo>
                <a:cubicBezTo>
                  <a:pt x="491" y="0"/>
                  <a:pt x="0" y="5400"/>
                  <a:pt x="0" y="10800"/>
                </a:cubicBezTo>
                <a:cubicBezTo>
                  <a:pt x="0" y="16200"/>
                  <a:pt x="491" y="21600"/>
                  <a:pt x="982" y="21600"/>
                </a:cubicBezTo>
                <a:cubicBezTo>
                  <a:pt x="20618" y="21600"/>
                  <a:pt x="20618" y="21600"/>
                  <a:pt x="20618" y="21600"/>
                </a:cubicBezTo>
                <a:cubicBezTo>
                  <a:pt x="21109" y="21600"/>
                  <a:pt x="21600" y="16200"/>
                  <a:pt x="21600" y="10800"/>
                </a:cubicBezTo>
                <a:cubicBezTo>
                  <a:pt x="21600" y="5400"/>
                  <a:pt x="21109" y="0"/>
                  <a:pt x="20618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60" name="Shape 5060"/>
          <p:cNvSpPr/>
          <p:nvPr/>
        </p:nvSpPr>
        <p:spPr>
          <a:xfrm>
            <a:off x="29073675" y="5389094"/>
            <a:ext cx="512068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0"/>
                </a:moveTo>
                <a:cubicBezTo>
                  <a:pt x="982" y="0"/>
                  <a:pt x="982" y="0"/>
                  <a:pt x="982" y="0"/>
                </a:cubicBezTo>
                <a:cubicBezTo>
                  <a:pt x="491" y="0"/>
                  <a:pt x="0" y="5400"/>
                  <a:pt x="0" y="10800"/>
                </a:cubicBezTo>
                <a:cubicBezTo>
                  <a:pt x="0" y="16200"/>
                  <a:pt x="491" y="21600"/>
                  <a:pt x="982" y="21600"/>
                </a:cubicBezTo>
                <a:cubicBezTo>
                  <a:pt x="20618" y="21600"/>
                  <a:pt x="20618" y="21600"/>
                  <a:pt x="20618" y="21600"/>
                </a:cubicBezTo>
                <a:cubicBezTo>
                  <a:pt x="21109" y="21600"/>
                  <a:pt x="21600" y="16200"/>
                  <a:pt x="21600" y="10800"/>
                </a:cubicBezTo>
                <a:cubicBezTo>
                  <a:pt x="21600" y="5400"/>
                  <a:pt x="21109" y="0"/>
                  <a:pt x="20618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61" name="Shape 5061"/>
          <p:cNvSpPr/>
          <p:nvPr/>
        </p:nvSpPr>
        <p:spPr>
          <a:xfrm>
            <a:off x="28423439" y="5389094"/>
            <a:ext cx="512068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21600"/>
                </a:moveTo>
                <a:cubicBezTo>
                  <a:pt x="20618" y="21600"/>
                  <a:pt x="20618" y="21600"/>
                  <a:pt x="20618" y="21600"/>
                </a:cubicBezTo>
                <a:cubicBezTo>
                  <a:pt x="21109" y="21600"/>
                  <a:pt x="21600" y="16200"/>
                  <a:pt x="21600" y="10800"/>
                </a:cubicBezTo>
                <a:cubicBezTo>
                  <a:pt x="21600" y="5400"/>
                  <a:pt x="21109" y="0"/>
                  <a:pt x="20618" y="0"/>
                </a:cubicBezTo>
                <a:cubicBezTo>
                  <a:pt x="982" y="0"/>
                  <a:pt x="982" y="0"/>
                  <a:pt x="982" y="0"/>
                </a:cubicBezTo>
                <a:cubicBezTo>
                  <a:pt x="491" y="0"/>
                  <a:pt x="0" y="5400"/>
                  <a:pt x="0" y="10800"/>
                </a:cubicBezTo>
                <a:cubicBezTo>
                  <a:pt x="0" y="16200"/>
                  <a:pt x="491" y="21600"/>
                  <a:pt x="982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62" name="Shape 5062"/>
          <p:cNvSpPr/>
          <p:nvPr/>
        </p:nvSpPr>
        <p:spPr>
          <a:xfrm>
            <a:off x="29073675" y="5531337"/>
            <a:ext cx="512068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0"/>
                </a:moveTo>
                <a:cubicBezTo>
                  <a:pt x="982" y="0"/>
                  <a:pt x="982" y="0"/>
                  <a:pt x="982" y="0"/>
                </a:cubicBezTo>
                <a:cubicBezTo>
                  <a:pt x="491" y="0"/>
                  <a:pt x="0" y="5400"/>
                  <a:pt x="0" y="10800"/>
                </a:cubicBezTo>
                <a:cubicBezTo>
                  <a:pt x="0" y="16200"/>
                  <a:pt x="491" y="21600"/>
                  <a:pt x="982" y="21600"/>
                </a:cubicBezTo>
                <a:cubicBezTo>
                  <a:pt x="20618" y="21600"/>
                  <a:pt x="20618" y="21600"/>
                  <a:pt x="20618" y="21600"/>
                </a:cubicBezTo>
                <a:cubicBezTo>
                  <a:pt x="21109" y="21600"/>
                  <a:pt x="21600" y="16200"/>
                  <a:pt x="21600" y="10800"/>
                </a:cubicBezTo>
                <a:cubicBezTo>
                  <a:pt x="21600" y="5400"/>
                  <a:pt x="21109" y="0"/>
                  <a:pt x="20618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63" name="Shape 5063"/>
          <p:cNvSpPr/>
          <p:nvPr/>
        </p:nvSpPr>
        <p:spPr>
          <a:xfrm>
            <a:off x="28423439" y="5531337"/>
            <a:ext cx="512068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21600"/>
                </a:moveTo>
                <a:cubicBezTo>
                  <a:pt x="20618" y="21600"/>
                  <a:pt x="20618" y="21600"/>
                  <a:pt x="20618" y="21600"/>
                </a:cubicBezTo>
                <a:cubicBezTo>
                  <a:pt x="21109" y="21600"/>
                  <a:pt x="21600" y="16200"/>
                  <a:pt x="21600" y="10800"/>
                </a:cubicBezTo>
                <a:cubicBezTo>
                  <a:pt x="21600" y="5400"/>
                  <a:pt x="21109" y="0"/>
                  <a:pt x="20618" y="0"/>
                </a:cubicBezTo>
                <a:cubicBezTo>
                  <a:pt x="982" y="0"/>
                  <a:pt x="982" y="0"/>
                  <a:pt x="982" y="0"/>
                </a:cubicBezTo>
                <a:cubicBezTo>
                  <a:pt x="491" y="0"/>
                  <a:pt x="0" y="5400"/>
                  <a:pt x="0" y="10800"/>
                </a:cubicBezTo>
                <a:cubicBezTo>
                  <a:pt x="0" y="16200"/>
                  <a:pt x="491" y="21600"/>
                  <a:pt x="982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64" name="Shape 5064"/>
          <p:cNvSpPr/>
          <p:nvPr/>
        </p:nvSpPr>
        <p:spPr>
          <a:xfrm>
            <a:off x="28236496" y="4328398"/>
            <a:ext cx="1950712" cy="1487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571" y="21600"/>
                </a:moveTo>
                <a:cubicBezTo>
                  <a:pt x="19029" y="21600"/>
                  <a:pt x="19029" y="21600"/>
                  <a:pt x="19029" y="21600"/>
                </a:cubicBezTo>
                <a:cubicBezTo>
                  <a:pt x="19029" y="21600"/>
                  <a:pt x="19029" y="21600"/>
                  <a:pt x="19029" y="21600"/>
                </a:cubicBezTo>
                <a:cubicBezTo>
                  <a:pt x="19029" y="21600"/>
                  <a:pt x="19029" y="21600"/>
                  <a:pt x="19029" y="21600"/>
                </a:cubicBezTo>
                <a:cubicBezTo>
                  <a:pt x="20443" y="21600"/>
                  <a:pt x="21600" y="20081"/>
                  <a:pt x="21600" y="18225"/>
                </a:cubicBezTo>
                <a:cubicBezTo>
                  <a:pt x="21600" y="338"/>
                  <a:pt x="21600" y="338"/>
                  <a:pt x="21600" y="338"/>
                </a:cubicBezTo>
                <a:cubicBezTo>
                  <a:pt x="21600" y="169"/>
                  <a:pt x="21471" y="0"/>
                  <a:pt x="21343" y="0"/>
                </a:cubicBezTo>
                <a:cubicBezTo>
                  <a:pt x="21214" y="0"/>
                  <a:pt x="21086" y="169"/>
                  <a:pt x="21086" y="338"/>
                </a:cubicBezTo>
                <a:cubicBezTo>
                  <a:pt x="21086" y="18225"/>
                  <a:pt x="21086" y="18225"/>
                  <a:pt x="21086" y="18225"/>
                </a:cubicBezTo>
                <a:cubicBezTo>
                  <a:pt x="21086" y="19744"/>
                  <a:pt x="20186" y="20925"/>
                  <a:pt x="19029" y="20925"/>
                </a:cubicBezTo>
                <a:cubicBezTo>
                  <a:pt x="17871" y="20925"/>
                  <a:pt x="16971" y="19744"/>
                  <a:pt x="16971" y="18225"/>
                </a:cubicBezTo>
                <a:cubicBezTo>
                  <a:pt x="16971" y="338"/>
                  <a:pt x="16971" y="338"/>
                  <a:pt x="16971" y="338"/>
                </a:cubicBezTo>
                <a:cubicBezTo>
                  <a:pt x="16971" y="169"/>
                  <a:pt x="16843" y="0"/>
                  <a:pt x="16714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129" y="0"/>
                  <a:pt x="0" y="169"/>
                  <a:pt x="0" y="338"/>
                </a:cubicBezTo>
                <a:cubicBezTo>
                  <a:pt x="0" y="18225"/>
                  <a:pt x="0" y="18225"/>
                  <a:pt x="0" y="18225"/>
                </a:cubicBezTo>
                <a:cubicBezTo>
                  <a:pt x="0" y="20081"/>
                  <a:pt x="1157" y="21600"/>
                  <a:pt x="2571" y="21600"/>
                </a:cubicBezTo>
                <a:close/>
                <a:moveTo>
                  <a:pt x="514" y="675"/>
                </a:moveTo>
                <a:cubicBezTo>
                  <a:pt x="16457" y="675"/>
                  <a:pt x="16457" y="675"/>
                  <a:pt x="16457" y="675"/>
                </a:cubicBezTo>
                <a:cubicBezTo>
                  <a:pt x="16457" y="18225"/>
                  <a:pt x="16457" y="18225"/>
                  <a:pt x="16457" y="18225"/>
                </a:cubicBezTo>
                <a:cubicBezTo>
                  <a:pt x="16457" y="18394"/>
                  <a:pt x="16457" y="18562"/>
                  <a:pt x="16586" y="18900"/>
                </a:cubicBezTo>
                <a:cubicBezTo>
                  <a:pt x="16586" y="18900"/>
                  <a:pt x="16586" y="18900"/>
                  <a:pt x="16586" y="18900"/>
                </a:cubicBezTo>
                <a:cubicBezTo>
                  <a:pt x="16586" y="19069"/>
                  <a:pt x="16586" y="19238"/>
                  <a:pt x="16714" y="19406"/>
                </a:cubicBezTo>
                <a:cubicBezTo>
                  <a:pt x="16714" y="19575"/>
                  <a:pt x="16714" y="19575"/>
                  <a:pt x="16714" y="19575"/>
                </a:cubicBezTo>
                <a:cubicBezTo>
                  <a:pt x="16714" y="19744"/>
                  <a:pt x="16843" y="19912"/>
                  <a:pt x="16843" y="20081"/>
                </a:cubicBezTo>
                <a:cubicBezTo>
                  <a:pt x="16971" y="20081"/>
                  <a:pt x="16971" y="20081"/>
                  <a:pt x="16971" y="20081"/>
                </a:cubicBezTo>
                <a:cubicBezTo>
                  <a:pt x="16971" y="20250"/>
                  <a:pt x="17100" y="20419"/>
                  <a:pt x="17229" y="20587"/>
                </a:cubicBezTo>
                <a:cubicBezTo>
                  <a:pt x="17229" y="20587"/>
                  <a:pt x="17229" y="20587"/>
                  <a:pt x="17229" y="20587"/>
                </a:cubicBezTo>
                <a:cubicBezTo>
                  <a:pt x="17357" y="20756"/>
                  <a:pt x="17486" y="20925"/>
                  <a:pt x="17614" y="20925"/>
                </a:cubicBezTo>
                <a:cubicBezTo>
                  <a:pt x="2571" y="20925"/>
                  <a:pt x="2571" y="20925"/>
                  <a:pt x="2571" y="20925"/>
                </a:cubicBezTo>
                <a:cubicBezTo>
                  <a:pt x="1414" y="20925"/>
                  <a:pt x="514" y="19744"/>
                  <a:pt x="514" y="18225"/>
                </a:cubicBezTo>
                <a:lnTo>
                  <a:pt x="514" y="675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65" name="Shape 5065"/>
          <p:cNvSpPr/>
          <p:nvPr/>
        </p:nvSpPr>
        <p:spPr>
          <a:xfrm>
            <a:off x="2405882" y="6791163"/>
            <a:ext cx="1072894" cy="14467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91" y="21600"/>
                </a:moveTo>
                <a:cubicBezTo>
                  <a:pt x="20896" y="21600"/>
                  <a:pt x="21600" y="21077"/>
                  <a:pt x="21600" y="20555"/>
                </a:cubicBezTo>
                <a:cubicBezTo>
                  <a:pt x="21600" y="1045"/>
                  <a:pt x="21600" y="1045"/>
                  <a:pt x="21600" y="1045"/>
                </a:cubicBezTo>
                <a:cubicBezTo>
                  <a:pt x="21600" y="523"/>
                  <a:pt x="20896" y="0"/>
                  <a:pt x="20191" y="0"/>
                </a:cubicBezTo>
                <a:cubicBezTo>
                  <a:pt x="1409" y="0"/>
                  <a:pt x="1409" y="0"/>
                  <a:pt x="1409" y="0"/>
                </a:cubicBezTo>
                <a:cubicBezTo>
                  <a:pt x="704" y="0"/>
                  <a:pt x="0" y="523"/>
                  <a:pt x="0" y="1045"/>
                </a:cubicBezTo>
                <a:cubicBezTo>
                  <a:pt x="0" y="1916"/>
                  <a:pt x="0" y="1916"/>
                  <a:pt x="0" y="1916"/>
                </a:cubicBezTo>
                <a:cubicBezTo>
                  <a:pt x="0" y="2090"/>
                  <a:pt x="235" y="2265"/>
                  <a:pt x="470" y="2265"/>
                </a:cubicBezTo>
                <a:cubicBezTo>
                  <a:pt x="704" y="2265"/>
                  <a:pt x="939" y="2090"/>
                  <a:pt x="939" y="1916"/>
                </a:cubicBezTo>
                <a:cubicBezTo>
                  <a:pt x="939" y="1045"/>
                  <a:pt x="939" y="1045"/>
                  <a:pt x="939" y="1045"/>
                </a:cubicBezTo>
                <a:cubicBezTo>
                  <a:pt x="939" y="871"/>
                  <a:pt x="1174" y="697"/>
                  <a:pt x="1409" y="697"/>
                </a:cubicBezTo>
                <a:cubicBezTo>
                  <a:pt x="5635" y="697"/>
                  <a:pt x="5635" y="697"/>
                  <a:pt x="5635" y="697"/>
                </a:cubicBezTo>
                <a:cubicBezTo>
                  <a:pt x="5635" y="20903"/>
                  <a:pt x="5635" y="20903"/>
                  <a:pt x="5635" y="20903"/>
                </a:cubicBezTo>
                <a:cubicBezTo>
                  <a:pt x="1409" y="20903"/>
                  <a:pt x="1409" y="20903"/>
                  <a:pt x="1409" y="20903"/>
                </a:cubicBezTo>
                <a:cubicBezTo>
                  <a:pt x="1174" y="20903"/>
                  <a:pt x="939" y="20729"/>
                  <a:pt x="939" y="20555"/>
                </a:cubicBezTo>
                <a:cubicBezTo>
                  <a:pt x="939" y="19858"/>
                  <a:pt x="939" y="19858"/>
                  <a:pt x="939" y="19858"/>
                </a:cubicBezTo>
                <a:cubicBezTo>
                  <a:pt x="939" y="19684"/>
                  <a:pt x="704" y="19510"/>
                  <a:pt x="470" y="19510"/>
                </a:cubicBezTo>
                <a:cubicBezTo>
                  <a:pt x="235" y="19510"/>
                  <a:pt x="0" y="19684"/>
                  <a:pt x="0" y="19858"/>
                </a:cubicBezTo>
                <a:cubicBezTo>
                  <a:pt x="0" y="20555"/>
                  <a:pt x="0" y="20555"/>
                  <a:pt x="0" y="20555"/>
                </a:cubicBezTo>
                <a:cubicBezTo>
                  <a:pt x="0" y="21077"/>
                  <a:pt x="704" y="21600"/>
                  <a:pt x="1409" y="21600"/>
                </a:cubicBezTo>
                <a:lnTo>
                  <a:pt x="20191" y="21600"/>
                </a:lnTo>
                <a:close/>
                <a:moveTo>
                  <a:pt x="6574" y="697"/>
                </a:moveTo>
                <a:cubicBezTo>
                  <a:pt x="20191" y="697"/>
                  <a:pt x="20191" y="697"/>
                  <a:pt x="20191" y="697"/>
                </a:cubicBezTo>
                <a:cubicBezTo>
                  <a:pt x="20426" y="697"/>
                  <a:pt x="20661" y="871"/>
                  <a:pt x="20661" y="1045"/>
                </a:cubicBezTo>
                <a:cubicBezTo>
                  <a:pt x="20661" y="20555"/>
                  <a:pt x="20661" y="20555"/>
                  <a:pt x="20661" y="20555"/>
                </a:cubicBezTo>
                <a:cubicBezTo>
                  <a:pt x="20661" y="20729"/>
                  <a:pt x="20426" y="20903"/>
                  <a:pt x="20191" y="20903"/>
                </a:cubicBezTo>
                <a:cubicBezTo>
                  <a:pt x="6574" y="20903"/>
                  <a:pt x="6574" y="20903"/>
                  <a:pt x="6574" y="20903"/>
                </a:cubicBezTo>
                <a:lnTo>
                  <a:pt x="6574" y="697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66" name="Shape 5066"/>
          <p:cNvSpPr/>
          <p:nvPr/>
        </p:nvSpPr>
        <p:spPr>
          <a:xfrm>
            <a:off x="3515353" y="6888698"/>
            <a:ext cx="65029" cy="12517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200"/>
                </a:moveTo>
                <a:cubicBezTo>
                  <a:pt x="21600" y="400"/>
                  <a:pt x="21600" y="400"/>
                  <a:pt x="21600" y="400"/>
                </a:cubicBezTo>
                <a:cubicBezTo>
                  <a:pt x="21600" y="200"/>
                  <a:pt x="16200" y="0"/>
                  <a:pt x="10800" y="0"/>
                </a:cubicBezTo>
                <a:cubicBezTo>
                  <a:pt x="5400" y="0"/>
                  <a:pt x="0" y="200"/>
                  <a:pt x="0" y="400"/>
                </a:cubicBezTo>
                <a:cubicBezTo>
                  <a:pt x="0" y="21200"/>
                  <a:pt x="0" y="21200"/>
                  <a:pt x="0" y="21200"/>
                </a:cubicBezTo>
                <a:cubicBezTo>
                  <a:pt x="0" y="21400"/>
                  <a:pt x="5400" y="21600"/>
                  <a:pt x="10800" y="21600"/>
                </a:cubicBezTo>
                <a:cubicBezTo>
                  <a:pt x="16200" y="21600"/>
                  <a:pt x="21600" y="21400"/>
                  <a:pt x="21600" y="212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67" name="Shape 5067"/>
          <p:cNvSpPr/>
          <p:nvPr/>
        </p:nvSpPr>
        <p:spPr>
          <a:xfrm>
            <a:off x="2316483" y="7205693"/>
            <a:ext cx="235718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" y="21600"/>
                </a:moveTo>
                <a:cubicBezTo>
                  <a:pt x="19440" y="21600"/>
                  <a:pt x="19440" y="21600"/>
                  <a:pt x="19440" y="21600"/>
                </a:cubicBezTo>
                <a:cubicBezTo>
                  <a:pt x="20520" y="21600"/>
                  <a:pt x="21600" y="16200"/>
                  <a:pt x="21600" y="10800"/>
                </a:cubicBezTo>
                <a:cubicBezTo>
                  <a:pt x="21600" y="5400"/>
                  <a:pt x="20520" y="0"/>
                  <a:pt x="19440" y="0"/>
                </a:cubicBezTo>
                <a:cubicBezTo>
                  <a:pt x="2160" y="0"/>
                  <a:pt x="2160" y="0"/>
                  <a:pt x="2160" y="0"/>
                </a:cubicBezTo>
                <a:cubicBezTo>
                  <a:pt x="1080" y="0"/>
                  <a:pt x="0" y="5400"/>
                  <a:pt x="0" y="10800"/>
                </a:cubicBezTo>
                <a:cubicBezTo>
                  <a:pt x="0" y="16200"/>
                  <a:pt x="1080" y="21600"/>
                  <a:pt x="2160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68" name="Shape 5068"/>
          <p:cNvSpPr/>
          <p:nvPr/>
        </p:nvSpPr>
        <p:spPr>
          <a:xfrm>
            <a:off x="2316483" y="7018748"/>
            <a:ext cx="235718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" y="21600"/>
                </a:moveTo>
                <a:cubicBezTo>
                  <a:pt x="19440" y="21600"/>
                  <a:pt x="19440" y="21600"/>
                  <a:pt x="19440" y="21600"/>
                </a:cubicBezTo>
                <a:cubicBezTo>
                  <a:pt x="20520" y="21600"/>
                  <a:pt x="21600" y="16200"/>
                  <a:pt x="21600" y="10800"/>
                </a:cubicBezTo>
                <a:cubicBezTo>
                  <a:pt x="21600" y="5400"/>
                  <a:pt x="20520" y="0"/>
                  <a:pt x="19440" y="0"/>
                </a:cubicBezTo>
                <a:cubicBezTo>
                  <a:pt x="2160" y="0"/>
                  <a:pt x="2160" y="0"/>
                  <a:pt x="2160" y="0"/>
                </a:cubicBezTo>
                <a:cubicBezTo>
                  <a:pt x="1080" y="0"/>
                  <a:pt x="0" y="5400"/>
                  <a:pt x="0" y="10800"/>
                </a:cubicBezTo>
                <a:cubicBezTo>
                  <a:pt x="0" y="16200"/>
                  <a:pt x="1080" y="21600"/>
                  <a:pt x="2160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69" name="Shape 5069"/>
          <p:cNvSpPr/>
          <p:nvPr/>
        </p:nvSpPr>
        <p:spPr>
          <a:xfrm>
            <a:off x="2316483" y="7392633"/>
            <a:ext cx="235718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" y="21600"/>
                </a:moveTo>
                <a:cubicBezTo>
                  <a:pt x="19440" y="21600"/>
                  <a:pt x="19440" y="21600"/>
                  <a:pt x="19440" y="21600"/>
                </a:cubicBezTo>
                <a:cubicBezTo>
                  <a:pt x="20520" y="21600"/>
                  <a:pt x="21600" y="16200"/>
                  <a:pt x="21600" y="10800"/>
                </a:cubicBezTo>
                <a:cubicBezTo>
                  <a:pt x="21600" y="5400"/>
                  <a:pt x="20520" y="0"/>
                  <a:pt x="19440" y="0"/>
                </a:cubicBezTo>
                <a:cubicBezTo>
                  <a:pt x="2160" y="0"/>
                  <a:pt x="2160" y="0"/>
                  <a:pt x="2160" y="0"/>
                </a:cubicBezTo>
                <a:cubicBezTo>
                  <a:pt x="1080" y="0"/>
                  <a:pt x="0" y="5400"/>
                  <a:pt x="0" y="10800"/>
                </a:cubicBezTo>
                <a:cubicBezTo>
                  <a:pt x="0" y="16200"/>
                  <a:pt x="1080" y="21600"/>
                  <a:pt x="2160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70" name="Shape 5070"/>
          <p:cNvSpPr/>
          <p:nvPr/>
        </p:nvSpPr>
        <p:spPr>
          <a:xfrm>
            <a:off x="2316483" y="7762459"/>
            <a:ext cx="235718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" y="21600"/>
                </a:moveTo>
                <a:cubicBezTo>
                  <a:pt x="19440" y="21600"/>
                  <a:pt x="19440" y="21600"/>
                  <a:pt x="19440" y="21600"/>
                </a:cubicBezTo>
                <a:cubicBezTo>
                  <a:pt x="20520" y="21600"/>
                  <a:pt x="21600" y="16200"/>
                  <a:pt x="21600" y="10800"/>
                </a:cubicBezTo>
                <a:cubicBezTo>
                  <a:pt x="21600" y="5400"/>
                  <a:pt x="20520" y="0"/>
                  <a:pt x="19440" y="0"/>
                </a:cubicBezTo>
                <a:cubicBezTo>
                  <a:pt x="2160" y="0"/>
                  <a:pt x="2160" y="0"/>
                  <a:pt x="2160" y="0"/>
                </a:cubicBezTo>
                <a:cubicBezTo>
                  <a:pt x="1080" y="0"/>
                  <a:pt x="0" y="5400"/>
                  <a:pt x="0" y="10800"/>
                </a:cubicBezTo>
                <a:cubicBezTo>
                  <a:pt x="0" y="16200"/>
                  <a:pt x="1080" y="21600"/>
                  <a:pt x="2160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71" name="Shape 5071"/>
          <p:cNvSpPr/>
          <p:nvPr/>
        </p:nvSpPr>
        <p:spPr>
          <a:xfrm>
            <a:off x="2316483" y="7575519"/>
            <a:ext cx="235718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" y="21600"/>
                </a:moveTo>
                <a:cubicBezTo>
                  <a:pt x="19440" y="21600"/>
                  <a:pt x="19440" y="21600"/>
                  <a:pt x="19440" y="21600"/>
                </a:cubicBezTo>
                <a:cubicBezTo>
                  <a:pt x="20520" y="21600"/>
                  <a:pt x="21600" y="16200"/>
                  <a:pt x="21600" y="10800"/>
                </a:cubicBezTo>
                <a:cubicBezTo>
                  <a:pt x="21600" y="5400"/>
                  <a:pt x="20520" y="0"/>
                  <a:pt x="19440" y="0"/>
                </a:cubicBezTo>
                <a:cubicBezTo>
                  <a:pt x="2160" y="0"/>
                  <a:pt x="2160" y="0"/>
                  <a:pt x="2160" y="0"/>
                </a:cubicBezTo>
                <a:cubicBezTo>
                  <a:pt x="1080" y="0"/>
                  <a:pt x="0" y="5400"/>
                  <a:pt x="0" y="10800"/>
                </a:cubicBezTo>
                <a:cubicBezTo>
                  <a:pt x="0" y="16200"/>
                  <a:pt x="1080" y="21600"/>
                  <a:pt x="2160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72" name="Shape 5072"/>
          <p:cNvSpPr/>
          <p:nvPr/>
        </p:nvSpPr>
        <p:spPr>
          <a:xfrm>
            <a:off x="2316483" y="7949404"/>
            <a:ext cx="235718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" y="21600"/>
                </a:moveTo>
                <a:cubicBezTo>
                  <a:pt x="19440" y="21600"/>
                  <a:pt x="19440" y="21600"/>
                  <a:pt x="19440" y="21600"/>
                </a:cubicBezTo>
                <a:cubicBezTo>
                  <a:pt x="20520" y="21600"/>
                  <a:pt x="21600" y="16200"/>
                  <a:pt x="21600" y="10800"/>
                </a:cubicBezTo>
                <a:cubicBezTo>
                  <a:pt x="21600" y="5400"/>
                  <a:pt x="20520" y="0"/>
                  <a:pt x="19440" y="0"/>
                </a:cubicBezTo>
                <a:cubicBezTo>
                  <a:pt x="2160" y="0"/>
                  <a:pt x="2160" y="0"/>
                  <a:pt x="2160" y="0"/>
                </a:cubicBezTo>
                <a:cubicBezTo>
                  <a:pt x="1080" y="0"/>
                  <a:pt x="0" y="5400"/>
                  <a:pt x="0" y="10800"/>
                </a:cubicBezTo>
                <a:cubicBezTo>
                  <a:pt x="0" y="16200"/>
                  <a:pt x="1080" y="21600"/>
                  <a:pt x="2160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73" name="Shape 5073"/>
          <p:cNvSpPr/>
          <p:nvPr/>
        </p:nvSpPr>
        <p:spPr>
          <a:xfrm>
            <a:off x="5291308" y="6791163"/>
            <a:ext cx="1715004" cy="14467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24" y="0"/>
                </a:moveTo>
                <a:cubicBezTo>
                  <a:pt x="11384" y="0"/>
                  <a:pt x="11384" y="0"/>
                  <a:pt x="11384" y="0"/>
                </a:cubicBezTo>
                <a:cubicBezTo>
                  <a:pt x="11092" y="0"/>
                  <a:pt x="10946" y="174"/>
                  <a:pt x="10800" y="174"/>
                </a:cubicBezTo>
                <a:cubicBezTo>
                  <a:pt x="10654" y="174"/>
                  <a:pt x="10508" y="0"/>
                  <a:pt x="10216" y="0"/>
                </a:cubicBezTo>
                <a:cubicBezTo>
                  <a:pt x="876" y="0"/>
                  <a:pt x="876" y="0"/>
                  <a:pt x="876" y="0"/>
                </a:cubicBezTo>
                <a:cubicBezTo>
                  <a:pt x="438" y="0"/>
                  <a:pt x="0" y="523"/>
                  <a:pt x="0" y="1045"/>
                </a:cubicBezTo>
                <a:cubicBezTo>
                  <a:pt x="0" y="20555"/>
                  <a:pt x="0" y="20555"/>
                  <a:pt x="0" y="20555"/>
                </a:cubicBezTo>
                <a:cubicBezTo>
                  <a:pt x="0" y="21077"/>
                  <a:pt x="438" y="21600"/>
                  <a:pt x="876" y="21600"/>
                </a:cubicBezTo>
                <a:cubicBezTo>
                  <a:pt x="10216" y="21600"/>
                  <a:pt x="10216" y="21600"/>
                  <a:pt x="10216" y="21600"/>
                </a:cubicBezTo>
                <a:cubicBezTo>
                  <a:pt x="10508" y="21600"/>
                  <a:pt x="10654" y="21426"/>
                  <a:pt x="10800" y="21426"/>
                </a:cubicBezTo>
                <a:cubicBezTo>
                  <a:pt x="10946" y="21426"/>
                  <a:pt x="11092" y="21600"/>
                  <a:pt x="11384" y="21600"/>
                </a:cubicBezTo>
                <a:cubicBezTo>
                  <a:pt x="20724" y="21600"/>
                  <a:pt x="20724" y="21600"/>
                  <a:pt x="20724" y="21600"/>
                </a:cubicBezTo>
                <a:cubicBezTo>
                  <a:pt x="21162" y="21600"/>
                  <a:pt x="21600" y="21077"/>
                  <a:pt x="21600" y="20555"/>
                </a:cubicBezTo>
                <a:cubicBezTo>
                  <a:pt x="21600" y="1045"/>
                  <a:pt x="21600" y="1045"/>
                  <a:pt x="21600" y="1045"/>
                </a:cubicBezTo>
                <a:cubicBezTo>
                  <a:pt x="21600" y="523"/>
                  <a:pt x="21162" y="0"/>
                  <a:pt x="20724" y="0"/>
                </a:cubicBezTo>
                <a:close/>
                <a:moveTo>
                  <a:pt x="10216" y="20903"/>
                </a:moveTo>
                <a:cubicBezTo>
                  <a:pt x="876" y="20903"/>
                  <a:pt x="876" y="20903"/>
                  <a:pt x="876" y="20903"/>
                </a:cubicBezTo>
                <a:cubicBezTo>
                  <a:pt x="730" y="20903"/>
                  <a:pt x="584" y="20729"/>
                  <a:pt x="584" y="20555"/>
                </a:cubicBezTo>
                <a:cubicBezTo>
                  <a:pt x="584" y="1045"/>
                  <a:pt x="584" y="1045"/>
                  <a:pt x="584" y="1045"/>
                </a:cubicBezTo>
                <a:cubicBezTo>
                  <a:pt x="584" y="871"/>
                  <a:pt x="730" y="697"/>
                  <a:pt x="876" y="697"/>
                </a:cubicBezTo>
                <a:cubicBezTo>
                  <a:pt x="10216" y="697"/>
                  <a:pt x="10216" y="697"/>
                  <a:pt x="10216" y="697"/>
                </a:cubicBezTo>
                <a:cubicBezTo>
                  <a:pt x="10362" y="697"/>
                  <a:pt x="10508" y="871"/>
                  <a:pt x="10508" y="1045"/>
                </a:cubicBezTo>
                <a:cubicBezTo>
                  <a:pt x="10508" y="1916"/>
                  <a:pt x="10508" y="1916"/>
                  <a:pt x="10508" y="1916"/>
                </a:cubicBezTo>
                <a:cubicBezTo>
                  <a:pt x="10508" y="19858"/>
                  <a:pt x="10508" y="19858"/>
                  <a:pt x="10508" y="19858"/>
                </a:cubicBezTo>
                <a:cubicBezTo>
                  <a:pt x="10508" y="20555"/>
                  <a:pt x="10508" y="20555"/>
                  <a:pt x="10508" y="20555"/>
                </a:cubicBezTo>
                <a:cubicBezTo>
                  <a:pt x="10508" y="20555"/>
                  <a:pt x="10508" y="20555"/>
                  <a:pt x="10508" y="20555"/>
                </a:cubicBezTo>
                <a:cubicBezTo>
                  <a:pt x="10508" y="20729"/>
                  <a:pt x="10362" y="20903"/>
                  <a:pt x="10216" y="20903"/>
                </a:cubicBezTo>
                <a:close/>
                <a:moveTo>
                  <a:pt x="21016" y="20555"/>
                </a:moveTo>
                <a:cubicBezTo>
                  <a:pt x="21016" y="20729"/>
                  <a:pt x="20870" y="20903"/>
                  <a:pt x="20724" y="20903"/>
                </a:cubicBezTo>
                <a:cubicBezTo>
                  <a:pt x="11384" y="20903"/>
                  <a:pt x="11384" y="20903"/>
                  <a:pt x="11384" y="20903"/>
                </a:cubicBezTo>
                <a:cubicBezTo>
                  <a:pt x="11238" y="20903"/>
                  <a:pt x="11092" y="20729"/>
                  <a:pt x="11092" y="20555"/>
                </a:cubicBezTo>
                <a:cubicBezTo>
                  <a:pt x="11092" y="20555"/>
                  <a:pt x="11092" y="20555"/>
                  <a:pt x="11092" y="20555"/>
                </a:cubicBezTo>
                <a:cubicBezTo>
                  <a:pt x="11092" y="19858"/>
                  <a:pt x="11092" y="19858"/>
                  <a:pt x="11092" y="19858"/>
                </a:cubicBezTo>
                <a:cubicBezTo>
                  <a:pt x="11092" y="1916"/>
                  <a:pt x="11092" y="1916"/>
                  <a:pt x="11092" y="1916"/>
                </a:cubicBezTo>
                <a:cubicBezTo>
                  <a:pt x="11092" y="1045"/>
                  <a:pt x="11092" y="1045"/>
                  <a:pt x="11092" y="1045"/>
                </a:cubicBezTo>
                <a:cubicBezTo>
                  <a:pt x="11092" y="871"/>
                  <a:pt x="11238" y="697"/>
                  <a:pt x="11384" y="697"/>
                </a:cubicBezTo>
                <a:cubicBezTo>
                  <a:pt x="20724" y="697"/>
                  <a:pt x="20724" y="697"/>
                  <a:pt x="20724" y="697"/>
                </a:cubicBezTo>
                <a:cubicBezTo>
                  <a:pt x="20870" y="697"/>
                  <a:pt x="21016" y="871"/>
                  <a:pt x="21016" y="1045"/>
                </a:cubicBezTo>
                <a:lnTo>
                  <a:pt x="21016" y="20555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74" name="Shape 5074"/>
          <p:cNvSpPr/>
          <p:nvPr/>
        </p:nvSpPr>
        <p:spPr>
          <a:xfrm>
            <a:off x="7046941" y="6888698"/>
            <a:ext cx="65029" cy="12517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5400" y="0"/>
                  <a:pt x="0" y="200"/>
                  <a:pt x="0" y="400"/>
                </a:cubicBezTo>
                <a:cubicBezTo>
                  <a:pt x="0" y="21200"/>
                  <a:pt x="0" y="21200"/>
                  <a:pt x="0" y="21200"/>
                </a:cubicBezTo>
                <a:cubicBezTo>
                  <a:pt x="0" y="21400"/>
                  <a:pt x="5400" y="21600"/>
                  <a:pt x="10800" y="21600"/>
                </a:cubicBezTo>
                <a:cubicBezTo>
                  <a:pt x="16200" y="21600"/>
                  <a:pt x="21600" y="21400"/>
                  <a:pt x="21600" y="21200"/>
                </a:cubicBezTo>
                <a:cubicBezTo>
                  <a:pt x="21600" y="400"/>
                  <a:pt x="21600" y="400"/>
                  <a:pt x="21600" y="400"/>
                </a:cubicBezTo>
                <a:cubicBezTo>
                  <a:pt x="21600" y="200"/>
                  <a:pt x="16200" y="0"/>
                  <a:pt x="10800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75" name="Shape 5075"/>
          <p:cNvSpPr/>
          <p:nvPr/>
        </p:nvSpPr>
        <p:spPr>
          <a:xfrm>
            <a:off x="5185644" y="6888698"/>
            <a:ext cx="65029" cy="12517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6200" y="21600"/>
                  <a:pt x="21600" y="21400"/>
                  <a:pt x="21600" y="21200"/>
                </a:cubicBezTo>
                <a:cubicBezTo>
                  <a:pt x="21600" y="400"/>
                  <a:pt x="21600" y="400"/>
                  <a:pt x="21600" y="400"/>
                </a:cubicBezTo>
                <a:cubicBezTo>
                  <a:pt x="21600" y="200"/>
                  <a:pt x="16200" y="0"/>
                  <a:pt x="10800" y="0"/>
                </a:cubicBezTo>
                <a:cubicBezTo>
                  <a:pt x="5400" y="0"/>
                  <a:pt x="0" y="200"/>
                  <a:pt x="0" y="400"/>
                </a:cubicBezTo>
                <a:cubicBezTo>
                  <a:pt x="0" y="21200"/>
                  <a:pt x="0" y="21200"/>
                  <a:pt x="0" y="21200"/>
                </a:cubicBezTo>
                <a:cubicBezTo>
                  <a:pt x="0" y="21400"/>
                  <a:pt x="5400" y="21600"/>
                  <a:pt x="10800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76" name="Shape 5076"/>
          <p:cNvSpPr/>
          <p:nvPr/>
        </p:nvSpPr>
        <p:spPr>
          <a:xfrm>
            <a:off x="5429475" y="7205693"/>
            <a:ext cx="60147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69" y="0"/>
                </a:moveTo>
                <a:cubicBezTo>
                  <a:pt x="831" y="0"/>
                  <a:pt x="831" y="0"/>
                  <a:pt x="831" y="0"/>
                </a:cubicBezTo>
                <a:cubicBezTo>
                  <a:pt x="415" y="0"/>
                  <a:pt x="0" y="5400"/>
                  <a:pt x="0" y="10800"/>
                </a:cubicBezTo>
                <a:cubicBezTo>
                  <a:pt x="0" y="16200"/>
                  <a:pt x="415" y="21600"/>
                  <a:pt x="831" y="21600"/>
                </a:cubicBezTo>
                <a:cubicBezTo>
                  <a:pt x="20769" y="21600"/>
                  <a:pt x="20769" y="21600"/>
                  <a:pt x="20769" y="21600"/>
                </a:cubicBezTo>
                <a:cubicBezTo>
                  <a:pt x="21185" y="21600"/>
                  <a:pt x="21600" y="16200"/>
                  <a:pt x="21600" y="10800"/>
                </a:cubicBezTo>
                <a:cubicBezTo>
                  <a:pt x="21600" y="5400"/>
                  <a:pt x="21185" y="0"/>
                  <a:pt x="20769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77" name="Shape 5077"/>
          <p:cNvSpPr/>
          <p:nvPr/>
        </p:nvSpPr>
        <p:spPr>
          <a:xfrm>
            <a:off x="5429475" y="7392633"/>
            <a:ext cx="60147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69" y="0"/>
                </a:moveTo>
                <a:cubicBezTo>
                  <a:pt x="831" y="0"/>
                  <a:pt x="831" y="0"/>
                  <a:pt x="831" y="0"/>
                </a:cubicBezTo>
                <a:cubicBezTo>
                  <a:pt x="415" y="0"/>
                  <a:pt x="0" y="5400"/>
                  <a:pt x="0" y="10800"/>
                </a:cubicBezTo>
                <a:cubicBezTo>
                  <a:pt x="0" y="16200"/>
                  <a:pt x="415" y="21600"/>
                  <a:pt x="831" y="21600"/>
                </a:cubicBezTo>
                <a:cubicBezTo>
                  <a:pt x="20769" y="21600"/>
                  <a:pt x="20769" y="21600"/>
                  <a:pt x="20769" y="21600"/>
                </a:cubicBezTo>
                <a:cubicBezTo>
                  <a:pt x="21185" y="21600"/>
                  <a:pt x="21600" y="16200"/>
                  <a:pt x="21600" y="10800"/>
                </a:cubicBezTo>
                <a:cubicBezTo>
                  <a:pt x="21600" y="5400"/>
                  <a:pt x="21185" y="0"/>
                  <a:pt x="20769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78" name="Shape 5078"/>
          <p:cNvSpPr/>
          <p:nvPr/>
        </p:nvSpPr>
        <p:spPr>
          <a:xfrm>
            <a:off x="5429475" y="7018748"/>
            <a:ext cx="60147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69" y="0"/>
                </a:moveTo>
                <a:cubicBezTo>
                  <a:pt x="831" y="0"/>
                  <a:pt x="831" y="0"/>
                  <a:pt x="831" y="0"/>
                </a:cubicBezTo>
                <a:cubicBezTo>
                  <a:pt x="415" y="0"/>
                  <a:pt x="0" y="5400"/>
                  <a:pt x="0" y="10800"/>
                </a:cubicBezTo>
                <a:cubicBezTo>
                  <a:pt x="0" y="16200"/>
                  <a:pt x="415" y="21600"/>
                  <a:pt x="831" y="21600"/>
                </a:cubicBezTo>
                <a:cubicBezTo>
                  <a:pt x="20769" y="21600"/>
                  <a:pt x="20769" y="21600"/>
                  <a:pt x="20769" y="21600"/>
                </a:cubicBezTo>
                <a:cubicBezTo>
                  <a:pt x="21185" y="21600"/>
                  <a:pt x="21600" y="16200"/>
                  <a:pt x="21600" y="10800"/>
                </a:cubicBezTo>
                <a:cubicBezTo>
                  <a:pt x="21600" y="5400"/>
                  <a:pt x="21185" y="0"/>
                  <a:pt x="20769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79" name="Shape 5079"/>
          <p:cNvSpPr/>
          <p:nvPr/>
        </p:nvSpPr>
        <p:spPr>
          <a:xfrm>
            <a:off x="5429475" y="7575519"/>
            <a:ext cx="60147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69" y="0"/>
                </a:moveTo>
                <a:cubicBezTo>
                  <a:pt x="831" y="0"/>
                  <a:pt x="831" y="0"/>
                  <a:pt x="831" y="0"/>
                </a:cubicBezTo>
                <a:cubicBezTo>
                  <a:pt x="415" y="0"/>
                  <a:pt x="0" y="5400"/>
                  <a:pt x="0" y="10800"/>
                </a:cubicBezTo>
                <a:cubicBezTo>
                  <a:pt x="0" y="16200"/>
                  <a:pt x="415" y="21600"/>
                  <a:pt x="831" y="21600"/>
                </a:cubicBezTo>
                <a:cubicBezTo>
                  <a:pt x="20769" y="21600"/>
                  <a:pt x="20769" y="21600"/>
                  <a:pt x="20769" y="21600"/>
                </a:cubicBezTo>
                <a:cubicBezTo>
                  <a:pt x="21185" y="21600"/>
                  <a:pt x="21600" y="16200"/>
                  <a:pt x="21600" y="10800"/>
                </a:cubicBezTo>
                <a:cubicBezTo>
                  <a:pt x="21600" y="5400"/>
                  <a:pt x="21185" y="0"/>
                  <a:pt x="20769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80" name="Shape 5080"/>
          <p:cNvSpPr/>
          <p:nvPr/>
        </p:nvSpPr>
        <p:spPr>
          <a:xfrm>
            <a:off x="5429475" y="7762459"/>
            <a:ext cx="60147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69" y="0"/>
                </a:moveTo>
                <a:cubicBezTo>
                  <a:pt x="831" y="0"/>
                  <a:pt x="831" y="0"/>
                  <a:pt x="831" y="0"/>
                </a:cubicBezTo>
                <a:cubicBezTo>
                  <a:pt x="415" y="0"/>
                  <a:pt x="0" y="5400"/>
                  <a:pt x="0" y="10800"/>
                </a:cubicBezTo>
                <a:cubicBezTo>
                  <a:pt x="0" y="16200"/>
                  <a:pt x="415" y="21600"/>
                  <a:pt x="831" y="21600"/>
                </a:cubicBezTo>
                <a:cubicBezTo>
                  <a:pt x="20769" y="21600"/>
                  <a:pt x="20769" y="21600"/>
                  <a:pt x="20769" y="21600"/>
                </a:cubicBezTo>
                <a:cubicBezTo>
                  <a:pt x="21185" y="21600"/>
                  <a:pt x="21600" y="16200"/>
                  <a:pt x="21600" y="10800"/>
                </a:cubicBezTo>
                <a:cubicBezTo>
                  <a:pt x="21600" y="5400"/>
                  <a:pt x="21185" y="0"/>
                  <a:pt x="20769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81" name="Shape 5081"/>
          <p:cNvSpPr/>
          <p:nvPr/>
        </p:nvSpPr>
        <p:spPr>
          <a:xfrm>
            <a:off x="5429475" y="7949404"/>
            <a:ext cx="60147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69" y="0"/>
                </a:moveTo>
                <a:cubicBezTo>
                  <a:pt x="831" y="0"/>
                  <a:pt x="831" y="0"/>
                  <a:pt x="831" y="0"/>
                </a:cubicBezTo>
                <a:cubicBezTo>
                  <a:pt x="415" y="0"/>
                  <a:pt x="0" y="5400"/>
                  <a:pt x="0" y="10800"/>
                </a:cubicBezTo>
                <a:cubicBezTo>
                  <a:pt x="0" y="16200"/>
                  <a:pt x="415" y="21600"/>
                  <a:pt x="831" y="21600"/>
                </a:cubicBezTo>
                <a:cubicBezTo>
                  <a:pt x="20769" y="21600"/>
                  <a:pt x="20769" y="21600"/>
                  <a:pt x="20769" y="21600"/>
                </a:cubicBezTo>
                <a:cubicBezTo>
                  <a:pt x="21185" y="21600"/>
                  <a:pt x="21600" y="16200"/>
                  <a:pt x="21600" y="10800"/>
                </a:cubicBezTo>
                <a:cubicBezTo>
                  <a:pt x="21600" y="5400"/>
                  <a:pt x="21185" y="0"/>
                  <a:pt x="20769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82" name="Shape 5082"/>
          <p:cNvSpPr/>
          <p:nvPr/>
        </p:nvSpPr>
        <p:spPr>
          <a:xfrm>
            <a:off x="6266656" y="7205693"/>
            <a:ext cx="60147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69" y="0"/>
                </a:moveTo>
                <a:cubicBezTo>
                  <a:pt x="831" y="0"/>
                  <a:pt x="831" y="0"/>
                  <a:pt x="831" y="0"/>
                </a:cubicBezTo>
                <a:cubicBezTo>
                  <a:pt x="415" y="0"/>
                  <a:pt x="0" y="5400"/>
                  <a:pt x="0" y="10800"/>
                </a:cubicBezTo>
                <a:cubicBezTo>
                  <a:pt x="0" y="16200"/>
                  <a:pt x="415" y="21600"/>
                  <a:pt x="831" y="21600"/>
                </a:cubicBezTo>
                <a:cubicBezTo>
                  <a:pt x="20769" y="21600"/>
                  <a:pt x="20769" y="21600"/>
                  <a:pt x="20769" y="21600"/>
                </a:cubicBezTo>
                <a:cubicBezTo>
                  <a:pt x="21185" y="21600"/>
                  <a:pt x="21600" y="16200"/>
                  <a:pt x="21600" y="10800"/>
                </a:cubicBezTo>
                <a:cubicBezTo>
                  <a:pt x="21600" y="5400"/>
                  <a:pt x="21185" y="0"/>
                  <a:pt x="20769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83" name="Shape 5083"/>
          <p:cNvSpPr/>
          <p:nvPr/>
        </p:nvSpPr>
        <p:spPr>
          <a:xfrm>
            <a:off x="6266656" y="7392633"/>
            <a:ext cx="60147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69" y="0"/>
                </a:moveTo>
                <a:cubicBezTo>
                  <a:pt x="831" y="0"/>
                  <a:pt x="831" y="0"/>
                  <a:pt x="831" y="0"/>
                </a:cubicBezTo>
                <a:cubicBezTo>
                  <a:pt x="415" y="0"/>
                  <a:pt x="0" y="5400"/>
                  <a:pt x="0" y="10800"/>
                </a:cubicBezTo>
                <a:cubicBezTo>
                  <a:pt x="0" y="16200"/>
                  <a:pt x="415" y="21600"/>
                  <a:pt x="831" y="21600"/>
                </a:cubicBezTo>
                <a:cubicBezTo>
                  <a:pt x="20769" y="21600"/>
                  <a:pt x="20769" y="21600"/>
                  <a:pt x="20769" y="21600"/>
                </a:cubicBezTo>
                <a:cubicBezTo>
                  <a:pt x="21185" y="21600"/>
                  <a:pt x="21600" y="16200"/>
                  <a:pt x="21600" y="10800"/>
                </a:cubicBezTo>
                <a:cubicBezTo>
                  <a:pt x="21600" y="5400"/>
                  <a:pt x="21185" y="0"/>
                  <a:pt x="20769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84" name="Shape 5084"/>
          <p:cNvSpPr/>
          <p:nvPr/>
        </p:nvSpPr>
        <p:spPr>
          <a:xfrm>
            <a:off x="6266656" y="7018748"/>
            <a:ext cx="60147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69" y="0"/>
                </a:moveTo>
                <a:cubicBezTo>
                  <a:pt x="831" y="0"/>
                  <a:pt x="831" y="0"/>
                  <a:pt x="831" y="0"/>
                </a:cubicBezTo>
                <a:cubicBezTo>
                  <a:pt x="415" y="0"/>
                  <a:pt x="0" y="5400"/>
                  <a:pt x="0" y="10800"/>
                </a:cubicBezTo>
                <a:cubicBezTo>
                  <a:pt x="0" y="16200"/>
                  <a:pt x="415" y="21600"/>
                  <a:pt x="831" y="21600"/>
                </a:cubicBezTo>
                <a:cubicBezTo>
                  <a:pt x="20769" y="21600"/>
                  <a:pt x="20769" y="21600"/>
                  <a:pt x="20769" y="21600"/>
                </a:cubicBezTo>
                <a:cubicBezTo>
                  <a:pt x="21185" y="21600"/>
                  <a:pt x="21600" y="16200"/>
                  <a:pt x="21600" y="10800"/>
                </a:cubicBezTo>
                <a:cubicBezTo>
                  <a:pt x="21600" y="5400"/>
                  <a:pt x="21185" y="0"/>
                  <a:pt x="20769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85" name="Shape 5085"/>
          <p:cNvSpPr/>
          <p:nvPr/>
        </p:nvSpPr>
        <p:spPr>
          <a:xfrm>
            <a:off x="6266656" y="7575519"/>
            <a:ext cx="60147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69" y="0"/>
                </a:moveTo>
                <a:cubicBezTo>
                  <a:pt x="831" y="0"/>
                  <a:pt x="831" y="0"/>
                  <a:pt x="831" y="0"/>
                </a:cubicBezTo>
                <a:cubicBezTo>
                  <a:pt x="415" y="0"/>
                  <a:pt x="0" y="5400"/>
                  <a:pt x="0" y="10800"/>
                </a:cubicBezTo>
                <a:cubicBezTo>
                  <a:pt x="0" y="16200"/>
                  <a:pt x="415" y="21600"/>
                  <a:pt x="831" y="21600"/>
                </a:cubicBezTo>
                <a:cubicBezTo>
                  <a:pt x="20769" y="21600"/>
                  <a:pt x="20769" y="21600"/>
                  <a:pt x="20769" y="21600"/>
                </a:cubicBezTo>
                <a:cubicBezTo>
                  <a:pt x="21185" y="21600"/>
                  <a:pt x="21600" y="16200"/>
                  <a:pt x="21600" y="10800"/>
                </a:cubicBezTo>
                <a:cubicBezTo>
                  <a:pt x="21600" y="5400"/>
                  <a:pt x="21185" y="0"/>
                  <a:pt x="20769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86" name="Shape 5086"/>
          <p:cNvSpPr/>
          <p:nvPr/>
        </p:nvSpPr>
        <p:spPr>
          <a:xfrm>
            <a:off x="6266656" y="7762459"/>
            <a:ext cx="60147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69" y="0"/>
                </a:moveTo>
                <a:cubicBezTo>
                  <a:pt x="831" y="0"/>
                  <a:pt x="831" y="0"/>
                  <a:pt x="831" y="0"/>
                </a:cubicBezTo>
                <a:cubicBezTo>
                  <a:pt x="415" y="0"/>
                  <a:pt x="0" y="5400"/>
                  <a:pt x="0" y="10800"/>
                </a:cubicBezTo>
                <a:cubicBezTo>
                  <a:pt x="0" y="16200"/>
                  <a:pt x="415" y="21600"/>
                  <a:pt x="831" y="21600"/>
                </a:cubicBezTo>
                <a:cubicBezTo>
                  <a:pt x="20769" y="21600"/>
                  <a:pt x="20769" y="21600"/>
                  <a:pt x="20769" y="21600"/>
                </a:cubicBezTo>
                <a:cubicBezTo>
                  <a:pt x="21185" y="21600"/>
                  <a:pt x="21600" y="16200"/>
                  <a:pt x="21600" y="10800"/>
                </a:cubicBezTo>
                <a:cubicBezTo>
                  <a:pt x="21600" y="5400"/>
                  <a:pt x="21185" y="0"/>
                  <a:pt x="20769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87" name="Shape 5087"/>
          <p:cNvSpPr/>
          <p:nvPr/>
        </p:nvSpPr>
        <p:spPr>
          <a:xfrm>
            <a:off x="6266656" y="7949404"/>
            <a:ext cx="60147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69" y="0"/>
                </a:moveTo>
                <a:cubicBezTo>
                  <a:pt x="831" y="0"/>
                  <a:pt x="831" y="0"/>
                  <a:pt x="831" y="0"/>
                </a:cubicBezTo>
                <a:cubicBezTo>
                  <a:pt x="415" y="0"/>
                  <a:pt x="0" y="5400"/>
                  <a:pt x="0" y="10800"/>
                </a:cubicBezTo>
                <a:cubicBezTo>
                  <a:pt x="0" y="16200"/>
                  <a:pt x="415" y="21600"/>
                  <a:pt x="831" y="21600"/>
                </a:cubicBezTo>
                <a:cubicBezTo>
                  <a:pt x="20769" y="21600"/>
                  <a:pt x="20769" y="21600"/>
                  <a:pt x="20769" y="21600"/>
                </a:cubicBezTo>
                <a:cubicBezTo>
                  <a:pt x="21185" y="21600"/>
                  <a:pt x="21600" y="16200"/>
                  <a:pt x="21600" y="10800"/>
                </a:cubicBezTo>
                <a:cubicBezTo>
                  <a:pt x="21600" y="5400"/>
                  <a:pt x="21185" y="0"/>
                  <a:pt x="20769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88" name="Shape 5088"/>
          <p:cNvSpPr/>
          <p:nvPr/>
        </p:nvSpPr>
        <p:spPr>
          <a:xfrm>
            <a:off x="8444948" y="7213816"/>
            <a:ext cx="1958842" cy="1024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43" y="0"/>
                </a:moveTo>
                <a:cubicBezTo>
                  <a:pt x="21214" y="0"/>
                  <a:pt x="21086" y="245"/>
                  <a:pt x="21086" y="491"/>
                </a:cubicBezTo>
                <a:cubicBezTo>
                  <a:pt x="21086" y="20127"/>
                  <a:pt x="21086" y="20127"/>
                  <a:pt x="21086" y="20127"/>
                </a:cubicBezTo>
                <a:cubicBezTo>
                  <a:pt x="21086" y="20373"/>
                  <a:pt x="20957" y="20618"/>
                  <a:pt x="20829" y="20618"/>
                </a:cubicBezTo>
                <a:cubicBezTo>
                  <a:pt x="771" y="20618"/>
                  <a:pt x="771" y="20618"/>
                  <a:pt x="771" y="20618"/>
                </a:cubicBezTo>
                <a:cubicBezTo>
                  <a:pt x="643" y="20618"/>
                  <a:pt x="514" y="20373"/>
                  <a:pt x="514" y="20127"/>
                </a:cubicBezTo>
                <a:cubicBezTo>
                  <a:pt x="514" y="491"/>
                  <a:pt x="514" y="491"/>
                  <a:pt x="514" y="491"/>
                </a:cubicBezTo>
                <a:cubicBezTo>
                  <a:pt x="514" y="245"/>
                  <a:pt x="386" y="0"/>
                  <a:pt x="257" y="0"/>
                </a:cubicBezTo>
                <a:cubicBezTo>
                  <a:pt x="129" y="0"/>
                  <a:pt x="0" y="245"/>
                  <a:pt x="0" y="491"/>
                </a:cubicBezTo>
                <a:cubicBezTo>
                  <a:pt x="0" y="20127"/>
                  <a:pt x="0" y="20127"/>
                  <a:pt x="0" y="20127"/>
                </a:cubicBezTo>
                <a:cubicBezTo>
                  <a:pt x="0" y="20864"/>
                  <a:pt x="386" y="21600"/>
                  <a:pt x="771" y="21600"/>
                </a:cubicBezTo>
                <a:cubicBezTo>
                  <a:pt x="20829" y="21600"/>
                  <a:pt x="20829" y="21600"/>
                  <a:pt x="20829" y="21600"/>
                </a:cubicBezTo>
                <a:cubicBezTo>
                  <a:pt x="21214" y="21600"/>
                  <a:pt x="21600" y="20864"/>
                  <a:pt x="21600" y="20127"/>
                </a:cubicBezTo>
                <a:cubicBezTo>
                  <a:pt x="21600" y="491"/>
                  <a:pt x="21600" y="491"/>
                  <a:pt x="21600" y="491"/>
                </a:cubicBezTo>
                <a:cubicBezTo>
                  <a:pt x="21600" y="245"/>
                  <a:pt x="21471" y="0"/>
                  <a:pt x="21343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89" name="Shape 5089"/>
          <p:cNvSpPr/>
          <p:nvPr/>
        </p:nvSpPr>
        <p:spPr>
          <a:xfrm>
            <a:off x="8444948" y="6750529"/>
            <a:ext cx="1958842" cy="3738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829" y="0"/>
                </a:moveTo>
                <a:cubicBezTo>
                  <a:pt x="771" y="0"/>
                  <a:pt x="771" y="0"/>
                  <a:pt x="771" y="0"/>
                </a:cubicBezTo>
                <a:cubicBezTo>
                  <a:pt x="386" y="0"/>
                  <a:pt x="0" y="2025"/>
                  <a:pt x="0" y="4050"/>
                </a:cubicBezTo>
                <a:cubicBezTo>
                  <a:pt x="0" y="20250"/>
                  <a:pt x="0" y="20250"/>
                  <a:pt x="0" y="20250"/>
                </a:cubicBezTo>
                <a:cubicBezTo>
                  <a:pt x="0" y="20925"/>
                  <a:pt x="129" y="21600"/>
                  <a:pt x="257" y="21600"/>
                </a:cubicBezTo>
                <a:cubicBezTo>
                  <a:pt x="21343" y="21600"/>
                  <a:pt x="21343" y="21600"/>
                  <a:pt x="21343" y="21600"/>
                </a:cubicBezTo>
                <a:cubicBezTo>
                  <a:pt x="21471" y="21600"/>
                  <a:pt x="21600" y="20925"/>
                  <a:pt x="21600" y="20250"/>
                </a:cubicBezTo>
                <a:cubicBezTo>
                  <a:pt x="21600" y="4050"/>
                  <a:pt x="21600" y="4050"/>
                  <a:pt x="21600" y="4050"/>
                </a:cubicBezTo>
                <a:cubicBezTo>
                  <a:pt x="21600" y="2025"/>
                  <a:pt x="21214" y="0"/>
                  <a:pt x="20829" y="0"/>
                </a:cubicBezTo>
                <a:close/>
                <a:moveTo>
                  <a:pt x="21086" y="18900"/>
                </a:moveTo>
                <a:cubicBezTo>
                  <a:pt x="514" y="18900"/>
                  <a:pt x="514" y="18900"/>
                  <a:pt x="514" y="18900"/>
                </a:cubicBezTo>
                <a:cubicBezTo>
                  <a:pt x="514" y="4050"/>
                  <a:pt x="514" y="4050"/>
                  <a:pt x="514" y="4050"/>
                </a:cubicBezTo>
                <a:cubicBezTo>
                  <a:pt x="514" y="3375"/>
                  <a:pt x="643" y="2700"/>
                  <a:pt x="771" y="2700"/>
                </a:cubicBezTo>
                <a:cubicBezTo>
                  <a:pt x="20829" y="2700"/>
                  <a:pt x="20829" y="2700"/>
                  <a:pt x="20829" y="2700"/>
                </a:cubicBezTo>
                <a:cubicBezTo>
                  <a:pt x="20957" y="2700"/>
                  <a:pt x="21086" y="3375"/>
                  <a:pt x="21086" y="4050"/>
                </a:cubicBezTo>
                <a:lnTo>
                  <a:pt x="21086" y="1890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90" name="Shape 5090"/>
          <p:cNvSpPr/>
          <p:nvPr/>
        </p:nvSpPr>
        <p:spPr>
          <a:xfrm>
            <a:off x="8631888" y="7262587"/>
            <a:ext cx="650241" cy="7884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829" y="21600"/>
                </a:moveTo>
                <a:cubicBezTo>
                  <a:pt x="21214" y="21600"/>
                  <a:pt x="21600" y="21282"/>
                  <a:pt x="21600" y="20965"/>
                </a:cubicBezTo>
                <a:cubicBezTo>
                  <a:pt x="21600" y="635"/>
                  <a:pt x="21600" y="635"/>
                  <a:pt x="21600" y="635"/>
                </a:cubicBezTo>
                <a:cubicBezTo>
                  <a:pt x="21600" y="318"/>
                  <a:pt x="21214" y="0"/>
                  <a:pt x="20829" y="0"/>
                </a:cubicBezTo>
                <a:cubicBezTo>
                  <a:pt x="771" y="0"/>
                  <a:pt x="771" y="0"/>
                  <a:pt x="771" y="0"/>
                </a:cubicBezTo>
                <a:cubicBezTo>
                  <a:pt x="386" y="0"/>
                  <a:pt x="0" y="318"/>
                  <a:pt x="0" y="635"/>
                </a:cubicBezTo>
                <a:cubicBezTo>
                  <a:pt x="0" y="20965"/>
                  <a:pt x="0" y="20965"/>
                  <a:pt x="0" y="20965"/>
                </a:cubicBezTo>
                <a:cubicBezTo>
                  <a:pt x="0" y="21282"/>
                  <a:pt x="386" y="21600"/>
                  <a:pt x="771" y="21600"/>
                </a:cubicBezTo>
                <a:lnTo>
                  <a:pt x="20829" y="21600"/>
                </a:lnTo>
                <a:close/>
                <a:moveTo>
                  <a:pt x="1543" y="1271"/>
                </a:moveTo>
                <a:cubicBezTo>
                  <a:pt x="20057" y="1271"/>
                  <a:pt x="20057" y="1271"/>
                  <a:pt x="20057" y="1271"/>
                </a:cubicBezTo>
                <a:cubicBezTo>
                  <a:pt x="20057" y="20329"/>
                  <a:pt x="20057" y="20329"/>
                  <a:pt x="20057" y="20329"/>
                </a:cubicBezTo>
                <a:cubicBezTo>
                  <a:pt x="1543" y="20329"/>
                  <a:pt x="1543" y="20329"/>
                  <a:pt x="1543" y="20329"/>
                </a:cubicBezTo>
                <a:lnTo>
                  <a:pt x="1543" y="1271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91" name="Shape 5091"/>
          <p:cNvSpPr/>
          <p:nvPr/>
        </p:nvSpPr>
        <p:spPr>
          <a:xfrm>
            <a:off x="9469069" y="7392633"/>
            <a:ext cx="747776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75" y="21600"/>
                </a:moveTo>
                <a:cubicBezTo>
                  <a:pt x="20925" y="21600"/>
                  <a:pt x="20925" y="21600"/>
                  <a:pt x="20925" y="21600"/>
                </a:cubicBezTo>
                <a:cubicBezTo>
                  <a:pt x="21262" y="21600"/>
                  <a:pt x="21600" y="16200"/>
                  <a:pt x="21600" y="10800"/>
                </a:cubicBezTo>
                <a:cubicBezTo>
                  <a:pt x="21600" y="5400"/>
                  <a:pt x="21262" y="0"/>
                  <a:pt x="20925" y="0"/>
                </a:cubicBezTo>
                <a:cubicBezTo>
                  <a:pt x="675" y="0"/>
                  <a:pt x="675" y="0"/>
                  <a:pt x="675" y="0"/>
                </a:cubicBezTo>
                <a:cubicBezTo>
                  <a:pt x="338" y="0"/>
                  <a:pt x="0" y="5400"/>
                  <a:pt x="0" y="10800"/>
                </a:cubicBezTo>
                <a:cubicBezTo>
                  <a:pt x="0" y="16200"/>
                  <a:pt x="338" y="21600"/>
                  <a:pt x="675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92" name="Shape 5092"/>
          <p:cNvSpPr/>
          <p:nvPr/>
        </p:nvSpPr>
        <p:spPr>
          <a:xfrm>
            <a:off x="9469069" y="7620216"/>
            <a:ext cx="747776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75" y="21600"/>
                </a:moveTo>
                <a:cubicBezTo>
                  <a:pt x="20925" y="21600"/>
                  <a:pt x="20925" y="21600"/>
                  <a:pt x="20925" y="21600"/>
                </a:cubicBezTo>
                <a:cubicBezTo>
                  <a:pt x="21262" y="21600"/>
                  <a:pt x="21600" y="16200"/>
                  <a:pt x="21600" y="10800"/>
                </a:cubicBezTo>
                <a:cubicBezTo>
                  <a:pt x="21600" y="5400"/>
                  <a:pt x="21262" y="0"/>
                  <a:pt x="20925" y="0"/>
                </a:cubicBezTo>
                <a:cubicBezTo>
                  <a:pt x="675" y="0"/>
                  <a:pt x="675" y="0"/>
                  <a:pt x="675" y="0"/>
                </a:cubicBezTo>
                <a:cubicBezTo>
                  <a:pt x="338" y="0"/>
                  <a:pt x="0" y="5400"/>
                  <a:pt x="0" y="10800"/>
                </a:cubicBezTo>
                <a:cubicBezTo>
                  <a:pt x="0" y="16200"/>
                  <a:pt x="338" y="21600"/>
                  <a:pt x="675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93" name="Shape 5093"/>
          <p:cNvSpPr/>
          <p:nvPr/>
        </p:nvSpPr>
        <p:spPr>
          <a:xfrm>
            <a:off x="9469069" y="7855929"/>
            <a:ext cx="747776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75" y="21600"/>
                </a:moveTo>
                <a:cubicBezTo>
                  <a:pt x="20925" y="21600"/>
                  <a:pt x="20925" y="21600"/>
                  <a:pt x="20925" y="21600"/>
                </a:cubicBezTo>
                <a:cubicBezTo>
                  <a:pt x="21262" y="21600"/>
                  <a:pt x="21600" y="16200"/>
                  <a:pt x="21600" y="10800"/>
                </a:cubicBezTo>
                <a:cubicBezTo>
                  <a:pt x="21600" y="5400"/>
                  <a:pt x="21262" y="0"/>
                  <a:pt x="20925" y="0"/>
                </a:cubicBezTo>
                <a:cubicBezTo>
                  <a:pt x="675" y="0"/>
                  <a:pt x="675" y="0"/>
                  <a:pt x="675" y="0"/>
                </a:cubicBezTo>
                <a:cubicBezTo>
                  <a:pt x="338" y="0"/>
                  <a:pt x="0" y="5400"/>
                  <a:pt x="0" y="10800"/>
                </a:cubicBezTo>
                <a:cubicBezTo>
                  <a:pt x="0" y="16200"/>
                  <a:pt x="338" y="21600"/>
                  <a:pt x="675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94" name="Shape 5094"/>
          <p:cNvSpPr/>
          <p:nvPr/>
        </p:nvSpPr>
        <p:spPr>
          <a:xfrm>
            <a:off x="8591251" y="6888701"/>
            <a:ext cx="89420" cy="89420"/>
          </a:xfrm>
          <a:prstGeom prst="ellipse">
            <a:avLst/>
          </a:pr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95" name="Shape 5095"/>
          <p:cNvSpPr/>
          <p:nvPr/>
        </p:nvSpPr>
        <p:spPr>
          <a:xfrm>
            <a:off x="8770066" y="6888701"/>
            <a:ext cx="97540" cy="89420"/>
          </a:xfrm>
          <a:prstGeom prst="ellipse">
            <a:avLst/>
          </a:pr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096" name="Shape 5096"/>
          <p:cNvSpPr/>
          <p:nvPr/>
        </p:nvSpPr>
        <p:spPr>
          <a:xfrm>
            <a:off x="8957006" y="6888701"/>
            <a:ext cx="97540" cy="89420"/>
          </a:xfrm>
          <a:prstGeom prst="ellipse">
            <a:avLst/>
          </a:pr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103" name="Group 5103"/>
          <p:cNvGrpSpPr/>
          <p:nvPr/>
        </p:nvGrpSpPr>
        <p:grpSpPr>
          <a:xfrm>
            <a:off x="11192196" y="6750526"/>
            <a:ext cx="1576826" cy="1487422"/>
            <a:chOff x="0" y="0"/>
            <a:chExt cx="307975" cy="290513"/>
          </a:xfrm>
          <a:solidFill>
            <a:schemeClr val="accent6"/>
          </a:solidFill>
        </p:grpSpPr>
        <p:sp>
          <p:nvSpPr>
            <p:cNvPr id="5097" name="Shape 5097"/>
            <p:cNvSpPr/>
            <p:nvPr/>
          </p:nvSpPr>
          <p:spPr>
            <a:xfrm>
              <a:off x="-1" y="100013"/>
              <a:ext cx="307976" cy="190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0057"/>
                  </a:moveTo>
                  <a:cubicBezTo>
                    <a:pt x="21600" y="514"/>
                    <a:pt x="21600" y="514"/>
                    <a:pt x="21600" y="514"/>
                  </a:cubicBezTo>
                  <a:cubicBezTo>
                    <a:pt x="21600" y="257"/>
                    <a:pt x="21441" y="0"/>
                    <a:pt x="21282" y="0"/>
                  </a:cubicBezTo>
                  <a:cubicBezTo>
                    <a:pt x="21124" y="0"/>
                    <a:pt x="20965" y="257"/>
                    <a:pt x="20965" y="514"/>
                  </a:cubicBezTo>
                  <a:cubicBezTo>
                    <a:pt x="20965" y="20057"/>
                    <a:pt x="20965" y="20057"/>
                    <a:pt x="20965" y="20057"/>
                  </a:cubicBezTo>
                  <a:cubicBezTo>
                    <a:pt x="20965" y="20314"/>
                    <a:pt x="20806" y="20571"/>
                    <a:pt x="20647" y="20571"/>
                  </a:cubicBezTo>
                  <a:cubicBezTo>
                    <a:pt x="953" y="20571"/>
                    <a:pt x="953" y="20571"/>
                    <a:pt x="953" y="20571"/>
                  </a:cubicBezTo>
                  <a:cubicBezTo>
                    <a:pt x="794" y="20571"/>
                    <a:pt x="635" y="20314"/>
                    <a:pt x="635" y="20057"/>
                  </a:cubicBezTo>
                  <a:cubicBezTo>
                    <a:pt x="635" y="514"/>
                    <a:pt x="635" y="514"/>
                    <a:pt x="635" y="514"/>
                  </a:cubicBezTo>
                  <a:cubicBezTo>
                    <a:pt x="635" y="257"/>
                    <a:pt x="476" y="0"/>
                    <a:pt x="318" y="0"/>
                  </a:cubicBezTo>
                  <a:cubicBezTo>
                    <a:pt x="159" y="0"/>
                    <a:pt x="0" y="257"/>
                    <a:pt x="0" y="514"/>
                  </a:cubicBezTo>
                  <a:cubicBezTo>
                    <a:pt x="0" y="20057"/>
                    <a:pt x="0" y="20057"/>
                    <a:pt x="0" y="20057"/>
                  </a:cubicBezTo>
                  <a:cubicBezTo>
                    <a:pt x="0" y="20829"/>
                    <a:pt x="476" y="21600"/>
                    <a:pt x="953" y="21600"/>
                  </a:cubicBezTo>
                  <a:cubicBezTo>
                    <a:pt x="20647" y="21600"/>
                    <a:pt x="20647" y="21600"/>
                    <a:pt x="20647" y="21600"/>
                  </a:cubicBezTo>
                  <a:cubicBezTo>
                    <a:pt x="21124" y="21600"/>
                    <a:pt x="21600" y="20829"/>
                    <a:pt x="21600" y="2005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098" name="Shape 5098"/>
            <p:cNvSpPr/>
            <p:nvPr/>
          </p:nvSpPr>
          <p:spPr>
            <a:xfrm>
              <a:off x="36512" y="107950"/>
              <a:ext cx="234950" cy="146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5" y="14850"/>
                  </a:moveTo>
                  <a:cubicBezTo>
                    <a:pt x="208" y="14850"/>
                    <a:pt x="0" y="15187"/>
                    <a:pt x="0" y="15525"/>
                  </a:cubicBezTo>
                  <a:cubicBezTo>
                    <a:pt x="0" y="15862"/>
                    <a:pt x="208" y="16200"/>
                    <a:pt x="415" y="16200"/>
                  </a:cubicBezTo>
                  <a:cubicBezTo>
                    <a:pt x="1662" y="16200"/>
                    <a:pt x="1662" y="16200"/>
                    <a:pt x="1662" y="16200"/>
                  </a:cubicBezTo>
                  <a:cubicBezTo>
                    <a:pt x="1662" y="20925"/>
                    <a:pt x="1662" y="20925"/>
                    <a:pt x="1662" y="20925"/>
                  </a:cubicBezTo>
                  <a:cubicBezTo>
                    <a:pt x="1662" y="21262"/>
                    <a:pt x="1869" y="21600"/>
                    <a:pt x="2077" y="21600"/>
                  </a:cubicBezTo>
                  <a:cubicBezTo>
                    <a:pt x="2285" y="21600"/>
                    <a:pt x="2492" y="21262"/>
                    <a:pt x="2492" y="20925"/>
                  </a:cubicBezTo>
                  <a:cubicBezTo>
                    <a:pt x="2492" y="16200"/>
                    <a:pt x="2492" y="16200"/>
                    <a:pt x="2492" y="16200"/>
                  </a:cubicBezTo>
                  <a:cubicBezTo>
                    <a:pt x="7477" y="16200"/>
                    <a:pt x="7477" y="16200"/>
                    <a:pt x="7477" y="16200"/>
                  </a:cubicBezTo>
                  <a:cubicBezTo>
                    <a:pt x="7477" y="20925"/>
                    <a:pt x="7477" y="20925"/>
                    <a:pt x="7477" y="20925"/>
                  </a:cubicBezTo>
                  <a:cubicBezTo>
                    <a:pt x="7477" y="21262"/>
                    <a:pt x="7685" y="21600"/>
                    <a:pt x="7892" y="21600"/>
                  </a:cubicBezTo>
                  <a:cubicBezTo>
                    <a:pt x="8100" y="21600"/>
                    <a:pt x="8308" y="21262"/>
                    <a:pt x="8308" y="20925"/>
                  </a:cubicBezTo>
                  <a:cubicBezTo>
                    <a:pt x="8308" y="16200"/>
                    <a:pt x="8308" y="16200"/>
                    <a:pt x="8308" y="16200"/>
                  </a:cubicBezTo>
                  <a:cubicBezTo>
                    <a:pt x="13292" y="16200"/>
                    <a:pt x="13292" y="16200"/>
                    <a:pt x="13292" y="16200"/>
                  </a:cubicBezTo>
                  <a:cubicBezTo>
                    <a:pt x="13292" y="20925"/>
                    <a:pt x="13292" y="20925"/>
                    <a:pt x="13292" y="20925"/>
                  </a:cubicBezTo>
                  <a:cubicBezTo>
                    <a:pt x="13292" y="21262"/>
                    <a:pt x="13500" y="21600"/>
                    <a:pt x="13708" y="21600"/>
                  </a:cubicBezTo>
                  <a:cubicBezTo>
                    <a:pt x="13915" y="21600"/>
                    <a:pt x="14123" y="21262"/>
                    <a:pt x="14123" y="20925"/>
                  </a:cubicBezTo>
                  <a:cubicBezTo>
                    <a:pt x="14123" y="16200"/>
                    <a:pt x="14123" y="16200"/>
                    <a:pt x="14123" y="16200"/>
                  </a:cubicBezTo>
                  <a:cubicBezTo>
                    <a:pt x="19108" y="16200"/>
                    <a:pt x="19108" y="16200"/>
                    <a:pt x="19108" y="16200"/>
                  </a:cubicBezTo>
                  <a:cubicBezTo>
                    <a:pt x="19108" y="20925"/>
                    <a:pt x="19108" y="20925"/>
                    <a:pt x="19108" y="20925"/>
                  </a:cubicBezTo>
                  <a:cubicBezTo>
                    <a:pt x="19108" y="21262"/>
                    <a:pt x="19315" y="21600"/>
                    <a:pt x="19523" y="21600"/>
                  </a:cubicBezTo>
                  <a:cubicBezTo>
                    <a:pt x="19731" y="21600"/>
                    <a:pt x="19938" y="21262"/>
                    <a:pt x="19938" y="20925"/>
                  </a:cubicBezTo>
                  <a:cubicBezTo>
                    <a:pt x="19938" y="16200"/>
                    <a:pt x="19938" y="16200"/>
                    <a:pt x="19938" y="16200"/>
                  </a:cubicBezTo>
                  <a:cubicBezTo>
                    <a:pt x="21185" y="16200"/>
                    <a:pt x="21185" y="16200"/>
                    <a:pt x="21185" y="16200"/>
                  </a:cubicBezTo>
                  <a:cubicBezTo>
                    <a:pt x="21392" y="16200"/>
                    <a:pt x="21600" y="15862"/>
                    <a:pt x="21600" y="15525"/>
                  </a:cubicBezTo>
                  <a:cubicBezTo>
                    <a:pt x="21600" y="15187"/>
                    <a:pt x="21392" y="14850"/>
                    <a:pt x="21185" y="14850"/>
                  </a:cubicBezTo>
                  <a:cubicBezTo>
                    <a:pt x="19938" y="14850"/>
                    <a:pt x="19938" y="14850"/>
                    <a:pt x="19938" y="14850"/>
                  </a:cubicBezTo>
                  <a:cubicBezTo>
                    <a:pt x="19938" y="8100"/>
                    <a:pt x="19938" y="8100"/>
                    <a:pt x="19938" y="8100"/>
                  </a:cubicBezTo>
                  <a:cubicBezTo>
                    <a:pt x="21185" y="8100"/>
                    <a:pt x="21185" y="8100"/>
                    <a:pt x="21185" y="8100"/>
                  </a:cubicBezTo>
                  <a:cubicBezTo>
                    <a:pt x="21392" y="8100"/>
                    <a:pt x="21600" y="7763"/>
                    <a:pt x="21600" y="7425"/>
                  </a:cubicBezTo>
                  <a:cubicBezTo>
                    <a:pt x="21600" y="7088"/>
                    <a:pt x="21392" y="6750"/>
                    <a:pt x="21185" y="6750"/>
                  </a:cubicBezTo>
                  <a:cubicBezTo>
                    <a:pt x="19938" y="6750"/>
                    <a:pt x="19938" y="6750"/>
                    <a:pt x="19938" y="6750"/>
                  </a:cubicBezTo>
                  <a:cubicBezTo>
                    <a:pt x="19938" y="675"/>
                    <a:pt x="19938" y="675"/>
                    <a:pt x="19938" y="675"/>
                  </a:cubicBezTo>
                  <a:cubicBezTo>
                    <a:pt x="19938" y="338"/>
                    <a:pt x="19731" y="0"/>
                    <a:pt x="19523" y="0"/>
                  </a:cubicBezTo>
                  <a:cubicBezTo>
                    <a:pt x="19315" y="0"/>
                    <a:pt x="19108" y="338"/>
                    <a:pt x="19108" y="675"/>
                  </a:cubicBezTo>
                  <a:cubicBezTo>
                    <a:pt x="19108" y="6750"/>
                    <a:pt x="19108" y="6750"/>
                    <a:pt x="19108" y="6750"/>
                  </a:cubicBezTo>
                  <a:cubicBezTo>
                    <a:pt x="14123" y="6750"/>
                    <a:pt x="14123" y="6750"/>
                    <a:pt x="14123" y="6750"/>
                  </a:cubicBezTo>
                  <a:cubicBezTo>
                    <a:pt x="14123" y="675"/>
                    <a:pt x="14123" y="675"/>
                    <a:pt x="14123" y="675"/>
                  </a:cubicBezTo>
                  <a:cubicBezTo>
                    <a:pt x="14123" y="338"/>
                    <a:pt x="13915" y="0"/>
                    <a:pt x="13708" y="0"/>
                  </a:cubicBezTo>
                  <a:cubicBezTo>
                    <a:pt x="13500" y="0"/>
                    <a:pt x="13292" y="338"/>
                    <a:pt x="13292" y="675"/>
                  </a:cubicBezTo>
                  <a:cubicBezTo>
                    <a:pt x="13292" y="6750"/>
                    <a:pt x="13292" y="6750"/>
                    <a:pt x="13292" y="6750"/>
                  </a:cubicBezTo>
                  <a:cubicBezTo>
                    <a:pt x="8308" y="6750"/>
                    <a:pt x="8308" y="6750"/>
                    <a:pt x="8308" y="6750"/>
                  </a:cubicBezTo>
                  <a:cubicBezTo>
                    <a:pt x="8308" y="675"/>
                    <a:pt x="8308" y="675"/>
                    <a:pt x="8308" y="675"/>
                  </a:cubicBezTo>
                  <a:cubicBezTo>
                    <a:pt x="8308" y="338"/>
                    <a:pt x="8100" y="0"/>
                    <a:pt x="7892" y="0"/>
                  </a:cubicBezTo>
                  <a:cubicBezTo>
                    <a:pt x="7685" y="0"/>
                    <a:pt x="7477" y="338"/>
                    <a:pt x="7477" y="675"/>
                  </a:cubicBezTo>
                  <a:cubicBezTo>
                    <a:pt x="7477" y="6750"/>
                    <a:pt x="7477" y="6750"/>
                    <a:pt x="7477" y="6750"/>
                  </a:cubicBezTo>
                  <a:cubicBezTo>
                    <a:pt x="2492" y="6750"/>
                    <a:pt x="2492" y="6750"/>
                    <a:pt x="2492" y="6750"/>
                  </a:cubicBezTo>
                  <a:cubicBezTo>
                    <a:pt x="2492" y="675"/>
                    <a:pt x="2492" y="675"/>
                    <a:pt x="2492" y="675"/>
                  </a:cubicBezTo>
                  <a:cubicBezTo>
                    <a:pt x="2492" y="338"/>
                    <a:pt x="2285" y="0"/>
                    <a:pt x="2077" y="0"/>
                  </a:cubicBezTo>
                  <a:cubicBezTo>
                    <a:pt x="1869" y="0"/>
                    <a:pt x="1662" y="338"/>
                    <a:pt x="1662" y="675"/>
                  </a:cubicBezTo>
                  <a:cubicBezTo>
                    <a:pt x="1662" y="6750"/>
                    <a:pt x="1662" y="6750"/>
                    <a:pt x="1662" y="6750"/>
                  </a:cubicBezTo>
                  <a:cubicBezTo>
                    <a:pt x="415" y="6750"/>
                    <a:pt x="415" y="6750"/>
                    <a:pt x="415" y="6750"/>
                  </a:cubicBezTo>
                  <a:cubicBezTo>
                    <a:pt x="208" y="6750"/>
                    <a:pt x="0" y="7088"/>
                    <a:pt x="0" y="7425"/>
                  </a:cubicBezTo>
                  <a:cubicBezTo>
                    <a:pt x="0" y="7763"/>
                    <a:pt x="208" y="8100"/>
                    <a:pt x="415" y="8100"/>
                  </a:cubicBezTo>
                  <a:cubicBezTo>
                    <a:pt x="1662" y="8100"/>
                    <a:pt x="1662" y="8100"/>
                    <a:pt x="1662" y="8100"/>
                  </a:cubicBezTo>
                  <a:cubicBezTo>
                    <a:pt x="1662" y="14850"/>
                    <a:pt x="1662" y="14850"/>
                    <a:pt x="1662" y="14850"/>
                  </a:cubicBezTo>
                  <a:lnTo>
                    <a:pt x="415" y="14850"/>
                  </a:lnTo>
                  <a:close/>
                  <a:moveTo>
                    <a:pt x="19108" y="8100"/>
                  </a:moveTo>
                  <a:cubicBezTo>
                    <a:pt x="19108" y="14850"/>
                    <a:pt x="19108" y="14850"/>
                    <a:pt x="19108" y="14850"/>
                  </a:cubicBezTo>
                  <a:cubicBezTo>
                    <a:pt x="14123" y="14850"/>
                    <a:pt x="14123" y="14850"/>
                    <a:pt x="14123" y="14850"/>
                  </a:cubicBezTo>
                  <a:cubicBezTo>
                    <a:pt x="14123" y="8100"/>
                    <a:pt x="14123" y="8100"/>
                    <a:pt x="14123" y="8100"/>
                  </a:cubicBezTo>
                  <a:lnTo>
                    <a:pt x="19108" y="8100"/>
                  </a:lnTo>
                  <a:close/>
                  <a:moveTo>
                    <a:pt x="13292" y="8100"/>
                  </a:moveTo>
                  <a:cubicBezTo>
                    <a:pt x="13292" y="14850"/>
                    <a:pt x="13292" y="14850"/>
                    <a:pt x="13292" y="14850"/>
                  </a:cubicBezTo>
                  <a:cubicBezTo>
                    <a:pt x="8308" y="14850"/>
                    <a:pt x="8308" y="14850"/>
                    <a:pt x="8308" y="14850"/>
                  </a:cubicBezTo>
                  <a:cubicBezTo>
                    <a:pt x="8308" y="8100"/>
                    <a:pt x="8308" y="8100"/>
                    <a:pt x="8308" y="8100"/>
                  </a:cubicBezTo>
                  <a:lnTo>
                    <a:pt x="13292" y="8100"/>
                  </a:lnTo>
                  <a:close/>
                  <a:moveTo>
                    <a:pt x="2492" y="8100"/>
                  </a:moveTo>
                  <a:cubicBezTo>
                    <a:pt x="7477" y="8100"/>
                    <a:pt x="7477" y="8100"/>
                    <a:pt x="7477" y="8100"/>
                  </a:cubicBezTo>
                  <a:cubicBezTo>
                    <a:pt x="7477" y="14850"/>
                    <a:pt x="7477" y="14850"/>
                    <a:pt x="7477" y="14850"/>
                  </a:cubicBezTo>
                  <a:cubicBezTo>
                    <a:pt x="2492" y="14850"/>
                    <a:pt x="2492" y="14850"/>
                    <a:pt x="2492" y="14850"/>
                  </a:cubicBezTo>
                  <a:lnTo>
                    <a:pt x="2492" y="81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099" name="Shape 5099"/>
            <p:cNvSpPr/>
            <p:nvPr/>
          </p:nvSpPr>
          <p:spPr>
            <a:xfrm>
              <a:off x="-1" y="17463"/>
              <a:ext cx="307976" cy="63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06" y="3086"/>
                  </a:moveTo>
                  <a:cubicBezTo>
                    <a:pt x="20806" y="3086"/>
                    <a:pt x="20806" y="3086"/>
                    <a:pt x="20806" y="3086"/>
                  </a:cubicBezTo>
                  <a:cubicBezTo>
                    <a:pt x="20806" y="3086"/>
                    <a:pt x="20965" y="3086"/>
                    <a:pt x="20965" y="4629"/>
                  </a:cubicBezTo>
                  <a:cubicBezTo>
                    <a:pt x="20965" y="18514"/>
                    <a:pt x="20965" y="18514"/>
                    <a:pt x="20965" y="18514"/>
                  </a:cubicBezTo>
                  <a:cubicBezTo>
                    <a:pt x="635" y="18514"/>
                    <a:pt x="635" y="18514"/>
                    <a:pt x="635" y="18514"/>
                  </a:cubicBezTo>
                  <a:cubicBezTo>
                    <a:pt x="635" y="4629"/>
                    <a:pt x="635" y="4629"/>
                    <a:pt x="635" y="4629"/>
                  </a:cubicBezTo>
                  <a:cubicBezTo>
                    <a:pt x="635" y="3857"/>
                    <a:pt x="794" y="3086"/>
                    <a:pt x="953" y="3086"/>
                  </a:cubicBezTo>
                  <a:cubicBezTo>
                    <a:pt x="3494" y="3086"/>
                    <a:pt x="3494" y="3086"/>
                    <a:pt x="3494" y="3086"/>
                  </a:cubicBezTo>
                  <a:cubicBezTo>
                    <a:pt x="3653" y="3086"/>
                    <a:pt x="3812" y="2314"/>
                    <a:pt x="3812" y="1543"/>
                  </a:cubicBezTo>
                  <a:cubicBezTo>
                    <a:pt x="3812" y="771"/>
                    <a:pt x="3653" y="0"/>
                    <a:pt x="3494" y="0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476" y="0"/>
                    <a:pt x="0" y="2314"/>
                    <a:pt x="0" y="4629"/>
                  </a:cubicBezTo>
                  <a:cubicBezTo>
                    <a:pt x="0" y="20057"/>
                    <a:pt x="0" y="20057"/>
                    <a:pt x="0" y="20057"/>
                  </a:cubicBezTo>
                  <a:cubicBezTo>
                    <a:pt x="0" y="20829"/>
                    <a:pt x="159" y="21600"/>
                    <a:pt x="318" y="21600"/>
                  </a:cubicBezTo>
                  <a:cubicBezTo>
                    <a:pt x="21282" y="21600"/>
                    <a:pt x="21282" y="21600"/>
                    <a:pt x="21282" y="21600"/>
                  </a:cubicBezTo>
                  <a:cubicBezTo>
                    <a:pt x="21441" y="21600"/>
                    <a:pt x="21600" y="20829"/>
                    <a:pt x="21600" y="20057"/>
                  </a:cubicBezTo>
                  <a:cubicBezTo>
                    <a:pt x="21600" y="4629"/>
                    <a:pt x="21600" y="4629"/>
                    <a:pt x="21600" y="4629"/>
                  </a:cubicBezTo>
                  <a:cubicBezTo>
                    <a:pt x="21600" y="1543"/>
                    <a:pt x="21124" y="0"/>
                    <a:pt x="20806" y="0"/>
                  </a:cubicBezTo>
                  <a:cubicBezTo>
                    <a:pt x="18106" y="0"/>
                    <a:pt x="18106" y="0"/>
                    <a:pt x="18106" y="0"/>
                  </a:cubicBezTo>
                  <a:cubicBezTo>
                    <a:pt x="17947" y="0"/>
                    <a:pt x="17788" y="771"/>
                    <a:pt x="17788" y="1543"/>
                  </a:cubicBezTo>
                  <a:cubicBezTo>
                    <a:pt x="17788" y="2314"/>
                    <a:pt x="17947" y="3086"/>
                    <a:pt x="18106" y="308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100" name="Shape 5100"/>
            <p:cNvSpPr/>
            <p:nvPr/>
          </p:nvSpPr>
          <p:spPr>
            <a:xfrm>
              <a:off x="100011" y="15875"/>
              <a:ext cx="10795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00" y="21600"/>
                  </a:moveTo>
                  <a:cubicBezTo>
                    <a:pt x="21150" y="21600"/>
                    <a:pt x="21600" y="16200"/>
                    <a:pt x="21600" y="10800"/>
                  </a:cubicBezTo>
                  <a:cubicBezTo>
                    <a:pt x="21600" y="5400"/>
                    <a:pt x="21150" y="0"/>
                    <a:pt x="20700" y="0"/>
                  </a:cubicBezTo>
                  <a:cubicBezTo>
                    <a:pt x="900" y="0"/>
                    <a:pt x="900" y="0"/>
                    <a:pt x="900" y="0"/>
                  </a:cubicBezTo>
                  <a:cubicBezTo>
                    <a:pt x="450" y="0"/>
                    <a:pt x="0" y="5400"/>
                    <a:pt x="0" y="10800"/>
                  </a:cubicBezTo>
                  <a:cubicBezTo>
                    <a:pt x="0" y="16200"/>
                    <a:pt x="450" y="21600"/>
                    <a:pt x="900" y="21600"/>
                  </a:cubicBezTo>
                  <a:lnTo>
                    <a:pt x="20700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101" name="Shape 5101"/>
            <p:cNvSpPr/>
            <p:nvPr/>
          </p:nvSpPr>
          <p:spPr>
            <a:xfrm>
              <a:off x="69849" y="0"/>
              <a:ext cx="12701" cy="44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9440"/>
                  </a:moveTo>
                  <a:cubicBezTo>
                    <a:pt x="21600" y="2160"/>
                    <a:pt x="21600" y="2160"/>
                    <a:pt x="21600" y="2160"/>
                  </a:cubicBezTo>
                  <a:cubicBezTo>
                    <a:pt x="21600" y="1080"/>
                    <a:pt x="16200" y="0"/>
                    <a:pt x="10800" y="0"/>
                  </a:cubicBezTo>
                  <a:cubicBezTo>
                    <a:pt x="5400" y="0"/>
                    <a:pt x="0" y="1080"/>
                    <a:pt x="0" y="2160"/>
                  </a:cubicBezTo>
                  <a:cubicBezTo>
                    <a:pt x="0" y="19440"/>
                    <a:pt x="0" y="19440"/>
                    <a:pt x="0" y="19440"/>
                  </a:cubicBezTo>
                  <a:cubicBezTo>
                    <a:pt x="0" y="20520"/>
                    <a:pt x="5400" y="21600"/>
                    <a:pt x="10800" y="21600"/>
                  </a:cubicBezTo>
                  <a:cubicBezTo>
                    <a:pt x="16200" y="21600"/>
                    <a:pt x="21600" y="20520"/>
                    <a:pt x="21600" y="1944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102" name="Shape 5102"/>
            <p:cNvSpPr/>
            <p:nvPr/>
          </p:nvSpPr>
          <p:spPr>
            <a:xfrm>
              <a:off x="224631" y="0"/>
              <a:ext cx="12701" cy="44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200" y="21600"/>
                    <a:pt x="21600" y="20520"/>
                    <a:pt x="21600" y="19440"/>
                  </a:cubicBezTo>
                  <a:cubicBezTo>
                    <a:pt x="21600" y="2160"/>
                    <a:pt x="21600" y="2160"/>
                    <a:pt x="21600" y="2160"/>
                  </a:cubicBezTo>
                  <a:cubicBezTo>
                    <a:pt x="21600" y="1080"/>
                    <a:pt x="16200" y="0"/>
                    <a:pt x="10800" y="0"/>
                  </a:cubicBezTo>
                  <a:cubicBezTo>
                    <a:pt x="5400" y="0"/>
                    <a:pt x="0" y="1080"/>
                    <a:pt x="0" y="2160"/>
                  </a:cubicBezTo>
                  <a:cubicBezTo>
                    <a:pt x="0" y="19440"/>
                    <a:pt x="0" y="19440"/>
                    <a:pt x="0" y="19440"/>
                  </a:cubicBezTo>
                  <a:cubicBezTo>
                    <a:pt x="0" y="20520"/>
                    <a:pt x="5400" y="21600"/>
                    <a:pt x="108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grpSp>
        <p:nvGrpSpPr>
          <p:cNvPr id="5108" name="Group 5108"/>
          <p:cNvGrpSpPr/>
          <p:nvPr/>
        </p:nvGrpSpPr>
        <p:grpSpPr>
          <a:xfrm>
            <a:off x="14020718" y="6738333"/>
            <a:ext cx="1625594" cy="1499612"/>
            <a:chOff x="0" y="0"/>
            <a:chExt cx="317500" cy="292893"/>
          </a:xfrm>
          <a:solidFill>
            <a:schemeClr val="accent6"/>
          </a:solidFill>
        </p:grpSpPr>
        <p:sp>
          <p:nvSpPr>
            <p:cNvPr id="5104" name="Shape 5104"/>
            <p:cNvSpPr/>
            <p:nvPr/>
          </p:nvSpPr>
          <p:spPr>
            <a:xfrm>
              <a:off x="19049" y="29369"/>
              <a:ext cx="280989" cy="173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8" y="0"/>
                  </a:moveTo>
                  <a:cubicBezTo>
                    <a:pt x="174" y="0"/>
                    <a:pt x="0" y="284"/>
                    <a:pt x="0" y="568"/>
                  </a:cubicBezTo>
                  <a:cubicBezTo>
                    <a:pt x="0" y="19895"/>
                    <a:pt x="0" y="19895"/>
                    <a:pt x="0" y="19895"/>
                  </a:cubicBezTo>
                  <a:cubicBezTo>
                    <a:pt x="0" y="20747"/>
                    <a:pt x="523" y="21600"/>
                    <a:pt x="1045" y="21600"/>
                  </a:cubicBezTo>
                  <a:cubicBezTo>
                    <a:pt x="20555" y="21600"/>
                    <a:pt x="20555" y="21600"/>
                    <a:pt x="20555" y="21600"/>
                  </a:cubicBezTo>
                  <a:cubicBezTo>
                    <a:pt x="21077" y="21600"/>
                    <a:pt x="21600" y="20747"/>
                    <a:pt x="21600" y="19895"/>
                  </a:cubicBezTo>
                  <a:cubicBezTo>
                    <a:pt x="21600" y="568"/>
                    <a:pt x="21600" y="568"/>
                    <a:pt x="21600" y="568"/>
                  </a:cubicBezTo>
                  <a:cubicBezTo>
                    <a:pt x="21600" y="284"/>
                    <a:pt x="21426" y="0"/>
                    <a:pt x="21252" y="0"/>
                  </a:cubicBezTo>
                  <a:cubicBezTo>
                    <a:pt x="21077" y="0"/>
                    <a:pt x="20903" y="284"/>
                    <a:pt x="20903" y="568"/>
                  </a:cubicBezTo>
                  <a:cubicBezTo>
                    <a:pt x="20903" y="19895"/>
                    <a:pt x="20903" y="19895"/>
                    <a:pt x="20903" y="19895"/>
                  </a:cubicBezTo>
                  <a:cubicBezTo>
                    <a:pt x="20903" y="20179"/>
                    <a:pt x="20729" y="20463"/>
                    <a:pt x="20555" y="20463"/>
                  </a:cubicBezTo>
                  <a:cubicBezTo>
                    <a:pt x="1045" y="20463"/>
                    <a:pt x="1045" y="20463"/>
                    <a:pt x="1045" y="20463"/>
                  </a:cubicBezTo>
                  <a:cubicBezTo>
                    <a:pt x="871" y="20463"/>
                    <a:pt x="697" y="20179"/>
                    <a:pt x="697" y="19895"/>
                  </a:cubicBezTo>
                  <a:cubicBezTo>
                    <a:pt x="697" y="568"/>
                    <a:pt x="697" y="568"/>
                    <a:pt x="697" y="568"/>
                  </a:cubicBezTo>
                  <a:cubicBezTo>
                    <a:pt x="697" y="284"/>
                    <a:pt x="523" y="0"/>
                    <a:pt x="348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105" name="Shape 5105"/>
            <p:cNvSpPr/>
            <p:nvPr/>
          </p:nvSpPr>
          <p:spPr>
            <a:xfrm>
              <a:off x="0" y="0"/>
              <a:ext cx="317500" cy="127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91" y="0"/>
                  </a:moveTo>
                  <a:cubicBezTo>
                    <a:pt x="309" y="0"/>
                    <a:pt x="309" y="0"/>
                    <a:pt x="309" y="0"/>
                  </a:cubicBezTo>
                  <a:cubicBezTo>
                    <a:pt x="154" y="0"/>
                    <a:pt x="0" y="5400"/>
                    <a:pt x="0" y="10800"/>
                  </a:cubicBezTo>
                  <a:cubicBezTo>
                    <a:pt x="0" y="16200"/>
                    <a:pt x="154" y="21600"/>
                    <a:pt x="309" y="21600"/>
                  </a:cubicBezTo>
                  <a:cubicBezTo>
                    <a:pt x="21291" y="21600"/>
                    <a:pt x="21291" y="21600"/>
                    <a:pt x="21291" y="21600"/>
                  </a:cubicBezTo>
                  <a:cubicBezTo>
                    <a:pt x="21446" y="21600"/>
                    <a:pt x="21600" y="16200"/>
                    <a:pt x="21600" y="10800"/>
                  </a:cubicBezTo>
                  <a:cubicBezTo>
                    <a:pt x="21600" y="5400"/>
                    <a:pt x="21446" y="0"/>
                    <a:pt x="21291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106" name="Shape 5106"/>
            <p:cNvSpPr/>
            <p:nvPr/>
          </p:nvSpPr>
          <p:spPr>
            <a:xfrm>
              <a:off x="63500" y="56356"/>
              <a:ext cx="190500" cy="82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43" y="5400"/>
                  </a:moveTo>
                  <a:cubicBezTo>
                    <a:pt x="6943" y="4800"/>
                    <a:pt x="6686" y="4800"/>
                    <a:pt x="6429" y="4800"/>
                  </a:cubicBezTo>
                  <a:cubicBezTo>
                    <a:pt x="257" y="16800"/>
                    <a:pt x="257" y="16800"/>
                    <a:pt x="257" y="16800"/>
                  </a:cubicBezTo>
                  <a:cubicBezTo>
                    <a:pt x="0" y="17400"/>
                    <a:pt x="0" y="18000"/>
                    <a:pt x="0" y="18600"/>
                  </a:cubicBezTo>
                  <a:cubicBezTo>
                    <a:pt x="257" y="19200"/>
                    <a:pt x="514" y="19200"/>
                    <a:pt x="771" y="19200"/>
                  </a:cubicBezTo>
                  <a:cubicBezTo>
                    <a:pt x="6686" y="7800"/>
                    <a:pt x="6686" y="7800"/>
                    <a:pt x="6686" y="7800"/>
                  </a:cubicBezTo>
                  <a:cubicBezTo>
                    <a:pt x="12600" y="21000"/>
                    <a:pt x="12600" y="21000"/>
                    <a:pt x="12600" y="21000"/>
                  </a:cubicBezTo>
                  <a:cubicBezTo>
                    <a:pt x="12600" y="21600"/>
                    <a:pt x="12600" y="21600"/>
                    <a:pt x="12857" y="21600"/>
                  </a:cubicBezTo>
                  <a:cubicBezTo>
                    <a:pt x="13114" y="21600"/>
                    <a:pt x="13114" y="21600"/>
                    <a:pt x="13114" y="21000"/>
                  </a:cubicBezTo>
                  <a:cubicBezTo>
                    <a:pt x="20571" y="4200"/>
                    <a:pt x="20571" y="4200"/>
                    <a:pt x="20571" y="4200"/>
                  </a:cubicBezTo>
                  <a:cubicBezTo>
                    <a:pt x="20571" y="13200"/>
                    <a:pt x="20571" y="13200"/>
                    <a:pt x="20571" y="13200"/>
                  </a:cubicBezTo>
                  <a:cubicBezTo>
                    <a:pt x="20571" y="13800"/>
                    <a:pt x="20829" y="14400"/>
                    <a:pt x="21086" y="14400"/>
                  </a:cubicBezTo>
                  <a:cubicBezTo>
                    <a:pt x="21343" y="14400"/>
                    <a:pt x="21600" y="13800"/>
                    <a:pt x="21600" y="13200"/>
                  </a:cubicBezTo>
                  <a:cubicBezTo>
                    <a:pt x="21600" y="1200"/>
                    <a:pt x="21600" y="1200"/>
                    <a:pt x="21600" y="1200"/>
                  </a:cubicBezTo>
                  <a:cubicBezTo>
                    <a:pt x="21600" y="1200"/>
                    <a:pt x="21600" y="600"/>
                    <a:pt x="21600" y="600"/>
                  </a:cubicBezTo>
                  <a:cubicBezTo>
                    <a:pt x="21600" y="600"/>
                    <a:pt x="21343" y="0"/>
                    <a:pt x="21343" y="0"/>
                  </a:cubicBezTo>
                  <a:cubicBezTo>
                    <a:pt x="21343" y="0"/>
                    <a:pt x="21086" y="0"/>
                    <a:pt x="21086" y="0"/>
                  </a:cubicBezTo>
                  <a:cubicBezTo>
                    <a:pt x="15943" y="0"/>
                    <a:pt x="15943" y="0"/>
                    <a:pt x="15943" y="0"/>
                  </a:cubicBezTo>
                  <a:cubicBezTo>
                    <a:pt x="15686" y="0"/>
                    <a:pt x="15429" y="600"/>
                    <a:pt x="15429" y="1200"/>
                  </a:cubicBezTo>
                  <a:cubicBezTo>
                    <a:pt x="15429" y="1800"/>
                    <a:pt x="15686" y="2400"/>
                    <a:pt x="15943" y="2400"/>
                  </a:cubicBezTo>
                  <a:cubicBezTo>
                    <a:pt x="19800" y="2400"/>
                    <a:pt x="19800" y="2400"/>
                    <a:pt x="19800" y="2400"/>
                  </a:cubicBezTo>
                  <a:cubicBezTo>
                    <a:pt x="12857" y="18600"/>
                    <a:pt x="12857" y="18600"/>
                    <a:pt x="12857" y="18600"/>
                  </a:cubicBezTo>
                  <a:lnTo>
                    <a:pt x="6943" y="54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107" name="Shape 5107"/>
            <p:cNvSpPr/>
            <p:nvPr/>
          </p:nvSpPr>
          <p:spPr>
            <a:xfrm>
              <a:off x="92075" y="219868"/>
              <a:ext cx="134938" cy="73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925"/>
                  </a:moveTo>
                  <a:cubicBezTo>
                    <a:pt x="360" y="21600"/>
                    <a:pt x="720" y="21600"/>
                    <a:pt x="1080" y="21600"/>
                  </a:cubicBezTo>
                  <a:cubicBezTo>
                    <a:pt x="10800" y="12150"/>
                    <a:pt x="10800" y="12150"/>
                    <a:pt x="10800" y="12150"/>
                  </a:cubicBezTo>
                  <a:cubicBezTo>
                    <a:pt x="20520" y="21600"/>
                    <a:pt x="20520" y="21600"/>
                    <a:pt x="20520" y="21600"/>
                  </a:cubicBezTo>
                  <a:cubicBezTo>
                    <a:pt x="20520" y="21600"/>
                    <a:pt x="20880" y="21600"/>
                    <a:pt x="20880" y="21600"/>
                  </a:cubicBezTo>
                  <a:cubicBezTo>
                    <a:pt x="21240" y="21600"/>
                    <a:pt x="21240" y="21600"/>
                    <a:pt x="21600" y="20925"/>
                  </a:cubicBezTo>
                  <a:cubicBezTo>
                    <a:pt x="21600" y="20250"/>
                    <a:pt x="21600" y="19575"/>
                    <a:pt x="21240" y="18900"/>
                  </a:cubicBezTo>
                  <a:cubicBezTo>
                    <a:pt x="11160" y="9450"/>
                    <a:pt x="11160" y="9450"/>
                    <a:pt x="11160" y="9450"/>
                  </a:cubicBezTo>
                  <a:cubicBezTo>
                    <a:pt x="11520" y="8775"/>
                    <a:pt x="11520" y="8775"/>
                    <a:pt x="11520" y="8100"/>
                  </a:cubicBezTo>
                  <a:cubicBezTo>
                    <a:pt x="11520" y="1350"/>
                    <a:pt x="11520" y="1350"/>
                    <a:pt x="11520" y="1350"/>
                  </a:cubicBezTo>
                  <a:cubicBezTo>
                    <a:pt x="11520" y="675"/>
                    <a:pt x="11160" y="0"/>
                    <a:pt x="10800" y="0"/>
                  </a:cubicBezTo>
                  <a:cubicBezTo>
                    <a:pt x="10440" y="0"/>
                    <a:pt x="10080" y="675"/>
                    <a:pt x="10080" y="1350"/>
                  </a:cubicBezTo>
                  <a:cubicBezTo>
                    <a:pt x="10080" y="8100"/>
                    <a:pt x="10080" y="8100"/>
                    <a:pt x="10080" y="8100"/>
                  </a:cubicBezTo>
                  <a:cubicBezTo>
                    <a:pt x="10080" y="8775"/>
                    <a:pt x="10080" y="8775"/>
                    <a:pt x="10440" y="9450"/>
                  </a:cubicBezTo>
                  <a:cubicBezTo>
                    <a:pt x="360" y="18900"/>
                    <a:pt x="360" y="18900"/>
                    <a:pt x="360" y="18900"/>
                  </a:cubicBezTo>
                  <a:cubicBezTo>
                    <a:pt x="0" y="19575"/>
                    <a:pt x="0" y="20250"/>
                    <a:pt x="0" y="20925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109" name="Shape 5109"/>
          <p:cNvSpPr/>
          <p:nvPr/>
        </p:nvSpPr>
        <p:spPr>
          <a:xfrm>
            <a:off x="16719193" y="6750526"/>
            <a:ext cx="1487422" cy="1487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13" y="21600"/>
                </a:moveTo>
                <a:cubicBezTo>
                  <a:pt x="20587" y="21600"/>
                  <a:pt x="20587" y="21600"/>
                  <a:pt x="20587" y="21600"/>
                </a:cubicBezTo>
                <a:cubicBezTo>
                  <a:pt x="21094" y="21600"/>
                  <a:pt x="21600" y="21094"/>
                  <a:pt x="21600" y="20587"/>
                </a:cubicBezTo>
                <a:cubicBezTo>
                  <a:pt x="21600" y="1013"/>
                  <a:pt x="21600" y="1013"/>
                  <a:pt x="21600" y="1013"/>
                </a:cubicBezTo>
                <a:cubicBezTo>
                  <a:pt x="21600" y="506"/>
                  <a:pt x="21094" y="0"/>
                  <a:pt x="20587" y="0"/>
                </a:cubicBezTo>
                <a:cubicBezTo>
                  <a:pt x="1013" y="0"/>
                  <a:pt x="1013" y="0"/>
                  <a:pt x="1013" y="0"/>
                </a:cubicBezTo>
                <a:cubicBezTo>
                  <a:pt x="506" y="0"/>
                  <a:pt x="0" y="506"/>
                  <a:pt x="0" y="1013"/>
                </a:cubicBezTo>
                <a:cubicBezTo>
                  <a:pt x="0" y="20587"/>
                  <a:pt x="0" y="20587"/>
                  <a:pt x="0" y="20587"/>
                </a:cubicBezTo>
                <a:cubicBezTo>
                  <a:pt x="0" y="21094"/>
                  <a:pt x="506" y="21600"/>
                  <a:pt x="1013" y="21600"/>
                </a:cubicBezTo>
                <a:close/>
                <a:moveTo>
                  <a:pt x="675" y="1013"/>
                </a:moveTo>
                <a:cubicBezTo>
                  <a:pt x="675" y="844"/>
                  <a:pt x="844" y="675"/>
                  <a:pt x="1013" y="675"/>
                </a:cubicBezTo>
                <a:cubicBezTo>
                  <a:pt x="20587" y="675"/>
                  <a:pt x="20587" y="675"/>
                  <a:pt x="20587" y="675"/>
                </a:cubicBezTo>
                <a:cubicBezTo>
                  <a:pt x="20756" y="675"/>
                  <a:pt x="20925" y="844"/>
                  <a:pt x="20925" y="1013"/>
                </a:cubicBezTo>
                <a:cubicBezTo>
                  <a:pt x="20925" y="20587"/>
                  <a:pt x="20925" y="20587"/>
                  <a:pt x="20925" y="20587"/>
                </a:cubicBezTo>
                <a:cubicBezTo>
                  <a:pt x="20925" y="20756"/>
                  <a:pt x="20756" y="20925"/>
                  <a:pt x="20587" y="20925"/>
                </a:cubicBezTo>
                <a:cubicBezTo>
                  <a:pt x="1013" y="20925"/>
                  <a:pt x="1013" y="20925"/>
                  <a:pt x="1013" y="20925"/>
                </a:cubicBezTo>
                <a:cubicBezTo>
                  <a:pt x="844" y="20925"/>
                  <a:pt x="675" y="20756"/>
                  <a:pt x="675" y="20587"/>
                </a:cubicBezTo>
                <a:lnTo>
                  <a:pt x="675" y="1013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10" name="Shape 5110"/>
          <p:cNvSpPr/>
          <p:nvPr/>
        </p:nvSpPr>
        <p:spPr>
          <a:xfrm>
            <a:off x="17580755" y="7140670"/>
            <a:ext cx="178820" cy="1869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6200" y="21600"/>
                  <a:pt x="21600" y="16200"/>
                  <a:pt x="21600" y="10800"/>
                </a:cubicBezTo>
                <a:cubicBezTo>
                  <a:pt x="21600" y="5400"/>
                  <a:pt x="16200" y="0"/>
                  <a:pt x="10800" y="0"/>
                </a:cubicBezTo>
                <a:cubicBezTo>
                  <a:pt x="5400" y="0"/>
                  <a:pt x="0" y="5400"/>
                  <a:pt x="0" y="10800"/>
                </a:cubicBezTo>
                <a:cubicBezTo>
                  <a:pt x="0" y="16200"/>
                  <a:pt x="5400" y="21600"/>
                  <a:pt x="10800" y="21600"/>
                </a:cubicBezTo>
                <a:close/>
                <a:moveTo>
                  <a:pt x="10800" y="5400"/>
                </a:moveTo>
                <a:cubicBezTo>
                  <a:pt x="13500" y="5400"/>
                  <a:pt x="16200" y="8100"/>
                  <a:pt x="16200" y="10800"/>
                </a:cubicBezTo>
                <a:cubicBezTo>
                  <a:pt x="16200" y="13500"/>
                  <a:pt x="13500" y="16200"/>
                  <a:pt x="10800" y="16200"/>
                </a:cubicBezTo>
                <a:cubicBezTo>
                  <a:pt x="8100" y="16200"/>
                  <a:pt x="5400" y="13500"/>
                  <a:pt x="5400" y="10800"/>
                </a:cubicBezTo>
                <a:cubicBezTo>
                  <a:pt x="5400" y="8100"/>
                  <a:pt x="8100" y="5400"/>
                  <a:pt x="10800" y="54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11" name="Shape 5111"/>
          <p:cNvSpPr/>
          <p:nvPr/>
        </p:nvSpPr>
        <p:spPr>
          <a:xfrm>
            <a:off x="16906136" y="6937468"/>
            <a:ext cx="1113536" cy="9753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50" y="21600"/>
                </a:moveTo>
                <a:cubicBezTo>
                  <a:pt x="21150" y="21600"/>
                  <a:pt x="21150" y="21600"/>
                  <a:pt x="21150" y="21600"/>
                </a:cubicBezTo>
                <a:cubicBezTo>
                  <a:pt x="21375" y="21600"/>
                  <a:pt x="21600" y="21343"/>
                  <a:pt x="21600" y="21086"/>
                </a:cubicBezTo>
                <a:cubicBezTo>
                  <a:pt x="21600" y="514"/>
                  <a:pt x="21600" y="514"/>
                  <a:pt x="21600" y="514"/>
                </a:cubicBezTo>
                <a:cubicBezTo>
                  <a:pt x="21600" y="257"/>
                  <a:pt x="21375" y="0"/>
                  <a:pt x="21150" y="0"/>
                </a:cubicBezTo>
                <a:cubicBezTo>
                  <a:pt x="450" y="0"/>
                  <a:pt x="450" y="0"/>
                  <a:pt x="450" y="0"/>
                </a:cubicBezTo>
                <a:cubicBezTo>
                  <a:pt x="225" y="0"/>
                  <a:pt x="0" y="257"/>
                  <a:pt x="0" y="514"/>
                </a:cubicBezTo>
                <a:cubicBezTo>
                  <a:pt x="0" y="21086"/>
                  <a:pt x="0" y="21086"/>
                  <a:pt x="0" y="21086"/>
                </a:cubicBezTo>
                <a:cubicBezTo>
                  <a:pt x="0" y="21343"/>
                  <a:pt x="225" y="21600"/>
                  <a:pt x="450" y="21600"/>
                </a:cubicBezTo>
                <a:close/>
                <a:moveTo>
                  <a:pt x="900" y="20571"/>
                </a:moveTo>
                <a:cubicBezTo>
                  <a:pt x="900" y="14657"/>
                  <a:pt x="900" y="14657"/>
                  <a:pt x="900" y="14657"/>
                </a:cubicBezTo>
                <a:cubicBezTo>
                  <a:pt x="900" y="14657"/>
                  <a:pt x="900" y="14657"/>
                  <a:pt x="900" y="14657"/>
                </a:cubicBezTo>
                <a:cubicBezTo>
                  <a:pt x="5625" y="9514"/>
                  <a:pt x="5625" y="9514"/>
                  <a:pt x="5625" y="9514"/>
                </a:cubicBezTo>
                <a:cubicBezTo>
                  <a:pt x="5850" y="9257"/>
                  <a:pt x="6300" y="9257"/>
                  <a:pt x="6525" y="9514"/>
                </a:cubicBezTo>
                <a:cubicBezTo>
                  <a:pt x="13275" y="17229"/>
                  <a:pt x="13275" y="17229"/>
                  <a:pt x="13275" y="17229"/>
                </a:cubicBezTo>
                <a:cubicBezTo>
                  <a:pt x="13275" y="17229"/>
                  <a:pt x="13500" y="17229"/>
                  <a:pt x="13500" y="17229"/>
                </a:cubicBezTo>
                <a:cubicBezTo>
                  <a:pt x="13725" y="17229"/>
                  <a:pt x="13725" y="17229"/>
                  <a:pt x="13725" y="17229"/>
                </a:cubicBezTo>
                <a:cubicBezTo>
                  <a:pt x="17325" y="13371"/>
                  <a:pt x="17325" y="13371"/>
                  <a:pt x="17325" y="13371"/>
                </a:cubicBezTo>
                <a:cubicBezTo>
                  <a:pt x="17325" y="13371"/>
                  <a:pt x="17550" y="13114"/>
                  <a:pt x="17775" y="13114"/>
                </a:cubicBezTo>
                <a:cubicBezTo>
                  <a:pt x="18000" y="13114"/>
                  <a:pt x="18000" y="13371"/>
                  <a:pt x="18225" y="13371"/>
                </a:cubicBezTo>
                <a:cubicBezTo>
                  <a:pt x="20700" y="16457"/>
                  <a:pt x="20700" y="16457"/>
                  <a:pt x="20700" y="16457"/>
                </a:cubicBezTo>
                <a:cubicBezTo>
                  <a:pt x="20700" y="16457"/>
                  <a:pt x="20700" y="16457"/>
                  <a:pt x="20700" y="16457"/>
                </a:cubicBezTo>
                <a:cubicBezTo>
                  <a:pt x="20700" y="20571"/>
                  <a:pt x="20700" y="20571"/>
                  <a:pt x="20700" y="20571"/>
                </a:cubicBezTo>
                <a:lnTo>
                  <a:pt x="900" y="20571"/>
                </a:lnTo>
                <a:close/>
                <a:moveTo>
                  <a:pt x="20700" y="1029"/>
                </a:moveTo>
                <a:cubicBezTo>
                  <a:pt x="20700" y="14914"/>
                  <a:pt x="20700" y="14914"/>
                  <a:pt x="20700" y="14914"/>
                </a:cubicBezTo>
                <a:cubicBezTo>
                  <a:pt x="18900" y="12600"/>
                  <a:pt x="18900" y="12600"/>
                  <a:pt x="18900" y="12600"/>
                </a:cubicBezTo>
                <a:cubicBezTo>
                  <a:pt x="18450" y="12343"/>
                  <a:pt x="18225" y="12086"/>
                  <a:pt x="17775" y="12086"/>
                </a:cubicBezTo>
                <a:cubicBezTo>
                  <a:pt x="17775" y="12086"/>
                  <a:pt x="17775" y="12086"/>
                  <a:pt x="17775" y="12086"/>
                </a:cubicBezTo>
                <a:cubicBezTo>
                  <a:pt x="17325" y="12086"/>
                  <a:pt x="16875" y="12343"/>
                  <a:pt x="16650" y="12600"/>
                </a:cubicBezTo>
                <a:cubicBezTo>
                  <a:pt x="13500" y="16200"/>
                  <a:pt x="13500" y="16200"/>
                  <a:pt x="13500" y="16200"/>
                </a:cubicBezTo>
                <a:cubicBezTo>
                  <a:pt x="6975" y="8743"/>
                  <a:pt x="6975" y="8743"/>
                  <a:pt x="6975" y="8743"/>
                </a:cubicBezTo>
                <a:cubicBezTo>
                  <a:pt x="6525" y="7971"/>
                  <a:pt x="5400" y="7971"/>
                  <a:pt x="4950" y="8743"/>
                </a:cubicBezTo>
                <a:cubicBezTo>
                  <a:pt x="900" y="13371"/>
                  <a:pt x="900" y="13371"/>
                  <a:pt x="900" y="13371"/>
                </a:cubicBezTo>
                <a:cubicBezTo>
                  <a:pt x="900" y="1029"/>
                  <a:pt x="900" y="1029"/>
                  <a:pt x="900" y="1029"/>
                </a:cubicBezTo>
                <a:lnTo>
                  <a:pt x="20700" y="1029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12" name="Shape 5112"/>
          <p:cNvSpPr/>
          <p:nvPr/>
        </p:nvSpPr>
        <p:spPr>
          <a:xfrm>
            <a:off x="19832199" y="6750526"/>
            <a:ext cx="1349244" cy="13004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17" y="21600"/>
                </a:moveTo>
                <a:cubicBezTo>
                  <a:pt x="20483" y="21600"/>
                  <a:pt x="20483" y="21600"/>
                  <a:pt x="20483" y="21600"/>
                </a:cubicBezTo>
                <a:cubicBezTo>
                  <a:pt x="21041" y="21600"/>
                  <a:pt x="21600" y="21021"/>
                  <a:pt x="21600" y="20443"/>
                </a:cubicBezTo>
                <a:cubicBezTo>
                  <a:pt x="21600" y="1157"/>
                  <a:pt x="21600" y="1157"/>
                  <a:pt x="21600" y="1157"/>
                </a:cubicBezTo>
                <a:cubicBezTo>
                  <a:pt x="21600" y="579"/>
                  <a:pt x="21041" y="0"/>
                  <a:pt x="20483" y="0"/>
                </a:cubicBezTo>
                <a:cubicBezTo>
                  <a:pt x="1117" y="0"/>
                  <a:pt x="1117" y="0"/>
                  <a:pt x="1117" y="0"/>
                </a:cubicBezTo>
                <a:cubicBezTo>
                  <a:pt x="559" y="0"/>
                  <a:pt x="0" y="579"/>
                  <a:pt x="0" y="1157"/>
                </a:cubicBezTo>
                <a:cubicBezTo>
                  <a:pt x="0" y="20443"/>
                  <a:pt x="0" y="20443"/>
                  <a:pt x="0" y="20443"/>
                </a:cubicBezTo>
                <a:cubicBezTo>
                  <a:pt x="0" y="21021"/>
                  <a:pt x="559" y="21600"/>
                  <a:pt x="1117" y="21600"/>
                </a:cubicBezTo>
                <a:close/>
                <a:moveTo>
                  <a:pt x="745" y="1157"/>
                </a:moveTo>
                <a:cubicBezTo>
                  <a:pt x="745" y="964"/>
                  <a:pt x="931" y="771"/>
                  <a:pt x="1117" y="771"/>
                </a:cubicBezTo>
                <a:cubicBezTo>
                  <a:pt x="20483" y="771"/>
                  <a:pt x="20483" y="771"/>
                  <a:pt x="20483" y="771"/>
                </a:cubicBezTo>
                <a:cubicBezTo>
                  <a:pt x="20669" y="771"/>
                  <a:pt x="20855" y="964"/>
                  <a:pt x="20855" y="1157"/>
                </a:cubicBezTo>
                <a:cubicBezTo>
                  <a:pt x="20855" y="20443"/>
                  <a:pt x="20855" y="20443"/>
                  <a:pt x="20855" y="20443"/>
                </a:cubicBezTo>
                <a:cubicBezTo>
                  <a:pt x="20855" y="20636"/>
                  <a:pt x="20669" y="20829"/>
                  <a:pt x="20483" y="20829"/>
                </a:cubicBezTo>
                <a:cubicBezTo>
                  <a:pt x="1117" y="20829"/>
                  <a:pt x="1117" y="20829"/>
                  <a:pt x="1117" y="20829"/>
                </a:cubicBezTo>
                <a:cubicBezTo>
                  <a:pt x="931" y="20829"/>
                  <a:pt x="745" y="20636"/>
                  <a:pt x="745" y="20443"/>
                </a:cubicBezTo>
                <a:lnTo>
                  <a:pt x="745" y="1157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13" name="Shape 5113"/>
          <p:cNvSpPr/>
          <p:nvPr/>
        </p:nvSpPr>
        <p:spPr>
          <a:xfrm>
            <a:off x="20571834" y="7075646"/>
            <a:ext cx="186950" cy="1869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6200" y="21600"/>
                  <a:pt x="21600" y="16200"/>
                  <a:pt x="21600" y="10800"/>
                </a:cubicBezTo>
                <a:cubicBezTo>
                  <a:pt x="21600" y="5400"/>
                  <a:pt x="16200" y="0"/>
                  <a:pt x="10800" y="0"/>
                </a:cubicBezTo>
                <a:cubicBezTo>
                  <a:pt x="5400" y="0"/>
                  <a:pt x="0" y="5400"/>
                  <a:pt x="0" y="10800"/>
                </a:cubicBezTo>
                <a:cubicBezTo>
                  <a:pt x="0" y="16200"/>
                  <a:pt x="5400" y="21600"/>
                  <a:pt x="10800" y="21600"/>
                </a:cubicBezTo>
                <a:close/>
                <a:moveTo>
                  <a:pt x="10800" y="5400"/>
                </a:moveTo>
                <a:cubicBezTo>
                  <a:pt x="13500" y="5400"/>
                  <a:pt x="16200" y="8100"/>
                  <a:pt x="16200" y="10800"/>
                </a:cubicBezTo>
                <a:cubicBezTo>
                  <a:pt x="16200" y="13500"/>
                  <a:pt x="13500" y="16200"/>
                  <a:pt x="10800" y="16200"/>
                </a:cubicBezTo>
                <a:cubicBezTo>
                  <a:pt x="8100" y="16200"/>
                  <a:pt x="5400" y="13500"/>
                  <a:pt x="5400" y="10800"/>
                </a:cubicBezTo>
                <a:cubicBezTo>
                  <a:pt x="5400" y="8100"/>
                  <a:pt x="8100" y="5400"/>
                  <a:pt x="10800" y="54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14" name="Shape 5114"/>
          <p:cNvSpPr/>
          <p:nvPr/>
        </p:nvSpPr>
        <p:spPr>
          <a:xfrm>
            <a:off x="19970366" y="6888698"/>
            <a:ext cx="1064768" cy="926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70" y="21600"/>
                </a:moveTo>
                <a:cubicBezTo>
                  <a:pt x="21130" y="21600"/>
                  <a:pt x="21130" y="21600"/>
                  <a:pt x="21130" y="21600"/>
                </a:cubicBezTo>
                <a:cubicBezTo>
                  <a:pt x="21365" y="21600"/>
                  <a:pt x="21600" y="21330"/>
                  <a:pt x="21600" y="21060"/>
                </a:cubicBezTo>
                <a:cubicBezTo>
                  <a:pt x="21600" y="540"/>
                  <a:pt x="21600" y="540"/>
                  <a:pt x="21600" y="540"/>
                </a:cubicBezTo>
                <a:cubicBezTo>
                  <a:pt x="21600" y="270"/>
                  <a:pt x="21365" y="0"/>
                  <a:pt x="21130" y="0"/>
                </a:cubicBezTo>
                <a:cubicBezTo>
                  <a:pt x="470" y="0"/>
                  <a:pt x="470" y="0"/>
                  <a:pt x="470" y="0"/>
                </a:cubicBezTo>
                <a:cubicBezTo>
                  <a:pt x="235" y="0"/>
                  <a:pt x="0" y="270"/>
                  <a:pt x="0" y="540"/>
                </a:cubicBezTo>
                <a:cubicBezTo>
                  <a:pt x="0" y="21060"/>
                  <a:pt x="0" y="21060"/>
                  <a:pt x="0" y="21060"/>
                </a:cubicBezTo>
                <a:cubicBezTo>
                  <a:pt x="0" y="21330"/>
                  <a:pt x="235" y="21600"/>
                  <a:pt x="470" y="21600"/>
                </a:cubicBezTo>
                <a:close/>
                <a:moveTo>
                  <a:pt x="939" y="20520"/>
                </a:moveTo>
                <a:cubicBezTo>
                  <a:pt x="939" y="15390"/>
                  <a:pt x="939" y="15390"/>
                  <a:pt x="939" y="15390"/>
                </a:cubicBezTo>
                <a:cubicBezTo>
                  <a:pt x="939" y="15390"/>
                  <a:pt x="939" y="15390"/>
                  <a:pt x="939" y="15390"/>
                </a:cubicBezTo>
                <a:cubicBezTo>
                  <a:pt x="5870" y="9990"/>
                  <a:pt x="5870" y="9990"/>
                  <a:pt x="5870" y="9990"/>
                </a:cubicBezTo>
                <a:cubicBezTo>
                  <a:pt x="6104" y="9720"/>
                  <a:pt x="6574" y="9720"/>
                  <a:pt x="6809" y="9990"/>
                </a:cubicBezTo>
                <a:cubicBezTo>
                  <a:pt x="13852" y="18090"/>
                  <a:pt x="13852" y="18090"/>
                  <a:pt x="13852" y="18090"/>
                </a:cubicBezTo>
                <a:cubicBezTo>
                  <a:pt x="13852" y="18090"/>
                  <a:pt x="14087" y="18090"/>
                  <a:pt x="14087" y="18090"/>
                </a:cubicBezTo>
                <a:cubicBezTo>
                  <a:pt x="14322" y="18090"/>
                  <a:pt x="14322" y="18090"/>
                  <a:pt x="14322" y="18090"/>
                </a:cubicBezTo>
                <a:cubicBezTo>
                  <a:pt x="18078" y="14040"/>
                  <a:pt x="18078" y="14040"/>
                  <a:pt x="18078" y="14040"/>
                </a:cubicBezTo>
                <a:cubicBezTo>
                  <a:pt x="18078" y="14040"/>
                  <a:pt x="18313" y="13770"/>
                  <a:pt x="18548" y="13770"/>
                </a:cubicBezTo>
                <a:cubicBezTo>
                  <a:pt x="18783" y="13770"/>
                  <a:pt x="18783" y="14040"/>
                  <a:pt x="19017" y="14040"/>
                </a:cubicBezTo>
                <a:cubicBezTo>
                  <a:pt x="20661" y="16200"/>
                  <a:pt x="20661" y="16200"/>
                  <a:pt x="20661" y="16200"/>
                </a:cubicBezTo>
                <a:cubicBezTo>
                  <a:pt x="20661" y="20520"/>
                  <a:pt x="20661" y="20520"/>
                  <a:pt x="20661" y="20520"/>
                </a:cubicBezTo>
                <a:lnTo>
                  <a:pt x="939" y="20520"/>
                </a:lnTo>
                <a:close/>
                <a:moveTo>
                  <a:pt x="20661" y="1080"/>
                </a:moveTo>
                <a:cubicBezTo>
                  <a:pt x="20661" y="14580"/>
                  <a:pt x="20661" y="14580"/>
                  <a:pt x="20661" y="14580"/>
                </a:cubicBezTo>
                <a:cubicBezTo>
                  <a:pt x="19722" y="13230"/>
                  <a:pt x="19722" y="13230"/>
                  <a:pt x="19722" y="13230"/>
                </a:cubicBezTo>
                <a:cubicBezTo>
                  <a:pt x="19252" y="12960"/>
                  <a:pt x="19017" y="12690"/>
                  <a:pt x="18548" y="12690"/>
                </a:cubicBezTo>
                <a:cubicBezTo>
                  <a:pt x="18548" y="12690"/>
                  <a:pt x="18548" y="12690"/>
                  <a:pt x="18548" y="12690"/>
                </a:cubicBezTo>
                <a:cubicBezTo>
                  <a:pt x="18078" y="12690"/>
                  <a:pt x="17609" y="12960"/>
                  <a:pt x="17374" y="13230"/>
                </a:cubicBezTo>
                <a:cubicBezTo>
                  <a:pt x="14087" y="17010"/>
                  <a:pt x="14087" y="17010"/>
                  <a:pt x="14087" y="17010"/>
                </a:cubicBezTo>
                <a:cubicBezTo>
                  <a:pt x="7278" y="9180"/>
                  <a:pt x="7278" y="9180"/>
                  <a:pt x="7278" y="9180"/>
                </a:cubicBezTo>
                <a:cubicBezTo>
                  <a:pt x="6809" y="8370"/>
                  <a:pt x="5635" y="8370"/>
                  <a:pt x="5165" y="9180"/>
                </a:cubicBezTo>
                <a:cubicBezTo>
                  <a:pt x="939" y="14040"/>
                  <a:pt x="939" y="14040"/>
                  <a:pt x="939" y="14040"/>
                </a:cubicBezTo>
                <a:cubicBezTo>
                  <a:pt x="939" y="1080"/>
                  <a:pt x="939" y="1080"/>
                  <a:pt x="939" y="1080"/>
                </a:cubicBezTo>
                <a:lnTo>
                  <a:pt x="20661" y="108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15" name="Shape 5115"/>
          <p:cNvSpPr/>
          <p:nvPr/>
        </p:nvSpPr>
        <p:spPr>
          <a:xfrm>
            <a:off x="20019136" y="6888701"/>
            <a:ext cx="1341119" cy="13492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72" y="19366"/>
                </a:moveTo>
                <a:cubicBezTo>
                  <a:pt x="186" y="19366"/>
                  <a:pt x="0" y="19552"/>
                  <a:pt x="0" y="19738"/>
                </a:cubicBezTo>
                <a:cubicBezTo>
                  <a:pt x="0" y="20483"/>
                  <a:pt x="0" y="20483"/>
                  <a:pt x="0" y="20483"/>
                </a:cubicBezTo>
                <a:cubicBezTo>
                  <a:pt x="0" y="21041"/>
                  <a:pt x="559" y="21600"/>
                  <a:pt x="1117" y="21600"/>
                </a:cubicBezTo>
                <a:cubicBezTo>
                  <a:pt x="20483" y="21600"/>
                  <a:pt x="20483" y="21600"/>
                  <a:pt x="20483" y="21600"/>
                </a:cubicBezTo>
                <a:cubicBezTo>
                  <a:pt x="21041" y="21600"/>
                  <a:pt x="21600" y="21041"/>
                  <a:pt x="21600" y="20483"/>
                </a:cubicBezTo>
                <a:cubicBezTo>
                  <a:pt x="21600" y="1117"/>
                  <a:pt x="21600" y="1117"/>
                  <a:pt x="21600" y="1117"/>
                </a:cubicBezTo>
                <a:cubicBezTo>
                  <a:pt x="21600" y="559"/>
                  <a:pt x="21041" y="0"/>
                  <a:pt x="20483" y="0"/>
                </a:cubicBezTo>
                <a:cubicBezTo>
                  <a:pt x="19738" y="0"/>
                  <a:pt x="19738" y="0"/>
                  <a:pt x="19738" y="0"/>
                </a:cubicBezTo>
                <a:cubicBezTo>
                  <a:pt x="19552" y="0"/>
                  <a:pt x="19366" y="186"/>
                  <a:pt x="19366" y="372"/>
                </a:cubicBezTo>
                <a:cubicBezTo>
                  <a:pt x="19366" y="559"/>
                  <a:pt x="19552" y="745"/>
                  <a:pt x="19738" y="745"/>
                </a:cubicBezTo>
                <a:cubicBezTo>
                  <a:pt x="20483" y="745"/>
                  <a:pt x="20483" y="745"/>
                  <a:pt x="20483" y="745"/>
                </a:cubicBezTo>
                <a:cubicBezTo>
                  <a:pt x="20669" y="745"/>
                  <a:pt x="20855" y="931"/>
                  <a:pt x="20855" y="1117"/>
                </a:cubicBezTo>
                <a:cubicBezTo>
                  <a:pt x="20855" y="20483"/>
                  <a:pt x="20855" y="20483"/>
                  <a:pt x="20855" y="20483"/>
                </a:cubicBezTo>
                <a:cubicBezTo>
                  <a:pt x="20855" y="20669"/>
                  <a:pt x="20669" y="20855"/>
                  <a:pt x="20483" y="20855"/>
                </a:cubicBezTo>
                <a:cubicBezTo>
                  <a:pt x="1117" y="20855"/>
                  <a:pt x="1117" y="20855"/>
                  <a:pt x="1117" y="20855"/>
                </a:cubicBezTo>
                <a:cubicBezTo>
                  <a:pt x="931" y="20855"/>
                  <a:pt x="745" y="20669"/>
                  <a:pt x="745" y="20483"/>
                </a:cubicBezTo>
                <a:cubicBezTo>
                  <a:pt x="745" y="19738"/>
                  <a:pt x="745" y="19738"/>
                  <a:pt x="745" y="19738"/>
                </a:cubicBezTo>
                <a:cubicBezTo>
                  <a:pt x="745" y="19552"/>
                  <a:pt x="559" y="19366"/>
                  <a:pt x="372" y="19366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16" name="Shape 5116"/>
          <p:cNvSpPr/>
          <p:nvPr/>
        </p:nvSpPr>
        <p:spPr>
          <a:xfrm>
            <a:off x="22709494" y="6750526"/>
            <a:ext cx="1723129" cy="1487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78" y="0"/>
                </a:moveTo>
                <a:cubicBezTo>
                  <a:pt x="876" y="0"/>
                  <a:pt x="876" y="0"/>
                  <a:pt x="876" y="0"/>
                </a:cubicBezTo>
                <a:cubicBezTo>
                  <a:pt x="438" y="0"/>
                  <a:pt x="0" y="506"/>
                  <a:pt x="0" y="1013"/>
                </a:cubicBezTo>
                <a:cubicBezTo>
                  <a:pt x="0" y="20587"/>
                  <a:pt x="0" y="20587"/>
                  <a:pt x="0" y="20587"/>
                </a:cubicBezTo>
                <a:cubicBezTo>
                  <a:pt x="0" y="21094"/>
                  <a:pt x="438" y="21600"/>
                  <a:pt x="876" y="21600"/>
                </a:cubicBezTo>
                <a:cubicBezTo>
                  <a:pt x="4378" y="21600"/>
                  <a:pt x="4378" y="21600"/>
                  <a:pt x="4378" y="21600"/>
                </a:cubicBezTo>
                <a:cubicBezTo>
                  <a:pt x="17222" y="21600"/>
                  <a:pt x="17222" y="21600"/>
                  <a:pt x="17222" y="21600"/>
                </a:cubicBezTo>
                <a:cubicBezTo>
                  <a:pt x="20724" y="21600"/>
                  <a:pt x="20724" y="21600"/>
                  <a:pt x="20724" y="21600"/>
                </a:cubicBezTo>
                <a:cubicBezTo>
                  <a:pt x="21162" y="21600"/>
                  <a:pt x="21600" y="21094"/>
                  <a:pt x="21600" y="20587"/>
                </a:cubicBezTo>
                <a:cubicBezTo>
                  <a:pt x="21600" y="1013"/>
                  <a:pt x="21600" y="1013"/>
                  <a:pt x="21600" y="1013"/>
                </a:cubicBezTo>
                <a:cubicBezTo>
                  <a:pt x="21600" y="506"/>
                  <a:pt x="21162" y="0"/>
                  <a:pt x="20724" y="0"/>
                </a:cubicBezTo>
                <a:cubicBezTo>
                  <a:pt x="17222" y="0"/>
                  <a:pt x="17222" y="0"/>
                  <a:pt x="17222" y="0"/>
                </a:cubicBezTo>
                <a:lnTo>
                  <a:pt x="4378" y="0"/>
                </a:lnTo>
                <a:close/>
                <a:moveTo>
                  <a:pt x="584" y="20587"/>
                </a:moveTo>
                <a:cubicBezTo>
                  <a:pt x="584" y="1013"/>
                  <a:pt x="584" y="1013"/>
                  <a:pt x="584" y="1013"/>
                </a:cubicBezTo>
                <a:cubicBezTo>
                  <a:pt x="584" y="844"/>
                  <a:pt x="730" y="675"/>
                  <a:pt x="876" y="675"/>
                </a:cubicBezTo>
                <a:cubicBezTo>
                  <a:pt x="4086" y="675"/>
                  <a:pt x="4086" y="675"/>
                  <a:pt x="4086" y="675"/>
                </a:cubicBezTo>
                <a:cubicBezTo>
                  <a:pt x="4086" y="20925"/>
                  <a:pt x="4086" y="20925"/>
                  <a:pt x="4086" y="20925"/>
                </a:cubicBezTo>
                <a:cubicBezTo>
                  <a:pt x="876" y="20925"/>
                  <a:pt x="876" y="20925"/>
                  <a:pt x="876" y="20925"/>
                </a:cubicBezTo>
                <a:cubicBezTo>
                  <a:pt x="730" y="20925"/>
                  <a:pt x="584" y="20756"/>
                  <a:pt x="584" y="20587"/>
                </a:cubicBezTo>
                <a:close/>
                <a:moveTo>
                  <a:pt x="4670" y="20925"/>
                </a:moveTo>
                <a:cubicBezTo>
                  <a:pt x="4670" y="675"/>
                  <a:pt x="4670" y="675"/>
                  <a:pt x="4670" y="675"/>
                </a:cubicBezTo>
                <a:cubicBezTo>
                  <a:pt x="16930" y="675"/>
                  <a:pt x="16930" y="675"/>
                  <a:pt x="16930" y="675"/>
                </a:cubicBezTo>
                <a:cubicBezTo>
                  <a:pt x="16930" y="20925"/>
                  <a:pt x="16930" y="20925"/>
                  <a:pt x="16930" y="20925"/>
                </a:cubicBezTo>
                <a:lnTo>
                  <a:pt x="4670" y="20925"/>
                </a:lnTo>
                <a:close/>
                <a:moveTo>
                  <a:pt x="21016" y="1013"/>
                </a:moveTo>
                <a:cubicBezTo>
                  <a:pt x="21016" y="20587"/>
                  <a:pt x="21016" y="20587"/>
                  <a:pt x="21016" y="20587"/>
                </a:cubicBezTo>
                <a:cubicBezTo>
                  <a:pt x="21016" y="20756"/>
                  <a:pt x="20870" y="20925"/>
                  <a:pt x="20724" y="20925"/>
                </a:cubicBezTo>
                <a:cubicBezTo>
                  <a:pt x="17514" y="20925"/>
                  <a:pt x="17514" y="20925"/>
                  <a:pt x="17514" y="20925"/>
                </a:cubicBezTo>
                <a:cubicBezTo>
                  <a:pt x="17514" y="675"/>
                  <a:pt x="17514" y="675"/>
                  <a:pt x="17514" y="675"/>
                </a:cubicBezTo>
                <a:cubicBezTo>
                  <a:pt x="20724" y="675"/>
                  <a:pt x="20724" y="675"/>
                  <a:pt x="20724" y="675"/>
                </a:cubicBezTo>
                <a:cubicBezTo>
                  <a:pt x="20870" y="675"/>
                  <a:pt x="21016" y="844"/>
                  <a:pt x="21016" y="1013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17" name="Shape 5117"/>
          <p:cNvSpPr/>
          <p:nvPr/>
        </p:nvSpPr>
        <p:spPr>
          <a:xfrm>
            <a:off x="23359729" y="7213816"/>
            <a:ext cx="463301" cy="6014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0" y="0"/>
                </a:moveTo>
                <a:cubicBezTo>
                  <a:pt x="1080" y="0"/>
                  <a:pt x="1080" y="0"/>
                  <a:pt x="540" y="0"/>
                </a:cubicBezTo>
                <a:cubicBezTo>
                  <a:pt x="0" y="415"/>
                  <a:pt x="0" y="415"/>
                  <a:pt x="0" y="831"/>
                </a:cubicBezTo>
                <a:cubicBezTo>
                  <a:pt x="0" y="20769"/>
                  <a:pt x="0" y="20769"/>
                  <a:pt x="0" y="20769"/>
                </a:cubicBezTo>
                <a:cubicBezTo>
                  <a:pt x="0" y="21185"/>
                  <a:pt x="0" y="21185"/>
                  <a:pt x="540" y="21600"/>
                </a:cubicBezTo>
                <a:cubicBezTo>
                  <a:pt x="540" y="21600"/>
                  <a:pt x="1080" y="21600"/>
                  <a:pt x="1080" y="21600"/>
                </a:cubicBezTo>
                <a:cubicBezTo>
                  <a:pt x="1080" y="21600"/>
                  <a:pt x="1620" y="21600"/>
                  <a:pt x="1620" y="21600"/>
                </a:cubicBezTo>
                <a:cubicBezTo>
                  <a:pt x="21060" y="11631"/>
                  <a:pt x="21060" y="11631"/>
                  <a:pt x="21060" y="11631"/>
                </a:cubicBezTo>
                <a:cubicBezTo>
                  <a:pt x="21600" y="11215"/>
                  <a:pt x="21600" y="11215"/>
                  <a:pt x="21600" y="10800"/>
                </a:cubicBezTo>
                <a:cubicBezTo>
                  <a:pt x="21600" y="10385"/>
                  <a:pt x="21600" y="10385"/>
                  <a:pt x="21060" y="9969"/>
                </a:cubicBezTo>
                <a:lnTo>
                  <a:pt x="1620" y="0"/>
                </a:lnTo>
                <a:close/>
                <a:moveTo>
                  <a:pt x="2160" y="19108"/>
                </a:moveTo>
                <a:cubicBezTo>
                  <a:pt x="2160" y="2492"/>
                  <a:pt x="2160" y="2492"/>
                  <a:pt x="2160" y="2492"/>
                </a:cubicBezTo>
                <a:cubicBezTo>
                  <a:pt x="18360" y="10800"/>
                  <a:pt x="18360" y="10800"/>
                  <a:pt x="18360" y="10800"/>
                </a:cubicBezTo>
                <a:lnTo>
                  <a:pt x="2160" y="19108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18" name="Shape 5118"/>
          <p:cNvSpPr/>
          <p:nvPr/>
        </p:nvSpPr>
        <p:spPr>
          <a:xfrm>
            <a:off x="22831405" y="7112223"/>
            <a:ext cx="13818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00" y="0"/>
                </a:moveTo>
                <a:cubicBezTo>
                  <a:pt x="3600" y="0"/>
                  <a:pt x="3600" y="0"/>
                  <a:pt x="3600" y="0"/>
                </a:cubicBezTo>
                <a:cubicBezTo>
                  <a:pt x="1800" y="0"/>
                  <a:pt x="0" y="5400"/>
                  <a:pt x="0" y="10800"/>
                </a:cubicBezTo>
                <a:cubicBezTo>
                  <a:pt x="0" y="16200"/>
                  <a:pt x="1800" y="21600"/>
                  <a:pt x="3600" y="21600"/>
                </a:cubicBezTo>
                <a:cubicBezTo>
                  <a:pt x="18000" y="21600"/>
                  <a:pt x="18000" y="21600"/>
                  <a:pt x="18000" y="21600"/>
                </a:cubicBezTo>
                <a:cubicBezTo>
                  <a:pt x="19800" y="21600"/>
                  <a:pt x="21600" y="16200"/>
                  <a:pt x="21600" y="10800"/>
                </a:cubicBezTo>
                <a:cubicBezTo>
                  <a:pt x="21600" y="5400"/>
                  <a:pt x="19800" y="0"/>
                  <a:pt x="18000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19" name="Shape 5119"/>
          <p:cNvSpPr/>
          <p:nvPr/>
        </p:nvSpPr>
        <p:spPr>
          <a:xfrm>
            <a:off x="22831405" y="6925278"/>
            <a:ext cx="13818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00" y="21600"/>
                </a:moveTo>
                <a:cubicBezTo>
                  <a:pt x="18000" y="21600"/>
                  <a:pt x="18000" y="21600"/>
                  <a:pt x="18000" y="21600"/>
                </a:cubicBezTo>
                <a:cubicBezTo>
                  <a:pt x="19800" y="21600"/>
                  <a:pt x="21600" y="16200"/>
                  <a:pt x="21600" y="10800"/>
                </a:cubicBezTo>
                <a:cubicBezTo>
                  <a:pt x="21600" y="5400"/>
                  <a:pt x="19800" y="0"/>
                  <a:pt x="18000" y="0"/>
                </a:cubicBezTo>
                <a:cubicBezTo>
                  <a:pt x="3600" y="0"/>
                  <a:pt x="3600" y="0"/>
                  <a:pt x="3600" y="0"/>
                </a:cubicBezTo>
                <a:cubicBezTo>
                  <a:pt x="1800" y="0"/>
                  <a:pt x="0" y="5400"/>
                  <a:pt x="0" y="10800"/>
                </a:cubicBezTo>
                <a:cubicBezTo>
                  <a:pt x="0" y="16200"/>
                  <a:pt x="1800" y="21600"/>
                  <a:pt x="3600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20" name="Shape 5120"/>
          <p:cNvSpPr/>
          <p:nvPr/>
        </p:nvSpPr>
        <p:spPr>
          <a:xfrm>
            <a:off x="22831405" y="7295098"/>
            <a:ext cx="13818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00" y="0"/>
                </a:moveTo>
                <a:cubicBezTo>
                  <a:pt x="3600" y="0"/>
                  <a:pt x="3600" y="0"/>
                  <a:pt x="3600" y="0"/>
                </a:cubicBezTo>
                <a:cubicBezTo>
                  <a:pt x="1800" y="0"/>
                  <a:pt x="0" y="5400"/>
                  <a:pt x="0" y="10800"/>
                </a:cubicBezTo>
                <a:cubicBezTo>
                  <a:pt x="0" y="16200"/>
                  <a:pt x="1800" y="21600"/>
                  <a:pt x="3600" y="21600"/>
                </a:cubicBezTo>
                <a:cubicBezTo>
                  <a:pt x="18000" y="21600"/>
                  <a:pt x="18000" y="21600"/>
                  <a:pt x="18000" y="21600"/>
                </a:cubicBezTo>
                <a:cubicBezTo>
                  <a:pt x="19800" y="21600"/>
                  <a:pt x="21600" y="16200"/>
                  <a:pt x="21600" y="10800"/>
                </a:cubicBezTo>
                <a:cubicBezTo>
                  <a:pt x="21600" y="5400"/>
                  <a:pt x="19800" y="0"/>
                  <a:pt x="18000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21" name="Shape 5121"/>
          <p:cNvSpPr/>
          <p:nvPr/>
        </p:nvSpPr>
        <p:spPr>
          <a:xfrm>
            <a:off x="22831405" y="7482043"/>
            <a:ext cx="13818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00" y="0"/>
                </a:moveTo>
                <a:cubicBezTo>
                  <a:pt x="3600" y="0"/>
                  <a:pt x="3600" y="0"/>
                  <a:pt x="3600" y="0"/>
                </a:cubicBezTo>
                <a:cubicBezTo>
                  <a:pt x="1800" y="0"/>
                  <a:pt x="0" y="5400"/>
                  <a:pt x="0" y="10800"/>
                </a:cubicBezTo>
                <a:cubicBezTo>
                  <a:pt x="0" y="16200"/>
                  <a:pt x="1800" y="21600"/>
                  <a:pt x="3600" y="21600"/>
                </a:cubicBezTo>
                <a:cubicBezTo>
                  <a:pt x="18000" y="21600"/>
                  <a:pt x="18000" y="21600"/>
                  <a:pt x="18000" y="21600"/>
                </a:cubicBezTo>
                <a:cubicBezTo>
                  <a:pt x="19800" y="21600"/>
                  <a:pt x="21600" y="16200"/>
                  <a:pt x="21600" y="10800"/>
                </a:cubicBezTo>
                <a:cubicBezTo>
                  <a:pt x="21600" y="5400"/>
                  <a:pt x="19800" y="0"/>
                  <a:pt x="18000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22" name="Shape 5122"/>
          <p:cNvSpPr/>
          <p:nvPr/>
        </p:nvSpPr>
        <p:spPr>
          <a:xfrm>
            <a:off x="22831405" y="7668984"/>
            <a:ext cx="13818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00" y="0"/>
                </a:moveTo>
                <a:cubicBezTo>
                  <a:pt x="3600" y="0"/>
                  <a:pt x="3600" y="0"/>
                  <a:pt x="3600" y="0"/>
                </a:cubicBezTo>
                <a:cubicBezTo>
                  <a:pt x="1800" y="0"/>
                  <a:pt x="0" y="5400"/>
                  <a:pt x="0" y="10800"/>
                </a:cubicBezTo>
                <a:cubicBezTo>
                  <a:pt x="0" y="16200"/>
                  <a:pt x="1800" y="21600"/>
                  <a:pt x="3600" y="21600"/>
                </a:cubicBezTo>
                <a:cubicBezTo>
                  <a:pt x="18000" y="21600"/>
                  <a:pt x="18000" y="21600"/>
                  <a:pt x="18000" y="21600"/>
                </a:cubicBezTo>
                <a:cubicBezTo>
                  <a:pt x="19800" y="21600"/>
                  <a:pt x="21600" y="16200"/>
                  <a:pt x="21600" y="10800"/>
                </a:cubicBezTo>
                <a:cubicBezTo>
                  <a:pt x="21600" y="5400"/>
                  <a:pt x="19800" y="0"/>
                  <a:pt x="18000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23" name="Shape 5123"/>
          <p:cNvSpPr/>
          <p:nvPr/>
        </p:nvSpPr>
        <p:spPr>
          <a:xfrm>
            <a:off x="22831405" y="7855929"/>
            <a:ext cx="13818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00" y="0"/>
                </a:moveTo>
                <a:cubicBezTo>
                  <a:pt x="3600" y="0"/>
                  <a:pt x="3600" y="0"/>
                  <a:pt x="3600" y="0"/>
                </a:cubicBezTo>
                <a:cubicBezTo>
                  <a:pt x="1800" y="0"/>
                  <a:pt x="0" y="5400"/>
                  <a:pt x="0" y="10800"/>
                </a:cubicBezTo>
                <a:cubicBezTo>
                  <a:pt x="0" y="16200"/>
                  <a:pt x="1800" y="21600"/>
                  <a:pt x="3600" y="21600"/>
                </a:cubicBezTo>
                <a:cubicBezTo>
                  <a:pt x="18000" y="21600"/>
                  <a:pt x="18000" y="21600"/>
                  <a:pt x="18000" y="21600"/>
                </a:cubicBezTo>
                <a:cubicBezTo>
                  <a:pt x="19800" y="21600"/>
                  <a:pt x="21600" y="16200"/>
                  <a:pt x="21600" y="10800"/>
                </a:cubicBezTo>
                <a:cubicBezTo>
                  <a:pt x="21600" y="5400"/>
                  <a:pt x="19800" y="0"/>
                  <a:pt x="18000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24" name="Shape 5124"/>
          <p:cNvSpPr/>
          <p:nvPr/>
        </p:nvSpPr>
        <p:spPr>
          <a:xfrm>
            <a:off x="22831405" y="8042869"/>
            <a:ext cx="13818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00" y="0"/>
                </a:moveTo>
                <a:cubicBezTo>
                  <a:pt x="3600" y="0"/>
                  <a:pt x="3600" y="0"/>
                  <a:pt x="3600" y="0"/>
                </a:cubicBezTo>
                <a:cubicBezTo>
                  <a:pt x="1800" y="0"/>
                  <a:pt x="0" y="5400"/>
                  <a:pt x="0" y="10800"/>
                </a:cubicBezTo>
                <a:cubicBezTo>
                  <a:pt x="0" y="16200"/>
                  <a:pt x="1800" y="21600"/>
                  <a:pt x="3600" y="21600"/>
                </a:cubicBezTo>
                <a:cubicBezTo>
                  <a:pt x="18000" y="21600"/>
                  <a:pt x="18000" y="21600"/>
                  <a:pt x="18000" y="21600"/>
                </a:cubicBezTo>
                <a:cubicBezTo>
                  <a:pt x="19800" y="21600"/>
                  <a:pt x="21600" y="16200"/>
                  <a:pt x="21600" y="10800"/>
                </a:cubicBezTo>
                <a:cubicBezTo>
                  <a:pt x="21600" y="5400"/>
                  <a:pt x="19800" y="0"/>
                  <a:pt x="18000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25" name="Shape 5125"/>
          <p:cNvSpPr/>
          <p:nvPr/>
        </p:nvSpPr>
        <p:spPr>
          <a:xfrm>
            <a:off x="24172524" y="7112223"/>
            <a:ext cx="13818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00" y="21600"/>
                </a:moveTo>
                <a:cubicBezTo>
                  <a:pt x="18000" y="21600"/>
                  <a:pt x="18000" y="21600"/>
                  <a:pt x="18000" y="21600"/>
                </a:cubicBezTo>
                <a:cubicBezTo>
                  <a:pt x="19800" y="21600"/>
                  <a:pt x="21600" y="16200"/>
                  <a:pt x="21600" y="10800"/>
                </a:cubicBezTo>
                <a:cubicBezTo>
                  <a:pt x="21600" y="5400"/>
                  <a:pt x="19800" y="0"/>
                  <a:pt x="18000" y="0"/>
                </a:cubicBezTo>
                <a:cubicBezTo>
                  <a:pt x="3600" y="0"/>
                  <a:pt x="3600" y="0"/>
                  <a:pt x="3600" y="0"/>
                </a:cubicBezTo>
                <a:cubicBezTo>
                  <a:pt x="1800" y="0"/>
                  <a:pt x="0" y="5400"/>
                  <a:pt x="0" y="10800"/>
                </a:cubicBezTo>
                <a:cubicBezTo>
                  <a:pt x="0" y="16200"/>
                  <a:pt x="1800" y="21600"/>
                  <a:pt x="3600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26" name="Shape 5126"/>
          <p:cNvSpPr/>
          <p:nvPr/>
        </p:nvSpPr>
        <p:spPr>
          <a:xfrm>
            <a:off x="24172524" y="6925278"/>
            <a:ext cx="13818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00" y="21600"/>
                </a:moveTo>
                <a:cubicBezTo>
                  <a:pt x="18000" y="21600"/>
                  <a:pt x="18000" y="21600"/>
                  <a:pt x="18000" y="21600"/>
                </a:cubicBezTo>
                <a:cubicBezTo>
                  <a:pt x="19800" y="21600"/>
                  <a:pt x="21600" y="16200"/>
                  <a:pt x="21600" y="10800"/>
                </a:cubicBezTo>
                <a:cubicBezTo>
                  <a:pt x="21600" y="5400"/>
                  <a:pt x="19800" y="0"/>
                  <a:pt x="18000" y="0"/>
                </a:cubicBezTo>
                <a:cubicBezTo>
                  <a:pt x="3600" y="0"/>
                  <a:pt x="3600" y="0"/>
                  <a:pt x="3600" y="0"/>
                </a:cubicBezTo>
                <a:cubicBezTo>
                  <a:pt x="1800" y="0"/>
                  <a:pt x="0" y="5400"/>
                  <a:pt x="0" y="10800"/>
                </a:cubicBezTo>
                <a:cubicBezTo>
                  <a:pt x="0" y="16200"/>
                  <a:pt x="1800" y="21600"/>
                  <a:pt x="3600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27" name="Shape 5127"/>
          <p:cNvSpPr/>
          <p:nvPr/>
        </p:nvSpPr>
        <p:spPr>
          <a:xfrm>
            <a:off x="24172524" y="7295098"/>
            <a:ext cx="13818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00" y="21600"/>
                </a:moveTo>
                <a:cubicBezTo>
                  <a:pt x="18000" y="21600"/>
                  <a:pt x="18000" y="21600"/>
                  <a:pt x="18000" y="21600"/>
                </a:cubicBezTo>
                <a:cubicBezTo>
                  <a:pt x="19800" y="21600"/>
                  <a:pt x="21600" y="16200"/>
                  <a:pt x="21600" y="10800"/>
                </a:cubicBezTo>
                <a:cubicBezTo>
                  <a:pt x="21600" y="5400"/>
                  <a:pt x="19800" y="0"/>
                  <a:pt x="18000" y="0"/>
                </a:cubicBezTo>
                <a:cubicBezTo>
                  <a:pt x="3600" y="0"/>
                  <a:pt x="3600" y="0"/>
                  <a:pt x="3600" y="0"/>
                </a:cubicBezTo>
                <a:cubicBezTo>
                  <a:pt x="1800" y="0"/>
                  <a:pt x="0" y="5400"/>
                  <a:pt x="0" y="10800"/>
                </a:cubicBezTo>
                <a:cubicBezTo>
                  <a:pt x="0" y="16200"/>
                  <a:pt x="1800" y="21600"/>
                  <a:pt x="3600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28" name="Shape 5128"/>
          <p:cNvSpPr/>
          <p:nvPr/>
        </p:nvSpPr>
        <p:spPr>
          <a:xfrm>
            <a:off x="24172524" y="7482043"/>
            <a:ext cx="13818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00" y="21600"/>
                </a:moveTo>
                <a:cubicBezTo>
                  <a:pt x="18000" y="21600"/>
                  <a:pt x="18000" y="21600"/>
                  <a:pt x="18000" y="21600"/>
                </a:cubicBezTo>
                <a:cubicBezTo>
                  <a:pt x="19800" y="21600"/>
                  <a:pt x="21600" y="16200"/>
                  <a:pt x="21600" y="10800"/>
                </a:cubicBezTo>
                <a:cubicBezTo>
                  <a:pt x="21600" y="5400"/>
                  <a:pt x="19800" y="0"/>
                  <a:pt x="18000" y="0"/>
                </a:cubicBezTo>
                <a:cubicBezTo>
                  <a:pt x="3600" y="0"/>
                  <a:pt x="3600" y="0"/>
                  <a:pt x="3600" y="0"/>
                </a:cubicBezTo>
                <a:cubicBezTo>
                  <a:pt x="1800" y="0"/>
                  <a:pt x="0" y="5400"/>
                  <a:pt x="0" y="10800"/>
                </a:cubicBezTo>
                <a:cubicBezTo>
                  <a:pt x="0" y="16200"/>
                  <a:pt x="1800" y="21600"/>
                  <a:pt x="3600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29" name="Shape 5129"/>
          <p:cNvSpPr/>
          <p:nvPr/>
        </p:nvSpPr>
        <p:spPr>
          <a:xfrm>
            <a:off x="24172524" y="7668984"/>
            <a:ext cx="13818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00" y="21600"/>
                </a:moveTo>
                <a:cubicBezTo>
                  <a:pt x="18000" y="21600"/>
                  <a:pt x="18000" y="21600"/>
                  <a:pt x="18000" y="21600"/>
                </a:cubicBezTo>
                <a:cubicBezTo>
                  <a:pt x="19800" y="21600"/>
                  <a:pt x="21600" y="16200"/>
                  <a:pt x="21600" y="10800"/>
                </a:cubicBezTo>
                <a:cubicBezTo>
                  <a:pt x="21600" y="5400"/>
                  <a:pt x="19800" y="0"/>
                  <a:pt x="18000" y="0"/>
                </a:cubicBezTo>
                <a:cubicBezTo>
                  <a:pt x="3600" y="0"/>
                  <a:pt x="3600" y="0"/>
                  <a:pt x="3600" y="0"/>
                </a:cubicBezTo>
                <a:cubicBezTo>
                  <a:pt x="1800" y="0"/>
                  <a:pt x="0" y="5400"/>
                  <a:pt x="0" y="10800"/>
                </a:cubicBezTo>
                <a:cubicBezTo>
                  <a:pt x="0" y="16200"/>
                  <a:pt x="1800" y="21600"/>
                  <a:pt x="3600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30" name="Shape 5130"/>
          <p:cNvSpPr/>
          <p:nvPr/>
        </p:nvSpPr>
        <p:spPr>
          <a:xfrm>
            <a:off x="24172524" y="7855929"/>
            <a:ext cx="13818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00" y="21600"/>
                </a:moveTo>
                <a:cubicBezTo>
                  <a:pt x="18000" y="21600"/>
                  <a:pt x="18000" y="21600"/>
                  <a:pt x="18000" y="21600"/>
                </a:cubicBezTo>
                <a:cubicBezTo>
                  <a:pt x="19800" y="21600"/>
                  <a:pt x="21600" y="16200"/>
                  <a:pt x="21600" y="10800"/>
                </a:cubicBezTo>
                <a:cubicBezTo>
                  <a:pt x="21600" y="5400"/>
                  <a:pt x="19800" y="0"/>
                  <a:pt x="18000" y="0"/>
                </a:cubicBezTo>
                <a:cubicBezTo>
                  <a:pt x="3600" y="0"/>
                  <a:pt x="3600" y="0"/>
                  <a:pt x="3600" y="0"/>
                </a:cubicBezTo>
                <a:cubicBezTo>
                  <a:pt x="1800" y="0"/>
                  <a:pt x="0" y="5400"/>
                  <a:pt x="0" y="10800"/>
                </a:cubicBezTo>
                <a:cubicBezTo>
                  <a:pt x="0" y="16200"/>
                  <a:pt x="1800" y="21600"/>
                  <a:pt x="3600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31" name="Shape 5131"/>
          <p:cNvSpPr/>
          <p:nvPr/>
        </p:nvSpPr>
        <p:spPr>
          <a:xfrm>
            <a:off x="24172524" y="8042869"/>
            <a:ext cx="13818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00" y="0"/>
                </a:moveTo>
                <a:cubicBezTo>
                  <a:pt x="3600" y="0"/>
                  <a:pt x="3600" y="0"/>
                  <a:pt x="3600" y="0"/>
                </a:cubicBezTo>
                <a:cubicBezTo>
                  <a:pt x="1800" y="0"/>
                  <a:pt x="0" y="5400"/>
                  <a:pt x="0" y="10800"/>
                </a:cubicBezTo>
                <a:cubicBezTo>
                  <a:pt x="0" y="16200"/>
                  <a:pt x="1800" y="21600"/>
                  <a:pt x="3600" y="21600"/>
                </a:cubicBezTo>
                <a:cubicBezTo>
                  <a:pt x="18000" y="21600"/>
                  <a:pt x="18000" y="21600"/>
                  <a:pt x="18000" y="21600"/>
                </a:cubicBezTo>
                <a:cubicBezTo>
                  <a:pt x="19800" y="21600"/>
                  <a:pt x="21600" y="16200"/>
                  <a:pt x="21600" y="10800"/>
                </a:cubicBezTo>
                <a:cubicBezTo>
                  <a:pt x="21600" y="5400"/>
                  <a:pt x="19800" y="0"/>
                  <a:pt x="18000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135" name="Group 5135"/>
          <p:cNvGrpSpPr/>
          <p:nvPr/>
        </p:nvGrpSpPr>
        <p:grpSpPr>
          <a:xfrm>
            <a:off x="25594906" y="6750523"/>
            <a:ext cx="1950712" cy="1487427"/>
            <a:chOff x="0" y="0"/>
            <a:chExt cx="381000" cy="290513"/>
          </a:xfrm>
          <a:solidFill>
            <a:schemeClr val="accent6"/>
          </a:solidFill>
        </p:grpSpPr>
        <p:sp>
          <p:nvSpPr>
            <p:cNvPr id="5132" name="Shape 5132"/>
            <p:cNvSpPr/>
            <p:nvPr/>
          </p:nvSpPr>
          <p:spPr>
            <a:xfrm>
              <a:off x="0" y="-1"/>
              <a:ext cx="381001" cy="2905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14" y="4050"/>
                  </a:moveTo>
                  <a:cubicBezTo>
                    <a:pt x="16457" y="4050"/>
                    <a:pt x="16457" y="4050"/>
                    <a:pt x="16457" y="4050"/>
                  </a:cubicBezTo>
                  <a:cubicBezTo>
                    <a:pt x="15429" y="4050"/>
                    <a:pt x="15429" y="2869"/>
                    <a:pt x="15429" y="2700"/>
                  </a:cubicBezTo>
                  <a:cubicBezTo>
                    <a:pt x="15429" y="2025"/>
                    <a:pt x="15429" y="2025"/>
                    <a:pt x="15429" y="2025"/>
                  </a:cubicBezTo>
                  <a:cubicBezTo>
                    <a:pt x="15429" y="1181"/>
                    <a:pt x="14657" y="0"/>
                    <a:pt x="13371" y="0"/>
                  </a:cubicBezTo>
                  <a:cubicBezTo>
                    <a:pt x="8229" y="0"/>
                    <a:pt x="8229" y="0"/>
                    <a:pt x="8229" y="0"/>
                  </a:cubicBezTo>
                  <a:cubicBezTo>
                    <a:pt x="6686" y="0"/>
                    <a:pt x="6171" y="1181"/>
                    <a:pt x="6171" y="2025"/>
                  </a:cubicBezTo>
                  <a:cubicBezTo>
                    <a:pt x="6171" y="2700"/>
                    <a:pt x="6171" y="2700"/>
                    <a:pt x="6171" y="2700"/>
                  </a:cubicBezTo>
                  <a:cubicBezTo>
                    <a:pt x="6171" y="2700"/>
                    <a:pt x="6171" y="4050"/>
                    <a:pt x="5143" y="4050"/>
                  </a:cubicBezTo>
                  <a:cubicBezTo>
                    <a:pt x="1286" y="4050"/>
                    <a:pt x="1286" y="4050"/>
                    <a:pt x="1286" y="4050"/>
                  </a:cubicBezTo>
                  <a:cubicBezTo>
                    <a:pt x="514" y="4050"/>
                    <a:pt x="0" y="4725"/>
                    <a:pt x="0" y="5737"/>
                  </a:cubicBezTo>
                  <a:cubicBezTo>
                    <a:pt x="0" y="17887"/>
                    <a:pt x="0" y="17887"/>
                    <a:pt x="0" y="17887"/>
                  </a:cubicBezTo>
                  <a:cubicBezTo>
                    <a:pt x="0" y="18900"/>
                    <a:pt x="514" y="19575"/>
                    <a:pt x="1286" y="19575"/>
                  </a:cubicBezTo>
                  <a:cubicBezTo>
                    <a:pt x="4371" y="19575"/>
                    <a:pt x="4371" y="19575"/>
                    <a:pt x="4371" y="19575"/>
                  </a:cubicBezTo>
                  <a:cubicBezTo>
                    <a:pt x="4500" y="19575"/>
                    <a:pt x="4629" y="19406"/>
                    <a:pt x="4629" y="19238"/>
                  </a:cubicBezTo>
                  <a:cubicBezTo>
                    <a:pt x="4629" y="19069"/>
                    <a:pt x="4500" y="18900"/>
                    <a:pt x="4371" y="18900"/>
                  </a:cubicBezTo>
                  <a:cubicBezTo>
                    <a:pt x="1286" y="18900"/>
                    <a:pt x="1286" y="18900"/>
                    <a:pt x="1286" y="18900"/>
                  </a:cubicBezTo>
                  <a:cubicBezTo>
                    <a:pt x="900" y="18900"/>
                    <a:pt x="514" y="18394"/>
                    <a:pt x="514" y="17887"/>
                  </a:cubicBezTo>
                  <a:cubicBezTo>
                    <a:pt x="514" y="9450"/>
                    <a:pt x="514" y="9450"/>
                    <a:pt x="514" y="9450"/>
                  </a:cubicBezTo>
                  <a:cubicBezTo>
                    <a:pt x="4629" y="9450"/>
                    <a:pt x="4629" y="9450"/>
                    <a:pt x="4629" y="9450"/>
                  </a:cubicBezTo>
                  <a:cubicBezTo>
                    <a:pt x="4243" y="10462"/>
                    <a:pt x="4114" y="11644"/>
                    <a:pt x="4114" y="12825"/>
                  </a:cubicBezTo>
                  <a:cubicBezTo>
                    <a:pt x="4114" y="17719"/>
                    <a:pt x="7071" y="21600"/>
                    <a:pt x="10800" y="21600"/>
                  </a:cubicBezTo>
                  <a:cubicBezTo>
                    <a:pt x="14529" y="21600"/>
                    <a:pt x="17486" y="17719"/>
                    <a:pt x="17486" y="12825"/>
                  </a:cubicBezTo>
                  <a:cubicBezTo>
                    <a:pt x="17486" y="11644"/>
                    <a:pt x="17357" y="10462"/>
                    <a:pt x="16971" y="9450"/>
                  </a:cubicBezTo>
                  <a:cubicBezTo>
                    <a:pt x="21086" y="9450"/>
                    <a:pt x="21086" y="9450"/>
                    <a:pt x="21086" y="9450"/>
                  </a:cubicBezTo>
                  <a:cubicBezTo>
                    <a:pt x="21086" y="17887"/>
                    <a:pt x="21086" y="17887"/>
                    <a:pt x="21086" y="17887"/>
                  </a:cubicBezTo>
                  <a:cubicBezTo>
                    <a:pt x="21086" y="18394"/>
                    <a:pt x="20700" y="18900"/>
                    <a:pt x="20314" y="18900"/>
                  </a:cubicBezTo>
                  <a:cubicBezTo>
                    <a:pt x="16714" y="18900"/>
                    <a:pt x="16714" y="18900"/>
                    <a:pt x="16714" y="18900"/>
                  </a:cubicBezTo>
                  <a:cubicBezTo>
                    <a:pt x="16586" y="18900"/>
                    <a:pt x="16457" y="19069"/>
                    <a:pt x="16457" y="19238"/>
                  </a:cubicBezTo>
                  <a:cubicBezTo>
                    <a:pt x="16457" y="19406"/>
                    <a:pt x="16586" y="19575"/>
                    <a:pt x="16714" y="19575"/>
                  </a:cubicBezTo>
                  <a:cubicBezTo>
                    <a:pt x="20314" y="19575"/>
                    <a:pt x="20314" y="19575"/>
                    <a:pt x="20314" y="19575"/>
                  </a:cubicBezTo>
                  <a:cubicBezTo>
                    <a:pt x="21086" y="19575"/>
                    <a:pt x="21600" y="18900"/>
                    <a:pt x="21600" y="17887"/>
                  </a:cubicBezTo>
                  <a:cubicBezTo>
                    <a:pt x="21600" y="5737"/>
                    <a:pt x="21600" y="5737"/>
                    <a:pt x="21600" y="5737"/>
                  </a:cubicBezTo>
                  <a:cubicBezTo>
                    <a:pt x="21600" y="4725"/>
                    <a:pt x="21086" y="4050"/>
                    <a:pt x="20314" y="4050"/>
                  </a:cubicBezTo>
                  <a:close/>
                  <a:moveTo>
                    <a:pt x="10800" y="20925"/>
                  </a:moveTo>
                  <a:cubicBezTo>
                    <a:pt x="7457" y="20925"/>
                    <a:pt x="4629" y="17213"/>
                    <a:pt x="4629" y="12825"/>
                  </a:cubicBezTo>
                  <a:cubicBezTo>
                    <a:pt x="4629" y="8437"/>
                    <a:pt x="7457" y="4725"/>
                    <a:pt x="10800" y="4725"/>
                  </a:cubicBezTo>
                  <a:cubicBezTo>
                    <a:pt x="14143" y="4725"/>
                    <a:pt x="16971" y="8437"/>
                    <a:pt x="16971" y="12825"/>
                  </a:cubicBezTo>
                  <a:cubicBezTo>
                    <a:pt x="16971" y="17213"/>
                    <a:pt x="14143" y="20925"/>
                    <a:pt x="10800" y="20925"/>
                  </a:cubicBezTo>
                  <a:close/>
                  <a:moveTo>
                    <a:pt x="16843" y="8775"/>
                  </a:moveTo>
                  <a:cubicBezTo>
                    <a:pt x="16843" y="8775"/>
                    <a:pt x="16714" y="8775"/>
                    <a:pt x="16714" y="8775"/>
                  </a:cubicBezTo>
                  <a:cubicBezTo>
                    <a:pt x="15686" y="5906"/>
                    <a:pt x="13371" y="4050"/>
                    <a:pt x="10800" y="4050"/>
                  </a:cubicBezTo>
                  <a:cubicBezTo>
                    <a:pt x="8229" y="4050"/>
                    <a:pt x="5914" y="5906"/>
                    <a:pt x="4886" y="8775"/>
                  </a:cubicBezTo>
                  <a:cubicBezTo>
                    <a:pt x="4886" y="8775"/>
                    <a:pt x="4757" y="8775"/>
                    <a:pt x="4757" y="8775"/>
                  </a:cubicBezTo>
                  <a:cubicBezTo>
                    <a:pt x="514" y="8775"/>
                    <a:pt x="514" y="8775"/>
                    <a:pt x="514" y="8775"/>
                  </a:cubicBezTo>
                  <a:cubicBezTo>
                    <a:pt x="514" y="5737"/>
                    <a:pt x="514" y="5737"/>
                    <a:pt x="514" y="5737"/>
                  </a:cubicBezTo>
                  <a:cubicBezTo>
                    <a:pt x="514" y="5231"/>
                    <a:pt x="900" y="4725"/>
                    <a:pt x="1286" y="4725"/>
                  </a:cubicBezTo>
                  <a:cubicBezTo>
                    <a:pt x="5143" y="4725"/>
                    <a:pt x="5143" y="4725"/>
                    <a:pt x="5143" y="4725"/>
                  </a:cubicBezTo>
                  <a:cubicBezTo>
                    <a:pt x="6300" y="4725"/>
                    <a:pt x="6686" y="3375"/>
                    <a:pt x="6686" y="2700"/>
                  </a:cubicBezTo>
                  <a:cubicBezTo>
                    <a:pt x="6686" y="2025"/>
                    <a:pt x="6686" y="2025"/>
                    <a:pt x="6686" y="2025"/>
                  </a:cubicBezTo>
                  <a:cubicBezTo>
                    <a:pt x="6686" y="1519"/>
                    <a:pt x="7071" y="675"/>
                    <a:pt x="8229" y="675"/>
                  </a:cubicBezTo>
                  <a:cubicBezTo>
                    <a:pt x="13371" y="675"/>
                    <a:pt x="13371" y="675"/>
                    <a:pt x="13371" y="675"/>
                  </a:cubicBezTo>
                  <a:cubicBezTo>
                    <a:pt x="14400" y="675"/>
                    <a:pt x="14914" y="1519"/>
                    <a:pt x="14914" y="2025"/>
                  </a:cubicBezTo>
                  <a:cubicBezTo>
                    <a:pt x="14914" y="2700"/>
                    <a:pt x="14914" y="2700"/>
                    <a:pt x="14914" y="2700"/>
                  </a:cubicBezTo>
                  <a:cubicBezTo>
                    <a:pt x="14914" y="3375"/>
                    <a:pt x="15300" y="4725"/>
                    <a:pt x="16457" y="4725"/>
                  </a:cubicBezTo>
                  <a:cubicBezTo>
                    <a:pt x="20314" y="4725"/>
                    <a:pt x="20314" y="4725"/>
                    <a:pt x="20314" y="4725"/>
                  </a:cubicBezTo>
                  <a:cubicBezTo>
                    <a:pt x="20700" y="4725"/>
                    <a:pt x="21086" y="5231"/>
                    <a:pt x="21086" y="5737"/>
                  </a:cubicBezTo>
                  <a:cubicBezTo>
                    <a:pt x="21086" y="8775"/>
                    <a:pt x="21086" y="8775"/>
                    <a:pt x="21086" y="8775"/>
                  </a:cubicBezTo>
                  <a:lnTo>
                    <a:pt x="16843" y="8775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133" name="Shape 5133"/>
            <p:cNvSpPr/>
            <p:nvPr/>
          </p:nvSpPr>
          <p:spPr>
            <a:xfrm>
              <a:off x="26987" y="17463"/>
              <a:ext cx="63501" cy="26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57" y="21600"/>
                  </a:moveTo>
                  <a:cubicBezTo>
                    <a:pt x="20829" y="21600"/>
                    <a:pt x="21600" y="19800"/>
                    <a:pt x="21600" y="18000"/>
                  </a:cubicBezTo>
                  <a:cubicBezTo>
                    <a:pt x="21600" y="10800"/>
                    <a:pt x="21600" y="10800"/>
                    <a:pt x="21600" y="10800"/>
                  </a:cubicBezTo>
                  <a:cubicBezTo>
                    <a:pt x="21600" y="5400"/>
                    <a:pt x="19286" y="0"/>
                    <a:pt x="16971" y="0"/>
                  </a:cubicBezTo>
                  <a:cubicBezTo>
                    <a:pt x="4629" y="0"/>
                    <a:pt x="4629" y="0"/>
                    <a:pt x="4629" y="0"/>
                  </a:cubicBezTo>
                  <a:cubicBezTo>
                    <a:pt x="2314" y="0"/>
                    <a:pt x="0" y="5400"/>
                    <a:pt x="0" y="10800"/>
                  </a:cubicBezTo>
                  <a:cubicBezTo>
                    <a:pt x="0" y="18000"/>
                    <a:pt x="0" y="18000"/>
                    <a:pt x="0" y="18000"/>
                  </a:cubicBezTo>
                  <a:cubicBezTo>
                    <a:pt x="0" y="19800"/>
                    <a:pt x="771" y="21600"/>
                    <a:pt x="1543" y="21600"/>
                  </a:cubicBezTo>
                  <a:cubicBezTo>
                    <a:pt x="2314" y="21600"/>
                    <a:pt x="3086" y="19800"/>
                    <a:pt x="3086" y="18000"/>
                  </a:cubicBezTo>
                  <a:cubicBezTo>
                    <a:pt x="3086" y="10800"/>
                    <a:pt x="3086" y="10800"/>
                    <a:pt x="3086" y="10800"/>
                  </a:cubicBezTo>
                  <a:cubicBezTo>
                    <a:pt x="3086" y="9000"/>
                    <a:pt x="3857" y="7200"/>
                    <a:pt x="4629" y="7200"/>
                  </a:cubicBezTo>
                  <a:cubicBezTo>
                    <a:pt x="16971" y="7200"/>
                    <a:pt x="16971" y="7200"/>
                    <a:pt x="16971" y="7200"/>
                  </a:cubicBezTo>
                  <a:cubicBezTo>
                    <a:pt x="17743" y="7200"/>
                    <a:pt x="18514" y="9000"/>
                    <a:pt x="18514" y="10800"/>
                  </a:cubicBezTo>
                  <a:cubicBezTo>
                    <a:pt x="18514" y="18000"/>
                    <a:pt x="18514" y="18000"/>
                    <a:pt x="18514" y="18000"/>
                  </a:cubicBezTo>
                  <a:cubicBezTo>
                    <a:pt x="18514" y="19800"/>
                    <a:pt x="19286" y="21600"/>
                    <a:pt x="20057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134" name="Shape 5134"/>
            <p:cNvSpPr/>
            <p:nvPr/>
          </p:nvSpPr>
          <p:spPr>
            <a:xfrm>
              <a:off x="107950" y="90488"/>
              <a:ext cx="163514" cy="163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00" y="0"/>
                    <a:pt x="0" y="4800"/>
                    <a:pt x="0" y="10800"/>
                  </a:cubicBezTo>
                  <a:cubicBezTo>
                    <a:pt x="0" y="16800"/>
                    <a:pt x="4800" y="21600"/>
                    <a:pt x="10800" y="21600"/>
                  </a:cubicBezTo>
                  <a:cubicBezTo>
                    <a:pt x="16800" y="21600"/>
                    <a:pt x="21600" y="16800"/>
                    <a:pt x="21600" y="10800"/>
                  </a:cubicBezTo>
                  <a:cubicBezTo>
                    <a:pt x="21600" y="4800"/>
                    <a:pt x="16800" y="0"/>
                    <a:pt x="10800" y="0"/>
                  </a:cubicBezTo>
                  <a:close/>
                  <a:moveTo>
                    <a:pt x="10800" y="20400"/>
                  </a:moveTo>
                  <a:cubicBezTo>
                    <a:pt x="5400" y="20400"/>
                    <a:pt x="1200" y="16200"/>
                    <a:pt x="1200" y="10800"/>
                  </a:cubicBezTo>
                  <a:cubicBezTo>
                    <a:pt x="1200" y="5400"/>
                    <a:pt x="5400" y="1200"/>
                    <a:pt x="10800" y="1200"/>
                  </a:cubicBezTo>
                  <a:cubicBezTo>
                    <a:pt x="16200" y="1200"/>
                    <a:pt x="20400" y="5400"/>
                    <a:pt x="20400" y="10800"/>
                  </a:cubicBezTo>
                  <a:cubicBezTo>
                    <a:pt x="20400" y="16200"/>
                    <a:pt x="16200" y="20400"/>
                    <a:pt x="10800" y="204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136" name="Shape 5136"/>
          <p:cNvSpPr/>
          <p:nvPr/>
        </p:nvSpPr>
        <p:spPr>
          <a:xfrm>
            <a:off x="28561614" y="6750528"/>
            <a:ext cx="1950712" cy="1251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829" y="8000"/>
                </a:moveTo>
                <a:cubicBezTo>
                  <a:pt x="19543" y="8000"/>
                  <a:pt x="19543" y="8000"/>
                  <a:pt x="19543" y="8000"/>
                </a:cubicBezTo>
                <a:cubicBezTo>
                  <a:pt x="19543" y="5200"/>
                  <a:pt x="19543" y="5200"/>
                  <a:pt x="19543" y="5200"/>
                </a:cubicBezTo>
                <a:cubicBezTo>
                  <a:pt x="19543" y="4600"/>
                  <a:pt x="19157" y="4000"/>
                  <a:pt x="18771" y="4000"/>
                </a:cubicBezTo>
                <a:cubicBezTo>
                  <a:pt x="17743" y="4000"/>
                  <a:pt x="17743" y="4000"/>
                  <a:pt x="17743" y="4000"/>
                </a:cubicBezTo>
                <a:cubicBezTo>
                  <a:pt x="17614" y="4000"/>
                  <a:pt x="17486" y="4200"/>
                  <a:pt x="17486" y="4400"/>
                </a:cubicBezTo>
                <a:cubicBezTo>
                  <a:pt x="17486" y="4600"/>
                  <a:pt x="17614" y="4800"/>
                  <a:pt x="17743" y="4800"/>
                </a:cubicBezTo>
                <a:cubicBezTo>
                  <a:pt x="18771" y="4800"/>
                  <a:pt x="18771" y="4800"/>
                  <a:pt x="18771" y="4800"/>
                </a:cubicBezTo>
                <a:cubicBezTo>
                  <a:pt x="18900" y="4800"/>
                  <a:pt x="19029" y="5000"/>
                  <a:pt x="19029" y="5200"/>
                </a:cubicBezTo>
                <a:cubicBezTo>
                  <a:pt x="19029" y="8000"/>
                  <a:pt x="19029" y="8000"/>
                  <a:pt x="19029" y="8000"/>
                </a:cubicBezTo>
                <a:cubicBezTo>
                  <a:pt x="16971" y="8000"/>
                  <a:pt x="16971" y="8000"/>
                  <a:pt x="16971" y="8000"/>
                </a:cubicBezTo>
                <a:cubicBezTo>
                  <a:pt x="16971" y="400"/>
                  <a:pt x="16971" y="400"/>
                  <a:pt x="16971" y="400"/>
                </a:cubicBezTo>
                <a:cubicBezTo>
                  <a:pt x="16971" y="200"/>
                  <a:pt x="16843" y="0"/>
                  <a:pt x="16714" y="0"/>
                </a:cubicBezTo>
                <a:cubicBezTo>
                  <a:pt x="4886" y="0"/>
                  <a:pt x="4886" y="0"/>
                  <a:pt x="4886" y="0"/>
                </a:cubicBezTo>
                <a:cubicBezTo>
                  <a:pt x="4757" y="0"/>
                  <a:pt x="4629" y="200"/>
                  <a:pt x="4629" y="400"/>
                </a:cubicBezTo>
                <a:cubicBezTo>
                  <a:pt x="4629" y="8000"/>
                  <a:pt x="4629" y="8000"/>
                  <a:pt x="4629" y="8000"/>
                </a:cubicBezTo>
                <a:cubicBezTo>
                  <a:pt x="2571" y="8000"/>
                  <a:pt x="2571" y="8000"/>
                  <a:pt x="2571" y="8000"/>
                </a:cubicBezTo>
                <a:cubicBezTo>
                  <a:pt x="2571" y="5200"/>
                  <a:pt x="2571" y="5200"/>
                  <a:pt x="2571" y="5200"/>
                </a:cubicBezTo>
                <a:cubicBezTo>
                  <a:pt x="2571" y="5000"/>
                  <a:pt x="2700" y="4800"/>
                  <a:pt x="2829" y="4800"/>
                </a:cubicBezTo>
                <a:cubicBezTo>
                  <a:pt x="3857" y="4800"/>
                  <a:pt x="3857" y="4800"/>
                  <a:pt x="3857" y="4800"/>
                </a:cubicBezTo>
                <a:cubicBezTo>
                  <a:pt x="3986" y="4800"/>
                  <a:pt x="4114" y="4600"/>
                  <a:pt x="4114" y="4400"/>
                </a:cubicBezTo>
                <a:cubicBezTo>
                  <a:pt x="4114" y="4200"/>
                  <a:pt x="3986" y="4000"/>
                  <a:pt x="3857" y="4000"/>
                </a:cubicBezTo>
                <a:cubicBezTo>
                  <a:pt x="2829" y="4000"/>
                  <a:pt x="2829" y="4000"/>
                  <a:pt x="2829" y="4000"/>
                </a:cubicBezTo>
                <a:cubicBezTo>
                  <a:pt x="2443" y="4000"/>
                  <a:pt x="2057" y="4600"/>
                  <a:pt x="2057" y="5200"/>
                </a:cubicBezTo>
                <a:cubicBezTo>
                  <a:pt x="2057" y="8000"/>
                  <a:pt x="2057" y="8000"/>
                  <a:pt x="2057" y="8000"/>
                </a:cubicBezTo>
                <a:cubicBezTo>
                  <a:pt x="771" y="8000"/>
                  <a:pt x="771" y="8000"/>
                  <a:pt x="771" y="8000"/>
                </a:cubicBezTo>
                <a:cubicBezTo>
                  <a:pt x="386" y="8000"/>
                  <a:pt x="0" y="8600"/>
                  <a:pt x="0" y="9200"/>
                </a:cubicBezTo>
                <a:cubicBezTo>
                  <a:pt x="0" y="20400"/>
                  <a:pt x="0" y="20400"/>
                  <a:pt x="0" y="20400"/>
                </a:cubicBezTo>
                <a:cubicBezTo>
                  <a:pt x="0" y="21000"/>
                  <a:pt x="386" y="21600"/>
                  <a:pt x="771" y="21600"/>
                </a:cubicBezTo>
                <a:cubicBezTo>
                  <a:pt x="3857" y="21600"/>
                  <a:pt x="3857" y="21600"/>
                  <a:pt x="3857" y="21600"/>
                </a:cubicBezTo>
                <a:cubicBezTo>
                  <a:pt x="3986" y="21600"/>
                  <a:pt x="4114" y="21400"/>
                  <a:pt x="4114" y="21200"/>
                </a:cubicBezTo>
                <a:cubicBezTo>
                  <a:pt x="4114" y="21000"/>
                  <a:pt x="3986" y="20800"/>
                  <a:pt x="3857" y="20800"/>
                </a:cubicBezTo>
                <a:cubicBezTo>
                  <a:pt x="771" y="20800"/>
                  <a:pt x="771" y="20800"/>
                  <a:pt x="771" y="20800"/>
                </a:cubicBezTo>
                <a:cubicBezTo>
                  <a:pt x="643" y="20800"/>
                  <a:pt x="514" y="20600"/>
                  <a:pt x="514" y="20400"/>
                </a:cubicBezTo>
                <a:cubicBezTo>
                  <a:pt x="514" y="17600"/>
                  <a:pt x="514" y="17600"/>
                  <a:pt x="514" y="17600"/>
                </a:cubicBezTo>
                <a:cubicBezTo>
                  <a:pt x="21086" y="17600"/>
                  <a:pt x="21086" y="17600"/>
                  <a:pt x="21086" y="17600"/>
                </a:cubicBezTo>
                <a:cubicBezTo>
                  <a:pt x="21086" y="20400"/>
                  <a:pt x="21086" y="20400"/>
                  <a:pt x="21086" y="20400"/>
                </a:cubicBezTo>
                <a:cubicBezTo>
                  <a:pt x="21086" y="20600"/>
                  <a:pt x="20957" y="20800"/>
                  <a:pt x="20829" y="20800"/>
                </a:cubicBezTo>
                <a:cubicBezTo>
                  <a:pt x="17743" y="20800"/>
                  <a:pt x="17743" y="20800"/>
                  <a:pt x="17743" y="20800"/>
                </a:cubicBezTo>
                <a:cubicBezTo>
                  <a:pt x="17614" y="20800"/>
                  <a:pt x="17486" y="21000"/>
                  <a:pt x="17486" y="21200"/>
                </a:cubicBezTo>
                <a:cubicBezTo>
                  <a:pt x="17486" y="21400"/>
                  <a:pt x="17614" y="21600"/>
                  <a:pt x="17743" y="21600"/>
                </a:cubicBezTo>
                <a:cubicBezTo>
                  <a:pt x="20829" y="21600"/>
                  <a:pt x="20829" y="21600"/>
                  <a:pt x="20829" y="21600"/>
                </a:cubicBezTo>
                <a:cubicBezTo>
                  <a:pt x="21214" y="21600"/>
                  <a:pt x="21600" y="21000"/>
                  <a:pt x="21600" y="20400"/>
                </a:cubicBezTo>
                <a:cubicBezTo>
                  <a:pt x="21600" y="9200"/>
                  <a:pt x="21600" y="9200"/>
                  <a:pt x="21600" y="9200"/>
                </a:cubicBezTo>
                <a:cubicBezTo>
                  <a:pt x="21600" y="8600"/>
                  <a:pt x="21214" y="8000"/>
                  <a:pt x="20829" y="8000"/>
                </a:cubicBezTo>
                <a:close/>
                <a:moveTo>
                  <a:pt x="5143" y="800"/>
                </a:moveTo>
                <a:cubicBezTo>
                  <a:pt x="16457" y="800"/>
                  <a:pt x="16457" y="800"/>
                  <a:pt x="16457" y="800"/>
                </a:cubicBezTo>
                <a:cubicBezTo>
                  <a:pt x="16457" y="8000"/>
                  <a:pt x="16457" y="8000"/>
                  <a:pt x="16457" y="8000"/>
                </a:cubicBezTo>
                <a:cubicBezTo>
                  <a:pt x="5143" y="8000"/>
                  <a:pt x="5143" y="8000"/>
                  <a:pt x="5143" y="8000"/>
                </a:cubicBezTo>
                <a:lnTo>
                  <a:pt x="5143" y="800"/>
                </a:lnTo>
                <a:close/>
                <a:moveTo>
                  <a:pt x="514" y="16800"/>
                </a:moveTo>
                <a:cubicBezTo>
                  <a:pt x="514" y="9200"/>
                  <a:pt x="514" y="9200"/>
                  <a:pt x="514" y="9200"/>
                </a:cubicBezTo>
                <a:cubicBezTo>
                  <a:pt x="514" y="9000"/>
                  <a:pt x="643" y="8800"/>
                  <a:pt x="771" y="8800"/>
                </a:cubicBezTo>
                <a:cubicBezTo>
                  <a:pt x="20829" y="8800"/>
                  <a:pt x="20829" y="8800"/>
                  <a:pt x="20829" y="8800"/>
                </a:cubicBezTo>
                <a:cubicBezTo>
                  <a:pt x="20957" y="8800"/>
                  <a:pt x="21086" y="9000"/>
                  <a:pt x="21086" y="9200"/>
                </a:cubicBezTo>
                <a:cubicBezTo>
                  <a:pt x="21086" y="16800"/>
                  <a:pt x="21086" y="16800"/>
                  <a:pt x="21086" y="16800"/>
                </a:cubicBezTo>
                <a:lnTo>
                  <a:pt x="514" y="1680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37" name="Shape 5137"/>
          <p:cNvSpPr/>
          <p:nvPr/>
        </p:nvSpPr>
        <p:spPr>
          <a:xfrm>
            <a:off x="28984267" y="7815287"/>
            <a:ext cx="1113536" cy="4226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50" y="0"/>
                </a:moveTo>
                <a:cubicBezTo>
                  <a:pt x="20925" y="0"/>
                  <a:pt x="20700" y="600"/>
                  <a:pt x="20700" y="1200"/>
                </a:cubicBezTo>
                <a:cubicBezTo>
                  <a:pt x="20700" y="19200"/>
                  <a:pt x="20700" y="19200"/>
                  <a:pt x="20700" y="19200"/>
                </a:cubicBezTo>
                <a:cubicBezTo>
                  <a:pt x="900" y="19200"/>
                  <a:pt x="900" y="19200"/>
                  <a:pt x="900" y="19200"/>
                </a:cubicBezTo>
                <a:cubicBezTo>
                  <a:pt x="900" y="1200"/>
                  <a:pt x="900" y="1200"/>
                  <a:pt x="900" y="1200"/>
                </a:cubicBezTo>
                <a:cubicBezTo>
                  <a:pt x="900" y="600"/>
                  <a:pt x="675" y="0"/>
                  <a:pt x="450" y="0"/>
                </a:cubicBezTo>
                <a:cubicBezTo>
                  <a:pt x="225" y="0"/>
                  <a:pt x="0" y="600"/>
                  <a:pt x="0" y="1200"/>
                </a:cubicBezTo>
                <a:cubicBezTo>
                  <a:pt x="0" y="8400"/>
                  <a:pt x="0" y="8400"/>
                  <a:pt x="0" y="8400"/>
                </a:cubicBezTo>
                <a:cubicBezTo>
                  <a:pt x="0" y="20400"/>
                  <a:pt x="0" y="20400"/>
                  <a:pt x="0" y="20400"/>
                </a:cubicBezTo>
                <a:cubicBezTo>
                  <a:pt x="0" y="21000"/>
                  <a:pt x="225" y="21600"/>
                  <a:pt x="450" y="21600"/>
                </a:cubicBezTo>
                <a:cubicBezTo>
                  <a:pt x="21150" y="21600"/>
                  <a:pt x="21150" y="21600"/>
                  <a:pt x="21150" y="21600"/>
                </a:cubicBezTo>
                <a:cubicBezTo>
                  <a:pt x="21375" y="21600"/>
                  <a:pt x="21600" y="21000"/>
                  <a:pt x="21600" y="20400"/>
                </a:cubicBezTo>
                <a:cubicBezTo>
                  <a:pt x="21600" y="8400"/>
                  <a:pt x="21600" y="8400"/>
                  <a:pt x="21600" y="8400"/>
                </a:cubicBezTo>
                <a:cubicBezTo>
                  <a:pt x="21600" y="1200"/>
                  <a:pt x="21600" y="1200"/>
                  <a:pt x="21600" y="1200"/>
                </a:cubicBezTo>
                <a:cubicBezTo>
                  <a:pt x="21600" y="600"/>
                  <a:pt x="21375" y="0"/>
                  <a:pt x="21150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38" name="Shape 5138"/>
          <p:cNvSpPr/>
          <p:nvPr/>
        </p:nvSpPr>
        <p:spPr>
          <a:xfrm>
            <a:off x="30482978" y="7463627"/>
            <a:ext cx="89420" cy="89420"/>
          </a:xfrm>
          <a:prstGeom prst="ellipse">
            <a:avLst/>
          </a:pr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39" name="Shape 5139"/>
          <p:cNvSpPr/>
          <p:nvPr/>
        </p:nvSpPr>
        <p:spPr>
          <a:xfrm>
            <a:off x="30296028" y="7463627"/>
            <a:ext cx="89420" cy="89420"/>
          </a:xfrm>
          <a:prstGeom prst="ellipse">
            <a:avLst/>
          </a:pr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40" name="Shape 5140"/>
          <p:cNvSpPr/>
          <p:nvPr/>
        </p:nvSpPr>
        <p:spPr>
          <a:xfrm>
            <a:off x="2552185" y="9961062"/>
            <a:ext cx="1950712" cy="6990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43" y="0"/>
                </a:moveTo>
                <a:cubicBezTo>
                  <a:pt x="21214" y="0"/>
                  <a:pt x="21086" y="360"/>
                  <a:pt x="21086" y="720"/>
                </a:cubicBezTo>
                <a:cubicBezTo>
                  <a:pt x="21086" y="19440"/>
                  <a:pt x="21086" y="19440"/>
                  <a:pt x="21086" y="19440"/>
                </a:cubicBezTo>
                <a:cubicBezTo>
                  <a:pt x="21086" y="19800"/>
                  <a:pt x="20957" y="20160"/>
                  <a:pt x="20829" y="20160"/>
                </a:cubicBezTo>
                <a:cubicBezTo>
                  <a:pt x="771" y="20160"/>
                  <a:pt x="771" y="20160"/>
                  <a:pt x="771" y="20160"/>
                </a:cubicBezTo>
                <a:cubicBezTo>
                  <a:pt x="643" y="20160"/>
                  <a:pt x="514" y="19800"/>
                  <a:pt x="514" y="19440"/>
                </a:cubicBezTo>
                <a:cubicBezTo>
                  <a:pt x="514" y="720"/>
                  <a:pt x="514" y="720"/>
                  <a:pt x="514" y="720"/>
                </a:cubicBezTo>
                <a:cubicBezTo>
                  <a:pt x="514" y="360"/>
                  <a:pt x="386" y="0"/>
                  <a:pt x="257" y="0"/>
                </a:cubicBezTo>
                <a:cubicBezTo>
                  <a:pt x="129" y="0"/>
                  <a:pt x="0" y="360"/>
                  <a:pt x="0" y="720"/>
                </a:cubicBezTo>
                <a:cubicBezTo>
                  <a:pt x="0" y="19440"/>
                  <a:pt x="0" y="19440"/>
                  <a:pt x="0" y="19440"/>
                </a:cubicBezTo>
                <a:cubicBezTo>
                  <a:pt x="0" y="20520"/>
                  <a:pt x="386" y="21600"/>
                  <a:pt x="771" y="21600"/>
                </a:cubicBezTo>
                <a:cubicBezTo>
                  <a:pt x="20829" y="21600"/>
                  <a:pt x="20829" y="21600"/>
                  <a:pt x="20829" y="21600"/>
                </a:cubicBezTo>
                <a:cubicBezTo>
                  <a:pt x="21214" y="21600"/>
                  <a:pt x="21600" y="20520"/>
                  <a:pt x="21600" y="19440"/>
                </a:cubicBezTo>
                <a:cubicBezTo>
                  <a:pt x="21600" y="720"/>
                  <a:pt x="21600" y="720"/>
                  <a:pt x="21600" y="720"/>
                </a:cubicBezTo>
                <a:cubicBezTo>
                  <a:pt x="21600" y="360"/>
                  <a:pt x="21471" y="0"/>
                  <a:pt x="21343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41" name="Shape 5141"/>
          <p:cNvSpPr/>
          <p:nvPr/>
        </p:nvSpPr>
        <p:spPr>
          <a:xfrm>
            <a:off x="2552185" y="9489641"/>
            <a:ext cx="1950712" cy="6096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829" y="0"/>
                </a:moveTo>
                <a:cubicBezTo>
                  <a:pt x="771" y="0"/>
                  <a:pt x="771" y="0"/>
                  <a:pt x="771" y="0"/>
                </a:cubicBezTo>
                <a:cubicBezTo>
                  <a:pt x="386" y="0"/>
                  <a:pt x="0" y="1246"/>
                  <a:pt x="0" y="2492"/>
                </a:cubicBezTo>
                <a:cubicBezTo>
                  <a:pt x="0" y="12462"/>
                  <a:pt x="0" y="12462"/>
                  <a:pt x="0" y="12462"/>
                </a:cubicBezTo>
                <a:cubicBezTo>
                  <a:pt x="0" y="12877"/>
                  <a:pt x="129" y="13292"/>
                  <a:pt x="257" y="13292"/>
                </a:cubicBezTo>
                <a:cubicBezTo>
                  <a:pt x="7200" y="13292"/>
                  <a:pt x="7200" y="13292"/>
                  <a:pt x="7200" y="13292"/>
                </a:cubicBezTo>
                <a:cubicBezTo>
                  <a:pt x="7200" y="19108"/>
                  <a:pt x="7200" y="19108"/>
                  <a:pt x="7200" y="19108"/>
                </a:cubicBezTo>
                <a:cubicBezTo>
                  <a:pt x="7200" y="20354"/>
                  <a:pt x="7586" y="21600"/>
                  <a:pt x="7971" y="21600"/>
                </a:cubicBezTo>
                <a:cubicBezTo>
                  <a:pt x="13629" y="21600"/>
                  <a:pt x="13629" y="21600"/>
                  <a:pt x="13629" y="21600"/>
                </a:cubicBezTo>
                <a:cubicBezTo>
                  <a:pt x="14014" y="21600"/>
                  <a:pt x="14400" y="20354"/>
                  <a:pt x="14400" y="19108"/>
                </a:cubicBezTo>
                <a:cubicBezTo>
                  <a:pt x="14400" y="13292"/>
                  <a:pt x="14400" y="13292"/>
                  <a:pt x="14400" y="13292"/>
                </a:cubicBezTo>
                <a:cubicBezTo>
                  <a:pt x="21343" y="13292"/>
                  <a:pt x="21343" y="13292"/>
                  <a:pt x="21343" y="13292"/>
                </a:cubicBezTo>
                <a:cubicBezTo>
                  <a:pt x="21471" y="13292"/>
                  <a:pt x="21600" y="12877"/>
                  <a:pt x="21600" y="12462"/>
                </a:cubicBezTo>
                <a:cubicBezTo>
                  <a:pt x="21600" y="2492"/>
                  <a:pt x="21600" y="2492"/>
                  <a:pt x="21600" y="2492"/>
                </a:cubicBezTo>
                <a:cubicBezTo>
                  <a:pt x="21600" y="1246"/>
                  <a:pt x="21214" y="0"/>
                  <a:pt x="20829" y="0"/>
                </a:cubicBezTo>
                <a:close/>
                <a:moveTo>
                  <a:pt x="13886" y="19108"/>
                </a:moveTo>
                <a:cubicBezTo>
                  <a:pt x="13886" y="19523"/>
                  <a:pt x="13757" y="19938"/>
                  <a:pt x="13629" y="19938"/>
                </a:cubicBezTo>
                <a:cubicBezTo>
                  <a:pt x="7971" y="19938"/>
                  <a:pt x="7971" y="19938"/>
                  <a:pt x="7971" y="19938"/>
                </a:cubicBezTo>
                <a:cubicBezTo>
                  <a:pt x="7843" y="19938"/>
                  <a:pt x="7714" y="19523"/>
                  <a:pt x="7714" y="19108"/>
                </a:cubicBezTo>
                <a:cubicBezTo>
                  <a:pt x="7714" y="13292"/>
                  <a:pt x="7714" y="13292"/>
                  <a:pt x="7714" y="13292"/>
                </a:cubicBezTo>
                <a:cubicBezTo>
                  <a:pt x="13886" y="13292"/>
                  <a:pt x="13886" y="13292"/>
                  <a:pt x="13886" y="13292"/>
                </a:cubicBezTo>
                <a:lnTo>
                  <a:pt x="13886" y="19108"/>
                </a:lnTo>
                <a:close/>
                <a:moveTo>
                  <a:pt x="21086" y="11631"/>
                </a:moveTo>
                <a:cubicBezTo>
                  <a:pt x="514" y="11631"/>
                  <a:pt x="514" y="11631"/>
                  <a:pt x="514" y="11631"/>
                </a:cubicBezTo>
                <a:cubicBezTo>
                  <a:pt x="514" y="2492"/>
                  <a:pt x="514" y="2492"/>
                  <a:pt x="514" y="2492"/>
                </a:cubicBezTo>
                <a:cubicBezTo>
                  <a:pt x="514" y="2077"/>
                  <a:pt x="643" y="1662"/>
                  <a:pt x="771" y="1662"/>
                </a:cubicBezTo>
                <a:cubicBezTo>
                  <a:pt x="20829" y="1662"/>
                  <a:pt x="20829" y="1662"/>
                  <a:pt x="20829" y="1662"/>
                </a:cubicBezTo>
                <a:cubicBezTo>
                  <a:pt x="20957" y="1662"/>
                  <a:pt x="21086" y="2077"/>
                  <a:pt x="21086" y="2492"/>
                </a:cubicBezTo>
                <a:lnTo>
                  <a:pt x="21086" y="11631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42" name="Shape 5142"/>
          <p:cNvSpPr/>
          <p:nvPr/>
        </p:nvSpPr>
        <p:spPr>
          <a:xfrm>
            <a:off x="3202421" y="9164523"/>
            <a:ext cx="650241" cy="2844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314" y="0"/>
                </a:moveTo>
                <a:cubicBezTo>
                  <a:pt x="1157" y="0"/>
                  <a:pt x="0" y="2700"/>
                  <a:pt x="0" y="5400"/>
                </a:cubicBezTo>
                <a:cubicBezTo>
                  <a:pt x="0" y="19800"/>
                  <a:pt x="0" y="19800"/>
                  <a:pt x="0" y="19800"/>
                </a:cubicBezTo>
                <a:cubicBezTo>
                  <a:pt x="0" y="20700"/>
                  <a:pt x="386" y="21600"/>
                  <a:pt x="771" y="21600"/>
                </a:cubicBezTo>
                <a:cubicBezTo>
                  <a:pt x="1157" y="21600"/>
                  <a:pt x="1543" y="20700"/>
                  <a:pt x="1543" y="19800"/>
                </a:cubicBezTo>
                <a:cubicBezTo>
                  <a:pt x="1543" y="5400"/>
                  <a:pt x="1543" y="5400"/>
                  <a:pt x="1543" y="5400"/>
                </a:cubicBezTo>
                <a:cubicBezTo>
                  <a:pt x="1543" y="4500"/>
                  <a:pt x="1929" y="3600"/>
                  <a:pt x="2314" y="3600"/>
                </a:cubicBezTo>
                <a:cubicBezTo>
                  <a:pt x="19286" y="3600"/>
                  <a:pt x="19286" y="3600"/>
                  <a:pt x="19286" y="3600"/>
                </a:cubicBezTo>
                <a:cubicBezTo>
                  <a:pt x="19671" y="3600"/>
                  <a:pt x="20057" y="4500"/>
                  <a:pt x="20057" y="5400"/>
                </a:cubicBezTo>
                <a:cubicBezTo>
                  <a:pt x="20057" y="19800"/>
                  <a:pt x="20057" y="19800"/>
                  <a:pt x="20057" y="19800"/>
                </a:cubicBezTo>
                <a:cubicBezTo>
                  <a:pt x="20057" y="20700"/>
                  <a:pt x="20443" y="21600"/>
                  <a:pt x="20829" y="21600"/>
                </a:cubicBezTo>
                <a:cubicBezTo>
                  <a:pt x="21214" y="21600"/>
                  <a:pt x="21600" y="20700"/>
                  <a:pt x="21600" y="19800"/>
                </a:cubicBezTo>
                <a:cubicBezTo>
                  <a:pt x="21600" y="5400"/>
                  <a:pt x="21600" y="5400"/>
                  <a:pt x="21600" y="5400"/>
                </a:cubicBezTo>
                <a:cubicBezTo>
                  <a:pt x="21600" y="2700"/>
                  <a:pt x="20443" y="0"/>
                  <a:pt x="19286" y="0"/>
                </a:cubicBezTo>
                <a:lnTo>
                  <a:pt x="2314" y="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147" name="Group 5147"/>
          <p:cNvGrpSpPr/>
          <p:nvPr/>
        </p:nvGrpSpPr>
        <p:grpSpPr>
          <a:xfrm>
            <a:off x="5193762" y="9164526"/>
            <a:ext cx="1771897" cy="1495547"/>
            <a:chOff x="0" y="0"/>
            <a:chExt cx="346075" cy="292100"/>
          </a:xfrm>
          <a:solidFill>
            <a:schemeClr val="accent6"/>
          </a:solidFill>
        </p:grpSpPr>
        <p:sp>
          <p:nvSpPr>
            <p:cNvPr id="5143" name="Shape 5143"/>
            <p:cNvSpPr/>
            <p:nvPr/>
          </p:nvSpPr>
          <p:spPr>
            <a:xfrm>
              <a:off x="-1" y="163512"/>
              <a:ext cx="346077" cy="1285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16" y="0"/>
                  </a:moveTo>
                  <a:cubicBezTo>
                    <a:pt x="21174" y="0"/>
                    <a:pt x="21032" y="386"/>
                    <a:pt x="21032" y="771"/>
                  </a:cubicBezTo>
                  <a:cubicBezTo>
                    <a:pt x="21032" y="19286"/>
                    <a:pt x="21032" y="19286"/>
                    <a:pt x="21032" y="19286"/>
                  </a:cubicBezTo>
                  <a:cubicBezTo>
                    <a:pt x="21032" y="19671"/>
                    <a:pt x="20889" y="20057"/>
                    <a:pt x="20747" y="20057"/>
                  </a:cubicBezTo>
                  <a:cubicBezTo>
                    <a:pt x="853" y="20057"/>
                    <a:pt x="853" y="20057"/>
                    <a:pt x="853" y="20057"/>
                  </a:cubicBezTo>
                  <a:cubicBezTo>
                    <a:pt x="711" y="20057"/>
                    <a:pt x="568" y="19671"/>
                    <a:pt x="568" y="19286"/>
                  </a:cubicBezTo>
                  <a:cubicBezTo>
                    <a:pt x="568" y="771"/>
                    <a:pt x="568" y="771"/>
                    <a:pt x="568" y="771"/>
                  </a:cubicBezTo>
                  <a:cubicBezTo>
                    <a:pt x="568" y="386"/>
                    <a:pt x="426" y="0"/>
                    <a:pt x="284" y="0"/>
                  </a:cubicBezTo>
                  <a:cubicBezTo>
                    <a:pt x="142" y="0"/>
                    <a:pt x="0" y="386"/>
                    <a:pt x="0" y="771"/>
                  </a:cubicBezTo>
                  <a:cubicBezTo>
                    <a:pt x="0" y="19286"/>
                    <a:pt x="0" y="19286"/>
                    <a:pt x="0" y="19286"/>
                  </a:cubicBezTo>
                  <a:cubicBezTo>
                    <a:pt x="0" y="20443"/>
                    <a:pt x="426" y="21600"/>
                    <a:pt x="853" y="21600"/>
                  </a:cubicBezTo>
                  <a:cubicBezTo>
                    <a:pt x="20747" y="21600"/>
                    <a:pt x="20747" y="21600"/>
                    <a:pt x="20747" y="21600"/>
                  </a:cubicBezTo>
                  <a:cubicBezTo>
                    <a:pt x="21174" y="21600"/>
                    <a:pt x="21600" y="20443"/>
                    <a:pt x="21600" y="19286"/>
                  </a:cubicBezTo>
                  <a:cubicBezTo>
                    <a:pt x="21600" y="771"/>
                    <a:pt x="21600" y="771"/>
                    <a:pt x="21600" y="771"/>
                  </a:cubicBezTo>
                  <a:cubicBezTo>
                    <a:pt x="21600" y="386"/>
                    <a:pt x="21458" y="0"/>
                    <a:pt x="21316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144" name="Shape 5144"/>
            <p:cNvSpPr/>
            <p:nvPr/>
          </p:nvSpPr>
          <p:spPr>
            <a:xfrm>
              <a:off x="109537" y="-1"/>
              <a:ext cx="127001" cy="46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29" y="21600"/>
                  </a:moveTo>
                  <a:cubicBezTo>
                    <a:pt x="21214" y="21600"/>
                    <a:pt x="21600" y="20520"/>
                    <a:pt x="21600" y="19440"/>
                  </a:cubicBezTo>
                  <a:cubicBezTo>
                    <a:pt x="21600" y="6480"/>
                    <a:pt x="21600" y="6480"/>
                    <a:pt x="21600" y="6480"/>
                  </a:cubicBezTo>
                  <a:cubicBezTo>
                    <a:pt x="21600" y="3240"/>
                    <a:pt x="20443" y="0"/>
                    <a:pt x="19286" y="0"/>
                  </a:cubicBezTo>
                  <a:cubicBezTo>
                    <a:pt x="2314" y="0"/>
                    <a:pt x="2314" y="0"/>
                    <a:pt x="2314" y="0"/>
                  </a:cubicBezTo>
                  <a:cubicBezTo>
                    <a:pt x="1157" y="0"/>
                    <a:pt x="0" y="3240"/>
                    <a:pt x="0" y="6480"/>
                  </a:cubicBezTo>
                  <a:cubicBezTo>
                    <a:pt x="0" y="19440"/>
                    <a:pt x="0" y="19440"/>
                    <a:pt x="0" y="19440"/>
                  </a:cubicBezTo>
                  <a:cubicBezTo>
                    <a:pt x="0" y="20520"/>
                    <a:pt x="386" y="21600"/>
                    <a:pt x="771" y="21600"/>
                  </a:cubicBezTo>
                  <a:cubicBezTo>
                    <a:pt x="1157" y="21600"/>
                    <a:pt x="1543" y="20520"/>
                    <a:pt x="1543" y="19440"/>
                  </a:cubicBezTo>
                  <a:cubicBezTo>
                    <a:pt x="1543" y="6480"/>
                    <a:pt x="1543" y="6480"/>
                    <a:pt x="1543" y="6480"/>
                  </a:cubicBezTo>
                  <a:cubicBezTo>
                    <a:pt x="1543" y="5400"/>
                    <a:pt x="1929" y="4320"/>
                    <a:pt x="2314" y="4320"/>
                  </a:cubicBezTo>
                  <a:cubicBezTo>
                    <a:pt x="19286" y="4320"/>
                    <a:pt x="19286" y="4320"/>
                    <a:pt x="19286" y="4320"/>
                  </a:cubicBezTo>
                  <a:cubicBezTo>
                    <a:pt x="19671" y="4320"/>
                    <a:pt x="20057" y="5400"/>
                    <a:pt x="20057" y="6480"/>
                  </a:cubicBezTo>
                  <a:cubicBezTo>
                    <a:pt x="20057" y="19440"/>
                    <a:pt x="20057" y="19440"/>
                    <a:pt x="20057" y="19440"/>
                  </a:cubicBezTo>
                  <a:cubicBezTo>
                    <a:pt x="20057" y="20520"/>
                    <a:pt x="20443" y="21600"/>
                    <a:pt x="20829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145" name="Shape 5145"/>
            <p:cNvSpPr/>
            <p:nvPr/>
          </p:nvSpPr>
          <p:spPr>
            <a:xfrm>
              <a:off x="-1" y="63500"/>
              <a:ext cx="346077" cy="1190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47" y="0"/>
                  </a:moveTo>
                  <a:cubicBezTo>
                    <a:pt x="853" y="0"/>
                    <a:pt x="853" y="0"/>
                    <a:pt x="853" y="0"/>
                  </a:cubicBezTo>
                  <a:cubicBezTo>
                    <a:pt x="426" y="0"/>
                    <a:pt x="0" y="1246"/>
                    <a:pt x="0" y="2492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0" y="15369"/>
                    <a:pt x="5400" y="21600"/>
                    <a:pt x="10942" y="21600"/>
                  </a:cubicBezTo>
                  <a:cubicBezTo>
                    <a:pt x="16342" y="21600"/>
                    <a:pt x="21600" y="15369"/>
                    <a:pt x="21600" y="10800"/>
                  </a:cubicBezTo>
                  <a:cubicBezTo>
                    <a:pt x="21600" y="2492"/>
                    <a:pt x="21600" y="2492"/>
                    <a:pt x="21600" y="2492"/>
                  </a:cubicBezTo>
                  <a:cubicBezTo>
                    <a:pt x="21600" y="1246"/>
                    <a:pt x="21174" y="0"/>
                    <a:pt x="20747" y="0"/>
                  </a:cubicBezTo>
                  <a:close/>
                  <a:moveTo>
                    <a:pt x="21032" y="10800"/>
                  </a:moveTo>
                  <a:cubicBezTo>
                    <a:pt x="21032" y="13708"/>
                    <a:pt x="16200" y="19938"/>
                    <a:pt x="10942" y="19938"/>
                  </a:cubicBezTo>
                  <a:cubicBezTo>
                    <a:pt x="5400" y="19938"/>
                    <a:pt x="568" y="13708"/>
                    <a:pt x="568" y="10800"/>
                  </a:cubicBezTo>
                  <a:cubicBezTo>
                    <a:pt x="568" y="2492"/>
                    <a:pt x="568" y="2492"/>
                    <a:pt x="568" y="2492"/>
                  </a:cubicBezTo>
                  <a:cubicBezTo>
                    <a:pt x="568" y="2077"/>
                    <a:pt x="711" y="1662"/>
                    <a:pt x="853" y="1662"/>
                  </a:cubicBezTo>
                  <a:cubicBezTo>
                    <a:pt x="20747" y="1662"/>
                    <a:pt x="20747" y="1662"/>
                    <a:pt x="20747" y="1662"/>
                  </a:cubicBezTo>
                  <a:cubicBezTo>
                    <a:pt x="20889" y="1662"/>
                    <a:pt x="21032" y="2077"/>
                    <a:pt x="21032" y="2492"/>
                  </a:cubicBezTo>
                  <a:lnTo>
                    <a:pt x="21032" y="108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146" name="Shape 5146"/>
            <p:cNvSpPr/>
            <p:nvPr/>
          </p:nvSpPr>
          <p:spPr>
            <a:xfrm>
              <a:off x="141287" y="197643"/>
              <a:ext cx="635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71" y="21600"/>
                  </a:moveTo>
                  <a:cubicBezTo>
                    <a:pt x="13886" y="21600"/>
                    <a:pt x="16971" y="21600"/>
                    <a:pt x="20057" y="21600"/>
                  </a:cubicBezTo>
                  <a:cubicBezTo>
                    <a:pt x="20829" y="17280"/>
                    <a:pt x="21600" y="12960"/>
                    <a:pt x="21600" y="8640"/>
                  </a:cubicBezTo>
                  <a:cubicBezTo>
                    <a:pt x="21600" y="4320"/>
                    <a:pt x="20829" y="0"/>
                    <a:pt x="20057" y="4320"/>
                  </a:cubicBezTo>
                  <a:cubicBezTo>
                    <a:pt x="13886" y="4320"/>
                    <a:pt x="7714" y="4320"/>
                    <a:pt x="1543" y="0"/>
                  </a:cubicBezTo>
                  <a:cubicBezTo>
                    <a:pt x="771" y="0"/>
                    <a:pt x="0" y="4320"/>
                    <a:pt x="0" y="8640"/>
                  </a:cubicBezTo>
                  <a:cubicBezTo>
                    <a:pt x="0" y="12960"/>
                    <a:pt x="771" y="17280"/>
                    <a:pt x="1543" y="17280"/>
                  </a:cubicBezTo>
                  <a:cubicBezTo>
                    <a:pt x="4629" y="21600"/>
                    <a:pt x="7714" y="21600"/>
                    <a:pt x="11571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148" name="Shape 5148"/>
          <p:cNvSpPr/>
          <p:nvPr/>
        </p:nvSpPr>
        <p:spPr>
          <a:xfrm>
            <a:off x="11232830" y="9961064"/>
            <a:ext cx="560836" cy="650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00" y="0"/>
                </a:moveTo>
                <a:cubicBezTo>
                  <a:pt x="450" y="0"/>
                  <a:pt x="0" y="386"/>
                  <a:pt x="0" y="771"/>
                </a:cubicBezTo>
                <a:cubicBezTo>
                  <a:pt x="0" y="19286"/>
                  <a:pt x="0" y="19286"/>
                  <a:pt x="0" y="19286"/>
                </a:cubicBezTo>
                <a:cubicBezTo>
                  <a:pt x="0" y="20443"/>
                  <a:pt x="1350" y="21600"/>
                  <a:pt x="2700" y="21600"/>
                </a:cubicBezTo>
                <a:cubicBezTo>
                  <a:pt x="20700" y="21600"/>
                  <a:pt x="20700" y="21600"/>
                  <a:pt x="20700" y="21600"/>
                </a:cubicBezTo>
                <a:cubicBezTo>
                  <a:pt x="21150" y="21600"/>
                  <a:pt x="21600" y="21214"/>
                  <a:pt x="21600" y="20829"/>
                </a:cubicBezTo>
                <a:cubicBezTo>
                  <a:pt x="21600" y="20443"/>
                  <a:pt x="21150" y="20057"/>
                  <a:pt x="20700" y="20057"/>
                </a:cubicBezTo>
                <a:cubicBezTo>
                  <a:pt x="2700" y="20057"/>
                  <a:pt x="2700" y="20057"/>
                  <a:pt x="2700" y="20057"/>
                </a:cubicBezTo>
                <a:cubicBezTo>
                  <a:pt x="2250" y="20057"/>
                  <a:pt x="1800" y="19671"/>
                  <a:pt x="1800" y="19286"/>
                </a:cubicBezTo>
                <a:cubicBezTo>
                  <a:pt x="1800" y="771"/>
                  <a:pt x="1800" y="771"/>
                  <a:pt x="1800" y="771"/>
                </a:cubicBezTo>
                <a:cubicBezTo>
                  <a:pt x="1800" y="386"/>
                  <a:pt x="1350" y="0"/>
                  <a:pt x="900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49" name="Shape 5149"/>
          <p:cNvSpPr/>
          <p:nvPr/>
        </p:nvSpPr>
        <p:spPr>
          <a:xfrm>
            <a:off x="12029367" y="9961064"/>
            <a:ext cx="1064768" cy="650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30" y="0"/>
                </a:moveTo>
                <a:cubicBezTo>
                  <a:pt x="20896" y="0"/>
                  <a:pt x="20661" y="386"/>
                  <a:pt x="20661" y="771"/>
                </a:cubicBezTo>
                <a:cubicBezTo>
                  <a:pt x="20661" y="19286"/>
                  <a:pt x="20661" y="19286"/>
                  <a:pt x="20661" y="19286"/>
                </a:cubicBezTo>
                <a:cubicBezTo>
                  <a:pt x="20661" y="19671"/>
                  <a:pt x="20426" y="20057"/>
                  <a:pt x="20191" y="20057"/>
                </a:cubicBezTo>
                <a:cubicBezTo>
                  <a:pt x="470" y="20057"/>
                  <a:pt x="470" y="20057"/>
                  <a:pt x="470" y="20057"/>
                </a:cubicBezTo>
                <a:cubicBezTo>
                  <a:pt x="235" y="20057"/>
                  <a:pt x="0" y="20443"/>
                  <a:pt x="0" y="20829"/>
                </a:cubicBezTo>
                <a:cubicBezTo>
                  <a:pt x="0" y="21214"/>
                  <a:pt x="235" y="21600"/>
                  <a:pt x="470" y="21600"/>
                </a:cubicBezTo>
                <a:cubicBezTo>
                  <a:pt x="20191" y="21600"/>
                  <a:pt x="20191" y="21600"/>
                  <a:pt x="20191" y="21600"/>
                </a:cubicBezTo>
                <a:cubicBezTo>
                  <a:pt x="20896" y="21600"/>
                  <a:pt x="21600" y="20443"/>
                  <a:pt x="21600" y="19286"/>
                </a:cubicBezTo>
                <a:cubicBezTo>
                  <a:pt x="21600" y="771"/>
                  <a:pt x="21600" y="771"/>
                  <a:pt x="21600" y="771"/>
                </a:cubicBezTo>
                <a:cubicBezTo>
                  <a:pt x="21600" y="386"/>
                  <a:pt x="21365" y="0"/>
                  <a:pt x="21130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50" name="Shape 5150"/>
          <p:cNvSpPr/>
          <p:nvPr/>
        </p:nvSpPr>
        <p:spPr>
          <a:xfrm>
            <a:off x="12029367" y="9213291"/>
            <a:ext cx="1064768" cy="5120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982"/>
                </a:moveTo>
                <a:cubicBezTo>
                  <a:pt x="0" y="1473"/>
                  <a:pt x="235" y="1964"/>
                  <a:pt x="470" y="1964"/>
                </a:cubicBezTo>
                <a:cubicBezTo>
                  <a:pt x="20191" y="1964"/>
                  <a:pt x="20191" y="1964"/>
                  <a:pt x="20191" y="1964"/>
                </a:cubicBezTo>
                <a:cubicBezTo>
                  <a:pt x="20426" y="1964"/>
                  <a:pt x="20661" y="2455"/>
                  <a:pt x="20661" y="2945"/>
                </a:cubicBezTo>
                <a:cubicBezTo>
                  <a:pt x="20661" y="20618"/>
                  <a:pt x="20661" y="20618"/>
                  <a:pt x="20661" y="20618"/>
                </a:cubicBezTo>
                <a:cubicBezTo>
                  <a:pt x="20661" y="21109"/>
                  <a:pt x="20896" y="21600"/>
                  <a:pt x="21130" y="21600"/>
                </a:cubicBezTo>
                <a:cubicBezTo>
                  <a:pt x="21365" y="21600"/>
                  <a:pt x="21600" y="21109"/>
                  <a:pt x="21600" y="20618"/>
                </a:cubicBezTo>
                <a:cubicBezTo>
                  <a:pt x="21600" y="2945"/>
                  <a:pt x="21600" y="2945"/>
                  <a:pt x="21600" y="2945"/>
                </a:cubicBezTo>
                <a:cubicBezTo>
                  <a:pt x="21600" y="1473"/>
                  <a:pt x="20896" y="0"/>
                  <a:pt x="20191" y="0"/>
                </a:cubicBezTo>
                <a:cubicBezTo>
                  <a:pt x="470" y="0"/>
                  <a:pt x="470" y="0"/>
                  <a:pt x="470" y="0"/>
                </a:cubicBezTo>
                <a:cubicBezTo>
                  <a:pt x="235" y="0"/>
                  <a:pt x="0" y="491"/>
                  <a:pt x="0" y="982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51" name="Shape 5151"/>
          <p:cNvSpPr/>
          <p:nvPr/>
        </p:nvSpPr>
        <p:spPr>
          <a:xfrm>
            <a:off x="11232830" y="9213291"/>
            <a:ext cx="560836" cy="5120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700" y="0"/>
                </a:moveTo>
                <a:cubicBezTo>
                  <a:pt x="1350" y="0"/>
                  <a:pt x="0" y="1473"/>
                  <a:pt x="0" y="2945"/>
                </a:cubicBezTo>
                <a:cubicBezTo>
                  <a:pt x="0" y="20618"/>
                  <a:pt x="0" y="20618"/>
                  <a:pt x="0" y="20618"/>
                </a:cubicBezTo>
                <a:cubicBezTo>
                  <a:pt x="0" y="21109"/>
                  <a:pt x="450" y="21600"/>
                  <a:pt x="900" y="21600"/>
                </a:cubicBezTo>
                <a:cubicBezTo>
                  <a:pt x="1350" y="21600"/>
                  <a:pt x="1800" y="21109"/>
                  <a:pt x="1800" y="20618"/>
                </a:cubicBezTo>
                <a:cubicBezTo>
                  <a:pt x="1800" y="2945"/>
                  <a:pt x="1800" y="2945"/>
                  <a:pt x="1800" y="2945"/>
                </a:cubicBezTo>
                <a:cubicBezTo>
                  <a:pt x="1800" y="2455"/>
                  <a:pt x="2250" y="1964"/>
                  <a:pt x="2700" y="1964"/>
                </a:cubicBezTo>
                <a:cubicBezTo>
                  <a:pt x="20700" y="1964"/>
                  <a:pt x="20700" y="1964"/>
                  <a:pt x="20700" y="1964"/>
                </a:cubicBezTo>
                <a:cubicBezTo>
                  <a:pt x="21150" y="1964"/>
                  <a:pt x="21600" y="1473"/>
                  <a:pt x="21600" y="982"/>
                </a:cubicBezTo>
                <a:cubicBezTo>
                  <a:pt x="21600" y="491"/>
                  <a:pt x="21150" y="0"/>
                  <a:pt x="20700" y="0"/>
                </a:cubicBezTo>
                <a:lnTo>
                  <a:pt x="2700" y="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52" name="Shape 5152"/>
          <p:cNvSpPr/>
          <p:nvPr/>
        </p:nvSpPr>
        <p:spPr>
          <a:xfrm>
            <a:off x="11192193" y="9164526"/>
            <a:ext cx="1950712" cy="14955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43" y="9450"/>
                </a:moveTo>
                <a:cubicBezTo>
                  <a:pt x="10800" y="9450"/>
                  <a:pt x="10800" y="9450"/>
                  <a:pt x="10800" y="9450"/>
                </a:cubicBezTo>
                <a:cubicBezTo>
                  <a:pt x="11057" y="9281"/>
                  <a:pt x="11186" y="9113"/>
                  <a:pt x="11314" y="8944"/>
                </a:cubicBezTo>
                <a:cubicBezTo>
                  <a:pt x="12086" y="7931"/>
                  <a:pt x="12086" y="6244"/>
                  <a:pt x="11314" y="5231"/>
                </a:cubicBezTo>
                <a:cubicBezTo>
                  <a:pt x="10543" y="4388"/>
                  <a:pt x="9257" y="4388"/>
                  <a:pt x="8486" y="5231"/>
                </a:cubicBezTo>
                <a:cubicBezTo>
                  <a:pt x="8357" y="5400"/>
                  <a:pt x="8357" y="5738"/>
                  <a:pt x="8229" y="5906"/>
                </a:cubicBezTo>
                <a:cubicBezTo>
                  <a:pt x="8229" y="338"/>
                  <a:pt x="8229" y="338"/>
                  <a:pt x="8229" y="338"/>
                </a:cubicBezTo>
                <a:cubicBezTo>
                  <a:pt x="8229" y="169"/>
                  <a:pt x="8100" y="0"/>
                  <a:pt x="7971" y="0"/>
                </a:cubicBezTo>
                <a:cubicBezTo>
                  <a:pt x="7843" y="0"/>
                  <a:pt x="7714" y="169"/>
                  <a:pt x="7714" y="338"/>
                </a:cubicBezTo>
                <a:cubicBezTo>
                  <a:pt x="7714" y="9281"/>
                  <a:pt x="7714" y="9281"/>
                  <a:pt x="7714" y="9281"/>
                </a:cubicBezTo>
                <a:cubicBezTo>
                  <a:pt x="6814" y="8775"/>
                  <a:pt x="5271" y="7763"/>
                  <a:pt x="5014" y="6919"/>
                </a:cubicBezTo>
                <a:cubicBezTo>
                  <a:pt x="4757" y="6413"/>
                  <a:pt x="4757" y="5738"/>
                  <a:pt x="4886" y="5231"/>
                </a:cubicBezTo>
                <a:cubicBezTo>
                  <a:pt x="5014" y="4725"/>
                  <a:pt x="5400" y="4219"/>
                  <a:pt x="5786" y="3881"/>
                </a:cubicBezTo>
                <a:cubicBezTo>
                  <a:pt x="5914" y="3881"/>
                  <a:pt x="5914" y="3713"/>
                  <a:pt x="5914" y="3544"/>
                </a:cubicBezTo>
                <a:cubicBezTo>
                  <a:pt x="5786" y="3375"/>
                  <a:pt x="5657" y="3206"/>
                  <a:pt x="5529" y="3375"/>
                </a:cubicBezTo>
                <a:cubicBezTo>
                  <a:pt x="5014" y="3713"/>
                  <a:pt x="4629" y="4219"/>
                  <a:pt x="4371" y="5063"/>
                </a:cubicBezTo>
                <a:cubicBezTo>
                  <a:pt x="4243" y="5738"/>
                  <a:pt x="4243" y="6581"/>
                  <a:pt x="4500" y="7256"/>
                </a:cubicBezTo>
                <a:cubicBezTo>
                  <a:pt x="4886" y="8100"/>
                  <a:pt x="5914" y="8944"/>
                  <a:pt x="6686" y="9450"/>
                </a:cubicBezTo>
                <a:cubicBezTo>
                  <a:pt x="257" y="9450"/>
                  <a:pt x="257" y="9450"/>
                  <a:pt x="257" y="9450"/>
                </a:cubicBezTo>
                <a:cubicBezTo>
                  <a:pt x="129" y="9450"/>
                  <a:pt x="0" y="9619"/>
                  <a:pt x="0" y="9788"/>
                </a:cubicBezTo>
                <a:cubicBezTo>
                  <a:pt x="0" y="9956"/>
                  <a:pt x="129" y="10125"/>
                  <a:pt x="257" y="10125"/>
                </a:cubicBezTo>
                <a:cubicBezTo>
                  <a:pt x="5014" y="10125"/>
                  <a:pt x="5014" y="10125"/>
                  <a:pt x="5014" y="10125"/>
                </a:cubicBezTo>
                <a:cubicBezTo>
                  <a:pt x="4886" y="10294"/>
                  <a:pt x="4629" y="10294"/>
                  <a:pt x="4629" y="10463"/>
                </a:cubicBezTo>
                <a:cubicBezTo>
                  <a:pt x="3729" y="11475"/>
                  <a:pt x="3729" y="13162"/>
                  <a:pt x="4629" y="14175"/>
                </a:cubicBezTo>
                <a:cubicBezTo>
                  <a:pt x="4886" y="14681"/>
                  <a:pt x="5400" y="15019"/>
                  <a:pt x="6043" y="15019"/>
                </a:cubicBezTo>
                <a:cubicBezTo>
                  <a:pt x="6557" y="15019"/>
                  <a:pt x="7071" y="14681"/>
                  <a:pt x="7329" y="14175"/>
                </a:cubicBezTo>
                <a:cubicBezTo>
                  <a:pt x="7457" y="14006"/>
                  <a:pt x="7586" y="13837"/>
                  <a:pt x="7714" y="13500"/>
                </a:cubicBezTo>
                <a:cubicBezTo>
                  <a:pt x="7714" y="21262"/>
                  <a:pt x="7714" y="21262"/>
                  <a:pt x="7714" y="21262"/>
                </a:cubicBezTo>
                <a:cubicBezTo>
                  <a:pt x="7714" y="21431"/>
                  <a:pt x="7843" y="21600"/>
                  <a:pt x="7971" y="21600"/>
                </a:cubicBezTo>
                <a:cubicBezTo>
                  <a:pt x="8100" y="21600"/>
                  <a:pt x="8229" y="21431"/>
                  <a:pt x="8229" y="21262"/>
                </a:cubicBezTo>
                <a:cubicBezTo>
                  <a:pt x="8229" y="10294"/>
                  <a:pt x="8229" y="10294"/>
                  <a:pt x="8229" y="10294"/>
                </a:cubicBezTo>
                <a:cubicBezTo>
                  <a:pt x="9129" y="10800"/>
                  <a:pt x="10671" y="11644"/>
                  <a:pt x="10929" y="12487"/>
                </a:cubicBezTo>
                <a:cubicBezTo>
                  <a:pt x="11186" y="13162"/>
                  <a:pt x="11186" y="13669"/>
                  <a:pt x="11057" y="14344"/>
                </a:cubicBezTo>
                <a:cubicBezTo>
                  <a:pt x="10929" y="14850"/>
                  <a:pt x="10543" y="15356"/>
                  <a:pt x="10157" y="15525"/>
                </a:cubicBezTo>
                <a:cubicBezTo>
                  <a:pt x="10029" y="15694"/>
                  <a:pt x="10029" y="15862"/>
                  <a:pt x="10029" y="16031"/>
                </a:cubicBezTo>
                <a:cubicBezTo>
                  <a:pt x="10029" y="16200"/>
                  <a:pt x="10157" y="16200"/>
                  <a:pt x="10286" y="16200"/>
                </a:cubicBezTo>
                <a:cubicBezTo>
                  <a:pt x="10286" y="16200"/>
                  <a:pt x="10414" y="16200"/>
                  <a:pt x="10414" y="16200"/>
                </a:cubicBezTo>
                <a:cubicBezTo>
                  <a:pt x="10929" y="15862"/>
                  <a:pt x="11314" y="15187"/>
                  <a:pt x="11571" y="14512"/>
                </a:cubicBezTo>
                <a:cubicBezTo>
                  <a:pt x="11700" y="13669"/>
                  <a:pt x="11700" y="12994"/>
                  <a:pt x="11443" y="12319"/>
                </a:cubicBezTo>
                <a:cubicBezTo>
                  <a:pt x="11057" y="11475"/>
                  <a:pt x="10029" y="10631"/>
                  <a:pt x="9257" y="10125"/>
                </a:cubicBezTo>
                <a:cubicBezTo>
                  <a:pt x="21343" y="10125"/>
                  <a:pt x="21343" y="10125"/>
                  <a:pt x="21343" y="10125"/>
                </a:cubicBezTo>
                <a:cubicBezTo>
                  <a:pt x="21471" y="10125"/>
                  <a:pt x="21600" y="9956"/>
                  <a:pt x="21600" y="9788"/>
                </a:cubicBezTo>
                <a:cubicBezTo>
                  <a:pt x="21600" y="9619"/>
                  <a:pt x="21471" y="9450"/>
                  <a:pt x="21343" y="9450"/>
                </a:cubicBezTo>
                <a:close/>
                <a:moveTo>
                  <a:pt x="8871" y="5738"/>
                </a:moveTo>
                <a:cubicBezTo>
                  <a:pt x="9129" y="5400"/>
                  <a:pt x="9514" y="5231"/>
                  <a:pt x="9900" y="5231"/>
                </a:cubicBezTo>
                <a:cubicBezTo>
                  <a:pt x="10286" y="5231"/>
                  <a:pt x="10671" y="5400"/>
                  <a:pt x="11057" y="5738"/>
                </a:cubicBezTo>
                <a:cubicBezTo>
                  <a:pt x="11571" y="6581"/>
                  <a:pt x="11571" y="7763"/>
                  <a:pt x="11057" y="8606"/>
                </a:cubicBezTo>
                <a:cubicBezTo>
                  <a:pt x="10543" y="9113"/>
                  <a:pt x="9000" y="9281"/>
                  <a:pt x="8229" y="9450"/>
                </a:cubicBezTo>
                <a:cubicBezTo>
                  <a:pt x="8229" y="8100"/>
                  <a:pt x="8486" y="6244"/>
                  <a:pt x="8871" y="5738"/>
                </a:cubicBezTo>
                <a:close/>
                <a:moveTo>
                  <a:pt x="7071" y="13669"/>
                </a:moveTo>
                <a:cubicBezTo>
                  <a:pt x="6429" y="14512"/>
                  <a:pt x="5529" y="14512"/>
                  <a:pt x="4886" y="13669"/>
                </a:cubicBezTo>
                <a:cubicBezTo>
                  <a:pt x="4371" y="12994"/>
                  <a:pt x="4371" y="11812"/>
                  <a:pt x="4886" y="10969"/>
                </a:cubicBezTo>
                <a:cubicBezTo>
                  <a:pt x="5400" y="10463"/>
                  <a:pt x="6943" y="10125"/>
                  <a:pt x="7714" y="10125"/>
                </a:cubicBezTo>
                <a:cubicBezTo>
                  <a:pt x="7586" y="11306"/>
                  <a:pt x="7457" y="13162"/>
                  <a:pt x="7071" y="13669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53" name="Shape 5153"/>
          <p:cNvSpPr/>
          <p:nvPr/>
        </p:nvSpPr>
        <p:spPr>
          <a:xfrm>
            <a:off x="8656269" y="9237680"/>
            <a:ext cx="950977" cy="276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73" y="21600"/>
                </a:moveTo>
                <a:cubicBezTo>
                  <a:pt x="21337" y="21600"/>
                  <a:pt x="21600" y="20700"/>
                  <a:pt x="21600" y="19800"/>
                </a:cubicBezTo>
                <a:cubicBezTo>
                  <a:pt x="21600" y="13500"/>
                  <a:pt x="21600" y="13500"/>
                  <a:pt x="21600" y="13500"/>
                </a:cubicBezTo>
                <a:cubicBezTo>
                  <a:pt x="21600" y="10800"/>
                  <a:pt x="20810" y="8100"/>
                  <a:pt x="19756" y="8100"/>
                </a:cubicBezTo>
                <a:cubicBezTo>
                  <a:pt x="17122" y="8100"/>
                  <a:pt x="17122" y="8100"/>
                  <a:pt x="17122" y="8100"/>
                </a:cubicBezTo>
                <a:cubicBezTo>
                  <a:pt x="16332" y="1800"/>
                  <a:pt x="16332" y="1800"/>
                  <a:pt x="16332" y="1800"/>
                </a:cubicBezTo>
                <a:cubicBezTo>
                  <a:pt x="16332" y="900"/>
                  <a:pt x="16068" y="0"/>
                  <a:pt x="15805" y="0"/>
                </a:cubicBezTo>
                <a:cubicBezTo>
                  <a:pt x="527" y="16200"/>
                  <a:pt x="527" y="16200"/>
                  <a:pt x="527" y="16200"/>
                </a:cubicBezTo>
                <a:cubicBezTo>
                  <a:pt x="263" y="16200"/>
                  <a:pt x="0" y="17100"/>
                  <a:pt x="0" y="18000"/>
                </a:cubicBezTo>
                <a:cubicBezTo>
                  <a:pt x="263" y="18900"/>
                  <a:pt x="263" y="19800"/>
                  <a:pt x="527" y="19800"/>
                </a:cubicBezTo>
                <a:cubicBezTo>
                  <a:pt x="527" y="19800"/>
                  <a:pt x="790" y="19800"/>
                  <a:pt x="790" y="19800"/>
                </a:cubicBezTo>
                <a:cubicBezTo>
                  <a:pt x="15541" y="4500"/>
                  <a:pt x="15541" y="4500"/>
                  <a:pt x="15541" y="4500"/>
                </a:cubicBezTo>
                <a:cubicBezTo>
                  <a:pt x="16859" y="18900"/>
                  <a:pt x="16859" y="18900"/>
                  <a:pt x="16859" y="18900"/>
                </a:cubicBezTo>
                <a:cubicBezTo>
                  <a:pt x="17122" y="19800"/>
                  <a:pt x="17385" y="19800"/>
                  <a:pt x="17649" y="19800"/>
                </a:cubicBezTo>
                <a:cubicBezTo>
                  <a:pt x="17912" y="18900"/>
                  <a:pt x="18176" y="18000"/>
                  <a:pt x="17912" y="17100"/>
                </a:cubicBezTo>
                <a:cubicBezTo>
                  <a:pt x="17385" y="11700"/>
                  <a:pt x="17385" y="11700"/>
                  <a:pt x="17385" y="11700"/>
                </a:cubicBezTo>
                <a:cubicBezTo>
                  <a:pt x="19756" y="11700"/>
                  <a:pt x="19756" y="11700"/>
                  <a:pt x="19756" y="11700"/>
                </a:cubicBezTo>
                <a:cubicBezTo>
                  <a:pt x="20283" y="11700"/>
                  <a:pt x="20546" y="12600"/>
                  <a:pt x="20546" y="13500"/>
                </a:cubicBezTo>
                <a:cubicBezTo>
                  <a:pt x="20546" y="19800"/>
                  <a:pt x="20546" y="19800"/>
                  <a:pt x="20546" y="19800"/>
                </a:cubicBezTo>
                <a:cubicBezTo>
                  <a:pt x="20546" y="20700"/>
                  <a:pt x="20810" y="21600"/>
                  <a:pt x="21073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54" name="Shape 5154"/>
          <p:cNvSpPr/>
          <p:nvPr/>
        </p:nvSpPr>
        <p:spPr>
          <a:xfrm>
            <a:off x="8079188" y="9164526"/>
            <a:ext cx="1763772" cy="14955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47" y="10125"/>
                </a:moveTo>
                <a:cubicBezTo>
                  <a:pt x="20605" y="10125"/>
                  <a:pt x="20463" y="10294"/>
                  <a:pt x="20463" y="10463"/>
                </a:cubicBezTo>
                <a:cubicBezTo>
                  <a:pt x="20463" y="10631"/>
                  <a:pt x="20605" y="10800"/>
                  <a:pt x="20747" y="10800"/>
                </a:cubicBezTo>
                <a:cubicBezTo>
                  <a:pt x="20889" y="10800"/>
                  <a:pt x="21032" y="10969"/>
                  <a:pt x="21032" y="11137"/>
                </a:cubicBezTo>
                <a:cubicBezTo>
                  <a:pt x="21032" y="15187"/>
                  <a:pt x="21032" y="15187"/>
                  <a:pt x="21032" y="15187"/>
                </a:cubicBezTo>
                <a:cubicBezTo>
                  <a:pt x="21032" y="15356"/>
                  <a:pt x="20889" y="15525"/>
                  <a:pt x="20747" y="15525"/>
                </a:cubicBezTo>
                <a:cubicBezTo>
                  <a:pt x="16200" y="15525"/>
                  <a:pt x="16200" y="15525"/>
                  <a:pt x="16200" y="15525"/>
                </a:cubicBezTo>
                <a:cubicBezTo>
                  <a:pt x="16058" y="15525"/>
                  <a:pt x="15916" y="15356"/>
                  <a:pt x="15916" y="15187"/>
                </a:cubicBezTo>
                <a:cubicBezTo>
                  <a:pt x="15916" y="11812"/>
                  <a:pt x="15916" y="11812"/>
                  <a:pt x="15916" y="11812"/>
                </a:cubicBezTo>
                <a:cubicBezTo>
                  <a:pt x="15916" y="11644"/>
                  <a:pt x="16058" y="11475"/>
                  <a:pt x="16200" y="11475"/>
                </a:cubicBezTo>
                <a:cubicBezTo>
                  <a:pt x="19611" y="11475"/>
                  <a:pt x="19611" y="11475"/>
                  <a:pt x="19611" y="11475"/>
                </a:cubicBezTo>
                <a:cubicBezTo>
                  <a:pt x="19753" y="11475"/>
                  <a:pt x="19895" y="11306"/>
                  <a:pt x="19895" y="11137"/>
                </a:cubicBezTo>
                <a:cubicBezTo>
                  <a:pt x="19895" y="7088"/>
                  <a:pt x="19895" y="7088"/>
                  <a:pt x="19895" y="7088"/>
                </a:cubicBezTo>
                <a:cubicBezTo>
                  <a:pt x="19895" y="6413"/>
                  <a:pt x="19611" y="6075"/>
                  <a:pt x="19042" y="6075"/>
                </a:cubicBezTo>
                <a:cubicBezTo>
                  <a:pt x="1705" y="6075"/>
                  <a:pt x="1705" y="6075"/>
                  <a:pt x="1705" y="6075"/>
                </a:cubicBezTo>
                <a:cubicBezTo>
                  <a:pt x="995" y="6075"/>
                  <a:pt x="568" y="5569"/>
                  <a:pt x="568" y="4725"/>
                </a:cubicBezTo>
                <a:cubicBezTo>
                  <a:pt x="568" y="3881"/>
                  <a:pt x="995" y="3375"/>
                  <a:pt x="1705" y="3375"/>
                </a:cubicBezTo>
                <a:cubicBezTo>
                  <a:pt x="4547" y="3375"/>
                  <a:pt x="4547" y="3375"/>
                  <a:pt x="4547" y="3375"/>
                </a:cubicBezTo>
                <a:cubicBezTo>
                  <a:pt x="2842" y="4050"/>
                  <a:pt x="2842" y="4050"/>
                  <a:pt x="2842" y="4050"/>
                </a:cubicBezTo>
                <a:cubicBezTo>
                  <a:pt x="2700" y="4050"/>
                  <a:pt x="2700" y="4219"/>
                  <a:pt x="2700" y="4556"/>
                </a:cubicBezTo>
                <a:cubicBezTo>
                  <a:pt x="2700" y="4556"/>
                  <a:pt x="2842" y="4725"/>
                  <a:pt x="2984" y="4725"/>
                </a:cubicBezTo>
                <a:cubicBezTo>
                  <a:pt x="2984" y="4725"/>
                  <a:pt x="2984" y="4725"/>
                  <a:pt x="2984" y="4725"/>
                </a:cubicBezTo>
                <a:cubicBezTo>
                  <a:pt x="13358" y="675"/>
                  <a:pt x="13358" y="675"/>
                  <a:pt x="13358" y="675"/>
                </a:cubicBezTo>
                <a:cubicBezTo>
                  <a:pt x="13500" y="675"/>
                  <a:pt x="13642" y="338"/>
                  <a:pt x="13500" y="169"/>
                </a:cubicBezTo>
                <a:cubicBezTo>
                  <a:pt x="13500" y="0"/>
                  <a:pt x="13358" y="0"/>
                  <a:pt x="13216" y="0"/>
                </a:cubicBezTo>
                <a:cubicBezTo>
                  <a:pt x="6253" y="2700"/>
                  <a:pt x="6253" y="2700"/>
                  <a:pt x="6253" y="2700"/>
                </a:cubicBezTo>
                <a:cubicBezTo>
                  <a:pt x="6253" y="2700"/>
                  <a:pt x="6253" y="2700"/>
                  <a:pt x="6253" y="2700"/>
                </a:cubicBezTo>
                <a:cubicBezTo>
                  <a:pt x="1705" y="2700"/>
                  <a:pt x="1705" y="2700"/>
                  <a:pt x="1705" y="2700"/>
                </a:cubicBezTo>
                <a:cubicBezTo>
                  <a:pt x="711" y="2700"/>
                  <a:pt x="0" y="3544"/>
                  <a:pt x="0" y="4725"/>
                </a:cubicBezTo>
                <a:cubicBezTo>
                  <a:pt x="0" y="19575"/>
                  <a:pt x="0" y="19575"/>
                  <a:pt x="0" y="19575"/>
                </a:cubicBezTo>
                <a:cubicBezTo>
                  <a:pt x="0" y="20756"/>
                  <a:pt x="711" y="21600"/>
                  <a:pt x="1705" y="21600"/>
                </a:cubicBezTo>
                <a:cubicBezTo>
                  <a:pt x="19042" y="21600"/>
                  <a:pt x="19042" y="21600"/>
                  <a:pt x="19042" y="21600"/>
                </a:cubicBezTo>
                <a:cubicBezTo>
                  <a:pt x="19611" y="21600"/>
                  <a:pt x="19895" y="21262"/>
                  <a:pt x="19895" y="20587"/>
                </a:cubicBezTo>
                <a:cubicBezTo>
                  <a:pt x="19895" y="17212"/>
                  <a:pt x="19895" y="17212"/>
                  <a:pt x="19895" y="17212"/>
                </a:cubicBezTo>
                <a:cubicBezTo>
                  <a:pt x="19895" y="17044"/>
                  <a:pt x="19753" y="16875"/>
                  <a:pt x="19611" y="16875"/>
                </a:cubicBezTo>
                <a:cubicBezTo>
                  <a:pt x="19468" y="16875"/>
                  <a:pt x="19326" y="17044"/>
                  <a:pt x="19326" y="17212"/>
                </a:cubicBezTo>
                <a:cubicBezTo>
                  <a:pt x="19326" y="20587"/>
                  <a:pt x="19326" y="20587"/>
                  <a:pt x="19326" y="20587"/>
                </a:cubicBezTo>
                <a:cubicBezTo>
                  <a:pt x="19326" y="20756"/>
                  <a:pt x="19184" y="20925"/>
                  <a:pt x="19042" y="20925"/>
                </a:cubicBezTo>
                <a:cubicBezTo>
                  <a:pt x="1705" y="20925"/>
                  <a:pt x="1705" y="20925"/>
                  <a:pt x="1705" y="20925"/>
                </a:cubicBezTo>
                <a:cubicBezTo>
                  <a:pt x="995" y="20925"/>
                  <a:pt x="568" y="20419"/>
                  <a:pt x="568" y="19575"/>
                </a:cubicBezTo>
                <a:cubicBezTo>
                  <a:pt x="568" y="6244"/>
                  <a:pt x="568" y="6244"/>
                  <a:pt x="568" y="6244"/>
                </a:cubicBezTo>
                <a:cubicBezTo>
                  <a:pt x="853" y="6581"/>
                  <a:pt x="1279" y="6750"/>
                  <a:pt x="1705" y="6750"/>
                </a:cubicBezTo>
                <a:cubicBezTo>
                  <a:pt x="19042" y="6750"/>
                  <a:pt x="19042" y="6750"/>
                  <a:pt x="19042" y="6750"/>
                </a:cubicBezTo>
                <a:cubicBezTo>
                  <a:pt x="19184" y="6750"/>
                  <a:pt x="19326" y="6919"/>
                  <a:pt x="19326" y="7088"/>
                </a:cubicBezTo>
                <a:cubicBezTo>
                  <a:pt x="19326" y="10800"/>
                  <a:pt x="19326" y="10800"/>
                  <a:pt x="19326" y="10800"/>
                </a:cubicBezTo>
                <a:cubicBezTo>
                  <a:pt x="16200" y="10800"/>
                  <a:pt x="16200" y="10800"/>
                  <a:pt x="16200" y="10800"/>
                </a:cubicBezTo>
                <a:cubicBezTo>
                  <a:pt x="15632" y="10800"/>
                  <a:pt x="15347" y="11137"/>
                  <a:pt x="15347" y="11812"/>
                </a:cubicBezTo>
                <a:cubicBezTo>
                  <a:pt x="15347" y="15187"/>
                  <a:pt x="15347" y="15187"/>
                  <a:pt x="15347" y="15187"/>
                </a:cubicBezTo>
                <a:cubicBezTo>
                  <a:pt x="15347" y="15862"/>
                  <a:pt x="15632" y="16200"/>
                  <a:pt x="16200" y="16200"/>
                </a:cubicBezTo>
                <a:cubicBezTo>
                  <a:pt x="20747" y="16200"/>
                  <a:pt x="20747" y="16200"/>
                  <a:pt x="20747" y="16200"/>
                </a:cubicBezTo>
                <a:cubicBezTo>
                  <a:pt x="21316" y="16200"/>
                  <a:pt x="21600" y="15862"/>
                  <a:pt x="21600" y="15187"/>
                </a:cubicBezTo>
                <a:cubicBezTo>
                  <a:pt x="21600" y="11137"/>
                  <a:pt x="21600" y="11137"/>
                  <a:pt x="21600" y="11137"/>
                </a:cubicBezTo>
                <a:cubicBezTo>
                  <a:pt x="21600" y="10463"/>
                  <a:pt x="21316" y="10125"/>
                  <a:pt x="20747" y="10125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55" name="Shape 5155"/>
          <p:cNvSpPr/>
          <p:nvPr/>
        </p:nvSpPr>
        <p:spPr>
          <a:xfrm>
            <a:off x="9517832" y="10050472"/>
            <a:ext cx="89420" cy="97535"/>
          </a:xfrm>
          <a:prstGeom prst="ellipse">
            <a:avLst/>
          </a:pr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56" name="Shape 5156"/>
          <p:cNvSpPr/>
          <p:nvPr/>
        </p:nvSpPr>
        <p:spPr>
          <a:xfrm>
            <a:off x="14069486" y="9164526"/>
            <a:ext cx="1536189" cy="14955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91" y="0"/>
                </a:moveTo>
                <a:cubicBezTo>
                  <a:pt x="1309" y="0"/>
                  <a:pt x="1309" y="0"/>
                  <a:pt x="1309" y="0"/>
                </a:cubicBezTo>
                <a:cubicBezTo>
                  <a:pt x="818" y="0"/>
                  <a:pt x="0" y="844"/>
                  <a:pt x="0" y="1350"/>
                </a:cubicBezTo>
                <a:cubicBezTo>
                  <a:pt x="0" y="20250"/>
                  <a:pt x="0" y="20250"/>
                  <a:pt x="0" y="20250"/>
                </a:cubicBezTo>
                <a:cubicBezTo>
                  <a:pt x="0" y="20756"/>
                  <a:pt x="818" y="21600"/>
                  <a:pt x="1309" y="21600"/>
                </a:cubicBezTo>
                <a:cubicBezTo>
                  <a:pt x="20291" y="21600"/>
                  <a:pt x="20291" y="21600"/>
                  <a:pt x="20291" y="21600"/>
                </a:cubicBezTo>
                <a:cubicBezTo>
                  <a:pt x="20782" y="21600"/>
                  <a:pt x="21600" y="20756"/>
                  <a:pt x="21600" y="20250"/>
                </a:cubicBezTo>
                <a:cubicBezTo>
                  <a:pt x="21600" y="1350"/>
                  <a:pt x="21600" y="1350"/>
                  <a:pt x="21600" y="1350"/>
                </a:cubicBezTo>
                <a:cubicBezTo>
                  <a:pt x="21600" y="844"/>
                  <a:pt x="20782" y="0"/>
                  <a:pt x="20291" y="0"/>
                </a:cubicBezTo>
                <a:close/>
                <a:moveTo>
                  <a:pt x="20945" y="20250"/>
                </a:moveTo>
                <a:cubicBezTo>
                  <a:pt x="20945" y="20419"/>
                  <a:pt x="20455" y="20925"/>
                  <a:pt x="20291" y="20925"/>
                </a:cubicBezTo>
                <a:cubicBezTo>
                  <a:pt x="1309" y="20925"/>
                  <a:pt x="1309" y="20925"/>
                  <a:pt x="1309" y="20925"/>
                </a:cubicBezTo>
                <a:cubicBezTo>
                  <a:pt x="1145" y="20925"/>
                  <a:pt x="655" y="20419"/>
                  <a:pt x="655" y="20250"/>
                </a:cubicBezTo>
                <a:cubicBezTo>
                  <a:pt x="655" y="1350"/>
                  <a:pt x="655" y="1350"/>
                  <a:pt x="655" y="1350"/>
                </a:cubicBezTo>
                <a:cubicBezTo>
                  <a:pt x="655" y="1181"/>
                  <a:pt x="1145" y="675"/>
                  <a:pt x="1309" y="675"/>
                </a:cubicBezTo>
                <a:cubicBezTo>
                  <a:pt x="20291" y="675"/>
                  <a:pt x="20291" y="675"/>
                  <a:pt x="20291" y="675"/>
                </a:cubicBezTo>
                <a:cubicBezTo>
                  <a:pt x="20455" y="675"/>
                  <a:pt x="20945" y="1181"/>
                  <a:pt x="20945" y="1350"/>
                </a:cubicBezTo>
                <a:lnTo>
                  <a:pt x="20945" y="2025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57" name="Shape 5157"/>
          <p:cNvSpPr/>
          <p:nvPr/>
        </p:nvSpPr>
        <p:spPr>
          <a:xfrm>
            <a:off x="14744100" y="9424617"/>
            <a:ext cx="186950" cy="1869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5400" y="0"/>
                  <a:pt x="0" y="5400"/>
                  <a:pt x="0" y="10800"/>
                </a:cubicBezTo>
                <a:cubicBezTo>
                  <a:pt x="0" y="16200"/>
                  <a:pt x="5400" y="21600"/>
                  <a:pt x="10800" y="21600"/>
                </a:cubicBezTo>
                <a:cubicBezTo>
                  <a:pt x="16200" y="21600"/>
                  <a:pt x="21600" y="16200"/>
                  <a:pt x="21600" y="10800"/>
                </a:cubicBezTo>
                <a:cubicBezTo>
                  <a:pt x="21600" y="5400"/>
                  <a:pt x="16200" y="0"/>
                  <a:pt x="10800" y="0"/>
                </a:cubicBezTo>
                <a:close/>
                <a:moveTo>
                  <a:pt x="10800" y="16200"/>
                </a:moveTo>
                <a:cubicBezTo>
                  <a:pt x="8100" y="16200"/>
                  <a:pt x="5400" y="13500"/>
                  <a:pt x="5400" y="10800"/>
                </a:cubicBezTo>
                <a:cubicBezTo>
                  <a:pt x="5400" y="8100"/>
                  <a:pt x="8100" y="5400"/>
                  <a:pt x="10800" y="5400"/>
                </a:cubicBezTo>
                <a:cubicBezTo>
                  <a:pt x="13500" y="5400"/>
                  <a:pt x="16200" y="8100"/>
                  <a:pt x="16200" y="10800"/>
                </a:cubicBezTo>
                <a:cubicBezTo>
                  <a:pt x="16200" y="13500"/>
                  <a:pt x="13500" y="16200"/>
                  <a:pt x="10800" y="162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58" name="Shape 5158"/>
          <p:cNvSpPr/>
          <p:nvPr/>
        </p:nvSpPr>
        <p:spPr>
          <a:xfrm>
            <a:off x="15117986" y="10164266"/>
            <a:ext cx="186950" cy="1869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5400" y="0"/>
                  <a:pt x="0" y="5400"/>
                  <a:pt x="0" y="10800"/>
                </a:cubicBezTo>
                <a:cubicBezTo>
                  <a:pt x="0" y="16200"/>
                  <a:pt x="5400" y="21600"/>
                  <a:pt x="10800" y="21600"/>
                </a:cubicBezTo>
                <a:cubicBezTo>
                  <a:pt x="16200" y="21600"/>
                  <a:pt x="21600" y="16200"/>
                  <a:pt x="21600" y="10800"/>
                </a:cubicBezTo>
                <a:cubicBezTo>
                  <a:pt x="21600" y="5400"/>
                  <a:pt x="16200" y="0"/>
                  <a:pt x="10800" y="0"/>
                </a:cubicBezTo>
                <a:close/>
                <a:moveTo>
                  <a:pt x="10800" y="16200"/>
                </a:moveTo>
                <a:cubicBezTo>
                  <a:pt x="8100" y="16200"/>
                  <a:pt x="5400" y="13500"/>
                  <a:pt x="5400" y="10800"/>
                </a:cubicBezTo>
                <a:cubicBezTo>
                  <a:pt x="5400" y="8100"/>
                  <a:pt x="8100" y="5400"/>
                  <a:pt x="10800" y="5400"/>
                </a:cubicBezTo>
                <a:cubicBezTo>
                  <a:pt x="13500" y="5400"/>
                  <a:pt x="16200" y="8100"/>
                  <a:pt x="16200" y="10800"/>
                </a:cubicBezTo>
                <a:cubicBezTo>
                  <a:pt x="16200" y="13500"/>
                  <a:pt x="13500" y="16200"/>
                  <a:pt x="10800" y="162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59" name="Shape 5159"/>
          <p:cNvSpPr/>
          <p:nvPr/>
        </p:nvSpPr>
        <p:spPr>
          <a:xfrm>
            <a:off x="14370215" y="9936683"/>
            <a:ext cx="186950" cy="1869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5400" y="0"/>
                  <a:pt x="0" y="5400"/>
                  <a:pt x="0" y="10800"/>
                </a:cubicBezTo>
                <a:cubicBezTo>
                  <a:pt x="0" y="16200"/>
                  <a:pt x="5400" y="21600"/>
                  <a:pt x="10800" y="21600"/>
                </a:cubicBezTo>
                <a:cubicBezTo>
                  <a:pt x="16200" y="21600"/>
                  <a:pt x="21600" y="16200"/>
                  <a:pt x="21600" y="10800"/>
                </a:cubicBezTo>
                <a:cubicBezTo>
                  <a:pt x="21600" y="5400"/>
                  <a:pt x="16200" y="0"/>
                  <a:pt x="10800" y="0"/>
                </a:cubicBezTo>
                <a:close/>
                <a:moveTo>
                  <a:pt x="10800" y="16200"/>
                </a:moveTo>
                <a:cubicBezTo>
                  <a:pt x="8100" y="16200"/>
                  <a:pt x="5400" y="13500"/>
                  <a:pt x="5400" y="10800"/>
                </a:cubicBezTo>
                <a:cubicBezTo>
                  <a:pt x="5400" y="8100"/>
                  <a:pt x="8100" y="5400"/>
                  <a:pt x="10800" y="5400"/>
                </a:cubicBezTo>
                <a:cubicBezTo>
                  <a:pt x="13500" y="5400"/>
                  <a:pt x="16200" y="8100"/>
                  <a:pt x="16200" y="10800"/>
                </a:cubicBezTo>
                <a:cubicBezTo>
                  <a:pt x="16200" y="13500"/>
                  <a:pt x="13500" y="16200"/>
                  <a:pt x="10800" y="162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60" name="Shape 5160"/>
          <p:cNvSpPr/>
          <p:nvPr/>
        </p:nvSpPr>
        <p:spPr>
          <a:xfrm>
            <a:off x="14435241" y="9400236"/>
            <a:ext cx="65029" cy="463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6200" y="21600"/>
                  <a:pt x="21600" y="21060"/>
                  <a:pt x="21600" y="20520"/>
                </a:cubicBezTo>
                <a:cubicBezTo>
                  <a:pt x="21600" y="1080"/>
                  <a:pt x="21600" y="1080"/>
                  <a:pt x="21600" y="1080"/>
                </a:cubicBezTo>
                <a:cubicBezTo>
                  <a:pt x="21600" y="540"/>
                  <a:pt x="16200" y="0"/>
                  <a:pt x="10800" y="0"/>
                </a:cubicBezTo>
                <a:cubicBezTo>
                  <a:pt x="5400" y="0"/>
                  <a:pt x="0" y="540"/>
                  <a:pt x="0" y="1080"/>
                </a:cubicBezTo>
                <a:cubicBezTo>
                  <a:pt x="0" y="20520"/>
                  <a:pt x="0" y="20520"/>
                  <a:pt x="0" y="20520"/>
                </a:cubicBezTo>
                <a:cubicBezTo>
                  <a:pt x="0" y="21060"/>
                  <a:pt x="5400" y="21600"/>
                  <a:pt x="10800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61" name="Shape 5161"/>
          <p:cNvSpPr/>
          <p:nvPr/>
        </p:nvSpPr>
        <p:spPr>
          <a:xfrm>
            <a:off x="14435241" y="10188644"/>
            <a:ext cx="65029" cy="1869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5400" y="0"/>
                  <a:pt x="0" y="1350"/>
                  <a:pt x="0" y="2700"/>
                </a:cubicBezTo>
                <a:cubicBezTo>
                  <a:pt x="0" y="18900"/>
                  <a:pt x="0" y="18900"/>
                  <a:pt x="0" y="18900"/>
                </a:cubicBezTo>
                <a:cubicBezTo>
                  <a:pt x="0" y="20250"/>
                  <a:pt x="5400" y="21600"/>
                  <a:pt x="10800" y="21600"/>
                </a:cubicBezTo>
                <a:cubicBezTo>
                  <a:pt x="16200" y="21600"/>
                  <a:pt x="21600" y="20250"/>
                  <a:pt x="21600" y="18900"/>
                </a:cubicBezTo>
                <a:cubicBezTo>
                  <a:pt x="21600" y="2700"/>
                  <a:pt x="21600" y="2700"/>
                  <a:pt x="21600" y="2700"/>
                </a:cubicBezTo>
                <a:cubicBezTo>
                  <a:pt x="21600" y="1350"/>
                  <a:pt x="16200" y="0"/>
                  <a:pt x="10800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62" name="Shape 5162"/>
          <p:cNvSpPr/>
          <p:nvPr/>
        </p:nvSpPr>
        <p:spPr>
          <a:xfrm>
            <a:off x="14805066" y="9676586"/>
            <a:ext cx="65029" cy="6990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5400" y="0"/>
                  <a:pt x="0" y="360"/>
                  <a:pt x="0" y="720"/>
                </a:cubicBezTo>
                <a:cubicBezTo>
                  <a:pt x="0" y="20880"/>
                  <a:pt x="0" y="20880"/>
                  <a:pt x="0" y="20880"/>
                </a:cubicBezTo>
                <a:cubicBezTo>
                  <a:pt x="0" y="21240"/>
                  <a:pt x="5400" y="21600"/>
                  <a:pt x="10800" y="21600"/>
                </a:cubicBezTo>
                <a:cubicBezTo>
                  <a:pt x="16200" y="21600"/>
                  <a:pt x="21600" y="21240"/>
                  <a:pt x="21600" y="20880"/>
                </a:cubicBezTo>
                <a:cubicBezTo>
                  <a:pt x="21600" y="720"/>
                  <a:pt x="21600" y="720"/>
                  <a:pt x="21600" y="720"/>
                </a:cubicBezTo>
                <a:cubicBezTo>
                  <a:pt x="21600" y="360"/>
                  <a:pt x="16200" y="0"/>
                  <a:pt x="10800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63" name="Shape 5163"/>
          <p:cNvSpPr/>
          <p:nvPr/>
        </p:nvSpPr>
        <p:spPr>
          <a:xfrm>
            <a:off x="15174886" y="9400236"/>
            <a:ext cx="65029" cy="6990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6200" y="21600"/>
                  <a:pt x="21600" y="21240"/>
                  <a:pt x="21600" y="20880"/>
                </a:cubicBezTo>
                <a:cubicBezTo>
                  <a:pt x="21600" y="720"/>
                  <a:pt x="21600" y="720"/>
                  <a:pt x="21600" y="720"/>
                </a:cubicBezTo>
                <a:cubicBezTo>
                  <a:pt x="21600" y="360"/>
                  <a:pt x="16200" y="0"/>
                  <a:pt x="10800" y="0"/>
                </a:cubicBezTo>
                <a:cubicBezTo>
                  <a:pt x="5400" y="0"/>
                  <a:pt x="0" y="360"/>
                  <a:pt x="0" y="720"/>
                </a:cubicBezTo>
                <a:cubicBezTo>
                  <a:pt x="0" y="20880"/>
                  <a:pt x="0" y="20880"/>
                  <a:pt x="0" y="20880"/>
                </a:cubicBezTo>
                <a:cubicBezTo>
                  <a:pt x="0" y="21240"/>
                  <a:pt x="5400" y="21600"/>
                  <a:pt x="10800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64" name="Shape 5164"/>
          <p:cNvSpPr/>
          <p:nvPr/>
        </p:nvSpPr>
        <p:spPr>
          <a:xfrm>
            <a:off x="16767964" y="9164526"/>
            <a:ext cx="1666236" cy="14955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00" y="7088"/>
                </a:moveTo>
                <a:cubicBezTo>
                  <a:pt x="15600" y="20587"/>
                  <a:pt x="15600" y="20587"/>
                  <a:pt x="15600" y="20587"/>
                </a:cubicBezTo>
                <a:cubicBezTo>
                  <a:pt x="15600" y="20756"/>
                  <a:pt x="15600" y="20756"/>
                  <a:pt x="15600" y="20925"/>
                </a:cubicBezTo>
                <a:cubicBezTo>
                  <a:pt x="13800" y="20925"/>
                  <a:pt x="13800" y="20925"/>
                  <a:pt x="13800" y="20925"/>
                </a:cubicBezTo>
                <a:cubicBezTo>
                  <a:pt x="13800" y="20756"/>
                  <a:pt x="13800" y="20756"/>
                  <a:pt x="13800" y="20587"/>
                </a:cubicBezTo>
                <a:cubicBezTo>
                  <a:pt x="13800" y="1013"/>
                  <a:pt x="13800" y="1013"/>
                  <a:pt x="13800" y="1013"/>
                </a:cubicBezTo>
                <a:cubicBezTo>
                  <a:pt x="13800" y="506"/>
                  <a:pt x="13350" y="0"/>
                  <a:pt x="12900" y="0"/>
                </a:cubicBezTo>
                <a:cubicBezTo>
                  <a:pt x="8700" y="0"/>
                  <a:pt x="8700" y="0"/>
                  <a:pt x="8700" y="0"/>
                </a:cubicBezTo>
                <a:cubicBezTo>
                  <a:pt x="8250" y="0"/>
                  <a:pt x="7800" y="506"/>
                  <a:pt x="7800" y="1013"/>
                </a:cubicBezTo>
                <a:cubicBezTo>
                  <a:pt x="7800" y="20587"/>
                  <a:pt x="7800" y="20587"/>
                  <a:pt x="7800" y="20587"/>
                </a:cubicBezTo>
                <a:cubicBezTo>
                  <a:pt x="7800" y="20756"/>
                  <a:pt x="7800" y="20756"/>
                  <a:pt x="7800" y="20925"/>
                </a:cubicBezTo>
                <a:cubicBezTo>
                  <a:pt x="6000" y="20925"/>
                  <a:pt x="6000" y="20925"/>
                  <a:pt x="6000" y="20925"/>
                </a:cubicBezTo>
                <a:cubicBezTo>
                  <a:pt x="6000" y="20756"/>
                  <a:pt x="6000" y="20756"/>
                  <a:pt x="6000" y="20587"/>
                </a:cubicBezTo>
                <a:cubicBezTo>
                  <a:pt x="6000" y="13162"/>
                  <a:pt x="6000" y="13162"/>
                  <a:pt x="6000" y="13162"/>
                </a:cubicBezTo>
                <a:cubicBezTo>
                  <a:pt x="6000" y="12656"/>
                  <a:pt x="5550" y="12150"/>
                  <a:pt x="5100" y="12150"/>
                </a:cubicBezTo>
                <a:cubicBezTo>
                  <a:pt x="900" y="12150"/>
                  <a:pt x="900" y="12150"/>
                  <a:pt x="900" y="12150"/>
                </a:cubicBezTo>
                <a:cubicBezTo>
                  <a:pt x="450" y="12150"/>
                  <a:pt x="0" y="12656"/>
                  <a:pt x="0" y="13162"/>
                </a:cubicBezTo>
                <a:cubicBezTo>
                  <a:pt x="0" y="20587"/>
                  <a:pt x="0" y="20587"/>
                  <a:pt x="0" y="20587"/>
                </a:cubicBezTo>
                <a:cubicBezTo>
                  <a:pt x="0" y="21094"/>
                  <a:pt x="450" y="21600"/>
                  <a:pt x="900" y="21600"/>
                </a:cubicBezTo>
                <a:cubicBezTo>
                  <a:pt x="3000" y="21600"/>
                  <a:pt x="3000" y="21600"/>
                  <a:pt x="3000" y="21600"/>
                </a:cubicBezTo>
                <a:cubicBezTo>
                  <a:pt x="5100" y="21600"/>
                  <a:pt x="5100" y="21600"/>
                  <a:pt x="5100" y="21600"/>
                </a:cubicBezTo>
                <a:cubicBezTo>
                  <a:pt x="8700" y="21600"/>
                  <a:pt x="8700" y="21600"/>
                  <a:pt x="8700" y="21600"/>
                </a:cubicBezTo>
                <a:cubicBezTo>
                  <a:pt x="12900" y="21600"/>
                  <a:pt x="12900" y="21600"/>
                  <a:pt x="12900" y="21600"/>
                </a:cubicBezTo>
                <a:cubicBezTo>
                  <a:pt x="16500" y="21600"/>
                  <a:pt x="16500" y="21600"/>
                  <a:pt x="16500" y="21600"/>
                </a:cubicBezTo>
                <a:cubicBezTo>
                  <a:pt x="20700" y="21600"/>
                  <a:pt x="20700" y="21600"/>
                  <a:pt x="20700" y="21600"/>
                </a:cubicBezTo>
                <a:cubicBezTo>
                  <a:pt x="21150" y="21600"/>
                  <a:pt x="21600" y="21094"/>
                  <a:pt x="21600" y="20587"/>
                </a:cubicBezTo>
                <a:cubicBezTo>
                  <a:pt x="21600" y="7088"/>
                  <a:pt x="21600" y="7088"/>
                  <a:pt x="21600" y="7088"/>
                </a:cubicBezTo>
                <a:cubicBezTo>
                  <a:pt x="21600" y="6581"/>
                  <a:pt x="21150" y="6075"/>
                  <a:pt x="20700" y="6075"/>
                </a:cubicBezTo>
                <a:cubicBezTo>
                  <a:pt x="16500" y="6075"/>
                  <a:pt x="16500" y="6075"/>
                  <a:pt x="16500" y="6075"/>
                </a:cubicBezTo>
                <a:cubicBezTo>
                  <a:pt x="16050" y="6075"/>
                  <a:pt x="15600" y="6581"/>
                  <a:pt x="15600" y="7088"/>
                </a:cubicBezTo>
                <a:close/>
                <a:moveTo>
                  <a:pt x="3000" y="20925"/>
                </a:moveTo>
                <a:cubicBezTo>
                  <a:pt x="900" y="20925"/>
                  <a:pt x="900" y="20925"/>
                  <a:pt x="900" y="20925"/>
                </a:cubicBezTo>
                <a:cubicBezTo>
                  <a:pt x="750" y="20925"/>
                  <a:pt x="600" y="20756"/>
                  <a:pt x="600" y="20587"/>
                </a:cubicBezTo>
                <a:cubicBezTo>
                  <a:pt x="600" y="13162"/>
                  <a:pt x="600" y="13162"/>
                  <a:pt x="600" y="13162"/>
                </a:cubicBezTo>
                <a:cubicBezTo>
                  <a:pt x="600" y="12994"/>
                  <a:pt x="750" y="12825"/>
                  <a:pt x="900" y="12825"/>
                </a:cubicBezTo>
                <a:cubicBezTo>
                  <a:pt x="5100" y="12825"/>
                  <a:pt x="5100" y="12825"/>
                  <a:pt x="5100" y="12825"/>
                </a:cubicBezTo>
                <a:cubicBezTo>
                  <a:pt x="5250" y="12825"/>
                  <a:pt x="5400" y="12994"/>
                  <a:pt x="5400" y="13162"/>
                </a:cubicBezTo>
                <a:cubicBezTo>
                  <a:pt x="5400" y="20587"/>
                  <a:pt x="5400" y="20587"/>
                  <a:pt x="5400" y="20587"/>
                </a:cubicBezTo>
                <a:cubicBezTo>
                  <a:pt x="5400" y="20756"/>
                  <a:pt x="5250" y="20925"/>
                  <a:pt x="5100" y="20925"/>
                </a:cubicBezTo>
                <a:lnTo>
                  <a:pt x="3000" y="20925"/>
                </a:lnTo>
                <a:close/>
                <a:moveTo>
                  <a:pt x="8700" y="20925"/>
                </a:moveTo>
                <a:cubicBezTo>
                  <a:pt x="8550" y="20925"/>
                  <a:pt x="8400" y="20756"/>
                  <a:pt x="8400" y="20587"/>
                </a:cubicBezTo>
                <a:cubicBezTo>
                  <a:pt x="8400" y="1013"/>
                  <a:pt x="8400" y="1013"/>
                  <a:pt x="8400" y="1013"/>
                </a:cubicBezTo>
                <a:cubicBezTo>
                  <a:pt x="8400" y="844"/>
                  <a:pt x="8550" y="675"/>
                  <a:pt x="8700" y="675"/>
                </a:cubicBezTo>
                <a:cubicBezTo>
                  <a:pt x="12900" y="675"/>
                  <a:pt x="12900" y="675"/>
                  <a:pt x="12900" y="675"/>
                </a:cubicBezTo>
                <a:cubicBezTo>
                  <a:pt x="13050" y="675"/>
                  <a:pt x="13200" y="844"/>
                  <a:pt x="13200" y="1013"/>
                </a:cubicBezTo>
                <a:cubicBezTo>
                  <a:pt x="13200" y="20587"/>
                  <a:pt x="13200" y="20587"/>
                  <a:pt x="13200" y="20587"/>
                </a:cubicBezTo>
                <a:cubicBezTo>
                  <a:pt x="13200" y="20756"/>
                  <a:pt x="13050" y="20925"/>
                  <a:pt x="12900" y="20925"/>
                </a:cubicBezTo>
                <a:lnTo>
                  <a:pt x="8700" y="20925"/>
                </a:lnTo>
                <a:close/>
                <a:moveTo>
                  <a:pt x="21000" y="7088"/>
                </a:moveTo>
                <a:cubicBezTo>
                  <a:pt x="21000" y="20587"/>
                  <a:pt x="21000" y="20587"/>
                  <a:pt x="21000" y="20587"/>
                </a:cubicBezTo>
                <a:cubicBezTo>
                  <a:pt x="21000" y="20756"/>
                  <a:pt x="20850" y="20925"/>
                  <a:pt x="20700" y="20925"/>
                </a:cubicBezTo>
                <a:cubicBezTo>
                  <a:pt x="16500" y="20925"/>
                  <a:pt x="16500" y="20925"/>
                  <a:pt x="16500" y="20925"/>
                </a:cubicBezTo>
                <a:cubicBezTo>
                  <a:pt x="16350" y="20925"/>
                  <a:pt x="16200" y="20756"/>
                  <a:pt x="16200" y="20587"/>
                </a:cubicBezTo>
                <a:cubicBezTo>
                  <a:pt x="16200" y="7088"/>
                  <a:pt x="16200" y="7088"/>
                  <a:pt x="16200" y="7088"/>
                </a:cubicBezTo>
                <a:cubicBezTo>
                  <a:pt x="16200" y="6919"/>
                  <a:pt x="16350" y="6750"/>
                  <a:pt x="16500" y="6750"/>
                </a:cubicBezTo>
                <a:cubicBezTo>
                  <a:pt x="20700" y="6750"/>
                  <a:pt x="20700" y="6750"/>
                  <a:pt x="20700" y="6750"/>
                </a:cubicBezTo>
                <a:cubicBezTo>
                  <a:pt x="20850" y="6750"/>
                  <a:pt x="21000" y="6919"/>
                  <a:pt x="21000" y="7088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65" name="Shape 5165"/>
          <p:cNvSpPr/>
          <p:nvPr/>
        </p:nvSpPr>
        <p:spPr>
          <a:xfrm>
            <a:off x="20157316" y="9262061"/>
            <a:ext cx="1251709" cy="1300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00" y="6943"/>
                </a:moveTo>
                <a:cubicBezTo>
                  <a:pt x="21400" y="6943"/>
                  <a:pt x="21600" y="6750"/>
                  <a:pt x="21600" y="6557"/>
                </a:cubicBezTo>
                <a:cubicBezTo>
                  <a:pt x="21600" y="6364"/>
                  <a:pt x="21400" y="6171"/>
                  <a:pt x="21200" y="6171"/>
                </a:cubicBezTo>
                <a:cubicBezTo>
                  <a:pt x="15200" y="6171"/>
                  <a:pt x="15200" y="6171"/>
                  <a:pt x="15200" y="6171"/>
                </a:cubicBezTo>
                <a:cubicBezTo>
                  <a:pt x="15200" y="386"/>
                  <a:pt x="15200" y="386"/>
                  <a:pt x="15200" y="386"/>
                </a:cubicBezTo>
                <a:cubicBezTo>
                  <a:pt x="15200" y="193"/>
                  <a:pt x="15000" y="0"/>
                  <a:pt x="14800" y="0"/>
                </a:cubicBezTo>
                <a:cubicBezTo>
                  <a:pt x="14600" y="0"/>
                  <a:pt x="14400" y="193"/>
                  <a:pt x="14400" y="386"/>
                </a:cubicBezTo>
                <a:cubicBezTo>
                  <a:pt x="14400" y="6171"/>
                  <a:pt x="14400" y="6171"/>
                  <a:pt x="14400" y="6171"/>
                </a:cubicBezTo>
                <a:cubicBezTo>
                  <a:pt x="7200" y="6171"/>
                  <a:pt x="7200" y="6171"/>
                  <a:pt x="7200" y="6171"/>
                </a:cubicBezTo>
                <a:cubicBezTo>
                  <a:pt x="7200" y="386"/>
                  <a:pt x="7200" y="386"/>
                  <a:pt x="7200" y="386"/>
                </a:cubicBezTo>
                <a:cubicBezTo>
                  <a:pt x="7200" y="193"/>
                  <a:pt x="7000" y="0"/>
                  <a:pt x="6800" y="0"/>
                </a:cubicBezTo>
                <a:cubicBezTo>
                  <a:pt x="6600" y="0"/>
                  <a:pt x="6400" y="193"/>
                  <a:pt x="6400" y="386"/>
                </a:cubicBezTo>
                <a:cubicBezTo>
                  <a:pt x="6400" y="6171"/>
                  <a:pt x="6400" y="6171"/>
                  <a:pt x="6400" y="6171"/>
                </a:cubicBezTo>
                <a:cubicBezTo>
                  <a:pt x="400" y="6171"/>
                  <a:pt x="400" y="6171"/>
                  <a:pt x="400" y="6171"/>
                </a:cubicBezTo>
                <a:cubicBezTo>
                  <a:pt x="200" y="6171"/>
                  <a:pt x="0" y="6364"/>
                  <a:pt x="0" y="6557"/>
                </a:cubicBezTo>
                <a:cubicBezTo>
                  <a:pt x="0" y="6750"/>
                  <a:pt x="200" y="6943"/>
                  <a:pt x="400" y="6943"/>
                </a:cubicBezTo>
                <a:cubicBezTo>
                  <a:pt x="6400" y="6943"/>
                  <a:pt x="6400" y="6943"/>
                  <a:pt x="6400" y="6943"/>
                </a:cubicBezTo>
                <a:cubicBezTo>
                  <a:pt x="6400" y="13886"/>
                  <a:pt x="6400" y="13886"/>
                  <a:pt x="6400" y="13886"/>
                </a:cubicBezTo>
                <a:cubicBezTo>
                  <a:pt x="400" y="13886"/>
                  <a:pt x="400" y="13886"/>
                  <a:pt x="400" y="13886"/>
                </a:cubicBezTo>
                <a:cubicBezTo>
                  <a:pt x="200" y="13886"/>
                  <a:pt x="0" y="14079"/>
                  <a:pt x="0" y="14271"/>
                </a:cubicBezTo>
                <a:cubicBezTo>
                  <a:pt x="0" y="14464"/>
                  <a:pt x="200" y="14657"/>
                  <a:pt x="400" y="14657"/>
                </a:cubicBezTo>
                <a:cubicBezTo>
                  <a:pt x="6400" y="14657"/>
                  <a:pt x="6400" y="14657"/>
                  <a:pt x="6400" y="14657"/>
                </a:cubicBezTo>
                <a:cubicBezTo>
                  <a:pt x="6400" y="21214"/>
                  <a:pt x="6400" y="21214"/>
                  <a:pt x="6400" y="21214"/>
                </a:cubicBezTo>
                <a:cubicBezTo>
                  <a:pt x="6400" y="21407"/>
                  <a:pt x="6600" y="21600"/>
                  <a:pt x="6800" y="21600"/>
                </a:cubicBezTo>
                <a:cubicBezTo>
                  <a:pt x="7000" y="21600"/>
                  <a:pt x="7200" y="21407"/>
                  <a:pt x="7200" y="21214"/>
                </a:cubicBezTo>
                <a:cubicBezTo>
                  <a:pt x="7200" y="14657"/>
                  <a:pt x="7200" y="14657"/>
                  <a:pt x="7200" y="14657"/>
                </a:cubicBezTo>
                <a:cubicBezTo>
                  <a:pt x="14400" y="14657"/>
                  <a:pt x="14400" y="14657"/>
                  <a:pt x="14400" y="14657"/>
                </a:cubicBezTo>
                <a:cubicBezTo>
                  <a:pt x="14400" y="21214"/>
                  <a:pt x="14400" y="21214"/>
                  <a:pt x="14400" y="21214"/>
                </a:cubicBezTo>
                <a:cubicBezTo>
                  <a:pt x="14400" y="21407"/>
                  <a:pt x="14600" y="21600"/>
                  <a:pt x="14800" y="21600"/>
                </a:cubicBezTo>
                <a:cubicBezTo>
                  <a:pt x="15000" y="21600"/>
                  <a:pt x="15200" y="21407"/>
                  <a:pt x="15200" y="21214"/>
                </a:cubicBezTo>
                <a:cubicBezTo>
                  <a:pt x="15200" y="14657"/>
                  <a:pt x="15200" y="14657"/>
                  <a:pt x="15200" y="14657"/>
                </a:cubicBezTo>
                <a:cubicBezTo>
                  <a:pt x="21200" y="14657"/>
                  <a:pt x="21200" y="14657"/>
                  <a:pt x="21200" y="14657"/>
                </a:cubicBezTo>
                <a:cubicBezTo>
                  <a:pt x="21400" y="14657"/>
                  <a:pt x="21600" y="14464"/>
                  <a:pt x="21600" y="14271"/>
                </a:cubicBezTo>
                <a:cubicBezTo>
                  <a:pt x="21600" y="14079"/>
                  <a:pt x="21400" y="13886"/>
                  <a:pt x="21200" y="13886"/>
                </a:cubicBezTo>
                <a:cubicBezTo>
                  <a:pt x="15200" y="13886"/>
                  <a:pt x="15200" y="13886"/>
                  <a:pt x="15200" y="13886"/>
                </a:cubicBezTo>
                <a:cubicBezTo>
                  <a:pt x="15200" y="6943"/>
                  <a:pt x="15200" y="6943"/>
                  <a:pt x="15200" y="6943"/>
                </a:cubicBezTo>
                <a:lnTo>
                  <a:pt x="21200" y="6943"/>
                </a:lnTo>
                <a:close/>
                <a:moveTo>
                  <a:pt x="14400" y="13886"/>
                </a:moveTo>
                <a:cubicBezTo>
                  <a:pt x="7200" y="13886"/>
                  <a:pt x="7200" y="13886"/>
                  <a:pt x="7200" y="13886"/>
                </a:cubicBezTo>
                <a:cubicBezTo>
                  <a:pt x="7200" y="6943"/>
                  <a:pt x="7200" y="6943"/>
                  <a:pt x="7200" y="6943"/>
                </a:cubicBezTo>
                <a:cubicBezTo>
                  <a:pt x="14400" y="6943"/>
                  <a:pt x="14400" y="6943"/>
                  <a:pt x="14400" y="6943"/>
                </a:cubicBezTo>
                <a:lnTo>
                  <a:pt x="14400" y="13886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66" name="Shape 5166"/>
          <p:cNvSpPr/>
          <p:nvPr/>
        </p:nvSpPr>
        <p:spPr>
          <a:xfrm>
            <a:off x="20059781" y="9164526"/>
            <a:ext cx="1446779" cy="14955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587"/>
                </a:moveTo>
                <a:cubicBezTo>
                  <a:pt x="21600" y="1013"/>
                  <a:pt x="21600" y="1013"/>
                  <a:pt x="21600" y="1013"/>
                </a:cubicBezTo>
                <a:cubicBezTo>
                  <a:pt x="21600" y="506"/>
                  <a:pt x="21077" y="0"/>
                  <a:pt x="20555" y="0"/>
                </a:cubicBezTo>
                <a:cubicBezTo>
                  <a:pt x="1045" y="0"/>
                  <a:pt x="1045" y="0"/>
                  <a:pt x="1045" y="0"/>
                </a:cubicBezTo>
                <a:cubicBezTo>
                  <a:pt x="523" y="0"/>
                  <a:pt x="0" y="506"/>
                  <a:pt x="0" y="1013"/>
                </a:cubicBezTo>
                <a:cubicBezTo>
                  <a:pt x="0" y="20587"/>
                  <a:pt x="0" y="20587"/>
                  <a:pt x="0" y="20587"/>
                </a:cubicBezTo>
                <a:cubicBezTo>
                  <a:pt x="0" y="21094"/>
                  <a:pt x="523" y="21600"/>
                  <a:pt x="1045" y="21600"/>
                </a:cubicBezTo>
                <a:cubicBezTo>
                  <a:pt x="20555" y="21600"/>
                  <a:pt x="20555" y="21600"/>
                  <a:pt x="20555" y="21600"/>
                </a:cubicBezTo>
                <a:cubicBezTo>
                  <a:pt x="21077" y="21600"/>
                  <a:pt x="21600" y="21094"/>
                  <a:pt x="21600" y="20587"/>
                </a:cubicBezTo>
                <a:close/>
                <a:moveTo>
                  <a:pt x="697" y="20587"/>
                </a:moveTo>
                <a:cubicBezTo>
                  <a:pt x="697" y="1013"/>
                  <a:pt x="697" y="1013"/>
                  <a:pt x="697" y="1013"/>
                </a:cubicBezTo>
                <a:cubicBezTo>
                  <a:pt x="697" y="844"/>
                  <a:pt x="871" y="675"/>
                  <a:pt x="1045" y="675"/>
                </a:cubicBezTo>
                <a:cubicBezTo>
                  <a:pt x="20555" y="675"/>
                  <a:pt x="20555" y="675"/>
                  <a:pt x="20555" y="675"/>
                </a:cubicBezTo>
                <a:cubicBezTo>
                  <a:pt x="20729" y="675"/>
                  <a:pt x="20903" y="844"/>
                  <a:pt x="20903" y="1013"/>
                </a:cubicBezTo>
                <a:cubicBezTo>
                  <a:pt x="20903" y="20587"/>
                  <a:pt x="20903" y="20587"/>
                  <a:pt x="20903" y="20587"/>
                </a:cubicBezTo>
                <a:cubicBezTo>
                  <a:pt x="20903" y="20756"/>
                  <a:pt x="20729" y="20925"/>
                  <a:pt x="20555" y="20925"/>
                </a:cubicBezTo>
                <a:cubicBezTo>
                  <a:pt x="1045" y="20925"/>
                  <a:pt x="1045" y="20925"/>
                  <a:pt x="1045" y="20925"/>
                </a:cubicBezTo>
                <a:cubicBezTo>
                  <a:pt x="871" y="20925"/>
                  <a:pt x="697" y="20756"/>
                  <a:pt x="697" y="20587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170" name="Group 5170"/>
          <p:cNvGrpSpPr/>
          <p:nvPr/>
        </p:nvGrpSpPr>
        <p:grpSpPr>
          <a:xfrm>
            <a:off x="28236494" y="18864069"/>
            <a:ext cx="1151255" cy="1468258"/>
            <a:chOff x="0" y="0"/>
            <a:chExt cx="224855" cy="286770"/>
          </a:xfrm>
          <a:solidFill>
            <a:schemeClr val="accent6"/>
          </a:solidFill>
        </p:grpSpPr>
        <p:sp>
          <p:nvSpPr>
            <p:cNvPr id="5167" name="Shape 5167"/>
            <p:cNvSpPr/>
            <p:nvPr/>
          </p:nvSpPr>
          <p:spPr>
            <a:xfrm>
              <a:off x="28575" y="5782"/>
              <a:ext cx="190501" cy="190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714" y="21600"/>
                    <a:pt x="21600" y="16714"/>
                    <a:pt x="21600" y="10800"/>
                  </a:cubicBezTo>
                  <a:cubicBezTo>
                    <a:pt x="21600" y="4886"/>
                    <a:pt x="16714" y="0"/>
                    <a:pt x="10800" y="0"/>
                  </a:cubicBezTo>
                  <a:cubicBezTo>
                    <a:pt x="4886" y="0"/>
                    <a:pt x="0" y="4886"/>
                    <a:pt x="0" y="10800"/>
                  </a:cubicBezTo>
                  <a:cubicBezTo>
                    <a:pt x="0" y="16714"/>
                    <a:pt x="4886" y="21600"/>
                    <a:pt x="10800" y="21600"/>
                  </a:cubicBezTo>
                  <a:close/>
                  <a:moveTo>
                    <a:pt x="10800" y="1029"/>
                  </a:moveTo>
                  <a:cubicBezTo>
                    <a:pt x="16200" y="1029"/>
                    <a:pt x="20571" y="5400"/>
                    <a:pt x="20571" y="10800"/>
                  </a:cubicBezTo>
                  <a:cubicBezTo>
                    <a:pt x="20571" y="16200"/>
                    <a:pt x="16200" y="20571"/>
                    <a:pt x="10800" y="20571"/>
                  </a:cubicBezTo>
                  <a:cubicBezTo>
                    <a:pt x="5400" y="20571"/>
                    <a:pt x="1029" y="16200"/>
                    <a:pt x="1029" y="10800"/>
                  </a:cubicBezTo>
                  <a:cubicBezTo>
                    <a:pt x="1029" y="5400"/>
                    <a:pt x="5400" y="1029"/>
                    <a:pt x="10800" y="1029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168" name="Shape 5168"/>
            <p:cNvSpPr/>
            <p:nvPr/>
          </p:nvSpPr>
          <p:spPr>
            <a:xfrm>
              <a:off x="63500" y="251845"/>
              <a:ext cx="119064" cy="34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23" y="0"/>
                  </a:moveTo>
                  <a:cubicBezTo>
                    <a:pt x="1662" y="0"/>
                    <a:pt x="0" y="4050"/>
                    <a:pt x="0" y="108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250"/>
                    <a:pt x="415" y="21600"/>
                    <a:pt x="831" y="21600"/>
                  </a:cubicBezTo>
                  <a:cubicBezTo>
                    <a:pt x="20769" y="21600"/>
                    <a:pt x="20769" y="21600"/>
                    <a:pt x="20769" y="21600"/>
                  </a:cubicBezTo>
                  <a:cubicBezTo>
                    <a:pt x="21185" y="21600"/>
                    <a:pt x="21600" y="20250"/>
                    <a:pt x="21600" y="18900"/>
                  </a:cubicBezTo>
                  <a:cubicBezTo>
                    <a:pt x="21600" y="10800"/>
                    <a:pt x="21600" y="10800"/>
                    <a:pt x="21600" y="10800"/>
                  </a:cubicBezTo>
                  <a:cubicBezTo>
                    <a:pt x="21600" y="5400"/>
                    <a:pt x="20354" y="0"/>
                    <a:pt x="18277" y="0"/>
                  </a:cubicBezTo>
                  <a:lnTo>
                    <a:pt x="3323" y="0"/>
                  </a:lnTo>
                  <a:close/>
                  <a:moveTo>
                    <a:pt x="19938" y="10800"/>
                  </a:moveTo>
                  <a:cubicBezTo>
                    <a:pt x="19938" y="16200"/>
                    <a:pt x="19938" y="16200"/>
                    <a:pt x="19938" y="16200"/>
                  </a:cubicBezTo>
                  <a:cubicBezTo>
                    <a:pt x="1662" y="16200"/>
                    <a:pt x="1662" y="16200"/>
                    <a:pt x="1662" y="16200"/>
                  </a:cubicBezTo>
                  <a:cubicBezTo>
                    <a:pt x="1662" y="10800"/>
                    <a:pt x="1662" y="10800"/>
                    <a:pt x="1662" y="10800"/>
                  </a:cubicBezTo>
                  <a:cubicBezTo>
                    <a:pt x="1662" y="8100"/>
                    <a:pt x="2492" y="5400"/>
                    <a:pt x="3323" y="5400"/>
                  </a:cubicBezTo>
                  <a:cubicBezTo>
                    <a:pt x="18277" y="5400"/>
                    <a:pt x="18277" y="5400"/>
                    <a:pt x="18277" y="5400"/>
                  </a:cubicBezTo>
                  <a:cubicBezTo>
                    <a:pt x="19108" y="5400"/>
                    <a:pt x="19938" y="8100"/>
                    <a:pt x="19938" y="108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169" name="Shape 5169"/>
            <p:cNvSpPr/>
            <p:nvPr/>
          </p:nvSpPr>
          <p:spPr>
            <a:xfrm>
              <a:off x="0" y="-1"/>
              <a:ext cx="224856" cy="2423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5" h="21550" extrusionOk="0">
                  <a:moveTo>
                    <a:pt x="11345" y="19935"/>
                  </a:moveTo>
                  <a:cubicBezTo>
                    <a:pt x="11345" y="19935"/>
                    <a:pt x="11345" y="19935"/>
                    <a:pt x="11345" y="19935"/>
                  </a:cubicBezTo>
                  <a:cubicBezTo>
                    <a:pt x="11345" y="21146"/>
                    <a:pt x="11345" y="21146"/>
                    <a:pt x="11345" y="21146"/>
                  </a:cubicBezTo>
                  <a:cubicBezTo>
                    <a:pt x="11345" y="21348"/>
                    <a:pt x="11564" y="21550"/>
                    <a:pt x="11782" y="21550"/>
                  </a:cubicBezTo>
                  <a:cubicBezTo>
                    <a:pt x="12000" y="21550"/>
                    <a:pt x="12218" y="21348"/>
                    <a:pt x="12218" y="21146"/>
                  </a:cubicBezTo>
                  <a:cubicBezTo>
                    <a:pt x="12218" y="19935"/>
                    <a:pt x="12218" y="19935"/>
                    <a:pt x="12218" y="19935"/>
                  </a:cubicBezTo>
                  <a:cubicBezTo>
                    <a:pt x="12218" y="19935"/>
                    <a:pt x="12218" y="19935"/>
                    <a:pt x="12218" y="19935"/>
                  </a:cubicBezTo>
                  <a:cubicBezTo>
                    <a:pt x="15055" y="19733"/>
                    <a:pt x="17673" y="18724"/>
                    <a:pt x="19855" y="17109"/>
                  </a:cubicBezTo>
                  <a:cubicBezTo>
                    <a:pt x="20727" y="17916"/>
                    <a:pt x="20727" y="17916"/>
                    <a:pt x="20727" y="17916"/>
                  </a:cubicBezTo>
                  <a:cubicBezTo>
                    <a:pt x="20945" y="18118"/>
                    <a:pt x="21382" y="18118"/>
                    <a:pt x="21382" y="17916"/>
                  </a:cubicBezTo>
                  <a:cubicBezTo>
                    <a:pt x="21600" y="17916"/>
                    <a:pt x="21600" y="17513"/>
                    <a:pt x="21382" y="17311"/>
                  </a:cubicBezTo>
                  <a:cubicBezTo>
                    <a:pt x="20073" y="16100"/>
                    <a:pt x="20073" y="16100"/>
                    <a:pt x="20073" y="16100"/>
                  </a:cubicBezTo>
                  <a:cubicBezTo>
                    <a:pt x="19855" y="16100"/>
                    <a:pt x="19636" y="16100"/>
                    <a:pt x="19418" y="16100"/>
                  </a:cubicBezTo>
                  <a:cubicBezTo>
                    <a:pt x="17455" y="18118"/>
                    <a:pt x="14618" y="19128"/>
                    <a:pt x="11782" y="19128"/>
                  </a:cubicBezTo>
                  <a:cubicBezTo>
                    <a:pt x="8945" y="19128"/>
                    <a:pt x="6109" y="18118"/>
                    <a:pt x="4145" y="16100"/>
                  </a:cubicBezTo>
                  <a:cubicBezTo>
                    <a:pt x="1964" y="14283"/>
                    <a:pt x="873" y="11658"/>
                    <a:pt x="873" y="9034"/>
                  </a:cubicBezTo>
                  <a:cubicBezTo>
                    <a:pt x="873" y="6410"/>
                    <a:pt x="1964" y="3786"/>
                    <a:pt x="4145" y="1969"/>
                  </a:cubicBezTo>
                  <a:cubicBezTo>
                    <a:pt x="4145" y="1767"/>
                    <a:pt x="4145" y="1565"/>
                    <a:pt x="4145" y="1363"/>
                  </a:cubicBezTo>
                  <a:cubicBezTo>
                    <a:pt x="2836" y="152"/>
                    <a:pt x="2836" y="152"/>
                    <a:pt x="2836" y="152"/>
                  </a:cubicBezTo>
                  <a:cubicBezTo>
                    <a:pt x="2618" y="-50"/>
                    <a:pt x="2182" y="-50"/>
                    <a:pt x="2182" y="152"/>
                  </a:cubicBezTo>
                  <a:cubicBezTo>
                    <a:pt x="1964" y="152"/>
                    <a:pt x="1964" y="556"/>
                    <a:pt x="2182" y="757"/>
                  </a:cubicBezTo>
                  <a:cubicBezTo>
                    <a:pt x="3055" y="1565"/>
                    <a:pt x="3055" y="1565"/>
                    <a:pt x="3055" y="1565"/>
                  </a:cubicBezTo>
                  <a:cubicBezTo>
                    <a:pt x="1091" y="3584"/>
                    <a:pt x="0" y="6208"/>
                    <a:pt x="0" y="9034"/>
                  </a:cubicBezTo>
                  <a:cubicBezTo>
                    <a:pt x="0" y="11860"/>
                    <a:pt x="1309" y="14686"/>
                    <a:pt x="3491" y="16705"/>
                  </a:cubicBezTo>
                  <a:cubicBezTo>
                    <a:pt x="5673" y="18724"/>
                    <a:pt x="8291" y="19733"/>
                    <a:pt x="11345" y="19935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171" name="Shape 5171"/>
          <p:cNvSpPr/>
          <p:nvPr/>
        </p:nvSpPr>
        <p:spPr>
          <a:xfrm>
            <a:off x="28858278" y="9213918"/>
            <a:ext cx="1172728" cy="11698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3" h="21440" extrusionOk="0">
                <a:moveTo>
                  <a:pt x="428" y="21440"/>
                </a:moveTo>
                <a:cubicBezTo>
                  <a:pt x="428" y="21440"/>
                  <a:pt x="428" y="21440"/>
                  <a:pt x="642" y="21440"/>
                </a:cubicBezTo>
                <a:cubicBezTo>
                  <a:pt x="9196" y="18874"/>
                  <a:pt x="9196" y="18874"/>
                  <a:pt x="9196" y="18874"/>
                </a:cubicBezTo>
                <a:cubicBezTo>
                  <a:pt x="9196" y="18874"/>
                  <a:pt x="9196" y="18874"/>
                  <a:pt x="9196" y="18660"/>
                </a:cubicBezTo>
                <a:cubicBezTo>
                  <a:pt x="17964" y="10105"/>
                  <a:pt x="17964" y="10105"/>
                  <a:pt x="17964" y="10105"/>
                </a:cubicBezTo>
                <a:cubicBezTo>
                  <a:pt x="17964" y="9891"/>
                  <a:pt x="17964" y="9891"/>
                  <a:pt x="17964" y="9891"/>
                </a:cubicBezTo>
                <a:cubicBezTo>
                  <a:pt x="21172" y="6897"/>
                  <a:pt x="21172" y="6897"/>
                  <a:pt x="21172" y="6897"/>
                </a:cubicBezTo>
                <a:cubicBezTo>
                  <a:pt x="21600" y="6256"/>
                  <a:pt x="21600" y="5400"/>
                  <a:pt x="21172" y="4973"/>
                </a:cubicBezTo>
                <a:cubicBezTo>
                  <a:pt x="16681" y="482"/>
                  <a:pt x="16681" y="482"/>
                  <a:pt x="16681" y="482"/>
                </a:cubicBezTo>
                <a:cubicBezTo>
                  <a:pt x="16040" y="-160"/>
                  <a:pt x="15184" y="-160"/>
                  <a:pt x="14756" y="482"/>
                </a:cubicBezTo>
                <a:cubicBezTo>
                  <a:pt x="11549" y="3690"/>
                  <a:pt x="11549" y="3690"/>
                  <a:pt x="11549" y="3690"/>
                </a:cubicBezTo>
                <a:cubicBezTo>
                  <a:pt x="11549" y="3690"/>
                  <a:pt x="11549" y="3690"/>
                  <a:pt x="11549" y="3690"/>
                </a:cubicBezTo>
                <a:cubicBezTo>
                  <a:pt x="2780" y="12458"/>
                  <a:pt x="2780" y="12458"/>
                  <a:pt x="2780" y="12458"/>
                </a:cubicBezTo>
                <a:cubicBezTo>
                  <a:pt x="2780" y="12458"/>
                  <a:pt x="2780" y="12458"/>
                  <a:pt x="2780" y="12458"/>
                </a:cubicBezTo>
                <a:cubicBezTo>
                  <a:pt x="0" y="20798"/>
                  <a:pt x="0" y="20798"/>
                  <a:pt x="0" y="20798"/>
                </a:cubicBezTo>
                <a:cubicBezTo>
                  <a:pt x="0" y="21012"/>
                  <a:pt x="0" y="21226"/>
                  <a:pt x="214" y="21226"/>
                </a:cubicBezTo>
                <a:cubicBezTo>
                  <a:pt x="214" y="21440"/>
                  <a:pt x="214" y="21440"/>
                  <a:pt x="428" y="21440"/>
                </a:cubicBezTo>
                <a:close/>
                <a:moveTo>
                  <a:pt x="11762" y="4545"/>
                </a:moveTo>
                <a:cubicBezTo>
                  <a:pt x="12832" y="5400"/>
                  <a:pt x="12832" y="5400"/>
                  <a:pt x="12832" y="5400"/>
                </a:cubicBezTo>
                <a:cubicBezTo>
                  <a:pt x="5560" y="12672"/>
                  <a:pt x="5560" y="12672"/>
                  <a:pt x="5560" y="12672"/>
                </a:cubicBezTo>
                <a:cubicBezTo>
                  <a:pt x="4063" y="12458"/>
                  <a:pt x="4063" y="12458"/>
                  <a:pt x="4063" y="12458"/>
                </a:cubicBezTo>
                <a:lnTo>
                  <a:pt x="11762" y="4545"/>
                </a:lnTo>
                <a:close/>
                <a:moveTo>
                  <a:pt x="5988" y="13527"/>
                </a:moveTo>
                <a:cubicBezTo>
                  <a:pt x="13259" y="6042"/>
                  <a:pt x="13259" y="6042"/>
                  <a:pt x="13259" y="6042"/>
                </a:cubicBezTo>
                <a:cubicBezTo>
                  <a:pt x="15398" y="8181"/>
                  <a:pt x="15398" y="8181"/>
                  <a:pt x="15398" y="8181"/>
                </a:cubicBezTo>
                <a:cubicBezTo>
                  <a:pt x="7913" y="15452"/>
                  <a:pt x="7913" y="15452"/>
                  <a:pt x="7913" y="15452"/>
                </a:cubicBezTo>
                <a:cubicBezTo>
                  <a:pt x="5988" y="15452"/>
                  <a:pt x="5988" y="15452"/>
                  <a:pt x="5988" y="15452"/>
                </a:cubicBezTo>
                <a:lnTo>
                  <a:pt x="5988" y="13527"/>
                </a:lnTo>
                <a:close/>
                <a:moveTo>
                  <a:pt x="17109" y="9678"/>
                </a:moveTo>
                <a:cubicBezTo>
                  <a:pt x="9196" y="17804"/>
                  <a:pt x="9196" y="17804"/>
                  <a:pt x="9196" y="17804"/>
                </a:cubicBezTo>
                <a:cubicBezTo>
                  <a:pt x="8554" y="16093"/>
                  <a:pt x="8554" y="16093"/>
                  <a:pt x="8554" y="16093"/>
                </a:cubicBezTo>
                <a:cubicBezTo>
                  <a:pt x="16040" y="8822"/>
                  <a:pt x="16040" y="8822"/>
                  <a:pt x="16040" y="8822"/>
                </a:cubicBezTo>
                <a:lnTo>
                  <a:pt x="17109" y="9678"/>
                </a:lnTo>
                <a:close/>
                <a:moveTo>
                  <a:pt x="3422" y="13099"/>
                </a:moveTo>
                <a:cubicBezTo>
                  <a:pt x="5133" y="13527"/>
                  <a:pt x="5133" y="13527"/>
                  <a:pt x="5133" y="13527"/>
                </a:cubicBezTo>
                <a:cubicBezTo>
                  <a:pt x="5133" y="15880"/>
                  <a:pt x="5133" y="15880"/>
                  <a:pt x="5133" y="15880"/>
                </a:cubicBezTo>
                <a:cubicBezTo>
                  <a:pt x="5133" y="16093"/>
                  <a:pt x="5347" y="16307"/>
                  <a:pt x="5560" y="16307"/>
                </a:cubicBezTo>
                <a:cubicBezTo>
                  <a:pt x="7699" y="16307"/>
                  <a:pt x="7699" y="16307"/>
                  <a:pt x="7699" y="16307"/>
                </a:cubicBezTo>
                <a:cubicBezTo>
                  <a:pt x="8341" y="18232"/>
                  <a:pt x="8341" y="18232"/>
                  <a:pt x="8341" y="18232"/>
                </a:cubicBezTo>
                <a:cubicBezTo>
                  <a:pt x="1069" y="20371"/>
                  <a:pt x="1069" y="20371"/>
                  <a:pt x="1069" y="20371"/>
                </a:cubicBezTo>
                <a:lnTo>
                  <a:pt x="3422" y="13099"/>
                </a:lnTo>
                <a:close/>
                <a:moveTo>
                  <a:pt x="15398" y="1123"/>
                </a:moveTo>
                <a:cubicBezTo>
                  <a:pt x="15612" y="909"/>
                  <a:pt x="15826" y="909"/>
                  <a:pt x="16040" y="1123"/>
                </a:cubicBezTo>
                <a:cubicBezTo>
                  <a:pt x="20531" y="5614"/>
                  <a:pt x="20531" y="5614"/>
                  <a:pt x="20531" y="5614"/>
                </a:cubicBezTo>
                <a:cubicBezTo>
                  <a:pt x="20745" y="5828"/>
                  <a:pt x="20745" y="6042"/>
                  <a:pt x="20531" y="6256"/>
                </a:cubicBezTo>
                <a:cubicBezTo>
                  <a:pt x="17537" y="9036"/>
                  <a:pt x="17537" y="9036"/>
                  <a:pt x="17537" y="9036"/>
                </a:cubicBezTo>
                <a:cubicBezTo>
                  <a:pt x="12404" y="3903"/>
                  <a:pt x="12404" y="3903"/>
                  <a:pt x="12404" y="3903"/>
                </a:cubicBezTo>
                <a:lnTo>
                  <a:pt x="15398" y="1123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72" name="Shape 5172"/>
          <p:cNvSpPr/>
          <p:nvPr/>
        </p:nvSpPr>
        <p:spPr>
          <a:xfrm>
            <a:off x="12992532" y="11586656"/>
            <a:ext cx="65029" cy="1487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5400" y="0"/>
                  <a:pt x="0" y="169"/>
                  <a:pt x="0" y="338"/>
                </a:cubicBezTo>
                <a:cubicBezTo>
                  <a:pt x="0" y="21262"/>
                  <a:pt x="0" y="21262"/>
                  <a:pt x="0" y="21262"/>
                </a:cubicBezTo>
                <a:cubicBezTo>
                  <a:pt x="0" y="21431"/>
                  <a:pt x="5400" y="21600"/>
                  <a:pt x="10800" y="21600"/>
                </a:cubicBezTo>
                <a:cubicBezTo>
                  <a:pt x="16200" y="21600"/>
                  <a:pt x="21600" y="21431"/>
                  <a:pt x="21600" y="21262"/>
                </a:cubicBezTo>
                <a:cubicBezTo>
                  <a:pt x="21600" y="338"/>
                  <a:pt x="21600" y="338"/>
                  <a:pt x="21600" y="338"/>
                </a:cubicBezTo>
                <a:cubicBezTo>
                  <a:pt x="21600" y="169"/>
                  <a:pt x="16200" y="0"/>
                  <a:pt x="10800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73" name="Shape 5173"/>
          <p:cNvSpPr/>
          <p:nvPr/>
        </p:nvSpPr>
        <p:spPr>
          <a:xfrm>
            <a:off x="11281595" y="11641867"/>
            <a:ext cx="1674362" cy="1432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03" extrusionOk="0">
                <a:moveTo>
                  <a:pt x="21450" y="77"/>
                </a:moveTo>
                <a:cubicBezTo>
                  <a:pt x="21300" y="-97"/>
                  <a:pt x="21150" y="77"/>
                  <a:pt x="21150" y="77"/>
                </a:cubicBezTo>
                <a:cubicBezTo>
                  <a:pt x="20850" y="426"/>
                  <a:pt x="20850" y="426"/>
                  <a:pt x="20850" y="426"/>
                </a:cubicBezTo>
                <a:cubicBezTo>
                  <a:pt x="19050" y="1993"/>
                  <a:pt x="16050" y="4780"/>
                  <a:pt x="9900" y="4780"/>
                </a:cubicBezTo>
                <a:cubicBezTo>
                  <a:pt x="1650" y="4780"/>
                  <a:pt x="1650" y="4780"/>
                  <a:pt x="1650" y="4780"/>
                </a:cubicBezTo>
                <a:cubicBezTo>
                  <a:pt x="750" y="4780"/>
                  <a:pt x="0" y="5651"/>
                  <a:pt x="0" y="6697"/>
                </a:cubicBezTo>
                <a:cubicBezTo>
                  <a:pt x="0" y="14187"/>
                  <a:pt x="0" y="14187"/>
                  <a:pt x="0" y="14187"/>
                </a:cubicBezTo>
                <a:cubicBezTo>
                  <a:pt x="0" y="15058"/>
                  <a:pt x="750" y="15929"/>
                  <a:pt x="1650" y="15929"/>
                </a:cubicBezTo>
                <a:cubicBezTo>
                  <a:pt x="3600" y="15929"/>
                  <a:pt x="3600" y="15929"/>
                  <a:pt x="3600" y="15929"/>
                </a:cubicBezTo>
                <a:cubicBezTo>
                  <a:pt x="3600" y="16800"/>
                  <a:pt x="3900" y="18542"/>
                  <a:pt x="5100" y="19935"/>
                </a:cubicBezTo>
                <a:cubicBezTo>
                  <a:pt x="6000" y="20980"/>
                  <a:pt x="7200" y="21503"/>
                  <a:pt x="8700" y="21503"/>
                </a:cubicBezTo>
                <a:cubicBezTo>
                  <a:pt x="8850" y="21503"/>
                  <a:pt x="9000" y="21329"/>
                  <a:pt x="9000" y="21155"/>
                </a:cubicBezTo>
                <a:cubicBezTo>
                  <a:pt x="9000" y="20980"/>
                  <a:pt x="8850" y="20806"/>
                  <a:pt x="8700" y="20806"/>
                </a:cubicBezTo>
                <a:cubicBezTo>
                  <a:pt x="7350" y="20806"/>
                  <a:pt x="6300" y="20284"/>
                  <a:pt x="5550" y="19413"/>
                </a:cubicBezTo>
                <a:cubicBezTo>
                  <a:pt x="4500" y="18368"/>
                  <a:pt x="4350" y="16626"/>
                  <a:pt x="4200" y="15929"/>
                </a:cubicBezTo>
                <a:cubicBezTo>
                  <a:pt x="6000" y="15929"/>
                  <a:pt x="6000" y="15929"/>
                  <a:pt x="6000" y="15929"/>
                </a:cubicBezTo>
                <a:cubicBezTo>
                  <a:pt x="6000" y="16451"/>
                  <a:pt x="6300" y="17322"/>
                  <a:pt x="6750" y="17845"/>
                </a:cubicBezTo>
                <a:cubicBezTo>
                  <a:pt x="7200" y="18368"/>
                  <a:pt x="7950" y="18716"/>
                  <a:pt x="8700" y="18716"/>
                </a:cubicBezTo>
                <a:cubicBezTo>
                  <a:pt x="8850" y="18716"/>
                  <a:pt x="9000" y="18542"/>
                  <a:pt x="9000" y="18368"/>
                </a:cubicBezTo>
                <a:cubicBezTo>
                  <a:pt x="9000" y="18193"/>
                  <a:pt x="8850" y="18019"/>
                  <a:pt x="8700" y="18019"/>
                </a:cubicBezTo>
                <a:cubicBezTo>
                  <a:pt x="8100" y="18019"/>
                  <a:pt x="7500" y="17845"/>
                  <a:pt x="7200" y="17322"/>
                </a:cubicBezTo>
                <a:cubicBezTo>
                  <a:pt x="6750" y="16974"/>
                  <a:pt x="6600" y="16277"/>
                  <a:pt x="6600" y="15929"/>
                </a:cubicBezTo>
                <a:cubicBezTo>
                  <a:pt x="9900" y="15929"/>
                  <a:pt x="9900" y="15929"/>
                  <a:pt x="9900" y="15929"/>
                </a:cubicBezTo>
                <a:cubicBezTo>
                  <a:pt x="16050" y="15929"/>
                  <a:pt x="19050" y="18716"/>
                  <a:pt x="20850" y="20284"/>
                </a:cubicBezTo>
                <a:cubicBezTo>
                  <a:pt x="21150" y="20632"/>
                  <a:pt x="21150" y="20632"/>
                  <a:pt x="21150" y="20632"/>
                </a:cubicBezTo>
                <a:cubicBezTo>
                  <a:pt x="21150" y="20632"/>
                  <a:pt x="21300" y="20632"/>
                  <a:pt x="21300" y="20632"/>
                </a:cubicBezTo>
                <a:cubicBezTo>
                  <a:pt x="21300" y="20632"/>
                  <a:pt x="21450" y="20632"/>
                  <a:pt x="21450" y="20632"/>
                </a:cubicBezTo>
                <a:cubicBezTo>
                  <a:pt x="21600" y="20632"/>
                  <a:pt x="21600" y="20458"/>
                  <a:pt x="21600" y="20284"/>
                </a:cubicBezTo>
                <a:cubicBezTo>
                  <a:pt x="21600" y="426"/>
                  <a:pt x="21600" y="426"/>
                  <a:pt x="21600" y="426"/>
                </a:cubicBezTo>
                <a:cubicBezTo>
                  <a:pt x="21600" y="251"/>
                  <a:pt x="21600" y="77"/>
                  <a:pt x="21450" y="77"/>
                </a:cubicBezTo>
                <a:close/>
                <a:moveTo>
                  <a:pt x="600" y="14187"/>
                </a:moveTo>
                <a:cubicBezTo>
                  <a:pt x="600" y="6697"/>
                  <a:pt x="600" y="6697"/>
                  <a:pt x="600" y="6697"/>
                </a:cubicBezTo>
                <a:cubicBezTo>
                  <a:pt x="600" y="6000"/>
                  <a:pt x="1050" y="5477"/>
                  <a:pt x="1650" y="5477"/>
                </a:cubicBezTo>
                <a:cubicBezTo>
                  <a:pt x="3600" y="5477"/>
                  <a:pt x="3600" y="5477"/>
                  <a:pt x="3600" y="5477"/>
                </a:cubicBezTo>
                <a:cubicBezTo>
                  <a:pt x="3600" y="15232"/>
                  <a:pt x="3600" y="15232"/>
                  <a:pt x="3600" y="15232"/>
                </a:cubicBezTo>
                <a:cubicBezTo>
                  <a:pt x="1650" y="15232"/>
                  <a:pt x="1650" y="15232"/>
                  <a:pt x="1650" y="15232"/>
                </a:cubicBezTo>
                <a:cubicBezTo>
                  <a:pt x="1050" y="15232"/>
                  <a:pt x="600" y="14709"/>
                  <a:pt x="600" y="14187"/>
                </a:cubicBezTo>
                <a:close/>
                <a:moveTo>
                  <a:pt x="21000" y="19587"/>
                </a:moveTo>
                <a:cubicBezTo>
                  <a:pt x="19050" y="17845"/>
                  <a:pt x="16050" y="15232"/>
                  <a:pt x="9900" y="15232"/>
                </a:cubicBezTo>
                <a:cubicBezTo>
                  <a:pt x="6450" y="15232"/>
                  <a:pt x="6450" y="15232"/>
                  <a:pt x="6450" y="15232"/>
                </a:cubicBezTo>
                <a:cubicBezTo>
                  <a:pt x="6300" y="15232"/>
                  <a:pt x="6300" y="15232"/>
                  <a:pt x="6300" y="15232"/>
                </a:cubicBezTo>
                <a:cubicBezTo>
                  <a:pt x="6300" y="15232"/>
                  <a:pt x="6300" y="15232"/>
                  <a:pt x="6300" y="15232"/>
                </a:cubicBezTo>
                <a:cubicBezTo>
                  <a:pt x="6300" y="15232"/>
                  <a:pt x="6300" y="15232"/>
                  <a:pt x="6150" y="15232"/>
                </a:cubicBezTo>
                <a:cubicBezTo>
                  <a:pt x="4200" y="15232"/>
                  <a:pt x="4200" y="15232"/>
                  <a:pt x="4200" y="15232"/>
                </a:cubicBezTo>
                <a:cubicBezTo>
                  <a:pt x="4200" y="5477"/>
                  <a:pt x="4200" y="5477"/>
                  <a:pt x="4200" y="5477"/>
                </a:cubicBezTo>
                <a:cubicBezTo>
                  <a:pt x="9900" y="5477"/>
                  <a:pt x="9900" y="5477"/>
                  <a:pt x="9900" y="5477"/>
                </a:cubicBezTo>
                <a:cubicBezTo>
                  <a:pt x="16050" y="5477"/>
                  <a:pt x="19200" y="2864"/>
                  <a:pt x="21000" y="1122"/>
                </a:cubicBezTo>
                <a:lnTo>
                  <a:pt x="21000" y="19587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74" name="Shape 5174"/>
          <p:cNvSpPr/>
          <p:nvPr/>
        </p:nvSpPr>
        <p:spPr>
          <a:xfrm>
            <a:off x="11180002" y="12066205"/>
            <a:ext cx="65029" cy="5364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6200" y="21600"/>
                  <a:pt x="21600" y="21600"/>
                  <a:pt x="21600" y="20661"/>
                </a:cubicBezTo>
                <a:cubicBezTo>
                  <a:pt x="21600" y="939"/>
                  <a:pt x="21600" y="939"/>
                  <a:pt x="21600" y="939"/>
                </a:cubicBezTo>
                <a:cubicBezTo>
                  <a:pt x="21600" y="0"/>
                  <a:pt x="16200" y="0"/>
                  <a:pt x="10800" y="0"/>
                </a:cubicBezTo>
                <a:cubicBezTo>
                  <a:pt x="5400" y="0"/>
                  <a:pt x="0" y="0"/>
                  <a:pt x="0" y="939"/>
                </a:cubicBezTo>
                <a:cubicBezTo>
                  <a:pt x="0" y="20661"/>
                  <a:pt x="0" y="20661"/>
                  <a:pt x="0" y="20661"/>
                </a:cubicBezTo>
                <a:cubicBezTo>
                  <a:pt x="0" y="21600"/>
                  <a:pt x="5400" y="21600"/>
                  <a:pt x="10800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181" name="Group 5181"/>
          <p:cNvGrpSpPr/>
          <p:nvPr/>
        </p:nvGrpSpPr>
        <p:grpSpPr>
          <a:xfrm>
            <a:off x="5478245" y="11578528"/>
            <a:ext cx="975359" cy="1507743"/>
            <a:chOff x="0" y="0"/>
            <a:chExt cx="190500" cy="294481"/>
          </a:xfrm>
          <a:solidFill>
            <a:schemeClr val="accent6"/>
          </a:solidFill>
        </p:grpSpPr>
        <p:sp>
          <p:nvSpPr>
            <p:cNvPr id="5175" name="Shape 5175"/>
            <p:cNvSpPr/>
            <p:nvPr/>
          </p:nvSpPr>
          <p:spPr>
            <a:xfrm>
              <a:off x="0" y="0"/>
              <a:ext cx="190500" cy="127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5400"/>
                    <a:pt x="21343" y="0"/>
                    <a:pt x="21086" y="0"/>
                  </a:cubicBezTo>
                  <a:cubicBezTo>
                    <a:pt x="514" y="0"/>
                    <a:pt x="514" y="0"/>
                    <a:pt x="514" y="0"/>
                  </a:cubicBezTo>
                  <a:cubicBezTo>
                    <a:pt x="257" y="0"/>
                    <a:pt x="0" y="5400"/>
                    <a:pt x="0" y="10800"/>
                  </a:cubicBezTo>
                  <a:cubicBezTo>
                    <a:pt x="0" y="16200"/>
                    <a:pt x="257" y="21600"/>
                    <a:pt x="514" y="21600"/>
                  </a:cubicBezTo>
                  <a:cubicBezTo>
                    <a:pt x="21086" y="21600"/>
                    <a:pt x="21086" y="21600"/>
                    <a:pt x="21086" y="21600"/>
                  </a:cubicBezTo>
                  <a:cubicBezTo>
                    <a:pt x="21343" y="21600"/>
                    <a:pt x="21600" y="16200"/>
                    <a:pt x="21600" y="108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176" name="Shape 5176"/>
            <p:cNvSpPr/>
            <p:nvPr/>
          </p:nvSpPr>
          <p:spPr>
            <a:xfrm>
              <a:off x="7937" y="20637"/>
              <a:ext cx="173038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3086"/>
                  </a:moveTo>
                  <a:cubicBezTo>
                    <a:pt x="21600" y="386"/>
                    <a:pt x="21600" y="386"/>
                    <a:pt x="21600" y="386"/>
                  </a:cubicBezTo>
                  <a:cubicBezTo>
                    <a:pt x="21600" y="193"/>
                    <a:pt x="21316" y="0"/>
                    <a:pt x="21032" y="0"/>
                  </a:cubicBezTo>
                  <a:cubicBezTo>
                    <a:pt x="568" y="0"/>
                    <a:pt x="568" y="0"/>
                    <a:pt x="568" y="0"/>
                  </a:cubicBezTo>
                  <a:cubicBezTo>
                    <a:pt x="284" y="0"/>
                    <a:pt x="0" y="193"/>
                    <a:pt x="0" y="386"/>
                  </a:cubicBezTo>
                  <a:cubicBezTo>
                    <a:pt x="0" y="3086"/>
                    <a:pt x="0" y="3086"/>
                    <a:pt x="0" y="3086"/>
                  </a:cubicBezTo>
                  <a:cubicBezTo>
                    <a:pt x="0" y="6943"/>
                    <a:pt x="4547" y="9643"/>
                    <a:pt x="6821" y="10800"/>
                  </a:cubicBezTo>
                  <a:cubicBezTo>
                    <a:pt x="3979" y="12150"/>
                    <a:pt x="0" y="14657"/>
                    <a:pt x="0" y="18514"/>
                  </a:cubicBezTo>
                  <a:cubicBezTo>
                    <a:pt x="0" y="21214"/>
                    <a:pt x="0" y="21214"/>
                    <a:pt x="0" y="21214"/>
                  </a:cubicBezTo>
                  <a:cubicBezTo>
                    <a:pt x="0" y="21407"/>
                    <a:pt x="284" y="21600"/>
                    <a:pt x="568" y="21600"/>
                  </a:cubicBezTo>
                  <a:cubicBezTo>
                    <a:pt x="21032" y="21600"/>
                    <a:pt x="21032" y="21600"/>
                    <a:pt x="21032" y="21600"/>
                  </a:cubicBezTo>
                  <a:cubicBezTo>
                    <a:pt x="21316" y="21600"/>
                    <a:pt x="21600" y="21407"/>
                    <a:pt x="21600" y="21214"/>
                  </a:cubicBezTo>
                  <a:cubicBezTo>
                    <a:pt x="21600" y="18514"/>
                    <a:pt x="21600" y="18514"/>
                    <a:pt x="21600" y="18514"/>
                  </a:cubicBezTo>
                  <a:cubicBezTo>
                    <a:pt x="21600" y="14657"/>
                    <a:pt x="17337" y="11957"/>
                    <a:pt x="14779" y="10800"/>
                  </a:cubicBezTo>
                  <a:cubicBezTo>
                    <a:pt x="17621" y="9450"/>
                    <a:pt x="21600" y="6943"/>
                    <a:pt x="21600" y="3086"/>
                  </a:cubicBezTo>
                  <a:close/>
                  <a:moveTo>
                    <a:pt x="10800" y="17164"/>
                  </a:moveTo>
                  <a:cubicBezTo>
                    <a:pt x="16200" y="20829"/>
                    <a:pt x="16200" y="20829"/>
                    <a:pt x="16200" y="20829"/>
                  </a:cubicBezTo>
                  <a:cubicBezTo>
                    <a:pt x="5400" y="20829"/>
                    <a:pt x="5400" y="20829"/>
                    <a:pt x="5400" y="20829"/>
                  </a:cubicBezTo>
                  <a:lnTo>
                    <a:pt x="10800" y="17164"/>
                  </a:lnTo>
                  <a:close/>
                  <a:moveTo>
                    <a:pt x="13358" y="10414"/>
                  </a:moveTo>
                  <a:cubicBezTo>
                    <a:pt x="13074" y="10607"/>
                    <a:pt x="13074" y="10607"/>
                    <a:pt x="13074" y="10800"/>
                  </a:cubicBezTo>
                  <a:cubicBezTo>
                    <a:pt x="13074" y="10993"/>
                    <a:pt x="13074" y="10993"/>
                    <a:pt x="13358" y="11186"/>
                  </a:cubicBezTo>
                  <a:cubicBezTo>
                    <a:pt x="15347" y="11957"/>
                    <a:pt x="20463" y="14657"/>
                    <a:pt x="20463" y="18514"/>
                  </a:cubicBezTo>
                  <a:cubicBezTo>
                    <a:pt x="20463" y="20829"/>
                    <a:pt x="20463" y="20829"/>
                    <a:pt x="20463" y="20829"/>
                  </a:cubicBezTo>
                  <a:cubicBezTo>
                    <a:pt x="17905" y="20829"/>
                    <a:pt x="17905" y="20829"/>
                    <a:pt x="17905" y="20829"/>
                  </a:cubicBezTo>
                  <a:cubicBezTo>
                    <a:pt x="17905" y="20829"/>
                    <a:pt x="17905" y="20829"/>
                    <a:pt x="17905" y="20829"/>
                  </a:cubicBezTo>
                  <a:cubicBezTo>
                    <a:pt x="11368" y="16393"/>
                    <a:pt x="11368" y="16393"/>
                    <a:pt x="11368" y="16393"/>
                  </a:cubicBezTo>
                  <a:cubicBezTo>
                    <a:pt x="11368" y="15814"/>
                    <a:pt x="11368" y="15814"/>
                    <a:pt x="11368" y="15814"/>
                  </a:cubicBezTo>
                  <a:cubicBezTo>
                    <a:pt x="11368" y="15621"/>
                    <a:pt x="11084" y="15429"/>
                    <a:pt x="10800" y="15429"/>
                  </a:cubicBezTo>
                  <a:cubicBezTo>
                    <a:pt x="10516" y="15429"/>
                    <a:pt x="10232" y="15621"/>
                    <a:pt x="10232" y="15814"/>
                  </a:cubicBezTo>
                  <a:cubicBezTo>
                    <a:pt x="10232" y="16393"/>
                    <a:pt x="10232" y="16393"/>
                    <a:pt x="10232" y="16393"/>
                  </a:cubicBezTo>
                  <a:cubicBezTo>
                    <a:pt x="3695" y="20829"/>
                    <a:pt x="3695" y="20829"/>
                    <a:pt x="3695" y="20829"/>
                  </a:cubicBezTo>
                  <a:cubicBezTo>
                    <a:pt x="3695" y="20829"/>
                    <a:pt x="3695" y="20829"/>
                    <a:pt x="3695" y="20829"/>
                  </a:cubicBezTo>
                  <a:cubicBezTo>
                    <a:pt x="1137" y="20829"/>
                    <a:pt x="1137" y="20829"/>
                    <a:pt x="1137" y="20829"/>
                  </a:cubicBezTo>
                  <a:cubicBezTo>
                    <a:pt x="1137" y="18514"/>
                    <a:pt x="1137" y="18514"/>
                    <a:pt x="1137" y="18514"/>
                  </a:cubicBezTo>
                  <a:cubicBezTo>
                    <a:pt x="1137" y="14657"/>
                    <a:pt x="5684" y="12343"/>
                    <a:pt x="8242" y="11186"/>
                  </a:cubicBezTo>
                  <a:cubicBezTo>
                    <a:pt x="8526" y="10993"/>
                    <a:pt x="8526" y="10993"/>
                    <a:pt x="8526" y="10800"/>
                  </a:cubicBezTo>
                  <a:cubicBezTo>
                    <a:pt x="8526" y="10607"/>
                    <a:pt x="8526" y="10607"/>
                    <a:pt x="8242" y="10414"/>
                  </a:cubicBezTo>
                  <a:cubicBezTo>
                    <a:pt x="6253" y="9643"/>
                    <a:pt x="1137" y="6943"/>
                    <a:pt x="1137" y="3086"/>
                  </a:cubicBezTo>
                  <a:cubicBezTo>
                    <a:pt x="1137" y="771"/>
                    <a:pt x="1137" y="771"/>
                    <a:pt x="1137" y="771"/>
                  </a:cubicBezTo>
                  <a:cubicBezTo>
                    <a:pt x="20463" y="771"/>
                    <a:pt x="20463" y="771"/>
                    <a:pt x="20463" y="771"/>
                  </a:cubicBezTo>
                  <a:cubicBezTo>
                    <a:pt x="20463" y="3086"/>
                    <a:pt x="20463" y="3086"/>
                    <a:pt x="20463" y="3086"/>
                  </a:cubicBezTo>
                  <a:cubicBezTo>
                    <a:pt x="20463" y="6943"/>
                    <a:pt x="15916" y="9257"/>
                    <a:pt x="13358" y="1041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177" name="Shape 5177"/>
            <p:cNvSpPr/>
            <p:nvPr/>
          </p:nvSpPr>
          <p:spPr>
            <a:xfrm>
              <a:off x="47624" y="84137"/>
              <a:ext cx="96840" cy="492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95" y="0"/>
                  </a:moveTo>
                  <a:cubicBezTo>
                    <a:pt x="1005" y="0"/>
                    <a:pt x="1005" y="0"/>
                    <a:pt x="1005" y="0"/>
                  </a:cubicBezTo>
                  <a:cubicBezTo>
                    <a:pt x="502" y="0"/>
                    <a:pt x="502" y="0"/>
                    <a:pt x="0" y="982"/>
                  </a:cubicBezTo>
                  <a:cubicBezTo>
                    <a:pt x="0" y="1964"/>
                    <a:pt x="0" y="1964"/>
                    <a:pt x="0" y="2945"/>
                  </a:cubicBezTo>
                  <a:cubicBezTo>
                    <a:pt x="2512" y="10800"/>
                    <a:pt x="6028" y="15709"/>
                    <a:pt x="9544" y="20618"/>
                  </a:cubicBezTo>
                  <a:cubicBezTo>
                    <a:pt x="10047" y="21600"/>
                    <a:pt x="10047" y="21600"/>
                    <a:pt x="10047" y="21600"/>
                  </a:cubicBezTo>
                  <a:cubicBezTo>
                    <a:pt x="10047" y="21600"/>
                    <a:pt x="10549" y="21600"/>
                    <a:pt x="10549" y="21600"/>
                  </a:cubicBezTo>
                  <a:cubicBezTo>
                    <a:pt x="10549" y="21600"/>
                    <a:pt x="11051" y="21600"/>
                    <a:pt x="11051" y="21600"/>
                  </a:cubicBezTo>
                  <a:cubicBezTo>
                    <a:pt x="11553" y="20618"/>
                    <a:pt x="12056" y="19636"/>
                    <a:pt x="12558" y="18655"/>
                  </a:cubicBezTo>
                  <a:cubicBezTo>
                    <a:pt x="16074" y="14727"/>
                    <a:pt x="19591" y="9818"/>
                    <a:pt x="21600" y="2945"/>
                  </a:cubicBezTo>
                  <a:cubicBezTo>
                    <a:pt x="21600" y="1964"/>
                    <a:pt x="21600" y="1964"/>
                    <a:pt x="21600" y="982"/>
                  </a:cubicBezTo>
                  <a:cubicBezTo>
                    <a:pt x="21600" y="0"/>
                    <a:pt x="21098" y="0"/>
                    <a:pt x="20595" y="0"/>
                  </a:cubicBezTo>
                  <a:close/>
                  <a:moveTo>
                    <a:pt x="11553" y="15709"/>
                  </a:moveTo>
                  <a:cubicBezTo>
                    <a:pt x="11051" y="16691"/>
                    <a:pt x="11051" y="16691"/>
                    <a:pt x="10549" y="17673"/>
                  </a:cubicBezTo>
                  <a:cubicBezTo>
                    <a:pt x="7535" y="12764"/>
                    <a:pt x="5023" y="8836"/>
                    <a:pt x="3014" y="3927"/>
                  </a:cubicBezTo>
                  <a:cubicBezTo>
                    <a:pt x="18586" y="3927"/>
                    <a:pt x="18586" y="3927"/>
                    <a:pt x="18586" y="3927"/>
                  </a:cubicBezTo>
                  <a:cubicBezTo>
                    <a:pt x="17079" y="8836"/>
                    <a:pt x="14065" y="11782"/>
                    <a:pt x="11553" y="15709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178" name="Shape 5178"/>
            <p:cNvSpPr/>
            <p:nvPr/>
          </p:nvSpPr>
          <p:spPr>
            <a:xfrm>
              <a:off x="0" y="281781"/>
              <a:ext cx="19050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14" y="21600"/>
                  </a:moveTo>
                  <a:cubicBezTo>
                    <a:pt x="21086" y="21600"/>
                    <a:pt x="21086" y="21600"/>
                    <a:pt x="21086" y="21600"/>
                  </a:cubicBezTo>
                  <a:cubicBezTo>
                    <a:pt x="21343" y="21600"/>
                    <a:pt x="21600" y="16200"/>
                    <a:pt x="21600" y="10800"/>
                  </a:cubicBezTo>
                  <a:cubicBezTo>
                    <a:pt x="21600" y="5400"/>
                    <a:pt x="21343" y="0"/>
                    <a:pt x="21086" y="0"/>
                  </a:cubicBezTo>
                  <a:cubicBezTo>
                    <a:pt x="514" y="0"/>
                    <a:pt x="514" y="0"/>
                    <a:pt x="514" y="0"/>
                  </a:cubicBezTo>
                  <a:cubicBezTo>
                    <a:pt x="257" y="0"/>
                    <a:pt x="0" y="5400"/>
                    <a:pt x="0" y="10800"/>
                  </a:cubicBezTo>
                  <a:cubicBezTo>
                    <a:pt x="0" y="16200"/>
                    <a:pt x="257" y="21600"/>
                    <a:pt x="514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179" name="Shape 5179"/>
            <p:cNvSpPr/>
            <p:nvPr/>
          </p:nvSpPr>
          <p:spPr>
            <a:xfrm>
              <a:off x="88899" y="174624"/>
              <a:ext cx="12701" cy="17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5400" y="0"/>
                    <a:pt x="0" y="2700"/>
                    <a:pt x="0" y="5400"/>
                  </a:cubicBezTo>
                  <a:cubicBezTo>
                    <a:pt x="0" y="16200"/>
                    <a:pt x="0" y="16200"/>
                    <a:pt x="0" y="16200"/>
                  </a:cubicBezTo>
                  <a:cubicBezTo>
                    <a:pt x="0" y="18900"/>
                    <a:pt x="5400" y="21600"/>
                    <a:pt x="10800" y="21600"/>
                  </a:cubicBezTo>
                  <a:cubicBezTo>
                    <a:pt x="16200" y="21600"/>
                    <a:pt x="21600" y="18900"/>
                    <a:pt x="21600" y="16200"/>
                  </a:cubicBezTo>
                  <a:cubicBezTo>
                    <a:pt x="21600" y="5400"/>
                    <a:pt x="21600" y="5400"/>
                    <a:pt x="21600" y="5400"/>
                  </a:cubicBezTo>
                  <a:cubicBezTo>
                    <a:pt x="21600" y="2700"/>
                    <a:pt x="16200" y="0"/>
                    <a:pt x="108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180" name="Shape 5180"/>
            <p:cNvSpPr/>
            <p:nvPr/>
          </p:nvSpPr>
          <p:spPr>
            <a:xfrm>
              <a:off x="88899" y="147637"/>
              <a:ext cx="12701" cy="17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5400" y="0"/>
                    <a:pt x="0" y="2700"/>
                    <a:pt x="0" y="5400"/>
                  </a:cubicBezTo>
                  <a:cubicBezTo>
                    <a:pt x="0" y="16200"/>
                    <a:pt x="0" y="16200"/>
                    <a:pt x="0" y="16200"/>
                  </a:cubicBezTo>
                  <a:cubicBezTo>
                    <a:pt x="0" y="18900"/>
                    <a:pt x="5400" y="21600"/>
                    <a:pt x="10800" y="21600"/>
                  </a:cubicBezTo>
                  <a:cubicBezTo>
                    <a:pt x="16200" y="21600"/>
                    <a:pt x="21600" y="18900"/>
                    <a:pt x="21600" y="16200"/>
                  </a:cubicBezTo>
                  <a:cubicBezTo>
                    <a:pt x="21600" y="5400"/>
                    <a:pt x="21600" y="5400"/>
                    <a:pt x="21600" y="5400"/>
                  </a:cubicBezTo>
                  <a:cubicBezTo>
                    <a:pt x="21600" y="2700"/>
                    <a:pt x="16200" y="0"/>
                    <a:pt x="108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182" name="Shape 5182"/>
          <p:cNvSpPr/>
          <p:nvPr/>
        </p:nvSpPr>
        <p:spPr>
          <a:xfrm>
            <a:off x="8168593" y="11586656"/>
            <a:ext cx="1300476" cy="1487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6557" y="0"/>
                  <a:pt x="3086" y="3038"/>
                  <a:pt x="3086" y="6750"/>
                </a:cubicBezTo>
                <a:cubicBezTo>
                  <a:pt x="3086" y="8775"/>
                  <a:pt x="3086" y="8775"/>
                  <a:pt x="3086" y="8775"/>
                </a:cubicBezTo>
                <a:cubicBezTo>
                  <a:pt x="1929" y="8775"/>
                  <a:pt x="1929" y="8775"/>
                  <a:pt x="1929" y="8775"/>
                </a:cubicBezTo>
                <a:cubicBezTo>
                  <a:pt x="771" y="8775"/>
                  <a:pt x="0" y="9450"/>
                  <a:pt x="0" y="10462"/>
                </a:cubicBezTo>
                <a:cubicBezTo>
                  <a:pt x="0" y="19912"/>
                  <a:pt x="0" y="19912"/>
                  <a:pt x="0" y="19912"/>
                </a:cubicBezTo>
                <a:cubicBezTo>
                  <a:pt x="0" y="20925"/>
                  <a:pt x="771" y="21600"/>
                  <a:pt x="1929" y="21600"/>
                </a:cubicBezTo>
                <a:cubicBezTo>
                  <a:pt x="19671" y="21600"/>
                  <a:pt x="19671" y="21600"/>
                  <a:pt x="19671" y="21600"/>
                </a:cubicBezTo>
                <a:cubicBezTo>
                  <a:pt x="20829" y="21600"/>
                  <a:pt x="21600" y="20925"/>
                  <a:pt x="21600" y="19912"/>
                </a:cubicBezTo>
                <a:cubicBezTo>
                  <a:pt x="21600" y="10462"/>
                  <a:pt x="21600" y="10462"/>
                  <a:pt x="21600" y="10462"/>
                </a:cubicBezTo>
                <a:cubicBezTo>
                  <a:pt x="21600" y="9450"/>
                  <a:pt x="20829" y="8775"/>
                  <a:pt x="19671" y="8775"/>
                </a:cubicBezTo>
                <a:cubicBezTo>
                  <a:pt x="18514" y="8775"/>
                  <a:pt x="18514" y="8775"/>
                  <a:pt x="18514" y="8775"/>
                </a:cubicBezTo>
                <a:cubicBezTo>
                  <a:pt x="18514" y="6750"/>
                  <a:pt x="18514" y="6750"/>
                  <a:pt x="18514" y="6750"/>
                </a:cubicBezTo>
                <a:cubicBezTo>
                  <a:pt x="18514" y="3038"/>
                  <a:pt x="15043" y="0"/>
                  <a:pt x="10800" y="0"/>
                </a:cubicBezTo>
                <a:close/>
                <a:moveTo>
                  <a:pt x="3857" y="6750"/>
                </a:moveTo>
                <a:cubicBezTo>
                  <a:pt x="3857" y="3375"/>
                  <a:pt x="6943" y="675"/>
                  <a:pt x="10800" y="675"/>
                </a:cubicBezTo>
                <a:cubicBezTo>
                  <a:pt x="14657" y="675"/>
                  <a:pt x="17743" y="3375"/>
                  <a:pt x="17743" y="6750"/>
                </a:cubicBezTo>
                <a:cubicBezTo>
                  <a:pt x="17743" y="8775"/>
                  <a:pt x="17743" y="8775"/>
                  <a:pt x="17743" y="8775"/>
                </a:cubicBezTo>
                <a:cubicBezTo>
                  <a:pt x="15429" y="8775"/>
                  <a:pt x="15429" y="8775"/>
                  <a:pt x="15429" y="8775"/>
                </a:cubicBezTo>
                <a:cubicBezTo>
                  <a:pt x="15429" y="6750"/>
                  <a:pt x="15429" y="6750"/>
                  <a:pt x="15429" y="6750"/>
                </a:cubicBezTo>
                <a:cubicBezTo>
                  <a:pt x="15429" y="4556"/>
                  <a:pt x="13307" y="2700"/>
                  <a:pt x="10800" y="2700"/>
                </a:cubicBezTo>
                <a:cubicBezTo>
                  <a:pt x="8293" y="2700"/>
                  <a:pt x="6171" y="4556"/>
                  <a:pt x="6171" y="6750"/>
                </a:cubicBezTo>
                <a:cubicBezTo>
                  <a:pt x="6171" y="8775"/>
                  <a:pt x="6171" y="8775"/>
                  <a:pt x="6171" y="8775"/>
                </a:cubicBezTo>
                <a:cubicBezTo>
                  <a:pt x="3857" y="8775"/>
                  <a:pt x="3857" y="8775"/>
                  <a:pt x="3857" y="8775"/>
                </a:cubicBezTo>
                <a:lnTo>
                  <a:pt x="3857" y="6750"/>
                </a:lnTo>
                <a:close/>
                <a:moveTo>
                  <a:pt x="14657" y="8775"/>
                </a:moveTo>
                <a:cubicBezTo>
                  <a:pt x="6943" y="8775"/>
                  <a:pt x="6943" y="8775"/>
                  <a:pt x="6943" y="8775"/>
                </a:cubicBezTo>
                <a:cubicBezTo>
                  <a:pt x="6943" y="6750"/>
                  <a:pt x="6943" y="6750"/>
                  <a:pt x="6943" y="6750"/>
                </a:cubicBezTo>
                <a:cubicBezTo>
                  <a:pt x="6943" y="4894"/>
                  <a:pt x="8679" y="3375"/>
                  <a:pt x="10800" y="3375"/>
                </a:cubicBezTo>
                <a:cubicBezTo>
                  <a:pt x="12921" y="3375"/>
                  <a:pt x="14657" y="4894"/>
                  <a:pt x="14657" y="6750"/>
                </a:cubicBezTo>
                <a:lnTo>
                  <a:pt x="14657" y="8775"/>
                </a:lnTo>
                <a:close/>
                <a:moveTo>
                  <a:pt x="9450" y="14175"/>
                </a:moveTo>
                <a:cubicBezTo>
                  <a:pt x="5593" y="17550"/>
                  <a:pt x="5593" y="17550"/>
                  <a:pt x="5593" y="17550"/>
                </a:cubicBezTo>
                <a:cubicBezTo>
                  <a:pt x="2121" y="17550"/>
                  <a:pt x="2121" y="17550"/>
                  <a:pt x="2121" y="17550"/>
                </a:cubicBezTo>
                <a:cubicBezTo>
                  <a:pt x="5979" y="14175"/>
                  <a:pt x="5979" y="14175"/>
                  <a:pt x="5979" y="14175"/>
                </a:cubicBezTo>
                <a:lnTo>
                  <a:pt x="9450" y="14175"/>
                </a:lnTo>
                <a:close/>
                <a:moveTo>
                  <a:pt x="14079" y="14175"/>
                </a:moveTo>
                <a:cubicBezTo>
                  <a:pt x="10221" y="17550"/>
                  <a:pt x="10221" y="17550"/>
                  <a:pt x="10221" y="17550"/>
                </a:cubicBezTo>
                <a:cubicBezTo>
                  <a:pt x="6750" y="17550"/>
                  <a:pt x="6750" y="17550"/>
                  <a:pt x="6750" y="17550"/>
                </a:cubicBezTo>
                <a:cubicBezTo>
                  <a:pt x="10607" y="14175"/>
                  <a:pt x="10607" y="14175"/>
                  <a:pt x="10607" y="14175"/>
                </a:cubicBezTo>
                <a:lnTo>
                  <a:pt x="14079" y="14175"/>
                </a:lnTo>
                <a:close/>
                <a:moveTo>
                  <a:pt x="18707" y="14175"/>
                </a:moveTo>
                <a:cubicBezTo>
                  <a:pt x="14850" y="17550"/>
                  <a:pt x="14850" y="17550"/>
                  <a:pt x="14850" y="17550"/>
                </a:cubicBezTo>
                <a:cubicBezTo>
                  <a:pt x="11379" y="17550"/>
                  <a:pt x="11379" y="17550"/>
                  <a:pt x="11379" y="17550"/>
                </a:cubicBezTo>
                <a:cubicBezTo>
                  <a:pt x="15236" y="14175"/>
                  <a:pt x="15236" y="14175"/>
                  <a:pt x="15236" y="14175"/>
                </a:cubicBezTo>
                <a:lnTo>
                  <a:pt x="18707" y="14175"/>
                </a:lnTo>
                <a:close/>
                <a:moveTo>
                  <a:pt x="20829" y="14175"/>
                </a:moveTo>
                <a:cubicBezTo>
                  <a:pt x="20829" y="17550"/>
                  <a:pt x="20829" y="17550"/>
                  <a:pt x="20829" y="17550"/>
                </a:cubicBezTo>
                <a:cubicBezTo>
                  <a:pt x="16007" y="17550"/>
                  <a:pt x="16007" y="17550"/>
                  <a:pt x="16007" y="17550"/>
                </a:cubicBezTo>
                <a:cubicBezTo>
                  <a:pt x="19864" y="14175"/>
                  <a:pt x="19864" y="14175"/>
                  <a:pt x="19864" y="14175"/>
                </a:cubicBezTo>
                <a:lnTo>
                  <a:pt x="20829" y="14175"/>
                </a:lnTo>
                <a:close/>
                <a:moveTo>
                  <a:pt x="964" y="17550"/>
                </a:moveTo>
                <a:cubicBezTo>
                  <a:pt x="771" y="17550"/>
                  <a:pt x="771" y="17550"/>
                  <a:pt x="771" y="17550"/>
                </a:cubicBezTo>
                <a:cubicBezTo>
                  <a:pt x="771" y="14175"/>
                  <a:pt x="771" y="14175"/>
                  <a:pt x="771" y="14175"/>
                </a:cubicBezTo>
                <a:cubicBezTo>
                  <a:pt x="4821" y="14175"/>
                  <a:pt x="4821" y="14175"/>
                  <a:pt x="4821" y="14175"/>
                </a:cubicBezTo>
                <a:lnTo>
                  <a:pt x="964" y="17550"/>
                </a:lnTo>
                <a:close/>
                <a:moveTo>
                  <a:pt x="19671" y="20925"/>
                </a:moveTo>
                <a:cubicBezTo>
                  <a:pt x="1929" y="20925"/>
                  <a:pt x="1929" y="20925"/>
                  <a:pt x="1929" y="20925"/>
                </a:cubicBezTo>
                <a:cubicBezTo>
                  <a:pt x="1350" y="20925"/>
                  <a:pt x="771" y="20419"/>
                  <a:pt x="771" y="19912"/>
                </a:cubicBezTo>
                <a:cubicBezTo>
                  <a:pt x="771" y="18225"/>
                  <a:pt x="771" y="18225"/>
                  <a:pt x="771" y="18225"/>
                </a:cubicBezTo>
                <a:cubicBezTo>
                  <a:pt x="20829" y="18225"/>
                  <a:pt x="20829" y="18225"/>
                  <a:pt x="20829" y="18225"/>
                </a:cubicBezTo>
                <a:cubicBezTo>
                  <a:pt x="20829" y="19912"/>
                  <a:pt x="20829" y="19912"/>
                  <a:pt x="20829" y="19912"/>
                </a:cubicBezTo>
                <a:cubicBezTo>
                  <a:pt x="20829" y="20419"/>
                  <a:pt x="20250" y="20925"/>
                  <a:pt x="19671" y="20925"/>
                </a:cubicBezTo>
                <a:close/>
                <a:moveTo>
                  <a:pt x="20829" y="10462"/>
                </a:moveTo>
                <a:cubicBezTo>
                  <a:pt x="20829" y="13500"/>
                  <a:pt x="20829" y="13500"/>
                  <a:pt x="20829" y="13500"/>
                </a:cubicBezTo>
                <a:cubicBezTo>
                  <a:pt x="771" y="13500"/>
                  <a:pt x="771" y="13500"/>
                  <a:pt x="771" y="13500"/>
                </a:cubicBezTo>
                <a:cubicBezTo>
                  <a:pt x="771" y="10462"/>
                  <a:pt x="771" y="10462"/>
                  <a:pt x="771" y="10462"/>
                </a:cubicBezTo>
                <a:cubicBezTo>
                  <a:pt x="771" y="9956"/>
                  <a:pt x="1350" y="9450"/>
                  <a:pt x="1929" y="9450"/>
                </a:cubicBezTo>
                <a:cubicBezTo>
                  <a:pt x="19671" y="9450"/>
                  <a:pt x="19671" y="9450"/>
                  <a:pt x="19671" y="9450"/>
                </a:cubicBezTo>
                <a:cubicBezTo>
                  <a:pt x="20250" y="9450"/>
                  <a:pt x="20829" y="9956"/>
                  <a:pt x="20829" y="10462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185" name="Group 5185"/>
          <p:cNvGrpSpPr/>
          <p:nvPr/>
        </p:nvGrpSpPr>
        <p:grpSpPr>
          <a:xfrm>
            <a:off x="25359204" y="18844908"/>
            <a:ext cx="1300476" cy="1487422"/>
            <a:chOff x="0" y="0"/>
            <a:chExt cx="254000" cy="290513"/>
          </a:xfrm>
          <a:solidFill>
            <a:schemeClr val="accent6"/>
          </a:solidFill>
        </p:grpSpPr>
        <p:sp>
          <p:nvSpPr>
            <p:cNvPr id="5183" name="Shape 5183"/>
            <p:cNvSpPr/>
            <p:nvPr/>
          </p:nvSpPr>
          <p:spPr>
            <a:xfrm>
              <a:off x="0" y="0"/>
              <a:ext cx="254001" cy="2317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8047"/>
                  </a:moveTo>
                  <a:cubicBezTo>
                    <a:pt x="21600" y="2541"/>
                    <a:pt x="18129" y="0"/>
                    <a:pt x="10800" y="0"/>
                  </a:cubicBezTo>
                  <a:cubicBezTo>
                    <a:pt x="3471" y="0"/>
                    <a:pt x="0" y="2541"/>
                    <a:pt x="0" y="8047"/>
                  </a:cubicBezTo>
                  <a:cubicBezTo>
                    <a:pt x="0" y="14188"/>
                    <a:pt x="10221" y="21176"/>
                    <a:pt x="10607" y="21600"/>
                  </a:cubicBezTo>
                  <a:cubicBezTo>
                    <a:pt x="10607" y="21600"/>
                    <a:pt x="10607" y="21600"/>
                    <a:pt x="10607" y="21600"/>
                  </a:cubicBezTo>
                  <a:cubicBezTo>
                    <a:pt x="10607" y="21600"/>
                    <a:pt x="10607" y="21600"/>
                    <a:pt x="10607" y="21600"/>
                  </a:cubicBezTo>
                  <a:cubicBezTo>
                    <a:pt x="10607" y="21600"/>
                    <a:pt x="10800" y="21600"/>
                    <a:pt x="10800" y="21600"/>
                  </a:cubicBezTo>
                  <a:cubicBezTo>
                    <a:pt x="10800" y="21600"/>
                    <a:pt x="10993" y="21600"/>
                    <a:pt x="10993" y="21600"/>
                  </a:cubicBezTo>
                  <a:cubicBezTo>
                    <a:pt x="10993" y="21600"/>
                    <a:pt x="10993" y="21600"/>
                    <a:pt x="10993" y="21600"/>
                  </a:cubicBezTo>
                  <a:cubicBezTo>
                    <a:pt x="10993" y="21600"/>
                    <a:pt x="10993" y="21600"/>
                    <a:pt x="10993" y="21600"/>
                  </a:cubicBezTo>
                  <a:cubicBezTo>
                    <a:pt x="11379" y="21176"/>
                    <a:pt x="21600" y="14188"/>
                    <a:pt x="21600" y="8047"/>
                  </a:cubicBezTo>
                  <a:close/>
                  <a:moveTo>
                    <a:pt x="13886" y="8047"/>
                  </a:moveTo>
                  <a:cubicBezTo>
                    <a:pt x="13886" y="12706"/>
                    <a:pt x="11571" y="18212"/>
                    <a:pt x="10800" y="20118"/>
                  </a:cubicBezTo>
                  <a:cubicBezTo>
                    <a:pt x="10029" y="18212"/>
                    <a:pt x="7714" y="12706"/>
                    <a:pt x="7714" y="8047"/>
                  </a:cubicBezTo>
                  <a:cubicBezTo>
                    <a:pt x="7714" y="1482"/>
                    <a:pt x="9450" y="847"/>
                    <a:pt x="10800" y="847"/>
                  </a:cubicBezTo>
                  <a:cubicBezTo>
                    <a:pt x="12150" y="847"/>
                    <a:pt x="13886" y="1482"/>
                    <a:pt x="13886" y="8047"/>
                  </a:cubicBezTo>
                  <a:close/>
                  <a:moveTo>
                    <a:pt x="6943" y="8047"/>
                  </a:moveTo>
                  <a:cubicBezTo>
                    <a:pt x="6943" y="12071"/>
                    <a:pt x="8486" y="16518"/>
                    <a:pt x="9450" y="19271"/>
                  </a:cubicBezTo>
                  <a:cubicBezTo>
                    <a:pt x="7329" y="16729"/>
                    <a:pt x="3857" y="12071"/>
                    <a:pt x="3857" y="8047"/>
                  </a:cubicBezTo>
                  <a:cubicBezTo>
                    <a:pt x="3857" y="4024"/>
                    <a:pt x="5400" y="1694"/>
                    <a:pt x="8486" y="1059"/>
                  </a:cubicBezTo>
                  <a:cubicBezTo>
                    <a:pt x="7521" y="2329"/>
                    <a:pt x="6943" y="4659"/>
                    <a:pt x="6943" y="8047"/>
                  </a:cubicBezTo>
                  <a:close/>
                  <a:moveTo>
                    <a:pt x="14657" y="8047"/>
                  </a:moveTo>
                  <a:cubicBezTo>
                    <a:pt x="14657" y="4659"/>
                    <a:pt x="14079" y="2329"/>
                    <a:pt x="13114" y="1059"/>
                  </a:cubicBezTo>
                  <a:cubicBezTo>
                    <a:pt x="16200" y="1694"/>
                    <a:pt x="17743" y="4024"/>
                    <a:pt x="17743" y="8047"/>
                  </a:cubicBezTo>
                  <a:cubicBezTo>
                    <a:pt x="17743" y="12071"/>
                    <a:pt x="14271" y="16729"/>
                    <a:pt x="12150" y="19271"/>
                  </a:cubicBezTo>
                  <a:cubicBezTo>
                    <a:pt x="13114" y="16518"/>
                    <a:pt x="14657" y="12071"/>
                    <a:pt x="14657" y="8047"/>
                  </a:cubicBezTo>
                  <a:close/>
                  <a:moveTo>
                    <a:pt x="771" y="8047"/>
                  </a:moveTo>
                  <a:cubicBezTo>
                    <a:pt x="771" y="4659"/>
                    <a:pt x="2314" y="2541"/>
                    <a:pt x="5593" y="1482"/>
                  </a:cubicBezTo>
                  <a:cubicBezTo>
                    <a:pt x="3857" y="2753"/>
                    <a:pt x="3086" y="4871"/>
                    <a:pt x="3086" y="8047"/>
                  </a:cubicBezTo>
                  <a:cubicBezTo>
                    <a:pt x="3086" y="11435"/>
                    <a:pt x="5593" y="15459"/>
                    <a:pt x="7521" y="18000"/>
                  </a:cubicBezTo>
                  <a:cubicBezTo>
                    <a:pt x="4629" y="15459"/>
                    <a:pt x="771" y="11435"/>
                    <a:pt x="771" y="8047"/>
                  </a:cubicBezTo>
                  <a:close/>
                  <a:moveTo>
                    <a:pt x="14079" y="18000"/>
                  </a:moveTo>
                  <a:cubicBezTo>
                    <a:pt x="16007" y="15459"/>
                    <a:pt x="18514" y="11435"/>
                    <a:pt x="18514" y="8047"/>
                  </a:cubicBezTo>
                  <a:cubicBezTo>
                    <a:pt x="18514" y="4871"/>
                    <a:pt x="17743" y="2753"/>
                    <a:pt x="16007" y="1482"/>
                  </a:cubicBezTo>
                  <a:cubicBezTo>
                    <a:pt x="19286" y="2541"/>
                    <a:pt x="20829" y="4659"/>
                    <a:pt x="20829" y="8047"/>
                  </a:cubicBezTo>
                  <a:cubicBezTo>
                    <a:pt x="20829" y="11435"/>
                    <a:pt x="16971" y="15459"/>
                    <a:pt x="14079" y="180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184" name="Shape 5184"/>
            <p:cNvSpPr/>
            <p:nvPr/>
          </p:nvSpPr>
          <p:spPr>
            <a:xfrm>
              <a:off x="100011" y="246063"/>
              <a:ext cx="53976" cy="44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" y="0"/>
                  </a:moveTo>
                  <a:cubicBezTo>
                    <a:pt x="900" y="0"/>
                    <a:pt x="0" y="1080"/>
                    <a:pt x="0" y="2160"/>
                  </a:cubicBezTo>
                  <a:cubicBezTo>
                    <a:pt x="0" y="15120"/>
                    <a:pt x="0" y="15120"/>
                    <a:pt x="0" y="15120"/>
                  </a:cubicBezTo>
                  <a:cubicBezTo>
                    <a:pt x="0" y="18360"/>
                    <a:pt x="2700" y="21600"/>
                    <a:pt x="5400" y="2160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8900" y="21600"/>
                    <a:pt x="21600" y="18360"/>
                    <a:pt x="21600" y="15120"/>
                  </a:cubicBezTo>
                  <a:cubicBezTo>
                    <a:pt x="21600" y="2160"/>
                    <a:pt x="21600" y="2160"/>
                    <a:pt x="21600" y="2160"/>
                  </a:cubicBezTo>
                  <a:cubicBezTo>
                    <a:pt x="21600" y="1080"/>
                    <a:pt x="20700" y="0"/>
                    <a:pt x="19800" y="0"/>
                  </a:cubicBezTo>
                  <a:lnTo>
                    <a:pt x="1800" y="0"/>
                  </a:lnTo>
                  <a:close/>
                  <a:moveTo>
                    <a:pt x="18000" y="15120"/>
                  </a:moveTo>
                  <a:cubicBezTo>
                    <a:pt x="18000" y="16200"/>
                    <a:pt x="17100" y="17280"/>
                    <a:pt x="16200" y="17280"/>
                  </a:cubicBezTo>
                  <a:cubicBezTo>
                    <a:pt x="5400" y="17280"/>
                    <a:pt x="5400" y="17280"/>
                    <a:pt x="5400" y="17280"/>
                  </a:cubicBezTo>
                  <a:cubicBezTo>
                    <a:pt x="4500" y="17280"/>
                    <a:pt x="3600" y="16200"/>
                    <a:pt x="3600" y="15120"/>
                  </a:cubicBezTo>
                  <a:cubicBezTo>
                    <a:pt x="3600" y="4320"/>
                    <a:pt x="3600" y="4320"/>
                    <a:pt x="3600" y="4320"/>
                  </a:cubicBezTo>
                  <a:cubicBezTo>
                    <a:pt x="18000" y="4320"/>
                    <a:pt x="18000" y="4320"/>
                    <a:pt x="18000" y="4320"/>
                  </a:cubicBezTo>
                  <a:lnTo>
                    <a:pt x="18000" y="1512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186" name="Shape 5186"/>
          <p:cNvSpPr/>
          <p:nvPr/>
        </p:nvSpPr>
        <p:spPr>
          <a:xfrm>
            <a:off x="13848682" y="18844908"/>
            <a:ext cx="1652679" cy="1487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24" h="21600" extrusionOk="0">
                <a:moveTo>
                  <a:pt x="212" y="21600"/>
                </a:moveTo>
                <a:cubicBezTo>
                  <a:pt x="362" y="21600"/>
                  <a:pt x="512" y="21600"/>
                  <a:pt x="512" y="21431"/>
                </a:cubicBezTo>
                <a:cubicBezTo>
                  <a:pt x="1262" y="18731"/>
                  <a:pt x="3662" y="18056"/>
                  <a:pt x="5162" y="17719"/>
                </a:cubicBezTo>
                <a:cubicBezTo>
                  <a:pt x="5612" y="17550"/>
                  <a:pt x="5912" y="17550"/>
                  <a:pt x="6062" y="17381"/>
                </a:cubicBezTo>
                <a:cubicBezTo>
                  <a:pt x="7712" y="16537"/>
                  <a:pt x="8312" y="15188"/>
                  <a:pt x="8462" y="14175"/>
                </a:cubicBezTo>
                <a:cubicBezTo>
                  <a:pt x="8462" y="14175"/>
                  <a:pt x="8462" y="14006"/>
                  <a:pt x="8462" y="14006"/>
                </a:cubicBezTo>
                <a:cubicBezTo>
                  <a:pt x="7562" y="12994"/>
                  <a:pt x="6812" y="11813"/>
                  <a:pt x="6362" y="10294"/>
                </a:cubicBezTo>
                <a:cubicBezTo>
                  <a:pt x="6212" y="10294"/>
                  <a:pt x="6212" y="10125"/>
                  <a:pt x="6212" y="10125"/>
                </a:cubicBezTo>
                <a:cubicBezTo>
                  <a:pt x="5612" y="9450"/>
                  <a:pt x="5312" y="8606"/>
                  <a:pt x="5312" y="7931"/>
                </a:cubicBezTo>
                <a:cubicBezTo>
                  <a:pt x="5312" y="7594"/>
                  <a:pt x="5312" y="7256"/>
                  <a:pt x="5612" y="7087"/>
                </a:cubicBezTo>
                <a:cubicBezTo>
                  <a:pt x="5762" y="7087"/>
                  <a:pt x="5762" y="6919"/>
                  <a:pt x="5762" y="6919"/>
                </a:cubicBezTo>
                <a:cubicBezTo>
                  <a:pt x="5912" y="3375"/>
                  <a:pt x="8162" y="675"/>
                  <a:pt x="10712" y="675"/>
                </a:cubicBezTo>
                <a:cubicBezTo>
                  <a:pt x="10862" y="675"/>
                  <a:pt x="10862" y="675"/>
                  <a:pt x="10862" y="675"/>
                </a:cubicBezTo>
                <a:cubicBezTo>
                  <a:pt x="13562" y="675"/>
                  <a:pt x="15662" y="3544"/>
                  <a:pt x="15812" y="6919"/>
                </a:cubicBezTo>
                <a:cubicBezTo>
                  <a:pt x="15812" y="7087"/>
                  <a:pt x="15812" y="7087"/>
                  <a:pt x="15812" y="7256"/>
                </a:cubicBezTo>
                <a:cubicBezTo>
                  <a:pt x="16112" y="7425"/>
                  <a:pt x="16112" y="7594"/>
                  <a:pt x="16112" y="7931"/>
                </a:cubicBezTo>
                <a:cubicBezTo>
                  <a:pt x="16112" y="8437"/>
                  <a:pt x="15962" y="9113"/>
                  <a:pt x="15362" y="9787"/>
                </a:cubicBezTo>
                <a:cubicBezTo>
                  <a:pt x="15362" y="9787"/>
                  <a:pt x="15362" y="9956"/>
                  <a:pt x="15362" y="9956"/>
                </a:cubicBezTo>
                <a:cubicBezTo>
                  <a:pt x="14912" y="11644"/>
                  <a:pt x="14012" y="13162"/>
                  <a:pt x="12962" y="14006"/>
                </a:cubicBezTo>
                <a:cubicBezTo>
                  <a:pt x="12962" y="14175"/>
                  <a:pt x="12962" y="14344"/>
                  <a:pt x="12962" y="14344"/>
                </a:cubicBezTo>
                <a:cubicBezTo>
                  <a:pt x="13112" y="15356"/>
                  <a:pt x="13712" y="16706"/>
                  <a:pt x="15362" y="17550"/>
                </a:cubicBezTo>
                <a:cubicBezTo>
                  <a:pt x="15512" y="17719"/>
                  <a:pt x="15812" y="17719"/>
                  <a:pt x="16262" y="17887"/>
                </a:cubicBezTo>
                <a:cubicBezTo>
                  <a:pt x="17762" y="18225"/>
                  <a:pt x="20162" y="18731"/>
                  <a:pt x="20912" y="21431"/>
                </a:cubicBezTo>
                <a:cubicBezTo>
                  <a:pt x="20912" y="21431"/>
                  <a:pt x="21062" y="21600"/>
                  <a:pt x="21062" y="21600"/>
                </a:cubicBezTo>
                <a:cubicBezTo>
                  <a:pt x="21212" y="21600"/>
                  <a:pt x="21212" y="21600"/>
                  <a:pt x="21212" y="21600"/>
                </a:cubicBezTo>
                <a:cubicBezTo>
                  <a:pt x="21362" y="21600"/>
                  <a:pt x="21512" y="21431"/>
                  <a:pt x="21362" y="21094"/>
                </a:cubicBezTo>
                <a:cubicBezTo>
                  <a:pt x="20762" y="18225"/>
                  <a:pt x="17912" y="17550"/>
                  <a:pt x="16412" y="17213"/>
                </a:cubicBezTo>
                <a:cubicBezTo>
                  <a:pt x="16112" y="17044"/>
                  <a:pt x="15662" y="17044"/>
                  <a:pt x="15512" y="16875"/>
                </a:cubicBezTo>
                <a:cubicBezTo>
                  <a:pt x="14462" y="16369"/>
                  <a:pt x="13712" y="15525"/>
                  <a:pt x="13562" y="14512"/>
                </a:cubicBezTo>
                <a:cubicBezTo>
                  <a:pt x="14612" y="13500"/>
                  <a:pt x="15512" y="11981"/>
                  <a:pt x="15962" y="10125"/>
                </a:cubicBezTo>
                <a:cubicBezTo>
                  <a:pt x="16412" y="9450"/>
                  <a:pt x="16712" y="8606"/>
                  <a:pt x="16712" y="7931"/>
                </a:cubicBezTo>
                <a:cubicBezTo>
                  <a:pt x="16712" y="7425"/>
                  <a:pt x="16562" y="7087"/>
                  <a:pt x="16412" y="6750"/>
                </a:cubicBezTo>
                <a:cubicBezTo>
                  <a:pt x="16262" y="3038"/>
                  <a:pt x="13862" y="0"/>
                  <a:pt x="10862" y="0"/>
                </a:cubicBezTo>
                <a:cubicBezTo>
                  <a:pt x="10712" y="0"/>
                  <a:pt x="10712" y="0"/>
                  <a:pt x="10712" y="0"/>
                </a:cubicBezTo>
                <a:cubicBezTo>
                  <a:pt x="7862" y="0"/>
                  <a:pt x="5462" y="2869"/>
                  <a:pt x="5162" y="6581"/>
                </a:cubicBezTo>
                <a:cubicBezTo>
                  <a:pt x="4862" y="6919"/>
                  <a:pt x="4712" y="7425"/>
                  <a:pt x="4712" y="7931"/>
                </a:cubicBezTo>
                <a:cubicBezTo>
                  <a:pt x="4712" y="8775"/>
                  <a:pt x="5012" y="9619"/>
                  <a:pt x="5762" y="10631"/>
                </a:cubicBezTo>
                <a:cubicBezTo>
                  <a:pt x="6212" y="12150"/>
                  <a:pt x="6962" y="13331"/>
                  <a:pt x="7862" y="14344"/>
                </a:cubicBezTo>
                <a:cubicBezTo>
                  <a:pt x="7712" y="15356"/>
                  <a:pt x="6962" y="16200"/>
                  <a:pt x="5912" y="16706"/>
                </a:cubicBezTo>
                <a:cubicBezTo>
                  <a:pt x="5762" y="16875"/>
                  <a:pt x="5462" y="16875"/>
                  <a:pt x="5012" y="17044"/>
                </a:cubicBezTo>
                <a:cubicBezTo>
                  <a:pt x="3512" y="17381"/>
                  <a:pt x="662" y="18225"/>
                  <a:pt x="62" y="21094"/>
                </a:cubicBezTo>
                <a:cubicBezTo>
                  <a:pt x="-88" y="21431"/>
                  <a:pt x="62" y="21600"/>
                  <a:pt x="212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187" name="Shape 5187"/>
          <p:cNvSpPr/>
          <p:nvPr/>
        </p:nvSpPr>
        <p:spPr>
          <a:xfrm>
            <a:off x="10956480" y="18844908"/>
            <a:ext cx="1625594" cy="1487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3" y="12825"/>
                </a:moveTo>
                <a:cubicBezTo>
                  <a:pt x="1851" y="11306"/>
                  <a:pt x="1851" y="11306"/>
                  <a:pt x="1851" y="11306"/>
                </a:cubicBezTo>
                <a:cubicBezTo>
                  <a:pt x="1851" y="11813"/>
                  <a:pt x="1851" y="11813"/>
                  <a:pt x="1851" y="11813"/>
                </a:cubicBezTo>
                <a:cubicBezTo>
                  <a:pt x="1851" y="16875"/>
                  <a:pt x="6171" y="21600"/>
                  <a:pt x="10800" y="21600"/>
                </a:cubicBezTo>
                <a:cubicBezTo>
                  <a:pt x="15429" y="21600"/>
                  <a:pt x="19749" y="16875"/>
                  <a:pt x="19749" y="11813"/>
                </a:cubicBezTo>
                <a:cubicBezTo>
                  <a:pt x="19749" y="11306"/>
                  <a:pt x="19749" y="11306"/>
                  <a:pt x="19749" y="11306"/>
                </a:cubicBezTo>
                <a:cubicBezTo>
                  <a:pt x="21137" y="12825"/>
                  <a:pt x="21137" y="12825"/>
                  <a:pt x="21137" y="12825"/>
                </a:cubicBezTo>
                <a:cubicBezTo>
                  <a:pt x="21137" y="12825"/>
                  <a:pt x="21291" y="12825"/>
                  <a:pt x="21291" y="12825"/>
                </a:cubicBezTo>
                <a:cubicBezTo>
                  <a:pt x="21446" y="12825"/>
                  <a:pt x="21446" y="12825"/>
                  <a:pt x="21600" y="12825"/>
                </a:cubicBezTo>
                <a:cubicBezTo>
                  <a:pt x="21600" y="12656"/>
                  <a:pt x="21600" y="12487"/>
                  <a:pt x="21600" y="12319"/>
                </a:cubicBezTo>
                <a:cubicBezTo>
                  <a:pt x="19749" y="10294"/>
                  <a:pt x="19749" y="10294"/>
                  <a:pt x="19749" y="10294"/>
                </a:cubicBezTo>
                <a:cubicBezTo>
                  <a:pt x="19594" y="10125"/>
                  <a:pt x="19594" y="10125"/>
                  <a:pt x="19440" y="10125"/>
                </a:cubicBezTo>
                <a:cubicBezTo>
                  <a:pt x="19440" y="10125"/>
                  <a:pt x="19440" y="10125"/>
                  <a:pt x="19286" y="10125"/>
                </a:cubicBezTo>
                <a:cubicBezTo>
                  <a:pt x="19286" y="10125"/>
                  <a:pt x="19286" y="10125"/>
                  <a:pt x="19286" y="10294"/>
                </a:cubicBezTo>
                <a:cubicBezTo>
                  <a:pt x="17280" y="12319"/>
                  <a:pt x="17280" y="12319"/>
                  <a:pt x="17280" y="12319"/>
                </a:cubicBezTo>
                <a:cubicBezTo>
                  <a:pt x="17280" y="12487"/>
                  <a:pt x="17280" y="12656"/>
                  <a:pt x="17280" y="12825"/>
                </a:cubicBezTo>
                <a:cubicBezTo>
                  <a:pt x="17434" y="12825"/>
                  <a:pt x="17589" y="12825"/>
                  <a:pt x="17743" y="12825"/>
                </a:cubicBezTo>
                <a:cubicBezTo>
                  <a:pt x="19131" y="11306"/>
                  <a:pt x="19131" y="11306"/>
                  <a:pt x="19131" y="11306"/>
                </a:cubicBezTo>
                <a:cubicBezTo>
                  <a:pt x="19131" y="11813"/>
                  <a:pt x="19131" y="11813"/>
                  <a:pt x="19131" y="11813"/>
                </a:cubicBezTo>
                <a:cubicBezTo>
                  <a:pt x="19131" y="16537"/>
                  <a:pt x="15274" y="20756"/>
                  <a:pt x="11109" y="20925"/>
                </a:cubicBezTo>
                <a:cubicBezTo>
                  <a:pt x="11109" y="8100"/>
                  <a:pt x="11109" y="8100"/>
                  <a:pt x="11109" y="8100"/>
                </a:cubicBezTo>
                <a:cubicBezTo>
                  <a:pt x="16354" y="8100"/>
                  <a:pt x="16354" y="8100"/>
                  <a:pt x="16354" y="8100"/>
                </a:cubicBezTo>
                <a:cubicBezTo>
                  <a:pt x="16509" y="8100"/>
                  <a:pt x="16663" y="7931"/>
                  <a:pt x="16663" y="7762"/>
                </a:cubicBezTo>
                <a:cubicBezTo>
                  <a:pt x="16663" y="7594"/>
                  <a:pt x="16509" y="7425"/>
                  <a:pt x="16354" y="7425"/>
                </a:cubicBezTo>
                <a:cubicBezTo>
                  <a:pt x="11109" y="7425"/>
                  <a:pt x="11109" y="7425"/>
                  <a:pt x="11109" y="7425"/>
                </a:cubicBezTo>
                <a:cubicBezTo>
                  <a:pt x="11109" y="4725"/>
                  <a:pt x="11109" y="4725"/>
                  <a:pt x="11109" y="4725"/>
                </a:cubicBezTo>
                <a:cubicBezTo>
                  <a:pt x="12189" y="4556"/>
                  <a:pt x="12960" y="3544"/>
                  <a:pt x="12960" y="2363"/>
                </a:cubicBezTo>
                <a:cubicBezTo>
                  <a:pt x="12960" y="1013"/>
                  <a:pt x="12034" y="0"/>
                  <a:pt x="10800" y="0"/>
                </a:cubicBezTo>
                <a:cubicBezTo>
                  <a:pt x="9566" y="0"/>
                  <a:pt x="8640" y="1013"/>
                  <a:pt x="8640" y="2363"/>
                </a:cubicBezTo>
                <a:cubicBezTo>
                  <a:pt x="8640" y="3544"/>
                  <a:pt x="9411" y="4556"/>
                  <a:pt x="10491" y="4725"/>
                </a:cubicBezTo>
                <a:cubicBezTo>
                  <a:pt x="10491" y="7425"/>
                  <a:pt x="10491" y="7425"/>
                  <a:pt x="10491" y="7425"/>
                </a:cubicBezTo>
                <a:cubicBezTo>
                  <a:pt x="5246" y="7425"/>
                  <a:pt x="5246" y="7425"/>
                  <a:pt x="5246" y="7425"/>
                </a:cubicBezTo>
                <a:cubicBezTo>
                  <a:pt x="5091" y="7425"/>
                  <a:pt x="4937" y="7594"/>
                  <a:pt x="4937" y="7762"/>
                </a:cubicBezTo>
                <a:cubicBezTo>
                  <a:pt x="4937" y="7931"/>
                  <a:pt x="5091" y="8100"/>
                  <a:pt x="5246" y="8100"/>
                </a:cubicBezTo>
                <a:cubicBezTo>
                  <a:pt x="10491" y="8100"/>
                  <a:pt x="10491" y="8100"/>
                  <a:pt x="10491" y="8100"/>
                </a:cubicBezTo>
                <a:cubicBezTo>
                  <a:pt x="10491" y="20925"/>
                  <a:pt x="10491" y="20925"/>
                  <a:pt x="10491" y="20925"/>
                </a:cubicBezTo>
                <a:cubicBezTo>
                  <a:pt x="6326" y="20756"/>
                  <a:pt x="2469" y="16537"/>
                  <a:pt x="2469" y="11813"/>
                </a:cubicBezTo>
                <a:cubicBezTo>
                  <a:pt x="2469" y="11306"/>
                  <a:pt x="2469" y="11306"/>
                  <a:pt x="2469" y="11306"/>
                </a:cubicBezTo>
                <a:cubicBezTo>
                  <a:pt x="3857" y="12825"/>
                  <a:pt x="3857" y="12825"/>
                  <a:pt x="3857" y="12825"/>
                </a:cubicBezTo>
                <a:cubicBezTo>
                  <a:pt x="3857" y="12825"/>
                  <a:pt x="4011" y="12825"/>
                  <a:pt x="4011" y="12825"/>
                </a:cubicBezTo>
                <a:cubicBezTo>
                  <a:pt x="4166" y="12825"/>
                  <a:pt x="4166" y="12825"/>
                  <a:pt x="4320" y="12825"/>
                </a:cubicBezTo>
                <a:cubicBezTo>
                  <a:pt x="4474" y="12656"/>
                  <a:pt x="4474" y="12487"/>
                  <a:pt x="4320" y="12319"/>
                </a:cubicBezTo>
                <a:cubicBezTo>
                  <a:pt x="2314" y="10294"/>
                  <a:pt x="2314" y="10294"/>
                  <a:pt x="2314" y="10294"/>
                </a:cubicBezTo>
                <a:cubicBezTo>
                  <a:pt x="2314" y="10125"/>
                  <a:pt x="2314" y="10125"/>
                  <a:pt x="2160" y="10125"/>
                </a:cubicBezTo>
                <a:cubicBezTo>
                  <a:pt x="2006" y="10125"/>
                  <a:pt x="2006" y="10125"/>
                  <a:pt x="2006" y="10294"/>
                </a:cubicBezTo>
                <a:cubicBezTo>
                  <a:pt x="0" y="12319"/>
                  <a:pt x="0" y="12319"/>
                  <a:pt x="0" y="12319"/>
                </a:cubicBezTo>
                <a:cubicBezTo>
                  <a:pt x="0" y="12487"/>
                  <a:pt x="0" y="12656"/>
                  <a:pt x="0" y="12825"/>
                </a:cubicBezTo>
                <a:cubicBezTo>
                  <a:pt x="154" y="12825"/>
                  <a:pt x="309" y="12825"/>
                  <a:pt x="463" y="12825"/>
                </a:cubicBezTo>
                <a:close/>
                <a:moveTo>
                  <a:pt x="10800" y="675"/>
                </a:moveTo>
                <a:cubicBezTo>
                  <a:pt x="11726" y="675"/>
                  <a:pt x="12343" y="1350"/>
                  <a:pt x="12343" y="2363"/>
                </a:cubicBezTo>
                <a:cubicBezTo>
                  <a:pt x="12343" y="3375"/>
                  <a:pt x="11726" y="4050"/>
                  <a:pt x="10800" y="4050"/>
                </a:cubicBezTo>
                <a:cubicBezTo>
                  <a:pt x="9874" y="4050"/>
                  <a:pt x="9257" y="3375"/>
                  <a:pt x="9257" y="2363"/>
                </a:cubicBezTo>
                <a:cubicBezTo>
                  <a:pt x="9257" y="1350"/>
                  <a:pt x="9874" y="675"/>
                  <a:pt x="10800" y="675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191" name="Group 5191"/>
          <p:cNvGrpSpPr/>
          <p:nvPr/>
        </p:nvGrpSpPr>
        <p:grpSpPr>
          <a:xfrm>
            <a:off x="8089167" y="18844911"/>
            <a:ext cx="1467346" cy="1487416"/>
            <a:chOff x="0" y="0"/>
            <a:chExt cx="286591" cy="290512"/>
          </a:xfrm>
          <a:solidFill>
            <a:schemeClr val="accent6"/>
          </a:solidFill>
        </p:grpSpPr>
        <p:sp>
          <p:nvSpPr>
            <p:cNvPr id="5188" name="Shape 5188"/>
            <p:cNvSpPr/>
            <p:nvPr/>
          </p:nvSpPr>
          <p:spPr>
            <a:xfrm>
              <a:off x="79012" y="0"/>
              <a:ext cx="163514" cy="12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00" y="4243"/>
                  </a:moveTo>
                  <a:cubicBezTo>
                    <a:pt x="0" y="11186"/>
                    <a:pt x="0" y="11186"/>
                    <a:pt x="0" y="11186"/>
                  </a:cubicBezTo>
                  <a:cubicBezTo>
                    <a:pt x="0" y="11571"/>
                    <a:pt x="0" y="11957"/>
                    <a:pt x="300" y="12343"/>
                  </a:cubicBezTo>
                  <a:cubicBezTo>
                    <a:pt x="600" y="12343"/>
                    <a:pt x="900" y="12343"/>
                    <a:pt x="1200" y="11957"/>
                  </a:cubicBezTo>
                  <a:cubicBezTo>
                    <a:pt x="4800" y="5014"/>
                    <a:pt x="4800" y="5014"/>
                    <a:pt x="4800" y="5014"/>
                  </a:cubicBezTo>
                  <a:cubicBezTo>
                    <a:pt x="5700" y="2700"/>
                    <a:pt x="7200" y="1543"/>
                    <a:pt x="8400" y="1543"/>
                  </a:cubicBezTo>
                  <a:cubicBezTo>
                    <a:pt x="9600" y="1543"/>
                    <a:pt x="11100" y="2700"/>
                    <a:pt x="12000" y="5014"/>
                  </a:cubicBezTo>
                  <a:cubicBezTo>
                    <a:pt x="18600" y="19671"/>
                    <a:pt x="18600" y="19671"/>
                    <a:pt x="18600" y="19671"/>
                  </a:cubicBezTo>
                  <a:cubicBezTo>
                    <a:pt x="13800" y="18514"/>
                    <a:pt x="13800" y="18514"/>
                    <a:pt x="13800" y="18514"/>
                  </a:cubicBezTo>
                  <a:cubicBezTo>
                    <a:pt x="13500" y="18514"/>
                    <a:pt x="13200" y="18900"/>
                    <a:pt x="13200" y="19286"/>
                  </a:cubicBezTo>
                  <a:cubicBezTo>
                    <a:pt x="13200" y="19671"/>
                    <a:pt x="13500" y="20057"/>
                    <a:pt x="13800" y="20057"/>
                  </a:cubicBezTo>
                  <a:cubicBezTo>
                    <a:pt x="19800" y="21600"/>
                    <a:pt x="19800" y="21600"/>
                    <a:pt x="19800" y="21600"/>
                  </a:cubicBezTo>
                  <a:cubicBezTo>
                    <a:pt x="19800" y="21600"/>
                    <a:pt x="19800" y="21600"/>
                    <a:pt x="19800" y="21600"/>
                  </a:cubicBezTo>
                  <a:cubicBezTo>
                    <a:pt x="19800" y="21600"/>
                    <a:pt x="20100" y="21600"/>
                    <a:pt x="20100" y="21600"/>
                  </a:cubicBezTo>
                  <a:cubicBezTo>
                    <a:pt x="20100" y="21600"/>
                    <a:pt x="20100" y="21600"/>
                    <a:pt x="20100" y="21600"/>
                  </a:cubicBezTo>
                  <a:cubicBezTo>
                    <a:pt x="20100" y="21600"/>
                    <a:pt x="20100" y="21600"/>
                    <a:pt x="20100" y="21600"/>
                  </a:cubicBezTo>
                  <a:cubicBezTo>
                    <a:pt x="20100" y="21600"/>
                    <a:pt x="20100" y="21214"/>
                    <a:pt x="20100" y="21214"/>
                  </a:cubicBezTo>
                  <a:cubicBezTo>
                    <a:pt x="20400" y="21214"/>
                    <a:pt x="20400" y="21214"/>
                    <a:pt x="20400" y="21214"/>
                  </a:cubicBezTo>
                  <a:cubicBezTo>
                    <a:pt x="20400" y="21214"/>
                    <a:pt x="20400" y="21214"/>
                    <a:pt x="20400" y="21214"/>
                  </a:cubicBezTo>
                  <a:cubicBezTo>
                    <a:pt x="20400" y="21214"/>
                    <a:pt x="20400" y="21214"/>
                    <a:pt x="20400" y="20829"/>
                  </a:cubicBezTo>
                  <a:cubicBezTo>
                    <a:pt x="20400" y="20829"/>
                    <a:pt x="20400" y="20829"/>
                    <a:pt x="20400" y="20829"/>
                  </a:cubicBezTo>
                  <a:cubicBezTo>
                    <a:pt x="21600" y="13114"/>
                    <a:pt x="21600" y="13114"/>
                    <a:pt x="21600" y="13114"/>
                  </a:cubicBezTo>
                  <a:cubicBezTo>
                    <a:pt x="21600" y="12729"/>
                    <a:pt x="21300" y="12343"/>
                    <a:pt x="21000" y="12343"/>
                  </a:cubicBezTo>
                  <a:cubicBezTo>
                    <a:pt x="20700" y="12343"/>
                    <a:pt x="20400" y="12729"/>
                    <a:pt x="20400" y="13114"/>
                  </a:cubicBezTo>
                  <a:cubicBezTo>
                    <a:pt x="19500" y="18514"/>
                    <a:pt x="19500" y="18514"/>
                    <a:pt x="19500" y="18514"/>
                  </a:cubicBezTo>
                  <a:cubicBezTo>
                    <a:pt x="12900" y="4243"/>
                    <a:pt x="12900" y="4243"/>
                    <a:pt x="12900" y="4243"/>
                  </a:cubicBezTo>
                  <a:cubicBezTo>
                    <a:pt x="11700" y="1543"/>
                    <a:pt x="10200" y="0"/>
                    <a:pt x="8400" y="0"/>
                  </a:cubicBezTo>
                  <a:cubicBezTo>
                    <a:pt x="6600" y="0"/>
                    <a:pt x="5100" y="1543"/>
                    <a:pt x="3900" y="424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189" name="Shape 5189"/>
            <p:cNvSpPr/>
            <p:nvPr/>
          </p:nvSpPr>
          <p:spPr>
            <a:xfrm>
              <a:off x="-1" y="100013"/>
              <a:ext cx="88540" cy="163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5" h="21600" extrusionOk="0">
                  <a:moveTo>
                    <a:pt x="21135" y="21000"/>
                  </a:moveTo>
                  <a:cubicBezTo>
                    <a:pt x="21135" y="20700"/>
                    <a:pt x="20595" y="20400"/>
                    <a:pt x="20055" y="20400"/>
                  </a:cubicBezTo>
                  <a:cubicBezTo>
                    <a:pt x="10335" y="20400"/>
                    <a:pt x="10335" y="20400"/>
                    <a:pt x="10335" y="20400"/>
                  </a:cubicBezTo>
                  <a:cubicBezTo>
                    <a:pt x="7095" y="20400"/>
                    <a:pt x="4395" y="19800"/>
                    <a:pt x="2775" y="18300"/>
                  </a:cubicBezTo>
                  <a:cubicBezTo>
                    <a:pt x="1695" y="17100"/>
                    <a:pt x="1695" y="15300"/>
                    <a:pt x="3855" y="13500"/>
                  </a:cubicBezTo>
                  <a:cubicBezTo>
                    <a:pt x="15735" y="2100"/>
                    <a:pt x="15735" y="2100"/>
                    <a:pt x="15735" y="2100"/>
                  </a:cubicBezTo>
                  <a:cubicBezTo>
                    <a:pt x="18975" y="6900"/>
                    <a:pt x="18975" y="6900"/>
                    <a:pt x="18975" y="6900"/>
                  </a:cubicBezTo>
                  <a:cubicBezTo>
                    <a:pt x="18975" y="7200"/>
                    <a:pt x="19515" y="7200"/>
                    <a:pt x="20055" y="7200"/>
                  </a:cubicBezTo>
                  <a:cubicBezTo>
                    <a:pt x="20055" y="7200"/>
                    <a:pt x="20595" y="7200"/>
                    <a:pt x="20595" y="7200"/>
                  </a:cubicBezTo>
                  <a:cubicBezTo>
                    <a:pt x="21135" y="6900"/>
                    <a:pt x="21135" y="6600"/>
                    <a:pt x="21135" y="6300"/>
                  </a:cubicBezTo>
                  <a:cubicBezTo>
                    <a:pt x="16815" y="300"/>
                    <a:pt x="16815" y="300"/>
                    <a:pt x="16815" y="300"/>
                  </a:cubicBezTo>
                  <a:cubicBezTo>
                    <a:pt x="16815" y="300"/>
                    <a:pt x="16815" y="300"/>
                    <a:pt x="16815" y="300"/>
                  </a:cubicBezTo>
                  <a:cubicBezTo>
                    <a:pt x="16815" y="300"/>
                    <a:pt x="16815" y="300"/>
                    <a:pt x="16815" y="300"/>
                  </a:cubicBezTo>
                  <a:cubicBezTo>
                    <a:pt x="16275" y="300"/>
                    <a:pt x="16275" y="0"/>
                    <a:pt x="16275" y="0"/>
                  </a:cubicBezTo>
                  <a:cubicBezTo>
                    <a:pt x="16275" y="0"/>
                    <a:pt x="16275" y="0"/>
                    <a:pt x="16275" y="0"/>
                  </a:cubicBezTo>
                  <a:cubicBezTo>
                    <a:pt x="16275" y="0"/>
                    <a:pt x="16275" y="0"/>
                    <a:pt x="16275" y="0"/>
                  </a:cubicBezTo>
                  <a:cubicBezTo>
                    <a:pt x="16275" y="0"/>
                    <a:pt x="16275" y="0"/>
                    <a:pt x="15735" y="0"/>
                  </a:cubicBezTo>
                  <a:cubicBezTo>
                    <a:pt x="15735" y="0"/>
                    <a:pt x="15735" y="0"/>
                    <a:pt x="15735" y="0"/>
                  </a:cubicBezTo>
                  <a:cubicBezTo>
                    <a:pt x="15735" y="0"/>
                    <a:pt x="15735" y="0"/>
                    <a:pt x="15735" y="0"/>
                  </a:cubicBezTo>
                  <a:cubicBezTo>
                    <a:pt x="4935" y="1200"/>
                    <a:pt x="4935" y="1200"/>
                    <a:pt x="4935" y="1200"/>
                  </a:cubicBezTo>
                  <a:cubicBezTo>
                    <a:pt x="4395" y="1200"/>
                    <a:pt x="3855" y="1500"/>
                    <a:pt x="3855" y="1800"/>
                  </a:cubicBezTo>
                  <a:cubicBezTo>
                    <a:pt x="3855" y="2100"/>
                    <a:pt x="4395" y="2400"/>
                    <a:pt x="4935" y="2400"/>
                  </a:cubicBezTo>
                  <a:cubicBezTo>
                    <a:pt x="13575" y="1500"/>
                    <a:pt x="13575" y="1500"/>
                    <a:pt x="13575" y="1500"/>
                  </a:cubicBezTo>
                  <a:cubicBezTo>
                    <a:pt x="1695" y="12900"/>
                    <a:pt x="1695" y="12900"/>
                    <a:pt x="1695" y="12900"/>
                  </a:cubicBezTo>
                  <a:cubicBezTo>
                    <a:pt x="-465" y="15000"/>
                    <a:pt x="-465" y="17400"/>
                    <a:pt x="1155" y="18900"/>
                  </a:cubicBezTo>
                  <a:cubicBezTo>
                    <a:pt x="2775" y="20700"/>
                    <a:pt x="6015" y="21600"/>
                    <a:pt x="10335" y="21600"/>
                  </a:cubicBezTo>
                  <a:cubicBezTo>
                    <a:pt x="20055" y="21600"/>
                    <a:pt x="20055" y="21600"/>
                    <a:pt x="20055" y="21600"/>
                  </a:cubicBezTo>
                  <a:cubicBezTo>
                    <a:pt x="20595" y="21600"/>
                    <a:pt x="21135" y="21300"/>
                    <a:pt x="21135" y="210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190" name="Shape 5190"/>
            <p:cNvSpPr/>
            <p:nvPr/>
          </p:nvSpPr>
          <p:spPr>
            <a:xfrm>
              <a:off x="132987" y="155575"/>
              <a:ext cx="153605" cy="134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6" h="21600" extrusionOk="0">
                  <a:moveTo>
                    <a:pt x="20647" y="14040"/>
                  </a:moveTo>
                  <a:cubicBezTo>
                    <a:pt x="21600" y="12240"/>
                    <a:pt x="21600" y="9360"/>
                    <a:pt x="20329" y="6840"/>
                  </a:cubicBezTo>
                  <a:cubicBezTo>
                    <a:pt x="17788" y="360"/>
                    <a:pt x="17788" y="360"/>
                    <a:pt x="17788" y="360"/>
                  </a:cubicBezTo>
                  <a:cubicBezTo>
                    <a:pt x="17471" y="0"/>
                    <a:pt x="17153" y="0"/>
                    <a:pt x="16835" y="0"/>
                  </a:cubicBezTo>
                  <a:cubicBezTo>
                    <a:pt x="16518" y="360"/>
                    <a:pt x="16518" y="720"/>
                    <a:pt x="16518" y="1080"/>
                  </a:cubicBezTo>
                  <a:cubicBezTo>
                    <a:pt x="19059" y="7560"/>
                    <a:pt x="19059" y="7560"/>
                    <a:pt x="19059" y="7560"/>
                  </a:cubicBezTo>
                  <a:cubicBezTo>
                    <a:pt x="20329" y="9720"/>
                    <a:pt x="20329" y="11880"/>
                    <a:pt x="19694" y="13320"/>
                  </a:cubicBezTo>
                  <a:cubicBezTo>
                    <a:pt x="18741" y="15120"/>
                    <a:pt x="17153" y="15840"/>
                    <a:pt x="15247" y="15840"/>
                  </a:cubicBezTo>
                  <a:cubicBezTo>
                    <a:pt x="2224" y="15840"/>
                    <a:pt x="2224" y="15840"/>
                    <a:pt x="2224" y="15840"/>
                  </a:cubicBezTo>
                  <a:cubicBezTo>
                    <a:pt x="4765" y="12600"/>
                    <a:pt x="4765" y="12600"/>
                    <a:pt x="4765" y="12600"/>
                  </a:cubicBezTo>
                  <a:cubicBezTo>
                    <a:pt x="5082" y="12600"/>
                    <a:pt x="5082" y="11880"/>
                    <a:pt x="4765" y="11880"/>
                  </a:cubicBezTo>
                  <a:cubicBezTo>
                    <a:pt x="4765" y="11520"/>
                    <a:pt x="4129" y="11520"/>
                    <a:pt x="4129" y="11880"/>
                  </a:cubicBezTo>
                  <a:cubicBezTo>
                    <a:pt x="318" y="16200"/>
                    <a:pt x="318" y="16200"/>
                    <a:pt x="318" y="16200"/>
                  </a:cubicBezTo>
                  <a:cubicBezTo>
                    <a:pt x="0" y="16200"/>
                    <a:pt x="0" y="16560"/>
                    <a:pt x="0" y="16560"/>
                  </a:cubicBezTo>
                  <a:cubicBezTo>
                    <a:pt x="0" y="16560"/>
                    <a:pt x="0" y="16560"/>
                    <a:pt x="0" y="16560"/>
                  </a:cubicBezTo>
                  <a:cubicBezTo>
                    <a:pt x="0" y="16920"/>
                    <a:pt x="0" y="16920"/>
                    <a:pt x="318" y="17280"/>
                  </a:cubicBezTo>
                  <a:cubicBezTo>
                    <a:pt x="4129" y="21240"/>
                    <a:pt x="4129" y="21240"/>
                    <a:pt x="4129" y="21240"/>
                  </a:cubicBezTo>
                  <a:cubicBezTo>
                    <a:pt x="4129" y="21600"/>
                    <a:pt x="4129" y="21600"/>
                    <a:pt x="4447" y="21600"/>
                  </a:cubicBezTo>
                  <a:cubicBezTo>
                    <a:pt x="4765" y="21600"/>
                    <a:pt x="4765" y="21600"/>
                    <a:pt x="4765" y="21240"/>
                  </a:cubicBezTo>
                  <a:cubicBezTo>
                    <a:pt x="5082" y="21240"/>
                    <a:pt x="5082" y="20520"/>
                    <a:pt x="4765" y="20520"/>
                  </a:cubicBezTo>
                  <a:cubicBezTo>
                    <a:pt x="2224" y="17280"/>
                    <a:pt x="2224" y="17280"/>
                    <a:pt x="2224" y="17280"/>
                  </a:cubicBezTo>
                  <a:cubicBezTo>
                    <a:pt x="15247" y="17280"/>
                    <a:pt x="15247" y="17280"/>
                    <a:pt x="15247" y="17280"/>
                  </a:cubicBezTo>
                  <a:cubicBezTo>
                    <a:pt x="17788" y="17280"/>
                    <a:pt x="19694" y="16200"/>
                    <a:pt x="20647" y="1404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grpSp>
        <p:nvGrpSpPr>
          <p:cNvPr id="5195" name="Group 5195"/>
          <p:cNvGrpSpPr/>
          <p:nvPr/>
        </p:nvGrpSpPr>
        <p:grpSpPr>
          <a:xfrm>
            <a:off x="17003543" y="11578525"/>
            <a:ext cx="1568957" cy="1495552"/>
            <a:chOff x="0" y="0"/>
            <a:chExt cx="306438" cy="292100"/>
          </a:xfrm>
          <a:solidFill>
            <a:schemeClr val="accent6"/>
          </a:solidFill>
        </p:grpSpPr>
        <p:sp>
          <p:nvSpPr>
            <p:cNvPr id="5192" name="Shape 5192"/>
            <p:cNvSpPr/>
            <p:nvPr/>
          </p:nvSpPr>
          <p:spPr>
            <a:xfrm>
              <a:off x="71462" y="0"/>
              <a:ext cx="163514" cy="127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00" y="21600"/>
                  </a:moveTo>
                  <a:cubicBezTo>
                    <a:pt x="21300" y="21600"/>
                    <a:pt x="21600" y="16200"/>
                    <a:pt x="21600" y="10800"/>
                  </a:cubicBezTo>
                  <a:cubicBezTo>
                    <a:pt x="21600" y="5400"/>
                    <a:pt x="21300" y="0"/>
                    <a:pt x="21000" y="0"/>
                  </a:cubicBezTo>
                  <a:cubicBezTo>
                    <a:pt x="600" y="0"/>
                    <a:pt x="600" y="0"/>
                    <a:pt x="600" y="0"/>
                  </a:cubicBezTo>
                  <a:cubicBezTo>
                    <a:pt x="300" y="0"/>
                    <a:pt x="0" y="5400"/>
                    <a:pt x="0" y="10800"/>
                  </a:cubicBezTo>
                  <a:cubicBezTo>
                    <a:pt x="0" y="16200"/>
                    <a:pt x="300" y="21600"/>
                    <a:pt x="600" y="21600"/>
                  </a:cubicBezTo>
                  <a:lnTo>
                    <a:pt x="21000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193" name="Shape 5193"/>
            <p:cNvSpPr/>
            <p:nvPr/>
          </p:nvSpPr>
          <p:spPr>
            <a:xfrm>
              <a:off x="-1" y="20637"/>
              <a:ext cx="306440" cy="227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2" h="21600" extrusionOk="0">
                  <a:moveTo>
                    <a:pt x="16091" y="0"/>
                  </a:moveTo>
                  <a:cubicBezTo>
                    <a:pt x="5291" y="0"/>
                    <a:pt x="5291" y="0"/>
                    <a:pt x="5291" y="0"/>
                  </a:cubicBezTo>
                  <a:cubicBezTo>
                    <a:pt x="4020" y="0"/>
                    <a:pt x="4020" y="0"/>
                    <a:pt x="4020" y="0"/>
                  </a:cubicBezTo>
                  <a:cubicBezTo>
                    <a:pt x="1956" y="0"/>
                    <a:pt x="1003" y="1080"/>
                    <a:pt x="526" y="1944"/>
                  </a:cubicBezTo>
                  <a:cubicBezTo>
                    <a:pt x="-109" y="2808"/>
                    <a:pt x="-109" y="4320"/>
                    <a:pt x="209" y="5832"/>
                  </a:cubicBezTo>
                  <a:cubicBezTo>
                    <a:pt x="844" y="7992"/>
                    <a:pt x="2591" y="10800"/>
                    <a:pt x="3862" y="12096"/>
                  </a:cubicBezTo>
                  <a:cubicBezTo>
                    <a:pt x="3862" y="12096"/>
                    <a:pt x="4020" y="12096"/>
                    <a:pt x="4020" y="12096"/>
                  </a:cubicBezTo>
                  <a:cubicBezTo>
                    <a:pt x="4179" y="12096"/>
                    <a:pt x="4179" y="12096"/>
                    <a:pt x="4338" y="11880"/>
                  </a:cubicBezTo>
                  <a:cubicBezTo>
                    <a:pt x="4338" y="11664"/>
                    <a:pt x="4338" y="11448"/>
                    <a:pt x="4179" y="11232"/>
                  </a:cubicBezTo>
                  <a:cubicBezTo>
                    <a:pt x="3226" y="10152"/>
                    <a:pt x="1320" y="7560"/>
                    <a:pt x="844" y="5400"/>
                  </a:cubicBezTo>
                  <a:cubicBezTo>
                    <a:pt x="526" y="4320"/>
                    <a:pt x="526" y="3240"/>
                    <a:pt x="1003" y="2376"/>
                  </a:cubicBezTo>
                  <a:cubicBezTo>
                    <a:pt x="1479" y="1296"/>
                    <a:pt x="2591" y="864"/>
                    <a:pt x="4020" y="864"/>
                  </a:cubicBezTo>
                  <a:cubicBezTo>
                    <a:pt x="4973" y="864"/>
                    <a:pt x="4973" y="864"/>
                    <a:pt x="4973" y="864"/>
                  </a:cubicBezTo>
                  <a:cubicBezTo>
                    <a:pt x="4973" y="9072"/>
                    <a:pt x="4973" y="9072"/>
                    <a:pt x="4973" y="9072"/>
                  </a:cubicBezTo>
                  <a:cubicBezTo>
                    <a:pt x="4973" y="14904"/>
                    <a:pt x="9262" y="18144"/>
                    <a:pt x="10056" y="18792"/>
                  </a:cubicBezTo>
                  <a:cubicBezTo>
                    <a:pt x="10056" y="19008"/>
                    <a:pt x="10056" y="19008"/>
                    <a:pt x="10056" y="19008"/>
                  </a:cubicBezTo>
                  <a:cubicBezTo>
                    <a:pt x="10056" y="21168"/>
                    <a:pt x="10056" y="21168"/>
                    <a:pt x="10056" y="21168"/>
                  </a:cubicBezTo>
                  <a:cubicBezTo>
                    <a:pt x="10056" y="21384"/>
                    <a:pt x="10215" y="21600"/>
                    <a:pt x="10373" y="21600"/>
                  </a:cubicBezTo>
                  <a:cubicBezTo>
                    <a:pt x="10532" y="21600"/>
                    <a:pt x="10691" y="21384"/>
                    <a:pt x="10691" y="21168"/>
                  </a:cubicBezTo>
                  <a:cubicBezTo>
                    <a:pt x="10691" y="19008"/>
                    <a:pt x="10691" y="19008"/>
                    <a:pt x="10691" y="19008"/>
                  </a:cubicBezTo>
                  <a:cubicBezTo>
                    <a:pt x="10691" y="19008"/>
                    <a:pt x="10691" y="19008"/>
                    <a:pt x="10691" y="18792"/>
                  </a:cubicBezTo>
                  <a:cubicBezTo>
                    <a:pt x="11644" y="18144"/>
                    <a:pt x="16409" y="14904"/>
                    <a:pt x="16409" y="9072"/>
                  </a:cubicBezTo>
                  <a:cubicBezTo>
                    <a:pt x="16409" y="864"/>
                    <a:pt x="16409" y="864"/>
                    <a:pt x="16409" y="864"/>
                  </a:cubicBezTo>
                  <a:cubicBezTo>
                    <a:pt x="17362" y="864"/>
                    <a:pt x="17362" y="864"/>
                    <a:pt x="17362" y="864"/>
                  </a:cubicBezTo>
                  <a:cubicBezTo>
                    <a:pt x="18791" y="864"/>
                    <a:pt x="19903" y="1296"/>
                    <a:pt x="20379" y="2376"/>
                  </a:cubicBezTo>
                  <a:cubicBezTo>
                    <a:pt x="20856" y="3240"/>
                    <a:pt x="20856" y="4320"/>
                    <a:pt x="20538" y="5400"/>
                  </a:cubicBezTo>
                  <a:cubicBezTo>
                    <a:pt x="20220" y="7128"/>
                    <a:pt x="18156" y="10368"/>
                    <a:pt x="17203" y="11232"/>
                  </a:cubicBezTo>
                  <a:cubicBezTo>
                    <a:pt x="17044" y="11448"/>
                    <a:pt x="17044" y="11664"/>
                    <a:pt x="17044" y="11880"/>
                  </a:cubicBezTo>
                  <a:cubicBezTo>
                    <a:pt x="17203" y="12096"/>
                    <a:pt x="17203" y="12096"/>
                    <a:pt x="17362" y="12096"/>
                  </a:cubicBezTo>
                  <a:cubicBezTo>
                    <a:pt x="17362" y="12096"/>
                    <a:pt x="17520" y="12096"/>
                    <a:pt x="17520" y="12096"/>
                  </a:cubicBezTo>
                  <a:cubicBezTo>
                    <a:pt x="18632" y="10800"/>
                    <a:pt x="20697" y="7560"/>
                    <a:pt x="21173" y="5832"/>
                  </a:cubicBezTo>
                  <a:cubicBezTo>
                    <a:pt x="21491" y="4320"/>
                    <a:pt x="21491" y="2808"/>
                    <a:pt x="20856" y="1944"/>
                  </a:cubicBezTo>
                  <a:cubicBezTo>
                    <a:pt x="20379" y="1080"/>
                    <a:pt x="19426" y="0"/>
                    <a:pt x="17362" y="0"/>
                  </a:cubicBezTo>
                  <a:lnTo>
                    <a:pt x="16091" y="0"/>
                  </a:lnTo>
                  <a:close/>
                  <a:moveTo>
                    <a:pt x="15773" y="9072"/>
                  </a:moveTo>
                  <a:cubicBezTo>
                    <a:pt x="15773" y="14256"/>
                    <a:pt x="11167" y="17496"/>
                    <a:pt x="10373" y="18144"/>
                  </a:cubicBezTo>
                  <a:cubicBezTo>
                    <a:pt x="9579" y="17496"/>
                    <a:pt x="5609" y="14256"/>
                    <a:pt x="5609" y="9072"/>
                  </a:cubicBezTo>
                  <a:cubicBezTo>
                    <a:pt x="5609" y="864"/>
                    <a:pt x="5609" y="864"/>
                    <a:pt x="5609" y="864"/>
                  </a:cubicBezTo>
                  <a:cubicBezTo>
                    <a:pt x="15773" y="864"/>
                    <a:pt x="15773" y="864"/>
                    <a:pt x="15773" y="864"/>
                  </a:cubicBezTo>
                  <a:lnTo>
                    <a:pt x="15773" y="9072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194" name="Shape 5194"/>
            <p:cNvSpPr/>
            <p:nvPr/>
          </p:nvSpPr>
          <p:spPr>
            <a:xfrm>
              <a:off x="80987" y="255587"/>
              <a:ext cx="134939" cy="36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80" y="0"/>
                  </a:moveTo>
                  <a:cubicBezTo>
                    <a:pt x="1080" y="0"/>
                    <a:pt x="0" y="4050"/>
                    <a:pt x="0" y="108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250"/>
                    <a:pt x="360" y="21600"/>
                    <a:pt x="720" y="21600"/>
                  </a:cubicBezTo>
                  <a:cubicBezTo>
                    <a:pt x="20880" y="21600"/>
                    <a:pt x="20880" y="21600"/>
                    <a:pt x="20880" y="21600"/>
                  </a:cubicBezTo>
                  <a:cubicBezTo>
                    <a:pt x="21240" y="21600"/>
                    <a:pt x="21600" y="20250"/>
                    <a:pt x="21600" y="18900"/>
                  </a:cubicBezTo>
                  <a:cubicBezTo>
                    <a:pt x="21600" y="10800"/>
                    <a:pt x="21600" y="10800"/>
                    <a:pt x="21600" y="10800"/>
                  </a:cubicBezTo>
                  <a:cubicBezTo>
                    <a:pt x="21600" y="5400"/>
                    <a:pt x="20160" y="0"/>
                    <a:pt x="18720" y="0"/>
                  </a:cubicBezTo>
                  <a:lnTo>
                    <a:pt x="2880" y="0"/>
                  </a:lnTo>
                  <a:close/>
                  <a:moveTo>
                    <a:pt x="20160" y="10800"/>
                  </a:moveTo>
                  <a:cubicBezTo>
                    <a:pt x="20160" y="16200"/>
                    <a:pt x="20160" y="16200"/>
                    <a:pt x="20160" y="16200"/>
                  </a:cubicBezTo>
                  <a:cubicBezTo>
                    <a:pt x="1440" y="16200"/>
                    <a:pt x="1440" y="16200"/>
                    <a:pt x="1440" y="16200"/>
                  </a:cubicBezTo>
                  <a:cubicBezTo>
                    <a:pt x="1440" y="10800"/>
                    <a:pt x="1440" y="10800"/>
                    <a:pt x="1440" y="10800"/>
                  </a:cubicBezTo>
                  <a:cubicBezTo>
                    <a:pt x="1440" y="8100"/>
                    <a:pt x="2160" y="5400"/>
                    <a:pt x="2880" y="5400"/>
                  </a:cubicBezTo>
                  <a:cubicBezTo>
                    <a:pt x="18720" y="5400"/>
                    <a:pt x="18720" y="5400"/>
                    <a:pt x="18720" y="5400"/>
                  </a:cubicBezTo>
                  <a:cubicBezTo>
                    <a:pt x="19440" y="5400"/>
                    <a:pt x="20160" y="8100"/>
                    <a:pt x="20160" y="108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grpSp>
        <p:nvGrpSpPr>
          <p:cNvPr id="5199" name="Group 5199"/>
          <p:cNvGrpSpPr/>
          <p:nvPr/>
        </p:nvGrpSpPr>
        <p:grpSpPr>
          <a:xfrm>
            <a:off x="20100418" y="11586656"/>
            <a:ext cx="1284220" cy="1487422"/>
            <a:chOff x="0" y="0"/>
            <a:chExt cx="250824" cy="290513"/>
          </a:xfrm>
          <a:solidFill>
            <a:schemeClr val="accent6"/>
          </a:solidFill>
        </p:grpSpPr>
        <p:sp>
          <p:nvSpPr>
            <p:cNvPr id="5196" name="Shape 5196"/>
            <p:cNvSpPr/>
            <p:nvPr/>
          </p:nvSpPr>
          <p:spPr>
            <a:xfrm>
              <a:off x="20637" y="9525"/>
              <a:ext cx="127001" cy="163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743" y="0"/>
                  </a:moveTo>
                  <a:cubicBezTo>
                    <a:pt x="771" y="0"/>
                    <a:pt x="771" y="0"/>
                    <a:pt x="771" y="0"/>
                  </a:cubicBezTo>
                  <a:cubicBezTo>
                    <a:pt x="386" y="0"/>
                    <a:pt x="0" y="300"/>
                    <a:pt x="0" y="600"/>
                  </a:cubicBezTo>
                  <a:cubicBezTo>
                    <a:pt x="0" y="18600"/>
                    <a:pt x="0" y="18600"/>
                    <a:pt x="0" y="18600"/>
                  </a:cubicBezTo>
                  <a:cubicBezTo>
                    <a:pt x="0" y="18900"/>
                    <a:pt x="386" y="19200"/>
                    <a:pt x="771" y="19200"/>
                  </a:cubicBezTo>
                  <a:cubicBezTo>
                    <a:pt x="17743" y="19200"/>
                    <a:pt x="17743" y="19200"/>
                    <a:pt x="17743" y="19200"/>
                  </a:cubicBezTo>
                  <a:cubicBezTo>
                    <a:pt x="18129" y="19200"/>
                    <a:pt x="20057" y="19200"/>
                    <a:pt x="20057" y="21000"/>
                  </a:cubicBezTo>
                  <a:cubicBezTo>
                    <a:pt x="20057" y="21300"/>
                    <a:pt x="20443" y="21600"/>
                    <a:pt x="20829" y="21600"/>
                  </a:cubicBezTo>
                  <a:cubicBezTo>
                    <a:pt x="21214" y="21600"/>
                    <a:pt x="21600" y="21300"/>
                    <a:pt x="21600" y="21000"/>
                  </a:cubicBezTo>
                  <a:cubicBezTo>
                    <a:pt x="21600" y="3000"/>
                    <a:pt x="21600" y="3000"/>
                    <a:pt x="21600" y="3000"/>
                  </a:cubicBezTo>
                  <a:cubicBezTo>
                    <a:pt x="21600" y="2100"/>
                    <a:pt x="20829" y="0"/>
                    <a:pt x="17743" y="0"/>
                  </a:cubicBezTo>
                  <a:close/>
                  <a:moveTo>
                    <a:pt x="20057" y="18600"/>
                  </a:moveTo>
                  <a:cubicBezTo>
                    <a:pt x="19286" y="18000"/>
                    <a:pt x="18514" y="18000"/>
                    <a:pt x="17743" y="18000"/>
                  </a:cubicBezTo>
                  <a:cubicBezTo>
                    <a:pt x="1543" y="18000"/>
                    <a:pt x="1543" y="18000"/>
                    <a:pt x="1543" y="18000"/>
                  </a:cubicBezTo>
                  <a:cubicBezTo>
                    <a:pt x="1543" y="1200"/>
                    <a:pt x="1543" y="1200"/>
                    <a:pt x="1543" y="1200"/>
                  </a:cubicBezTo>
                  <a:cubicBezTo>
                    <a:pt x="17743" y="1200"/>
                    <a:pt x="17743" y="1200"/>
                    <a:pt x="17743" y="1200"/>
                  </a:cubicBezTo>
                  <a:cubicBezTo>
                    <a:pt x="20057" y="1200"/>
                    <a:pt x="20057" y="2700"/>
                    <a:pt x="20057" y="3000"/>
                  </a:cubicBezTo>
                  <a:lnTo>
                    <a:pt x="20057" y="18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197" name="Shape 5197"/>
            <p:cNvSpPr/>
            <p:nvPr/>
          </p:nvSpPr>
          <p:spPr>
            <a:xfrm>
              <a:off x="92074" y="36512"/>
              <a:ext cx="158751" cy="163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57" y="20400"/>
                  </a:moveTo>
                  <a:cubicBezTo>
                    <a:pt x="3086" y="20400"/>
                    <a:pt x="3086" y="20400"/>
                    <a:pt x="3086" y="20400"/>
                  </a:cubicBezTo>
                  <a:cubicBezTo>
                    <a:pt x="3086" y="20400"/>
                    <a:pt x="2160" y="20400"/>
                    <a:pt x="1543" y="19800"/>
                  </a:cubicBezTo>
                  <a:cubicBezTo>
                    <a:pt x="1234" y="19500"/>
                    <a:pt x="1234" y="19200"/>
                    <a:pt x="1234" y="18600"/>
                  </a:cubicBezTo>
                  <a:cubicBezTo>
                    <a:pt x="1234" y="18300"/>
                    <a:pt x="926" y="18000"/>
                    <a:pt x="617" y="18000"/>
                  </a:cubicBezTo>
                  <a:cubicBezTo>
                    <a:pt x="309" y="18000"/>
                    <a:pt x="0" y="18300"/>
                    <a:pt x="0" y="18600"/>
                  </a:cubicBezTo>
                  <a:cubicBezTo>
                    <a:pt x="0" y="19500"/>
                    <a:pt x="309" y="20100"/>
                    <a:pt x="926" y="20700"/>
                  </a:cubicBezTo>
                  <a:cubicBezTo>
                    <a:pt x="1543" y="21600"/>
                    <a:pt x="2777" y="21600"/>
                    <a:pt x="3086" y="21600"/>
                  </a:cubicBezTo>
                  <a:cubicBezTo>
                    <a:pt x="3086" y="21600"/>
                    <a:pt x="3086" y="21600"/>
                    <a:pt x="3086" y="21600"/>
                  </a:cubicBezTo>
                  <a:cubicBezTo>
                    <a:pt x="20057" y="21600"/>
                    <a:pt x="20057" y="21600"/>
                    <a:pt x="20057" y="21600"/>
                  </a:cubicBezTo>
                  <a:cubicBezTo>
                    <a:pt x="20674" y="21600"/>
                    <a:pt x="20983" y="21300"/>
                    <a:pt x="21291" y="21000"/>
                  </a:cubicBezTo>
                  <a:cubicBezTo>
                    <a:pt x="21600" y="20700"/>
                    <a:pt x="21600" y="20100"/>
                    <a:pt x="21600" y="19800"/>
                  </a:cubicBezTo>
                  <a:cubicBezTo>
                    <a:pt x="20983" y="17400"/>
                    <a:pt x="17280" y="12600"/>
                    <a:pt x="16046" y="11400"/>
                  </a:cubicBezTo>
                  <a:cubicBezTo>
                    <a:pt x="16971" y="9900"/>
                    <a:pt x="20983" y="4200"/>
                    <a:pt x="21600" y="1800"/>
                  </a:cubicBezTo>
                  <a:cubicBezTo>
                    <a:pt x="21600" y="1500"/>
                    <a:pt x="21600" y="900"/>
                    <a:pt x="21291" y="600"/>
                  </a:cubicBezTo>
                  <a:cubicBezTo>
                    <a:pt x="20983" y="300"/>
                    <a:pt x="20674" y="0"/>
                    <a:pt x="20057" y="0"/>
                  </a:cubicBezTo>
                  <a:cubicBezTo>
                    <a:pt x="9257" y="0"/>
                    <a:pt x="9257" y="0"/>
                    <a:pt x="9257" y="0"/>
                  </a:cubicBezTo>
                  <a:cubicBezTo>
                    <a:pt x="8949" y="0"/>
                    <a:pt x="8640" y="300"/>
                    <a:pt x="8640" y="600"/>
                  </a:cubicBezTo>
                  <a:cubicBezTo>
                    <a:pt x="8640" y="900"/>
                    <a:pt x="8949" y="1200"/>
                    <a:pt x="9257" y="1200"/>
                  </a:cubicBezTo>
                  <a:cubicBezTo>
                    <a:pt x="20057" y="1200"/>
                    <a:pt x="20057" y="1200"/>
                    <a:pt x="20057" y="1200"/>
                  </a:cubicBezTo>
                  <a:cubicBezTo>
                    <a:pt x="20366" y="1200"/>
                    <a:pt x="20366" y="1200"/>
                    <a:pt x="20366" y="1200"/>
                  </a:cubicBezTo>
                  <a:cubicBezTo>
                    <a:pt x="20366" y="1200"/>
                    <a:pt x="20366" y="1500"/>
                    <a:pt x="20366" y="1500"/>
                  </a:cubicBezTo>
                  <a:cubicBezTo>
                    <a:pt x="19749" y="3900"/>
                    <a:pt x="14811" y="10800"/>
                    <a:pt x="14811" y="11100"/>
                  </a:cubicBezTo>
                  <a:cubicBezTo>
                    <a:pt x="14811" y="11100"/>
                    <a:pt x="14811" y="11400"/>
                    <a:pt x="14811" y="11700"/>
                  </a:cubicBezTo>
                  <a:cubicBezTo>
                    <a:pt x="14811" y="11700"/>
                    <a:pt x="19749" y="17700"/>
                    <a:pt x="20366" y="20100"/>
                  </a:cubicBezTo>
                  <a:cubicBezTo>
                    <a:pt x="20366" y="20100"/>
                    <a:pt x="20366" y="20400"/>
                    <a:pt x="20366" y="20400"/>
                  </a:cubicBezTo>
                  <a:cubicBezTo>
                    <a:pt x="20366" y="20400"/>
                    <a:pt x="20366" y="20400"/>
                    <a:pt x="20057" y="204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198" name="Shape 5198"/>
            <p:cNvSpPr/>
            <p:nvPr/>
          </p:nvSpPr>
          <p:spPr>
            <a:xfrm>
              <a:off x="0" y="0"/>
              <a:ext cx="12700" cy="290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262"/>
                  </a:moveTo>
                  <a:cubicBezTo>
                    <a:pt x="21600" y="338"/>
                    <a:pt x="21600" y="338"/>
                    <a:pt x="21600" y="338"/>
                  </a:cubicBezTo>
                  <a:cubicBezTo>
                    <a:pt x="21600" y="169"/>
                    <a:pt x="16200" y="0"/>
                    <a:pt x="10800" y="0"/>
                  </a:cubicBezTo>
                  <a:cubicBezTo>
                    <a:pt x="5400" y="0"/>
                    <a:pt x="0" y="169"/>
                    <a:pt x="0" y="338"/>
                  </a:cubicBezTo>
                  <a:cubicBezTo>
                    <a:pt x="0" y="21262"/>
                    <a:pt x="0" y="21262"/>
                    <a:pt x="0" y="21262"/>
                  </a:cubicBezTo>
                  <a:cubicBezTo>
                    <a:pt x="0" y="21431"/>
                    <a:pt x="5400" y="21600"/>
                    <a:pt x="10800" y="21600"/>
                  </a:cubicBezTo>
                  <a:cubicBezTo>
                    <a:pt x="16200" y="21600"/>
                    <a:pt x="21600" y="21431"/>
                    <a:pt x="21600" y="2126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200" name="Shape 5200"/>
          <p:cNvSpPr/>
          <p:nvPr/>
        </p:nvSpPr>
        <p:spPr>
          <a:xfrm>
            <a:off x="22481909" y="11960544"/>
            <a:ext cx="1901944" cy="11135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873" y="21600"/>
                </a:moveTo>
                <a:cubicBezTo>
                  <a:pt x="4873" y="21600"/>
                  <a:pt x="4873" y="21600"/>
                  <a:pt x="4873" y="21600"/>
                </a:cubicBezTo>
                <a:cubicBezTo>
                  <a:pt x="4873" y="21600"/>
                  <a:pt x="5005" y="21600"/>
                  <a:pt x="5005" y="21600"/>
                </a:cubicBezTo>
                <a:cubicBezTo>
                  <a:pt x="5005" y="21600"/>
                  <a:pt x="5005" y="21600"/>
                  <a:pt x="5137" y="21600"/>
                </a:cubicBezTo>
                <a:cubicBezTo>
                  <a:pt x="10800" y="18900"/>
                  <a:pt x="10800" y="18900"/>
                  <a:pt x="10800" y="18900"/>
                </a:cubicBezTo>
                <a:cubicBezTo>
                  <a:pt x="16463" y="21600"/>
                  <a:pt x="16463" y="21600"/>
                  <a:pt x="16463" y="21600"/>
                </a:cubicBezTo>
                <a:cubicBezTo>
                  <a:pt x="16595" y="21600"/>
                  <a:pt x="16595" y="21600"/>
                  <a:pt x="16595" y="21600"/>
                </a:cubicBezTo>
                <a:cubicBezTo>
                  <a:pt x="16595" y="21600"/>
                  <a:pt x="16727" y="21600"/>
                  <a:pt x="16727" y="21600"/>
                </a:cubicBezTo>
                <a:cubicBezTo>
                  <a:pt x="16727" y="21600"/>
                  <a:pt x="16727" y="21600"/>
                  <a:pt x="16727" y="21600"/>
                </a:cubicBezTo>
                <a:cubicBezTo>
                  <a:pt x="21468" y="16650"/>
                  <a:pt x="21468" y="16650"/>
                  <a:pt x="21468" y="16650"/>
                </a:cubicBezTo>
                <a:cubicBezTo>
                  <a:pt x="21600" y="16425"/>
                  <a:pt x="21600" y="16200"/>
                  <a:pt x="21600" y="15975"/>
                </a:cubicBezTo>
                <a:cubicBezTo>
                  <a:pt x="18966" y="225"/>
                  <a:pt x="18966" y="225"/>
                  <a:pt x="18966" y="225"/>
                </a:cubicBezTo>
                <a:cubicBezTo>
                  <a:pt x="18966" y="225"/>
                  <a:pt x="18834" y="0"/>
                  <a:pt x="18834" y="0"/>
                </a:cubicBezTo>
                <a:cubicBezTo>
                  <a:pt x="18702" y="0"/>
                  <a:pt x="18702" y="0"/>
                  <a:pt x="18571" y="0"/>
                </a:cubicBezTo>
                <a:cubicBezTo>
                  <a:pt x="15937" y="2475"/>
                  <a:pt x="15937" y="2475"/>
                  <a:pt x="15937" y="2475"/>
                </a:cubicBezTo>
                <a:cubicBezTo>
                  <a:pt x="15805" y="2700"/>
                  <a:pt x="15805" y="2925"/>
                  <a:pt x="15805" y="3150"/>
                </a:cubicBezTo>
                <a:cubicBezTo>
                  <a:pt x="15937" y="3375"/>
                  <a:pt x="16068" y="3375"/>
                  <a:pt x="16200" y="3375"/>
                </a:cubicBezTo>
                <a:cubicBezTo>
                  <a:pt x="18571" y="1125"/>
                  <a:pt x="18571" y="1125"/>
                  <a:pt x="18571" y="1125"/>
                </a:cubicBezTo>
                <a:cubicBezTo>
                  <a:pt x="21073" y="15975"/>
                  <a:pt x="21073" y="15975"/>
                  <a:pt x="21073" y="15975"/>
                </a:cubicBezTo>
                <a:cubicBezTo>
                  <a:pt x="16859" y="20475"/>
                  <a:pt x="16859" y="20475"/>
                  <a:pt x="16859" y="20475"/>
                </a:cubicBezTo>
                <a:cubicBezTo>
                  <a:pt x="15805" y="6750"/>
                  <a:pt x="15805" y="6750"/>
                  <a:pt x="15805" y="6750"/>
                </a:cubicBezTo>
                <a:cubicBezTo>
                  <a:pt x="15805" y="6525"/>
                  <a:pt x="15673" y="6300"/>
                  <a:pt x="15541" y="6300"/>
                </a:cubicBezTo>
                <a:cubicBezTo>
                  <a:pt x="15410" y="6300"/>
                  <a:pt x="15278" y="6525"/>
                  <a:pt x="15278" y="6750"/>
                </a:cubicBezTo>
                <a:cubicBezTo>
                  <a:pt x="16332" y="20475"/>
                  <a:pt x="16332" y="20475"/>
                  <a:pt x="16332" y="20475"/>
                </a:cubicBezTo>
                <a:cubicBezTo>
                  <a:pt x="11063" y="18000"/>
                  <a:pt x="11063" y="18000"/>
                  <a:pt x="11063" y="18000"/>
                </a:cubicBezTo>
                <a:cubicBezTo>
                  <a:pt x="11063" y="15750"/>
                  <a:pt x="11063" y="15750"/>
                  <a:pt x="11063" y="15750"/>
                </a:cubicBezTo>
                <a:cubicBezTo>
                  <a:pt x="11063" y="15300"/>
                  <a:pt x="10932" y="15300"/>
                  <a:pt x="10800" y="15300"/>
                </a:cubicBezTo>
                <a:cubicBezTo>
                  <a:pt x="10668" y="15300"/>
                  <a:pt x="10537" y="15300"/>
                  <a:pt x="10537" y="15750"/>
                </a:cubicBezTo>
                <a:cubicBezTo>
                  <a:pt x="10537" y="18000"/>
                  <a:pt x="10537" y="18000"/>
                  <a:pt x="10537" y="18000"/>
                </a:cubicBezTo>
                <a:cubicBezTo>
                  <a:pt x="5268" y="20475"/>
                  <a:pt x="5268" y="20475"/>
                  <a:pt x="5268" y="20475"/>
                </a:cubicBezTo>
                <a:cubicBezTo>
                  <a:pt x="6322" y="6750"/>
                  <a:pt x="6322" y="6750"/>
                  <a:pt x="6322" y="6750"/>
                </a:cubicBezTo>
                <a:cubicBezTo>
                  <a:pt x="6322" y="6525"/>
                  <a:pt x="6190" y="6300"/>
                  <a:pt x="6059" y="6300"/>
                </a:cubicBezTo>
                <a:cubicBezTo>
                  <a:pt x="5927" y="6300"/>
                  <a:pt x="5795" y="6525"/>
                  <a:pt x="5795" y="6750"/>
                </a:cubicBezTo>
                <a:cubicBezTo>
                  <a:pt x="4741" y="20475"/>
                  <a:pt x="4741" y="20475"/>
                  <a:pt x="4741" y="20475"/>
                </a:cubicBezTo>
                <a:cubicBezTo>
                  <a:pt x="527" y="15975"/>
                  <a:pt x="527" y="15975"/>
                  <a:pt x="527" y="15975"/>
                </a:cubicBezTo>
                <a:cubicBezTo>
                  <a:pt x="3029" y="1125"/>
                  <a:pt x="3029" y="1125"/>
                  <a:pt x="3029" y="1125"/>
                </a:cubicBezTo>
                <a:cubicBezTo>
                  <a:pt x="5400" y="3375"/>
                  <a:pt x="5400" y="3375"/>
                  <a:pt x="5400" y="3375"/>
                </a:cubicBezTo>
                <a:cubicBezTo>
                  <a:pt x="5532" y="3375"/>
                  <a:pt x="5663" y="3375"/>
                  <a:pt x="5795" y="3150"/>
                </a:cubicBezTo>
                <a:cubicBezTo>
                  <a:pt x="5795" y="2925"/>
                  <a:pt x="5795" y="2700"/>
                  <a:pt x="5663" y="2475"/>
                </a:cubicBezTo>
                <a:cubicBezTo>
                  <a:pt x="3029" y="0"/>
                  <a:pt x="3029" y="0"/>
                  <a:pt x="3029" y="0"/>
                </a:cubicBezTo>
                <a:cubicBezTo>
                  <a:pt x="2898" y="0"/>
                  <a:pt x="2898" y="0"/>
                  <a:pt x="2766" y="0"/>
                </a:cubicBezTo>
                <a:cubicBezTo>
                  <a:pt x="2766" y="0"/>
                  <a:pt x="2634" y="225"/>
                  <a:pt x="2634" y="225"/>
                </a:cubicBezTo>
                <a:cubicBezTo>
                  <a:pt x="0" y="15975"/>
                  <a:pt x="0" y="15975"/>
                  <a:pt x="0" y="15975"/>
                </a:cubicBezTo>
                <a:cubicBezTo>
                  <a:pt x="0" y="16200"/>
                  <a:pt x="0" y="16425"/>
                  <a:pt x="132" y="16650"/>
                </a:cubicBezTo>
                <a:lnTo>
                  <a:pt x="4873" y="2160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201" name="Shape 5201"/>
          <p:cNvSpPr/>
          <p:nvPr/>
        </p:nvSpPr>
        <p:spPr>
          <a:xfrm>
            <a:off x="23034612" y="11586656"/>
            <a:ext cx="788418" cy="10972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482" y="21370"/>
                </a:moveTo>
                <a:cubicBezTo>
                  <a:pt x="10482" y="21600"/>
                  <a:pt x="10800" y="21600"/>
                  <a:pt x="10800" y="21600"/>
                </a:cubicBezTo>
                <a:cubicBezTo>
                  <a:pt x="10800" y="21600"/>
                  <a:pt x="11118" y="21600"/>
                  <a:pt x="11118" y="21370"/>
                </a:cubicBezTo>
                <a:cubicBezTo>
                  <a:pt x="11753" y="21140"/>
                  <a:pt x="21600" y="14706"/>
                  <a:pt x="21600" y="7813"/>
                </a:cubicBezTo>
                <a:cubicBezTo>
                  <a:pt x="21600" y="3447"/>
                  <a:pt x="16835" y="0"/>
                  <a:pt x="10800" y="0"/>
                </a:cubicBezTo>
                <a:cubicBezTo>
                  <a:pt x="4765" y="0"/>
                  <a:pt x="0" y="3447"/>
                  <a:pt x="0" y="7813"/>
                </a:cubicBezTo>
                <a:cubicBezTo>
                  <a:pt x="0" y="14477"/>
                  <a:pt x="9847" y="21140"/>
                  <a:pt x="10482" y="21370"/>
                </a:cubicBezTo>
                <a:close/>
                <a:moveTo>
                  <a:pt x="10800" y="919"/>
                </a:moveTo>
                <a:cubicBezTo>
                  <a:pt x="16200" y="919"/>
                  <a:pt x="20329" y="3906"/>
                  <a:pt x="20329" y="7813"/>
                </a:cubicBezTo>
                <a:cubicBezTo>
                  <a:pt x="20329" y="13328"/>
                  <a:pt x="12706" y="19072"/>
                  <a:pt x="10800" y="20451"/>
                </a:cubicBezTo>
                <a:cubicBezTo>
                  <a:pt x="8894" y="19072"/>
                  <a:pt x="1271" y="13328"/>
                  <a:pt x="1271" y="7813"/>
                </a:cubicBezTo>
                <a:cubicBezTo>
                  <a:pt x="1271" y="3906"/>
                  <a:pt x="5400" y="919"/>
                  <a:pt x="10800" y="919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202" name="Shape 5202"/>
          <p:cNvSpPr/>
          <p:nvPr/>
        </p:nvSpPr>
        <p:spPr>
          <a:xfrm>
            <a:off x="23221547" y="11773599"/>
            <a:ext cx="422658" cy="4226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4800"/>
                  <a:pt x="16800" y="0"/>
                  <a:pt x="10800" y="0"/>
                </a:cubicBezTo>
                <a:cubicBezTo>
                  <a:pt x="4800" y="0"/>
                  <a:pt x="0" y="4800"/>
                  <a:pt x="0" y="10800"/>
                </a:cubicBezTo>
                <a:cubicBezTo>
                  <a:pt x="0" y="16800"/>
                  <a:pt x="4800" y="21600"/>
                  <a:pt x="10800" y="21600"/>
                </a:cubicBezTo>
                <a:cubicBezTo>
                  <a:pt x="16800" y="21600"/>
                  <a:pt x="21600" y="16800"/>
                  <a:pt x="21600" y="10800"/>
                </a:cubicBezTo>
                <a:close/>
                <a:moveTo>
                  <a:pt x="10800" y="19200"/>
                </a:moveTo>
                <a:cubicBezTo>
                  <a:pt x="6000" y="19200"/>
                  <a:pt x="2400" y="15600"/>
                  <a:pt x="2400" y="10800"/>
                </a:cubicBezTo>
                <a:cubicBezTo>
                  <a:pt x="2400" y="6000"/>
                  <a:pt x="6000" y="2400"/>
                  <a:pt x="10800" y="2400"/>
                </a:cubicBezTo>
                <a:cubicBezTo>
                  <a:pt x="15600" y="2400"/>
                  <a:pt x="19200" y="6000"/>
                  <a:pt x="19200" y="10800"/>
                </a:cubicBezTo>
                <a:cubicBezTo>
                  <a:pt x="19200" y="15600"/>
                  <a:pt x="15600" y="19200"/>
                  <a:pt x="10800" y="192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203" name="Shape 5203"/>
          <p:cNvSpPr/>
          <p:nvPr/>
        </p:nvSpPr>
        <p:spPr>
          <a:xfrm>
            <a:off x="28334031" y="12236891"/>
            <a:ext cx="1763772" cy="8371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16" y="0"/>
                </a:moveTo>
                <a:cubicBezTo>
                  <a:pt x="284" y="0"/>
                  <a:pt x="284" y="0"/>
                  <a:pt x="284" y="0"/>
                </a:cubicBezTo>
                <a:cubicBezTo>
                  <a:pt x="142" y="0"/>
                  <a:pt x="142" y="0"/>
                  <a:pt x="0" y="300"/>
                </a:cubicBezTo>
                <a:cubicBezTo>
                  <a:pt x="0" y="300"/>
                  <a:pt x="0" y="600"/>
                  <a:pt x="0" y="600"/>
                </a:cubicBezTo>
                <a:cubicBezTo>
                  <a:pt x="2274" y="20100"/>
                  <a:pt x="2274" y="20100"/>
                  <a:pt x="2274" y="20100"/>
                </a:cubicBezTo>
                <a:cubicBezTo>
                  <a:pt x="2274" y="20400"/>
                  <a:pt x="2558" y="21600"/>
                  <a:pt x="3126" y="21600"/>
                </a:cubicBezTo>
                <a:cubicBezTo>
                  <a:pt x="18474" y="21600"/>
                  <a:pt x="18474" y="21600"/>
                  <a:pt x="18474" y="21600"/>
                </a:cubicBezTo>
                <a:cubicBezTo>
                  <a:pt x="19042" y="21600"/>
                  <a:pt x="19326" y="20400"/>
                  <a:pt x="19326" y="19800"/>
                </a:cubicBezTo>
                <a:cubicBezTo>
                  <a:pt x="21600" y="600"/>
                  <a:pt x="21600" y="600"/>
                  <a:pt x="21600" y="600"/>
                </a:cubicBezTo>
                <a:cubicBezTo>
                  <a:pt x="21600" y="600"/>
                  <a:pt x="21600" y="300"/>
                  <a:pt x="21600" y="300"/>
                </a:cubicBezTo>
                <a:cubicBezTo>
                  <a:pt x="21458" y="0"/>
                  <a:pt x="21458" y="0"/>
                  <a:pt x="21316" y="0"/>
                </a:cubicBezTo>
                <a:close/>
                <a:moveTo>
                  <a:pt x="18758" y="19500"/>
                </a:moveTo>
                <a:cubicBezTo>
                  <a:pt x="18616" y="20400"/>
                  <a:pt x="18616" y="20400"/>
                  <a:pt x="18474" y="20400"/>
                </a:cubicBezTo>
                <a:cubicBezTo>
                  <a:pt x="3126" y="20400"/>
                  <a:pt x="3126" y="20400"/>
                  <a:pt x="3126" y="20400"/>
                </a:cubicBezTo>
                <a:cubicBezTo>
                  <a:pt x="2984" y="20400"/>
                  <a:pt x="2984" y="20400"/>
                  <a:pt x="2842" y="19800"/>
                </a:cubicBezTo>
                <a:cubicBezTo>
                  <a:pt x="711" y="1200"/>
                  <a:pt x="711" y="1200"/>
                  <a:pt x="711" y="1200"/>
                </a:cubicBezTo>
                <a:cubicBezTo>
                  <a:pt x="20889" y="1200"/>
                  <a:pt x="20889" y="1200"/>
                  <a:pt x="20889" y="1200"/>
                </a:cubicBezTo>
                <a:lnTo>
                  <a:pt x="18758" y="1950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204" name="Shape 5204"/>
          <p:cNvSpPr/>
          <p:nvPr/>
        </p:nvSpPr>
        <p:spPr>
          <a:xfrm>
            <a:off x="29065541" y="12423832"/>
            <a:ext cx="65029" cy="463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6200" y="21600"/>
                  <a:pt x="21600" y="21060"/>
                  <a:pt x="21600" y="20520"/>
                </a:cubicBezTo>
                <a:cubicBezTo>
                  <a:pt x="21600" y="1080"/>
                  <a:pt x="21600" y="1080"/>
                  <a:pt x="21600" y="1080"/>
                </a:cubicBezTo>
                <a:cubicBezTo>
                  <a:pt x="21600" y="540"/>
                  <a:pt x="16200" y="0"/>
                  <a:pt x="10800" y="0"/>
                </a:cubicBezTo>
                <a:cubicBezTo>
                  <a:pt x="5400" y="0"/>
                  <a:pt x="0" y="540"/>
                  <a:pt x="0" y="1080"/>
                </a:cubicBezTo>
                <a:cubicBezTo>
                  <a:pt x="0" y="20520"/>
                  <a:pt x="0" y="20520"/>
                  <a:pt x="0" y="20520"/>
                </a:cubicBezTo>
                <a:cubicBezTo>
                  <a:pt x="0" y="21060"/>
                  <a:pt x="5400" y="21600"/>
                  <a:pt x="10800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205" name="Shape 5205"/>
          <p:cNvSpPr/>
          <p:nvPr/>
        </p:nvSpPr>
        <p:spPr>
          <a:xfrm>
            <a:off x="28707914" y="12423832"/>
            <a:ext cx="89415" cy="463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00" y="21600"/>
                </a:moveTo>
                <a:cubicBezTo>
                  <a:pt x="16200" y="21600"/>
                  <a:pt x="16200" y="21600"/>
                  <a:pt x="16200" y="21600"/>
                </a:cubicBezTo>
                <a:cubicBezTo>
                  <a:pt x="18900" y="21600"/>
                  <a:pt x="21600" y="21060"/>
                  <a:pt x="21600" y="20520"/>
                </a:cubicBezTo>
                <a:cubicBezTo>
                  <a:pt x="10800" y="1080"/>
                  <a:pt x="10800" y="1080"/>
                  <a:pt x="10800" y="1080"/>
                </a:cubicBezTo>
                <a:cubicBezTo>
                  <a:pt x="10800" y="540"/>
                  <a:pt x="8100" y="0"/>
                  <a:pt x="5400" y="0"/>
                </a:cubicBezTo>
                <a:cubicBezTo>
                  <a:pt x="2700" y="0"/>
                  <a:pt x="0" y="540"/>
                  <a:pt x="0" y="1080"/>
                </a:cubicBezTo>
                <a:cubicBezTo>
                  <a:pt x="10800" y="20520"/>
                  <a:pt x="10800" y="20520"/>
                  <a:pt x="10800" y="20520"/>
                </a:cubicBezTo>
                <a:cubicBezTo>
                  <a:pt x="10800" y="21060"/>
                  <a:pt x="13500" y="21600"/>
                  <a:pt x="16200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206" name="Shape 5206"/>
          <p:cNvSpPr/>
          <p:nvPr/>
        </p:nvSpPr>
        <p:spPr>
          <a:xfrm>
            <a:off x="29345962" y="12423832"/>
            <a:ext cx="65029" cy="463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6200" y="21600"/>
                  <a:pt x="21600" y="21060"/>
                  <a:pt x="21600" y="20520"/>
                </a:cubicBezTo>
                <a:cubicBezTo>
                  <a:pt x="21600" y="1080"/>
                  <a:pt x="21600" y="1080"/>
                  <a:pt x="21600" y="1080"/>
                </a:cubicBezTo>
                <a:cubicBezTo>
                  <a:pt x="21600" y="540"/>
                  <a:pt x="16200" y="0"/>
                  <a:pt x="10800" y="0"/>
                </a:cubicBezTo>
                <a:cubicBezTo>
                  <a:pt x="5400" y="0"/>
                  <a:pt x="0" y="540"/>
                  <a:pt x="0" y="1080"/>
                </a:cubicBezTo>
                <a:cubicBezTo>
                  <a:pt x="0" y="20520"/>
                  <a:pt x="0" y="20520"/>
                  <a:pt x="0" y="20520"/>
                </a:cubicBezTo>
                <a:cubicBezTo>
                  <a:pt x="0" y="21060"/>
                  <a:pt x="5400" y="21600"/>
                  <a:pt x="10800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207" name="Shape 5207"/>
          <p:cNvSpPr/>
          <p:nvPr/>
        </p:nvSpPr>
        <p:spPr>
          <a:xfrm>
            <a:off x="29634500" y="12423832"/>
            <a:ext cx="89415" cy="463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21600"/>
                </a:moveTo>
                <a:cubicBezTo>
                  <a:pt x="5400" y="21600"/>
                  <a:pt x="5400" y="21600"/>
                  <a:pt x="5400" y="21600"/>
                </a:cubicBezTo>
                <a:cubicBezTo>
                  <a:pt x="8100" y="21600"/>
                  <a:pt x="10800" y="21060"/>
                  <a:pt x="10800" y="20520"/>
                </a:cubicBezTo>
                <a:cubicBezTo>
                  <a:pt x="21600" y="1080"/>
                  <a:pt x="21600" y="1080"/>
                  <a:pt x="21600" y="1080"/>
                </a:cubicBezTo>
                <a:cubicBezTo>
                  <a:pt x="21600" y="540"/>
                  <a:pt x="18900" y="0"/>
                  <a:pt x="16200" y="0"/>
                </a:cubicBezTo>
                <a:cubicBezTo>
                  <a:pt x="13500" y="0"/>
                  <a:pt x="10800" y="540"/>
                  <a:pt x="10800" y="1080"/>
                </a:cubicBezTo>
                <a:cubicBezTo>
                  <a:pt x="0" y="20520"/>
                  <a:pt x="0" y="20520"/>
                  <a:pt x="0" y="20520"/>
                </a:cubicBezTo>
                <a:cubicBezTo>
                  <a:pt x="0" y="21060"/>
                  <a:pt x="2700" y="21600"/>
                  <a:pt x="5400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208" name="Shape 5208"/>
          <p:cNvSpPr/>
          <p:nvPr/>
        </p:nvSpPr>
        <p:spPr>
          <a:xfrm>
            <a:off x="29374408" y="11586658"/>
            <a:ext cx="487682" cy="560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1" y="21600"/>
                </a:moveTo>
                <a:cubicBezTo>
                  <a:pt x="20571" y="21600"/>
                  <a:pt x="21086" y="21600"/>
                  <a:pt x="21086" y="21600"/>
                </a:cubicBezTo>
                <a:cubicBezTo>
                  <a:pt x="21600" y="21150"/>
                  <a:pt x="21600" y="20700"/>
                  <a:pt x="21600" y="20250"/>
                </a:cubicBezTo>
                <a:cubicBezTo>
                  <a:pt x="2057" y="450"/>
                  <a:pt x="2057" y="450"/>
                  <a:pt x="2057" y="450"/>
                </a:cubicBezTo>
                <a:cubicBezTo>
                  <a:pt x="1543" y="0"/>
                  <a:pt x="1029" y="0"/>
                  <a:pt x="514" y="0"/>
                </a:cubicBezTo>
                <a:cubicBezTo>
                  <a:pt x="0" y="450"/>
                  <a:pt x="0" y="900"/>
                  <a:pt x="0" y="1350"/>
                </a:cubicBezTo>
                <a:cubicBezTo>
                  <a:pt x="19543" y="21150"/>
                  <a:pt x="19543" y="21150"/>
                  <a:pt x="19543" y="21150"/>
                </a:cubicBezTo>
                <a:cubicBezTo>
                  <a:pt x="20057" y="21600"/>
                  <a:pt x="20057" y="21600"/>
                  <a:pt x="20571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209" name="Shape 5209"/>
          <p:cNvSpPr/>
          <p:nvPr/>
        </p:nvSpPr>
        <p:spPr>
          <a:xfrm>
            <a:off x="28610381" y="11586658"/>
            <a:ext cx="463301" cy="560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60" y="0"/>
                </a:moveTo>
                <a:cubicBezTo>
                  <a:pt x="20520" y="0"/>
                  <a:pt x="19980" y="0"/>
                  <a:pt x="19440" y="450"/>
                </a:cubicBezTo>
                <a:cubicBezTo>
                  <a:pt x="0" y="20250"/>
                  <a:pt x="0" y="20250"/>
                  <a:pt x="0" y="20250"/>
                </a:cubicBezTo>
                <a:cubicBezTo>
                  <a:pt x="0" y="20700"/>
                  <a:pt x="0" y="21150"/>
                  <a:pt x="540" y="21600"/>
                </a:cubicBezTo>
                <a:cubicBezTo>
                  <a:pt x="540" y="21600"/>
                  <a:pt x="1080" y="21600"/>
                  <a:pt x="1080" y="21600"/>
                </a:cubicBezTo>
                <a:cubicBezTo>
                  <a:pt x="1620" y="21600"/>
                  <a:pt x="1620" y="21600"/>
                  <a:pt x="2160" y="21150"/>
                </a:cubicBezTo>
                <a:cubicBezTo>
                  <a:pt x="21600" y="1350"/>
                  <a:pt x="21600" y="1350"/>
                  <a:pt x="21600" y="1350"/>
                </a:cubicBezTo>
                <a:cubicBezTo>
                  <a:pt x="21600" y="900"/>
                  <a:pt x="21600" y="450"/>
                  <a:pt x="21060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210" name="Shape 5210"/>
          <p:cNvSpPr/>
          <p:nvPr/>
        </p:nvSpPr>
        <p:spPr>
          <a:xfrm>
            <a:off x="30157860" y="12041818"/>
            <a:ext cx="227588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0"/>
                </a:moveTo>
                <a:cubicBezTo>
                  <a:pt x="2160" y="0"/>
                  <a:pt x="2160" y="0"/>
                  <a:pt x="2160" y="0"/>
                </a:cubicBezTo>
                <a:cubicBezTo>
                  <a:pt x="1080" y="0"/>
                  <a:pt x="0" y="5400"/>
                  <a:pt x="0" y="10800"/>
                </a:cubicBezTo>
                <a:cubicBezTo>
                  <a:pt x="0" y="16200"/>
                  <a:pt x="1080" y="21600"/>
                  <a:pt x="2160" y="21600"/>
                </a:cubicBezTo>
                <a:cubicBezTo>
                  <a:pt x="19440" y="21600"/>
                  <a:pt x="19440" y="21600"/>
                  <a:pt x="19440" y="21600"/>
                </a:cubicBezTo>
                <a:cubicBezTo>
                  <a:pt x="20520" y="21600"/>
                  <a:pt x="21600" y="16200"/>
                  <a:pt x="21600" y="10800"/>
                </a:cubicBezTo>
                <a:cubicBezTo>
                  <a:pt x="21600" y="5400"/>
                  <a:pt x="20520" y="0"/>
                  <a:pt x="19440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211" name="Shape 5211"/>
          <p:cNvSpPr/>
          <p:nvPr/>
        </p:nvSpPr>
        <p:spPr>
          <a:xfrm>
            <a:off x="28846085" y="12041818"/>
            <a:ext cx="788418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5" y="21600"/>
                </a:moveTo>
                <a:cubicBezTo>
                  <a:pt x="20965" y="21600"/>
                  <a:pt x="20965" y="21600"/>
                  <a:pt x="20965" y="21600"/>
                </a:cubicBezTo>
                <a:cubicBezTo>
                  <a:pt x="21282" y="21600"/>
                  <a:pt x="21600" y="16200"/>
                  <a:pt x="21600" y="10800"/>
                </a:cubicBezTo>
                <a:cubicBezTo>
                  <a:pt x="21600" y="5400"/>
                  <a:pt x="21282" y="0"/>
                  <a:pt x="20965" y="0"/>
                </a:cubicBezTo>
                <a:cubicBezTo>
                  <a:pt x="635" y="0"/>
                  <a:pt x="635" y="0"/>
                  <a:pt x="635" y="0"/>
                </a:cubicBezTo>
                <a:cubicBezTo>
                  <a:pt x="318" y="0"/>
                  <a:pt x="0" y="5400"/>
                  <a:pt x="0" y="10800"/>
                </a:cubicBezTo>
                <a:cubicBezTo>
                  <a:pt x="0" y="16200"/>
                  <a:pt x="318" y="21600"/>
                  <a:pt x="635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212" name="Shape 5212"/>
          <p:cNvSpPr/>
          <p:nvPr/>
        </p:nvSpPr>
        <p:spPr>
          <a:xfrm>
            <a:off x="28236494" y="12041818"/>
            <a:ext cx="284486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0" y="21600"/>
                </a:moveTo>
                <a:cubicBezTo>
                  <a:pt x="19800" y="21600"/>
                  <a:pt x="19800" y="21600"/>
                  <a:pt x="19800" y="21600"/>
                </a:cubicBezTo>
                <a:cubicBezTo>
                  <a:pt x="20700" y="21600"/>
                  <a:pt x="21600" y="16200"/>
                  <a:pt x="21600" y="10800"/>
                </a:cubicBezTo>
                <a:cubicBezTo>
                  <a:pt x="21600" y="5400"/>
                  <a:pt x="20700" y="0"/>
                  <a:pt x="19800" y="0"/>
                </a:cubicBezTo>
                <a:cubicBezTo>
                  <a:pt x="1800" y="0"/>
                  <a:pt x="1800" y="0"/>
                  <a:pt x="1800" y="0"/>
                </a:cubicBezTo>
                <a:cubicBezTo>
                  <a:pt x="900" y="0"/>
                  <a:pt x="0" y="5400"/>
                  <a:pt x="0" y="10800"/>
                </a:cubicBezTo>
                <a:cubicBezTo>
                  <a:pt x="0" y="16200"/>
                  <a:pt x="900" y="21600"/>
                  <a:pt x="1800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213" name="Shape 5213"/>
          <p:cNvSpPr/>
          <p:nvPr/>
        </p:nvSpPr>
        <p:spPr>
          <a:xfrm>
            <a:off x="22481911" y="16430911"/>
            <a:ext cx="1950712" cy="1487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0"/>
                </a:moveTo>
                <a:cubicBezTo>
                  <a:pt x="19157" y="0"/>
                  <a:pt x="18514" y="844"/>
                  <a:pt x="18514" y="2025"/>
                </a:cubicBezTo>
                <a:cubicBezTo>
                  <a:pt x="18514" y="2700"/>
                  <a:pt x="18771" y="3206"/>
                  <a:pt x="19029" y="3544"/>
                </a:cubicBezTo>
                <a:cubicBezTo>
                  <a:pt x="14529" y="12994"/>
                  <a:pt x="14529" y="12994"/>
                  <a:pt x="14529" y="12994"/>
                </a:cubicBezTo>
                <a:cubicBezTo>
                  <a:pt x="14271" y="12825"/>
                  <a:pt x="14143" y="12825"/>
                  <a:pt x="13886" y="12825"/>
                </a:cubicBezTo>
                <a:cubicBezTo>
                  <a:pt x="13500" y="12825"/>
                  <a:pt x="12986" y="13162"/>
                  <a:pt x="12729" y="13500"/>
                </a:cubicBezTo>
                <a:cubicBezTo>
                  <a:pt x="8100" y="9619"/>
                  <a:pt x="8100" y="9619"/>
                  <a:pt x="8100" y="9619"/>
                </a:cubicBezTo>
                <a:cubicBezTo>
                  <a:pt x="8229" y="9281"/>
                  <a:pt x="8229" y="9113"/>
                  <a:pt x="8229" y="8775"/>
                </a:cubicBezTo>
                <a:cubicBezTo>
                  <a:pt x="8229" y="7594"/>
                  <a:pt x="7586" y="6750"/>
                  <a:pt x="6686" y="6750"/>
                </a:cubicBezTo>
                <a:cubicBezTo>
                  <a:pt x="5786" y="6750"/>
                  <a:pt x="5143" y="7594"/>
                  <a:pt x="5143" y="8775"/>
                </a:cubicBezTo>
                <a:cubicBezTo>
                  <a:pt x="5143" y="9450"/>
                  <a:pt x="5400" y="9956"/>
                  <a:pt x="5657" y="10294"/>
                </a:cubicBezTo>
                <a:cubicBezTo>
                  <a:pt x="2186" y="17719"/>
                  <a:pt x="2186" y="17719"/>
                  <a:pt x="2186" y="17719"/>
                </a:cubicBezTo>
                <a:cubicBezTo>
                  <a:pt x="1929" y="17550"/>
                  <a:pt x="1800" y="17550"/>
                  <a:pt x="1543" y="17550"/>
                </a:cubicBezTo>
                <a:cubicBezTo>
                  <a:pt x="643" y="17550"/>
                  <a:pt x="0" y="18394"/>
                  <a:pt x="0" y="19575"/>
                </a:cubicBezTo>
                <a:cubicBezTo>
                  <a:pt x="0" y="20756"/>
                  <a:pt x="643" y="21600"/>
                  <a:pt x="1543" y="21600"/>
                </a:cubicBezTo>
                <a:cubicBezTo>
                  <a:pt x="2443" y="21600"/>
                  <a:pt x="3086" y="20756"/>
                  <a:pt x="3086" y="19575"/>
                </a:cubicBezTo>
                <a:cubicBezTo>
                  <a:pt x="3086" y="18900"/>
                  <a:pt x="2829" y="18394"/>
                  <a:pt x="2571" y="18056"/>
                </a:cubicBezTo>
                <a:cubicBezTo>
                  <a:pt x="6171" y="10631"/>
                  <a:pt x="6171" y="10631"/>
                  <a:pt x="6171" y="10631"/>
                </a:cubicBezTo>
                <a:cubicBezTo>
                  <a:pt x="6300" y="10800"/>
                  <a:pt x="6429" y="10800"/>
                  <a:pt x="6686" y="10800"/>
                </a:cubicBezTo>
                <a:cubicBezTo>
                  <a:pt x="7071" y="10800"/>
                  <a:pt x="7586" y="10631"/>
                  <a:pt x="7843" y="10125"/>
                </a:cubicBezTo>
                <a:cubicBezTo>
                  <a:pt x="12471" y="14006"/>
                  <a:pt x="12471" y="14006"/>
                  <a:pt x="12471" y="14006"/>
                </a:cubicBezTo>
                <a:cubicBezTo>
                  <a:pt x="12343" y="14344"/>
                  <a:pt x="12343" y="14512"/>
                  <a:pt x="12343" y="14850"/>
                </a:cubicBezTo>
                <a:cubicBezTo>
                  <a:pt x="12343" y="16031"/>
                  <a:pt x="12986" y="16875"/>
                  <a:pt x="13886" y="16875"/>
                </a:cubicBezTo>
                <a:cubicBezTo>
                  <a:pt x="14786" y="16875"/>
                  <a:pt x="15429" y="16031"/>
                  <a:pt x="15429" y="14850"/>
                </a:cubicBezTo>
                <a:cubicBezTo>
                  <a:pt x="15429" y="14344"/>
                  <a:pt x="15300" y="13669"/>
                  <a:pt x="14914" y="13331"/>
                </a:cubicBezTo>
                <a:cubicBezTo>
                  <a:pt x="19414" y="3881"/>
                  <a:pt x="19414" y="3881"/>
                  <a:pt x="19414" y="3881"/>
                </a:cubicBezTo>
                <a:cubicBezTo>
                  <a:pt x="19671" y="4050"/>
                  <a:pt x="19800" y="4050"/>
                  <a:pt x="20057" y="4050"/>
                </a:cubicBezTo>
                <a:cubicBezTo>
                  <a:pt x="20957" y="4050"/>
                  <a:pt x="21600" y="3206"/>
                  <a:pt x="21600" y="2025"/>
                </a:cubicBezTo>
                <a:cubicBezTo>
                  <a:pt x="21600" y="844"/>
                  <a:pt x="20957" y="0"/>
                  <a:pt x="20057" y="0"/>
                </a:cubicBezTo>
                <a:close/>
                <a:moveTo>
                  <a:pt x="2571" y="19575"/>
                </a:moveTo>
                <a:cubicBezTo>
                  <a:pt x="2571" y="20250"/>
                  <a:pt x="2057" y="20925"/>
                  <a:pt x="1543" y="20925"/>
                </a:cubicBezTo>
                <a:cubicBezTo>
                  <a:pt x="1029" y="20925"/>
                  <a:pt x="514" y="20250"/>
                  <a:pt x="514" y="19575"/>
                </a:cubicBezTo>
                <a:cubicBezTo>
                  <a:pt x="514" y="18900"/>
                  <a:pt x="1029" y="18225"/>
                  <a:pt x="1543" y="18225"/>
                </a:cubicBezTo>
                <a:cubicBezTo>
                  <a:pt x="2057" y="18225"/>
                  <a:pt x="2571" y="18900"/>
                  <a:pt x="2571" y="19575"/>
                </a:cubicBezTo>
                <a:close/>
                <a:moveTo>
                  <a:pt x="6686" y="10125"/>
                </a:moveTo>
                <a:cubicBezTo>
                  <a:pt x="6171" y="10125"/>
                  <a:pt x="5657" y="9450"/>
                  <a:pt x="5657" y="8775"/>
                </a:cubicBezTo>
                <a:cubicBezTo>
                  <a:pt x="5657" y="8100"/>
                  <a:pt x="6171" y="7425"/>
                  <a:pt x="6686" y="7425"/>
                </a:cubicBezTo>
                <a:cubicBezTo>
                  <a:pt x="7200" y="7425"/>
                  <a:pt x="7714" y="8100"/>
                  <a:pt x="7714" y="8775"/>
                </a:cubicBezTo>
                <a:cubicBezTo>
                  <a:pt x="7714" y="9450"/>
                  <a:pt x="7200" y="10125"/>
                  <a:pt x="6686" y="10125"/>
                </a:cubicBezTo>
                <a:close/>
                <a:moveTo>
                  <a:pt x="13886" y="16200"/>
                </a:moveTo>
                <a:cubicBezTo>
                  <a:pt x="13371" y="16200"/>
                  <a:pt x="12857" y="15525"/>
                  <a:pt x="12857" y="14850"/>
                </a:cubicBezTo>
                <a:cubicBezTo>
                  <a:pt x="12857" y="14175"/>
                  <a:pt x="13371" y="13500"/>
                  <a:pt x="13886" y="13500"/>
                </a:cubicBezTo>
                <a:cubicBezTo>
                  <a:pt x="14400" y="13500"/>
                  <a:pt x="14914" y="14175"/>
                  <a:pt x="14914" y="14850"/>
                </a:cubicBezTo>
                <a:cubicBezTo>
                  <a:pt x="14914" y="15525"/>
                  <a:pt x="14400" y="16200"/>
                  <a:pt x="13886" y="16200"/>
                </a:cubicBezTo>
                <a:close/>
                <a:moveTo>
                  <a:pt x="20057" y="3375"/>
                </a:moveTo>
                <a:cubicBezTo>
                  <a:pt x="19543" y="3375"/>
                  <a:pt x="19029" y="2700"/>
                  <a:pt x="19029" y="2025"/>
                </a:cubicBezTo>
                <a:cubicBezTo>
                  <a:pt x="19029" y="1350"/>
                  <a:pt x="19543" y="675"/>
                  <a:pt x="20057" y="675"/>
                </a:cubicBezTo>
                <a:cubicBezTo>
                  <a:pt x="20571" y="675"/>
                  <a:pt x="21086" y="1350"/>
                  <a:pt x="21086" y="2025"/>
                </a:cubicBezTo>
                <a:cubicBezTo>
                  <a:pt x="21086" y="2700"/>
                  <a:pt x="20571" y="3375"/>
                  <a:pt x="20057" y="3375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217" name="Group 5217"/>
          <p:cNvGrpSpPr/>
          <p:nvPr/>
        </p:nvGrpSpPr>
        <p:grpSpPr>
          <a:xfrm>
            <a:off x="5193767" y="16430440"/>
            <a:ext cx="1487422" cy="1487893"/>
            <a:chOff x="0" y="0"/>
            <a:chExt cx="290513" cy="290604"/>
          </a:xfrm>
          <a:solidFill>
            <a:schemeClr val="accent6"/>
          </a:solidFill>
        </p:grpSpPr>
        <p:sp>
          <p:nvSpPr>
            <p:cNvPr id="5214" name="Shape 5214"/>
            <p:cNvSpPr/>
            <p:nvPr/>
          </p:nvSpPr>
          <p:spPr>
            <a:xfrm>
              <a:off x="1496" y="-1"/>
              <a:ext cx="134464" cy="135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118" extrusionOk="0">
                  <a:moveTo>
                    <a:pt x="934" y="8016"/>
                  </a:moveTo>
                  <a:cubicBezTo>
                    <a:pt x="-482" y="9079"/>
                    <a:pt x="-128" y="10849"/>
                    <a:pt x="934" y="11557"/>
                  </a:cubicBezTo>
                  <a:cubicBezTo>
                    <a:pt x="934" y="11911"/>
                    <a:pt x="4829" y="15452"/>
                    <a:pt x="10141" y="20764"/>
                  </a:cubicBezTo>
                  <a:cubicBezTo>
                    <a:pt x="10141" y="21118"/>
                    <a:pt x="10495" y="21118"/>
                    <a:pt x="10495" y="21118"/>
                  </a:cubicBezTo>
                  <a:cubicBezTo>
                    <a:pt x="10849" y="21118"/>
                    <a:pt x="10849" y="21118"/>
                    <a:pt x="11203" y="20764"/>
                  </a:cubicBezTo>
                  <a:cubicBezTo>
                    <a:pt x="11203" y="20410"/>
                    <a:pt x="11203" y="20056"/>
                    <a:pt x="11203" y="19702"/>
                  </a:cubicBezTo>
                  <a:cubicBezTo>
                    <a:pt x="10141" y="18993"/>
                    <a:pt x="9433" y="18285"/>
                    <a:pt x="8725" y="17577"/>
                  </a:cubicBezTo>
                  <a:cubicBezTo>
                    <a:pt x="10849" y="15098"/>
                    <a:pt x="10849" y="15098"/>
                    <a:pt x="10849" y="15098"/>
                  </a:cubicBezTo>
                  <a:cubicBezTo>
                    <a:pt x="11203" y="15098"/>
                    <a:pt x="11203" y="14390"/>
                    <a:pt x="10849" y="14390"/>
                  </a:cubicBezTo>
                  <a:cubicBezTo>
                    <a:pt x="10849" y="14036"/>
                    <a:pt x="10141" y="14036"/>
                    <a:pt x="10141" y="14390"/>
                  </a:cubicBezTo>
                  <a:cubicBezTo>
                    <a:pt x="7662" y="16515"/>
                    <a:pt x="7662" y="16515"/>
                    <a:pt x="7662" y="16515"/>
                  </a:cubicBezTo>
                  <a:cubicBezTo>
                    <a:pt x="6600" y="15098"/>
                    <a:pt x="5538" y="14036"/>
                    <a:pt x="4475" y="13328"/>
                  </a:cubicBezTo>
                  <a:cubicBezTo>
                    <a:pt x="9433" y="8016"/>
                    <a:pt x="9433" y="8016"/>
                    <a:pt x="9433" y="8016"/>
                  </a:cubicBezTo>
                  <a:cubicBezTo>
                    <a:pt x="9787" y="8016"/>
                    <a:pt x="9787" y="7308"/>
                    <a:pt x="9433" y="7308"/>
                  </a:cubicBezTo>
                  <a:cubicBezTo>
                    <a:pt x="9433" y="6954"/>
                    <a:pt x="8725" y="6954"/>
                    <a:pt x="8725" y="7308"/>
                  </a:cubicBezTo>
                  <a:cubicBezTo>
                    <a:pt x="3413" y="12266"/>
                    <a:pt x="3413" y="12266"/>
                    <a:pt x="3413" y="12266"/>
                  </a:cubicBezTo>
                  <a:cubicBezTo>
                    <a:pt x="2351" y="11203"/>
                    <a:pt x="1643" y="10849"/>
                    <a:pt x="1643" y="10849"/>
                  </a:cubicBezTo>
                  <a:cubicBezTo>
                    <a:pt x="1643" y="10495"/>
                    <a:pt x="934" y="9433"/>
                    <a:pt x="1643" y="8725"/>
                  </a:cubicBezTo>
                  <a:cubicBezTo>
                    <a:pt x="8725" y="1643"/>
                    <a:pt x="8725" y="1643"/>
                    <a:pt x="8725" y="1643"/>
                  </a:cubicBezTo>
                  <a:cubicBezTo>
                    <a:pt x="9079" y="1643"/>
                    <a:pt x="9787" y="934"/>
                    <a:pt x="10495" y="1643"/>
                  </a:cubicBezTo>
                  <a:cubicBezTo>
                    <a:pt x="10849" y="1643"/>
                    <a:pt x="14390" y="5892"/>
                    <a:pt x="19702" y="11203"/>
                  </a:cubicBezTo>
                  <a:cubicBezTo>
                    <a:pt x="20056" y="11557"/>
                    <a:pt x="20410" y="11557"/>
                    <a:pt x="20764" y="11203"/>
                  </a:cubicBezTo>
                  <a:cubicBezTo>
                    <a:pt x="21118" y="11203"/>
                    <a:pt x="21118" y="10495"/>
                    <a:pt x="20764" y="10141"/>
                  </a:cubicBezTo>
                  <a:cubicBezTo>
                    <a:pt x="15452" y="4829"/>
                    <a:pt x="11911" y="934"/>
                    <a:pt x="11557" y="934"/>
                  </a:cubicBezTo>
                  <a:cubicBezTo>
                    <a:pt x="10495" y="-482"/>
                    <a:pt x="8725" y="-128"/>
                    <a:pt x="8016" y="934"/>
                  </a:cubicBezTo>
                  <a:lnTo>
                    <a:pt x="934" y="8016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215" name="Shape 5215"/>
            <p:cNvSpPr/>
            <p:nvPr/>
          </p:nvSpPr>
          <p:spPr>
            <a:xfrm>
              <a:off x="156137" y="155666"/>
              <a:ext cx="133013" cy="1349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2" h="21600" extrusionOk="0">
                  <a:moveTo>
                    <a:pt x="6750" y="10251"/>
                  </a:moveTo>
                  <a:cubicBezTo>
                    <a:pt x="6750" y="9885"/>
                    <a:pt x="6030" y="9885"/>
                    <a:pt x="6030" y="10251"/>
                  </a:cubicBezTo>
                  <a:cubicBezTo>
                    <a:pt x="3510" y="12447"/>
                    <a:pt x="3510" y="12447"/>
                    <a:pt x="3510" y="12447"/>
                  </a:cubicBezTo>
                  <a:cubicBezTo>
                    <a:pt x="2790" y="11715"/>
                    <a:pt x="2070" y="10983"/>
                    <a:pt x="1350" y="10251"/>
                  </a:cubicBezTo>
                  <a:cubicBezTo>
                    <a:pt x="990" y="9885"/>
                    <a:pt x="630" y="9885"/>
                    <a:pt x="270" y="10251"/>
                  </a:cubicBezTo>
                  <a:cubicBezTo>
                    <a:pt x="-90" y="10617"/>
                    <a:pt x="-90" y="10983"/>
                    <a:pt x="270" y="11349"/>
                  </a:cubicBezTo>
                  <a:cubicBezTo>
                    <a:pt x="5670" y="16475"/>
                    <a:pt x="9270" y="20502"/>
                    <a:pt x="9630" y="20868"/>
                  </a:cubicBezTo>
                  <a:cubicBezTo>
                    <a:pt x="9990" y="21234"/>
                    <a:pt x="10710" y="21600"/>
                    <a:pt x="11430" y="21600"/>
                  </a:cubicBezTo>
                  <a:cubicBezTo>
                    <a:pt x="11430" y="21600"/>
                    <a:pt x="11430" y="21600"/>
                    <a:pt x="11430" y="21600"/>
                  </a:cubicBezTo>
                  <a:cubicBezTo>
                    <a:pt x="12150" y="21600"/>
                    <a:pt x="12870" y="21234"/>
                    <a:pt x="13230" y="20868"/>
                  </a:cubicBezTo>
                  <a:cubicBezTo>
                    <a:pt x="20430" y="13180"/>
                    <a:pt x="20430" y="13180"/>
                    <a:pt x="20430" y="13180"/>
                  </a:cubicBezTo>
                  <a:cubicBezTo>
                    <a:pt x="21510" y="12447"/>
                    <a:pt x="21510" y="10983"/>
                    <a:pt x="20790" y="9885"/>
                  </a:cubicBezTo>
                  <a:cubicBezTo>
                    <a:pt x="11070" y="0"/>
                    <a:pt x="11070" y="0"/>
                    <a:pt x="11070" y="0"/>
                  </a:cubicBezTo>
                  <a:cubicBezTo>
                    <a:pt x="10710" y="0"/>
                    <a:pt x="10350" y="0"/>
                    <a:pt x="9990" y="0"/>
                  </a:cubicBezTo>
                  <a:cubicBezTo>
                    <a:pt x="9630" y="366"/>
                    <a:pt x="9630" y="1098"/>
                    <a:pt x="9990" y="1098"/>
                  </a:cubicBezTo>
                  <a:cubicBezTo>
                    <a:pt x="19710" y="10983"/>
                    <a:pt x="19710" y="10983"/>
                    <a:pt x="19710" y="10983"/>
                  </a:cubicBezTo>
                  <a:cubicBezTo>
                    <a:pt x="20070" y="11349"/>
                    <a:pt x="20070" y="12081"/>
                    <a:pt x="19710" y="12447"/>
                  </a:cubicBezTo>
                  <a:cubicBezTo>
                    <a:pt x="12510" y="19769"/>
                    <a:pt x="12510" y="19769"/>
                    <a:pt x="12510" y="19769"/>
                  </a:cubicBezTo>
                  <a:cubicBezTo>
                    <a:pt x="12150" y="19769"/>
                    <a:pt x="11790" y="20136"/>
                    <a:pt x="11430" y="20136"/>
                  </a:cubicBezTo>
                  <a:cubicBezTo>
                    <a:pt x="11430" y="20136"/>
                    <a:pt x="11430" y="20136"/>
                    <a:pt x="11430" y="20136"/>
                  </a:cubicBezTo>
                  <a:cubicBezTo>
                    <a:pt x="11070" y="20136"/>
                    <a:pt x="10710" y="20136"/>
                    <a:pt x="10350" y="19769"/>
                  </a:cubicBezTo>
                  <a:cubicBezTo>
                    <a:pt x="10350" y="19769"/>
                    <a:pt x="9990" y="19037"/>
                    <a:pt x="8910" y="17939"/>
                  </a:cubicBezTo>
                  <a:cubicBezTo>
                    <a:pt x="13950" y="12447"/>
                    <a:pt x="13950" y="12447"/>
                    <a:pt x="13950" y="12447"/>
                  </a:cubicBezTo>
                  <a:cubicBezTo>
                    <a:pt x="14310" y="12447"/>
                    <a:pt x="14310" y="11715"/>
                    <a:pt x="13950" y="11715"/>
                  </a:cubicBezTo>
                  <a:cubicBezTo>
                    <a:pt x="13950" y="11349"/>
                    <a:pt x="13230" y="11349"/>
                    <a:pt x="13230" y="11715"/>
                  </a:cubicBezTo>
                  <a:cubicBezTo>
                    <a:pt x="7830" y="16841"/>
                    <a:pt x="7830" y="16841"/>
                    <a:pt x="7830" y="16841"/>
                  </a:cubicBezTo>
                  <a:cubicBezTo>
                    <a:pt x="7110" y="16108"/>
                    <a:pt x="6030" y="14644"/>
                    <a:pt x="4590" y="13546"/>
                  </a:cubicBezTo>
                  <a:cubicBezTo>
                    <a:pt x="6750" y="10983"/>
                    <a:pt x="6750" y="10983"/>
                    <a:pt x="6750" y="10983"/>
                  </a:cubicBezTo>
                  <a:cubicBezTo>
                    <a:pt x="7110" y="10983"/>
                    <a:pt x="7110" y="10251"/>
                    <a:pt x="6750" y="10251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216" name="Shape 5216"/>
            <p:cNvSpPr/>
            <p:nvPr/>
          </p:nvSpPr>
          <p:spPr>
            <a:xfrm>
              <a:off x="0" y="1226"/>
              <a:ext cx="290514" cy="289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16" extrusionOk="0">
                  <a:moveTo>
                    <a:pt x="169" y="21347"/>
                  </a:moveTo>
                  <a:cubicBezTo>
                    <a:pt x="169" y="21516"/>
                    <a:pt x="169" y="21516"/>
                    <a:pt x="338" y="21516"/>
                  </a:cubicBezTo>
                  <a:cubicBezTo>
                    <a:pt x="338" y="21516"/>
                    <a:pt x="338" y="21516"/>
                    <a:pt x="506" y="21516"/>
                  </a:cubicBezTo>
                  <a:cubicBezTo>
                    <a:pt x="7256" y="19491"/>
                    <a:pt x="7256" y="19491"/>
                    <a:pt x="7256" y="19491"/>
                  </a:cubicBezTo>
                  <a:cubicBezTo>
                    <a:pt x="7256" y="19491"/>
                    <a:pt x="7256" y="19491"/>
                    <a:pt x="7256" y="19322"/>
                  </a:cubicBezTo>
                  <a:cubicBezTo>
                    <a:pt x="18900" y="7847"/>
                    <a:pt x="18900" y="7847"/>
                    <a:pt x="18900" y="7847"/>
                  </a:cubicBezTo>
                  <a:cubicBezTo>
                    <a:pt x="18900" y="7679"/>
                    <a:pt x="18900" y="7679"/>
                    <a:pt x="18900" y="7679"/>
                  </a:cubicBezTo>
                  <a:cubicBezTo>
                    <a:pt x="21431" y="5316"/>
                    <a:pt x="21431" y="5316"/>
                    <a:pt x="21431" y="5316"/>
                  </a:cubicBezTo>
                  <a:cubicBezTo>
                    <a:pt x="21600" y="4978"/>
                    <a:pt x="21600" y="4810"/>
                    <a:pt x="21600" y="4472"/>
                  </a:cubicBezTo>
                  <a:cubicBezTo>
                    <a:pt x="21600" y="4304"/>
                    <a:pt x="21600" y="3966"/>
                    <a:pt x="21431" y="3797"/>
                  </a:cubicBezTo>
                  <a:cubicBezTo>
                    <a:pt x="17887" y="254"/>
                    <a:pt x="17887" y="254"/>
                    <a:pt x="17887" y="254"/>
                  </a:cubicBezTo>
                  <a:cubicBezTo>
                    <a:pt x="17381" y="-84"/>
                    <a:pt x="16706" y="-84"/>
                    <a:pt x="16369" y="254"/>
                  </a:cubicBezTo>
                  <a:cubicBezTo>
                    <a:pt x="13838" y="2785"/>
                    <a:pt x="13838" y="2785"/>
                    <a:pt x="13838" y="2785"/>
                  </a:cubicBezTo>
                  <a:cubicBezTo>
                    <a:pt x="13838" y="2785"/>
                    <a:pt x="13838" y="2785"/>
                    <a:pt x="13838" y="2785"/>
                  </a:cubicBezTo>
                  <a:cubicBezTo>
                    <a:pt x="2194" y="14428"/>
                    <a:pt x="2194" y="14428"/>
                    <a:pt x="2194" y="14428"/>
                  </a:cubicBezTo>
                  <a:cubicBezTo>
                    <a:pt x="2194" y="14428"/>
                    <a:pt x="2194" y="14428"/>
                    <a:pt x="2194" y="14428"/>
                  </a:cubicBezTo>
                  <a:cubicBezTo>
                    <a:pt x="0" y="21010"/>
                    <a:pt x="0" y="21010"/>
                    <a:pt x="0" y="21010"/>
                  </a:cubicBezTo>
                  <a:cubicBezTo>
                    <a:pt x="0" y="21178"/>
                    <a:pt x="0" y="21347"/>
                    <a:pt x="169" y="21347"/>
                  </a:cubicBezTo>
                  <a:close/>
                  <a:moveTo>
                    <a:pt x="14006" y="3460"/>
                  </a:moveTo>
                  <a:cubicBezTo>
                    <a:pt x="14850" y="4135"/>
                    <a:pt x="14850" y="4135"/>
                    <a:pt x="14850" y="4135"/>
                  </a:cubicBezTo>
                  <a:cubicBezTo>
                    <a:pt x="4388" y="14766"/>
                    <a:pt x="4388" y="14766"/>
                    <a:pt x="4388" y="14766"/>
                  </a:cubicBezTo>
                  <a:cubicBezTo>
                    <a:pt x="3206" y="14428"/>
                    <a:pt x="3206" y="14428"/>
                    <a:pt x="3206" y="14428"/>
                  </a:cubicBezTo>
                  <a:lnTo>
                    <a:pt x="14006" y="3460"/>
                  </a:lnTo>
                  <a:close/>
                  <a:moveTo>
                    <a:pt x="4725" y="15272"/>
                  </a:moveTo>
                  <a:cubicBezTo>
                    <a:pt x="15188" y="4641"/>
                    <a:pt x="15188" y="4641"/>
                    <a:pt x="15188" y="4641"/>
                  </a:cubicBezTo>
                  <a:cubicBezTo>
                    <a:pt x="16875" y="6328"/>
                    <a:pt x="16875" y="6328"/>
                    <a:pt x="16875" y="6328"/>
                  </a:cubicBezTo>
                  <a:cubicBezTo>
                    <a:pt x="6244" y="16791"/>
                    <a:pt x="6244" y="16791"/>
                    <a:pt x="6244" y="16791"/>
                  </a:cubicBezTo>
                  <a:cubicBezTo>
                    <a:pt x="4725" y="16791"/>
                    <a:pt x="4725" y="16791"/>
                    <a:pt x="4725" y="16791"/>
                  </a:cubicBezTo>
                  <a:lnTo>
                    <a:pt x="4725" y="15272"/>
                  </a:lnTo>
                  <a:close/>
                  <a:moveTo>
                    <a:pt x="18225" y="7510"/>
                  </a:moveTo>
                  <a:cubicBezTo>
                    <a:pt x="7256" y="18647"/>
                    <a:pt x="7256" y="18647"/>
                    <a:pt x="7256" y="18647"/>
                  </a:cubicBezTo>
                  <a:cubicBezTo>
                    <a:pt x="6750" y="17297"/>
                    <a:pt x="6750" y="17297"/>
                    <a:pt x="6750" y="17297"/>
                  </a:cubicBezTo>
                  <a:cubicBezTo>
                    <a:pt x="17381" y="6835"/>
                    <a:pt x="17381" y="6835"/>
                    <a:pt x="17381" y="6835"/>
                  </a:cubicBezTo>
                  <a:lnTo>
                    <a:pt x="18225" y="7510"/>
                  </a:lnTo>
                  <a:close/>
                  <a:moveTo>
                    <a:pt x="2700" y="14935"/>
                  </a:moveTo>
                  <a:cubicBezTo>
                    <a:pt x="4050" y="15272"/>
                    <a:pt x="4050" y="15272"/>
                    <a:pt x="4050" y="15272"/>
                  </a:cubicBezTo>
                  <a:cubicBezTo>
                    <a:pt x="4050" y="17129"/>
                    <a:pt x="4050" y="17129"/>
                    <a:pt x="4050" y="17129"/>
                  </a:cubicBezTo>
                  <a:cubicBezTo>
                    <a:pt x="4050" y="17297"/>
                    <a:pt x="4219" y="17466"/>
                    <a:pt x="4388" y="17466"/>
                  </a:cubicBezTo>
                  <a:cubicBezTo>
                    <a:pt x="6075" y="17466"/>
                    <a:pt x="6075" y="17466"/>
                    <a:pt x="6075" y="17466"/>
                  </a:cubicBezTo>
                  <a:cubicBezTo>
                    <a:pt x="6581" y="18985"/>
                    <a:pt x="6581" y="18985"/>
                    <a:pt x="6581" y="18985"/>
                  </a:cubicBezTo>
                  <a:cubicBezTo>
                    <a:pt x="844" y="20672"/>
                    <a:pt x="844" y="20672"/>
                    <a:pt x="844" y="20672"/>
                  </a:cubicBezTo>
                  <a:lnTo>
                    <a:pt x="2700" y="14935"/>
                  </a:lnTo>
                  <a:close/>
                  <a:moveTo>
                    <a:pt x="16875" y="760"/>
                  </a:moveTo>
                  <a:cubicBezTo>
                    <a:pt x="17044" y="591"/>
                    <a:pt x="17213" y="591"/>
                    <a:pt x="17381" y="760"/>
                  </a:cubicBezTo>
                  <a:cubicBezTo>
                    <a:pt x="20925" y="4304"/>
                    <a:pt x="20925" y="4304"/>
                    <a:pt x="20925" y="4304"/>
                  </a:cubicBezTo>
                  <a:cubicBezTo>
                    <a:pt x="20925" y="4304"/>
                    <a:pt x="20925" y="4472"/>
                    <a:pt x="20925" y="4472"/>
                  </a:cubicBezTo>
                  <a:cubicBezTo>
                    <a:pt x="20925" y="4641"/>
                    <a:pt x="20925" y="4641"/>
                    <a:pt x="20925" y="4810"/>
                  </a:cubicBezTo>
                  <a:cubicBezTo>
                    <a:pt x="18562" y="7003"/>
                    <a:pt x="18562" y="7003"/>
                    <a:pt x="18562" y="7003"/>
                  </a:cubicBezTo>
                  <a:cubicBezTo>
                    <a:pt x="14512" y="2954"/>
                    <a:pt x="14512" y="2954"/>
                    <a:pt x="14512" y="2954"/>
                  </a:cubicBezTo>
                  <a:lnTo>
                    <a:pt x="16875" y="76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grpSp>
        <p:nvGrpSpPr>
          <p:cNvPr id="5221" name="Group 5221"/>
          <p:cNvGrpSpPr/>
          <p:nvPr/>
        </p:nvGrpSpPr>
        <p:grpSpPr>
          <a:xfrm>
            <a:off x="8077629" y="16429332"/>
            <a:ext cx="1490535" cy="1488993"/>
            <a:chOff x="0" y="0"/>
            <a:chExt cx="291121" cy="290820"/>
          </a:xfrm>
          <a:solidFill>
            <a:schemeClr val="accent6"/>
          </a:solidFill>
        </p:grpSpPr>
        <p:sp>
          <p:nvSpPr>
            <p:cNvPr id="5218" name="Shape 5218"/>
            <p:cNvSpPr/>
            <p:nvPr/>
          </p:nvSpPr>
          <p:spPr>
            <a:xfrm>
              <a:off x="0" y="-1"/>
              <a:ext cx="291122" cy="290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8" h="21274" extrusionOk="0">
                  <a:moveTo>
                    <a:pt x="18497" y="837"/>
                  </a:moveTo>
                  <a:cubicBezTo>
                    <a:pt x="18661" y="837"/>
                    <a:pt x="18661" y="671"/>
                    <a:pt x="18661" y="671"/>
                  </a:cubicBezTo>
                  <a:cubicBezTo>
                    <a:pt x="18661" y="505"/>
                    <a:pt x="18497" y="339"/>
                    <a:pt x="18497" y="339"/>
                  </a:cubicBezTo>
                  <a:cubicBezTo>
                    <a:pt x="17024" y="-326"/>
                    <a:pt x="15224" y="6"/>
                    <a:pt x="14079" y="1169"/>
                  </a:cubicBezTo>
                  <a:cubicBezTo>
                    <a:pt x="12934" y="2332"/>
                    <a:pt x="12443" y="4160"/>
                    <a:pt x="13097" y="5656"/>
                  </a:cubicBezTo>
                  <a:cubicBezTo>
                    <a:pt x="5570" y="13299"/>
                    <a:pt x="5570" y="13299"/>
                    <a:pt x="5570" y="13299"/>
                  </a:cubicBezTo>
                  <a:cubicBezTo>
                    <a:pt x="5079" y="13132"/>
                    <a:pt x="4588" y="12966"/>
                    <a:pt x="4261" y="12966"/>
                  </a:cubicBezTo>
                  <a:cubicBezTo>
                    <a:pt x="3115" y="12966"/>
                    <a:pt x="1970" y="13465"/>
                    <a:pt x="1152" y="14296"/>
                  </a:cubicBezTo>
                  <a:cubicBezTo>
                    <a:pt x="6" y="15459"/>
                    <a:pt x="-321" y="17286"/>
                    <a:pt x="334" y="18782"/>
                  </a:cubicBezTo>
                  <a:cubicBezTo>
                    <a:pt x="334" y="18782"/>
                    <a:pt x="497" y="18948"/>
                    <a:pt x="661" y="18948"/>
                  </a:cubicBezTo>
                  <a:cubicBezTo>
                    <a:pt x="661" y="18948"/>
                    <a:pt x="824" y="18948"/>
                    <a:pt x="824" y="18782"/>
                  </a:cubicBezTo>
                  <a:cubicBezTo>
                    <a:pt x="3115" y="16456"/>
                    <a:pt x="3115" y="16456"/>
                    <a:pt x="3115" y="16456"/>
                  </a:cubicBezTo>
                  <a:cubicBezTo>
                    <a:pt x="3279" y="16289"/>
                    <a:pt x="3606" y="16289"/>
                    <a:pt x="3770" y="16456"/>
                  </a:cubicBezTo>
                  <a:cubicBezTo>
                    <a:pt x="4752" y="17452"/>
                    <a:pt x="4752" y="17452"/>
                    <a:pt x="4752" y="17452"/>
                  </a:cubicBezTo>
                  <a:cubicBezTo>
                    <a:pt x="4752" y="17619"/>
                    <a:pt x="4752" y="17951"/>
                    <a:pt x="4588" y="18117"/>
                  </a:cubicBezTo>
                  <a:cubicBezTo>
                    <a:pt x="2461" y="20443"/>
                    <a:pt x="2461" y="20443"/>
                    <a:pt x="2461" y="20443"/>
                  </a:cubicBezTo>
                  <a:cubicBezTo>
                    <a:pt x="2297" y="20443"/>
                    <a:pt x="2297" y="20609"/>
                    <a:pt x="2297" y="20609"/>
                  </a:cubicBezTo>
                  <a:cubicBezTo>
                    <a:pt x="2297" y="20776"/>
                    <a:pt x="2461" y="20942"/>
                    <a:pt x="2461" y="20942"/>
                  </a:cubicBezTo>
                  <a:cubicBezTo>
                    <a:pt x="2952" y="21108"/>
                    <a:pt x="3606" y="21274"/>
                    <a:pt x="4261" y="21274"/>
                  </a:cubicBezTo>
                  <a:cubicBezTo>
                    <a:pt x="5243" y="21274"/>
                    <a:pt x="6224" y="20942"/>
                    <a:pt x="6879" y="20111"/>
                  </a:cubicBezTo>
                  <a:cubicBezTo>
                    <a:pt x="8024" y="18948"/>
                    <a:pt x="8515" y="17120"/>
                    <a:pt x="7861" y="15625"/>
                  </a:cubicBezTo>
                  <a:cubicBezTo>
                    <a:pt x="15388" y="7982"/>
                    <a:pt x="15388" y="7982"/>
                    <a:pt x="15388" y="7982"/>
                  </a:cubicBezTo>
                  <a:cubicBezTo>
                    <a:pt x="15879" y="8148"/>
                    <a:pt x="16370" y="8314"/>
                    <a:pt x="16697" y="8314"/>
                  </a:cubicBezTo>
                  <a:cubicBezTo>
                    <a:pt x="17843" y="8314"/>
                    <a:pt x="18988" y="7816"/>
                    <a:pt x="19806" y="6985"/>
                  </a:cubicBezTo>
                  <a:cubicBezTo>
                    <a:pt x="20952" y="5822"/>
                    <a:pt x="21279" y="3994"/>
                    <a:pt x="20624" y="2499"/>
                  </a:cubicBezTo>
                  <a:cubicBezTo>
                    <a:pt x="20624" y="2499"/>
                    <a:pt x="20461" y="2332"/>
                    <a:pt x="20297" y="2332"/>
                  </a:cubicBezTo>
                  <a:cubicBezTo>
                    <a:pt x="20297" y="2332"/>
                    <a:pt x="20134" y="2332"/>
                    <a:pt x="20134" y="2499"/>
                  </a:cubicBezTo>
                  <a:cubicBezTo>
                    <a:pt x="17843" y="4825"/>
                    <a:pt x="17843" y="4825"/>
                    <a:pt x="17843" y="4825"/>
                  </a:cubicBezTo>
                  <a:cubicBezTo>
                    <a:pt x="17679" y="4825"/>
                    <a:pt x="17352" y="4825"/>
                    <a:pt x="17188" y="4825"/>
                  </a:cubicBezTo>
                  <a:cubicBezTo>
                    <a:pt x="16206" y="3828"/>
                    <a:pt x="16206" y="3828"/>
                    <a:pt x="16206" y="3828"/>
                  </a:cubicBezTo>
                  <a:cubicBezTo>
                    <a:pt x="16206" y="3662"/>
                    <a:pt x="16206" y="3329"/>
                    <a:pt x="16206" y="3163"/>
                  </a:cubicBezTo>
                  <a:lnTo>
                    <a:pt x="18497" y="837"/>
                  </a:lnTo>
                  <a:close/>
                  <a:moveTo>
                    <a:pt x="15879" y="4160"/>
                  </a:moveTo>
                  <a:cubicBezTo>
                    <a:pt x="16861" y="5157"/>
                    <a:pt x="16861" y="5157"/>
                    <a:pt x="16861" y="5157"/>
                  </a:cubicBezTo>
                  <a:cubicBezTo>
                    <a:pt x="17188" y="5656"/>
                    <a:pt x="17843" y="5656"/>
                    <a:pt x="18170" y="5157"/>
                  </a:cubicBezTo>
                  <a:cubicBezTo>
                    <a:pt x="20134" y="3329"/>
                    <a:pt x="20134" y="3329"/>
                    <a:pt x="20134" y="3329"/>
                  </a:cubicBezTo>
                  <a:cubicBezTo>
                    <a:pt x="20461" y="4492"/>
                    <a:pt x="20134" y="5656"/>
                    <a:pt x="19315" y="6486"/>
                  </a:cubicBezTo>
                  <a:cubicBezTo>
                    <a:pt x="18661" y="7151"/>
                    <a:pt x="17679" y="7649"/>
                    <a:pt x="16697" y="7649"/>
                  </a:cubicBezTo>
                  <a:cubicBezTo>
                    <a:pt x="16370" y="7649"/>
                    <a:pt x="15879" y="7483"/>
                    <a:pt x="15552" y="7317"/>
                  </a:cubicBezTo>
                  <a:cubicBezTo>
                    <a:pt x="15388" y="7317"/>
                    <a:pt x="15224" y="7317"/>
                    <a:pt x="15224" y="7483"/>
                  </a:cubicBezTo>
                  <a:cubicBezTo>
                    <a:pt x="7370" y="15459"/>
                    <a:pt x="7370" y="15459"/>
                    <a:pt x="7370" y="15459"/>
                  </a:cubicBezTo>
                  <a:cubicBezTo>
                    <a:pt x="7206" y="15459"/>
                    <a:pt x="7206" y="15625"/>
                    <a:pt x="7206" y="15791"/>
                  </a:cubicBezTo>
                  <a:cubicBezTo>
                    <a:pt x="7697" y="16954"/>
                    <a:pt x="7370" y="18616"/>
                    <a:pt x="6552" y="19612"/>
                  </a:cubicBezTo>
                  <a:cubicBezTo>
                    <a:pt x="5570" y="20609"/>
                    <a:pt x="4424" y="20776"/>
                    <a:pt x="3279" y="20443"/>
                  </a:cubicBezTo>
                  <a:cubicBezTo>
                    <a:pt x="5079" y="18449"/>
                    <a:pt x="5079" y="18449"/>
                    <a:pt x="5079" y="18449"/>
                  </a:cubicBezTo>
                  <a:cubicBezTo>
                    <a:pt x="5570" y="18117"/>
                    <a:pt x="5570" y="17452"/>
                    <a:pt x="5079" y="17120"/>
                  </a:cubicBezTo>
                  <a:cubicBezTo>
                    <a:pt x="4097" y="15957"/>
                    <a:pt x="4097" y="15957"/>
                    <a:pt x="4097" y="15957"/>
                  </a:cubicBezTo>
                  <a:cubicBezTo>
                    <a:pt x="3770" y="15625"/>
                    <a:pt x="3115" y="15625"/>
                    <a:pt x="2788" y="16123"/>
                  </a:cubicBezTo>
                  <a:cubicBezTo>
                    <a:pt x="824" y="17951"/>
                    <a:pt x="824" y="17951"/>
                    <a:pt x="824" y="17951"/>
                  </a:cubicBezTo>
                  <a:cubicBezTo>
                    <a:pt x="497" y="16788"/>
                    <a:pt x="824" y="15625"/>
                    <a:pt x="1643" y="14794"/>
                  </a:cubicBezTo>
                  <a:cubicBezTo>
                    <a:pt x="2297" y="14129"/>
                    <a:pt x="3279" y="13631"/>
                    <a:pt x="4261" y="13631"/>
                  </a:cubicBezTo>
                  <a:cubicBezTo>
                    <a:pt x="4588" y="13631"/>
                    <a:pt x="5079" y="13797"/>
                    <a:pt x="5406" y="13963"/>
                  </a:cubicBezTo>
                  <a:cubicBezTo>
                    <a:pt x="5570" y="13963"/>
                    <a:pt x="5734" y="13963"/>
                    <a:pt x="5734" y="13797"/>
                  </a:cubicBezTo>
                  <a:cubicBezTo>
                    <a:pt x="13588" y="5822"/>
                    <a:pt x="13588" y="5822"/>
                    <a:pt x="13588" y="5822"/>
                  </a:cubicBezTo>
                  <a:cubicBezTo>
                    <a:pt x="13752" y="5822"/>
                    <a:pt x="13752" y="5656"/>
                    <a:pt x="13752" y="5489"/>
                  </a:cubicBezTo>
                  <a:cubicBezTo>
                    <a:pt x="13261" y="4326"/>
                    <a:pt x="13588" y="2665"/>
                    <a:pt x="14406" y="1668"/>
                  </a:cubicBezTo>
                  <a:cubicBezTo>
                    <a:pt x="15388" y="671"/>
                    <a:pt x="16534" y="505"/>
                    <a:pt x="17679" y="837"/>
                  </a:cubicBezTo>
                  <a:cubicBezTo>
                    <a:pt x="15879" y="2831"/>
                    <a:pt x="15879" y="2831"/>
                    <a:pt x="15879" y="2831"/>
                  </a:cubicBezTo>
                  <a:cubicBezTo>
                    <a:pt x="15388" y="3163"/>
                    <a:pt x="15388" y="3828"/>
                    <a:pt x="15879" y="416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219" name="Shape 5219"/>
            <p:cNvSpPr/>
            <p:nvPr/>
          </p:nvSpPr>
          <p:spPr>
            <a:xfrm>
              <a:off x="159622" y="159622"/>
              <a:ext cx="129493" cy="128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8" h="21505" extrusionOk="0">
                  <a:moveTo>
                    <a:pt x="17410" y="19989"/>
                  </a:moveTo>
                  <a:cubicBezTo>
                    <a:pt x="17038" y="19989"/>
                    <a:pt x="16293" y="19989"/>
                    <a:pt x="16293" y="19989"/>
                  </a:cubicBezTo>
                  <a:cubicBezTo>
                    <a:pt x="1024" y="4831"/>
                    <a:pt x="1024" y="4831"/>
                    <a:pt x="1024" y="4831"/>
                  </a:cubicBezTo>
                  <a:cubicBezTo>
                    <a:pt x="1024" y="4452"/>
                    <a:pt x="279" y="4452"/>
                    <a:pt x="279" y="4831"/>
                  </a:cubicBezTo>
                  <a:cubicBezTo>
                    <a:pt x="-93" y="4831"/>
                    <a:pt x="-93" y="5589"/>
                    <a:pt x="279" y="5589"/>
                  </a:cubicBezTo>
                  <a:cubicBezTo>
                    <a:pt x="15176" y="20747"/>
                    <a:pt x="15176" y="20747"/>
                    <a:pt x="15176" y="20747"/>
                  </a:cubicBezTo>
                  <a:cubicBezTo>
                    <a:pt x="15548" y="21505"/>
                    <a:pt x="15921" y="21505"/>
                    <a:pt x="16666" y="21505"/>
                  </a:cubicBezTo>
                  <a:cubicBezTo>
                    <a:pt x="16666" y="21505"/>
                    <a:pt x="16666" y="21505"/>
                    <a:pt x="16666" y="21505"/>
                  </a:cubicBezTo>
                  <a:cubicBezTo>
                    <a:pt x="17410" y="21505"/>
                    <a:pt x="17783" y="21505"/>
                    <a:pt x="18528" y="20747"/>
                  </a:cubicBezTo>
                  <a:cubicBezTo>
                    <a:pt x="20390" y="18473"/>
                    <a:pt x="20390" y="18473"/>
                    <a:pt x="20390" y="18473"/>
                  </a:cubicBezTo>
                  <a:cubicBezTo>
                    <a:pt x="21507" y="17716"/>
                    <a:pt x="21507" y="16200"/>
                    <a:pt x="20390" y="15442"/>
                  </a:cubicBezTo>
                  <a:cubicBezTo>
                    <a:pt x="5493" y="284"/>
                    <a:pt x="5493" y="284"/>
                    <a:pt x="5493" y="284"/>
                  </a:cubicBezTo>
                  <a:cubicBezTo>
                    <a:pt x="5493" y="-95"/>
                    <a:pt x="4748" y="-95"/>
                    <a:pt x="4748" y="284"/>
                  </a:cubicBezTo>
                  <a:cubicBezTo>
                    <a:pt x="4376" y="284"/>
                    <a:pt x="4376" y="1042"/>
                    <a:pt x="4748" y="1042"/>
                  </a:cubicBezTo>
                  <a:cubicBezTo>
                    <a:pt x="19645" y="16200"/>
                    <a:pt x="19645" y="16200"/>
                    <a:pt x="19645" y="16200"/>
                  </a:cubicBezTo>
                  <a:cubicBezTo>
                    <a:pt x="20017" y="16579"/>
                    <a:pt x="20017" y="17337"/>
                    <a:pt x="19645" y="17716"/>
                  </a:cubicBezTo>
                  <a:lnTo>
                    <a:pt x="17410" y="1998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220" name="Shape 5220"/>
            <p:cNvSpPr/>
            <p:nvPr/>
          </p:nvSpPr>
          <p:spPr>
            <a:xfrm>
              <a:off x="869" y="872"/>
              <a:ext cx="116347" cy="116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2" h="21496" extrusionOk="0">
                  <a:moveTo>
                    <a:pt x="9450" y="5296"/>
                  </a:moveTo>
                  <a:cubicBezTo>
                    <a:pt x="4465" y="311"/>
                    <a:pt x="4465" y="311"/>
                    <a:pt x="4465" y="311"/>
                  </a:cubicBezTo>
                  <a:cubicBezTo>
                    <a:pt x="4465" y="-104"/>
                    <a:pt x="3634" y="-104"/>
                    <a:pt x="3634" y="311"/>
                  </a:cubicBezTo>
                  <a:cubicBezTo>
                    <a:pt x="311" y="3634"/>
                    <a:pt x="311" y="3634"/>
                    <a:pt x="311" y="3634"/>
                  </a:cubicBezTo>
                  <a:cubicBezTo>
                    <a:pt x="-104" y="3634"/>
                    <a:pt x="-104" y="4465"/>
                    <a:pt x="311" y="4465"/>
                  </a:cubicBezTo>
                  <a:cubicBezTo>
                    <a:pt x="5296" y="9450"/>
                    <a:pt x="5296" y="9450"/>
                    <a:pt x="5296" y="9450"/>
                  </a:cubicBezTo>
                  <a:cubicBezTo>
                    <a:pt x="5296" y="9865"/>
                    <a:pt x="5296" y="9865"/>
                    <a:pt x="5711" y="9865"/>
                  </a:cubicBezTo>
                  <a:cubicBezTo>
                    <a:pt x="6127" y="9865"/>
                    <a:pt x="6127" y="9865"/>
                    <a:pt x="6127" y="9450"/>
                  </a:cubicBezTo>
                  <a:cubicBezTo>
                    <a:pt x="7373" y="8619"/>
                    <a:pt x="7373" y="8619"/>
                    <a:pt x="7373" y="8619"/>
                  </a:cubicBezTo>
                  <a:cubicBezTo>
                    <a:pt x="20250" y="21081"/>
                    <a:pt x="20250" y="21081"/>
                    <a:pt x="20250" y="21081"/>
                  </a:cubicBezTo>
                  <a:cubicBezTo>
                    <a:pt x="20250" y="21496"/>
                    <a:pt x="20250" y="21496"/>
                    <a:pt x="20665" y="21496"/>
                  </a:cubicBezTo>
                  <a:cubicBezTo>
                    <a:pt x="21081" y="21496"/>
                    <a:pt x="21081" y="21496"/>
                    <a:pt x="21081" y="21081"/>
                  </a:cubicBezTo>
                  <a:cubicBezTo>
                    <a:pt x="21496" y="21081"/>
                    <a:pt x="21496" y="20250"/>
                    <a:pt x="21081" y="20250"/>
                  </a:cubicBezTo>
                  <a:cubicBezTo>
                    <a:pt x="8619" y="7373"/>
                    <a:pt x="8619" y="7373"/>
                    <a:pt x="8619" y="7373"/>
                  </a:cubicBezTo>
                  <a:cubicBezTo>
                    <a:pt x="9450" y="6127"/>
                    <a:pt x="9450" y="6127"/>
                    <a:pt x="9450" y="6127"/>
                  </a:cubicBezTo>
                  <a:cubicBezTo>
                    <a:pt x="9865" y="6127"/>
                    <a:pt x="9865" y="5296"/>
                    <a:pt x="9450" y="5296"/>
                  </a:cubicBezTo>
                  <a:close/>
                  <a:moveTo>
                    <a:pt x="5711" y="7788"/>
                  </a:moveTo>
                  <a:cubicBezTo>
                    <a:pt x="1973" y="4050"/>
                    <a:pt x="1973" y="4050"/>
                    <a:pt x="1973" y="4050"/>
                  </a:cubicBezTo>
                  <a:cubicBezTo>
                    <a:pt x="4050" y="1973"/>
                    <a:pt x="4050" y="1973"/>
                    <a:pt x="4050" y="1973"/>
                  </a:cubicBezTo>
                  <a:cubicBezTo>
                    <a:pt x="7788" y="5711"/>
                    <a:pt x="7788" y="5711"/>
                    <a:pt x="7788" y="5711"/>
                  </a:cubicBezTo>
                  <a:lnTo>
                    <a:pt x="5711" y="7788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222" name="Shape 5222"/>
          <p:cNvSpPr/>
          <p:nvPr/>
        </p:nvSpPr>
        <p:spPr>
          <a:xfrm>
            <a:off x="11094655" y="16430911"/>
            <a:ext cx="1349244" cy="1487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31" y="16200"/>
                </a:moveTo>
                <a:cubicBezTo>
                  <a:pt x="11731" y="17213"/>
                  <a:pt x="11917" y="18394"/>
                  <a:pt x="12290" y="19069"/>
                </a:cubicBezTo>
                <a:cubicBezTo>
                  <a:pt x="13034" y="20756"/>
                  <a:pt x="14524" y="21600"/>
                  <a:pt x="16572" y="21600"/>
                </a:cubicBezTo>
                <a:cubicBezTo>
                  <a:pt x="19366" y="21600"/>
                  <a:pt x="21600" y="19575"/>
                  <a:pt x="21600" y="17044"/>
                </a:cubicBezTo>
                <a:cubicBezTo>
                  <a:pt x="21600" y="14681"/>
                  <a:pt x="19552" y="12825"/>
                  <a:pt x="16572" y="12825"/>
                </a:cubicBezTo>
                <a:cubicBezTo>
                  <a:pt x="13407" y="12825"/>
                  <a:pt x="12290" y="11306"/>
                  <a:pt x="12290" y="11306"/>
                </a:cubicBezTo>
                <a:cubicBezTo>
                  <a:pt x="12103" y="11137"/>
                  <a:pt x="12103" y="11137"/>
                  <a:pt x="12103" y="11137"/>
                </a:cubicBezTo>
                <a:cubicBezTo>
                  <a:pt x="745" y="169"/>
                  <a:pt x="745" y="169"/>
                  <a:pt x="745" y="169"/>
                </a:cubicBezTo>
                <a:cubicBezTo>
                  <a:pt x="559" y="0"/>
                  <a:pt x="372" y="0"/>
                  <a:pt x="372" y="0"/>
                </a:cubicBezTo>
                <a:cubicBezTo>
                  <a:pt x="186" y="0"/>
                  <a:pt x="0" y="169"/>
                  <a:pt x="0" y="338"/>
                </a:cubicBezTo>
                <a:cubicBezTo>
                  <a:pt x="0" y="6919"/>
                  <a:pt x="4841" y="10294"/>
                  <a:pt x="8379" y="12825"/>
                </a:cubicBezTo>
                <a:cubicBezTo>
                  <a:pt x="10241" y="14175"/>
                  <a:pt x="11731" y="15188"/>
                  <a:pt x="11731" y="16200"/>
                </a:cubicBezTo>
                <a:close/>
                <a:moveTo>
                  <a:pt x="931" y="1181"/>
                </a:moveTo>
                <a:cubicBezTo>
                  <a:pt x="11545" y="11644"/>
                  <a:pt x="11545" y="11644"/>
                  <a:pt x="11545" y="11644"/>
                </a:cubicBezTo>
                <a:cubicBezTo>
                  <a:pt x="11731" y="11813"/>
                  <a:pt x="13034" y="13500"/>
                  <a:pt x="16572" y="13500"/>
                </a:cubicBezTo>
                <a:cubicBezTo>
                  <a:pt x="18993" y="13500"/>
                  <a:pt x="20855" y="15019"/>
                  <a:pt x="20855" y="17044"/>
                </a:cubicBezTo>
                <a:cubicBezTo>
                  <a:pt x="20855" y="19238"/>
                  <a:pt x="18993" y="20925"/>
                  <a:pt x="16572" y="20925"/>
                </a:cubicBezTo>
                <a:cubicBezTo>
                  <a:pt x="14897" y="20925"/>
                  <a:pt x="13593" y="20250"/>
                  <a:pt x="13034" y="18731"/>
                </a:cubicBezTo>
                <a:cubicBezTo>
                  <a:pt x="12662" y="18225"/>
                  <a:pt x="12476" y="17213"/>
                  <a:pt x="12476" y="16200"/>
                </a:cubicBezTo>
                <a:cubicBezTo>
                  <a:pt x="12476" y="14850"/>
                  <a:pt x="10800" y="13669"/>
                  <a:pt x="8752" y="12319"/>
                </a:cubicBezTo>
                <a:cubicBezTo>
                  <a:pt x="5586" y="9956"/>
                  <a:pt x="1303" y="6919"/>
                  <a:pt x="931" y="1181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223" name="Shape 5223"/>
          <p:cNvSpPr/>
          <p:nvPr/>
        </p:nvSpPr>
        <p:spPr>
          <a:xfrm>
            <a:off x="11980601" y="17446904"/>
            <a:ext cx="325123" cy="3332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6971" y="21600"/>
                  <a:pt x="21600" y="16971"/>
                  <a:pt x="21600" y="10800"/>
                </a:cubicBezTo>
                <a:cubicBezTo>
                  <a:pt x="21600" y="4629"/>
                  <a:pt x="16971" y="0"/>
                  <a:pt x="10800" y="0"/>
                </a:cubicBezTo>
                <a:cubicBezTo>
                  <a:pt x="4629" y="0"/>
                  <a:pt x="0" y="4629"/>
                  <a:pt x="0" y="10800"/>
                </a:cubicBezTo>
                <a:cubicBezTo>
                  <a:pt x="0" y="16971"/>
                  <a:pt x="4629" y="21600"/>
                  <a:pt x="10800" y="21600"/>
                </a:cubicBezTo>
                <a:close/>
                <a:moveTo>
                  <a:pt x="10800" y="3086"/>
                </a:moveTo>
                <a:cubicBezTo>
                  <a:pt x="15429" y="3086"/>
                  <a:pt x="18514" y="6171"/>
                  <a:pt x="18514" y="10800"/>
                </a:cubicBezTo>
                <a:cubicBezTo>
                  <a:pt x="18514" y="15429"/>
                  <a:pt x="15429" y="18514"/>
                  <a:pt x="10800" y="18514"/>
                </a:cubicBezTo>
                <a:cubicBezTo>
                  <a:pt x="6171" y="18514"/>
                  <a:pt x="3086" y="15429"/>
                  <a:pt x="3086" y="10800"/>
                </a:cubicBezTo>
                <a:cubicBezTo>
                  <a:pt x="3086" y="6171"/>
                  <a:pt x="6171" y="3086"/>
                  <a:pt x="10800" y="3086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224" name="Shape 5224"/>
          <p:cNvSpPr/>
          <p:nvPr/>
        </p:nvSpPr>
        <p:spPr>
          <a:xfrm>
            <a:off x="11094658" y="17446904"/>
            <a:ext cx="325123" cy="3332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cubicBezTo>
                  <a:pt x="0" y="16971"/>
                  <a:pt x="4629" y="21600"/>
                  <a:pt x="10800" y="21600"/>
                </a:cubicBezTo>
                <a:cubicBezTo>
                  <a:pt x="16971" y="21600"/>
                  <a:pt x="21600" y="16971"/>
                  <a:pt x="21600" y="10800"/>
                </a:cubicBezTo>
                <a:cubicBezTo>
                  <a:pt x="21600" y="4629"/>
                  <a:pt x="16971" y="0"/>
                  <a:pt x="10800" y="0"/>
                </a:cubicBezTo>
                <a:cubicBezTo>
                  <a:pt x="4629" y="0"/>
                  <a:pt x="0" y="4629"/>
                  <a:pt x="0" y="10800"/>
                </a:cubicBezTo>
                <a:close/>
                <a:moveTo>
                  <a:pt x="18514" y="10800"/>
                </a:moveTo>
                <a:cubicBezTo>
                  <a:pt x="18514" y="15429"/>
                  <a:pt x="15429" y="18514"/>
                  <a:pt x="10800" y="18514"/>
                </a:cubicBezTo>
                <a:cubicBezTo>
                  <a:pt x="6171" y="18514"/>
                  <a:pt x="3086" y="15429"/>
                  <a:pt x="3086" y="10800"/>
                </a:cubicBezTo>
                <a:cubicBezTo>
                  <a:pt x="3086" y="6171"/>
                  <a:pt x="6171" y="3086"/>
                  <a:pt x="10800" y="3086"/>
                </a:cubicBezTo>
                <a:cubicBezTo>
                  <a:pt x="15429" y="3086"/>
                  <a:pt x="18514" y="6171"/>
                  <a:pt x="18514" y="108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225" name="Shape 5225"/>
          <p:cNvSpPr/>
          <p:nvPr/>
        </p:nvSpPr>
        <p:spPr>
          <a:xfrm>
            <a:off x="10956477" y="17258676"/>
            <a:ext cx="720482" cy="6596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3" h="21378" extrusionOk="0">
                <a:moveTo>
                  <a:pt x="15329" y="1673"/>
                </a:moveTo>
                <a:cubicBezTo>
                  <a:pt x="15677" y="1294"/>
                  <a:pt x="15677" y="915"/>
                  <a:pt x="15677" y="536"/>
                </a:cubicBezTo>
                <a:cubicBezTo>
                  <a:pt x="15329" y="157"/>
                  <a:pt x="14981" y="-222"/>
                  <a:pt x="14632" y="157"/>
                </a:cubicBezTo>
                <a:cubicBezTo>
                  <a:pt x="14284" y="157"/>
                  <a:pt x="13935" y="536"/>
                  <a:pt x="13587" y="536"/>
                </a:cubicBezTo>
                <a:cubicBezTo>
                  <a:pt x="12542" y="1294"/>
                  <a:pt x="11148" y="1673"/>
                  <a:pt x="9406" y="1673"/>
                </a:cubicBezTo>
                <a:cubicBezTo>
                  <a:pt x="3832" y="1673"/>
                  <a:pt x="0" y="5841"/>
                  <a:pt x="0" y="11146"/>
                </a:cubicBezTo>
                <a:cubicBezTo>
                  <a:pt x="0" y="16831"/>
                  <a:pt x="4181" y="21378"/>
                  <a:pt x="9406" y="21378"/>
                </a:cubicBezTo>
                <a:cubicBezTo>
                  <a:pt x="13239" y="21378"/>
                  <a:pt x="16026" y="19483"/>
                  <a:pt x="17419" y="15694"/>
                </a:cubicBezTo>
                <a:cubicBezTo>
                  <a:pt x="18116" y="14178"/>
                  <a:pt x="18116" y="10389"/>
                  <a:pt x="18116" y="8494"/>
                </a:cubicBezTo>
                <a:cubicBezTo>
                  <a:pt x="18116" y="8115"/>
                  <a:pt x="19161" y="7357"/>
                  <a:pt x="19858" y="6599"/>
                </a:cubicBezTo>
                <a:cubicBezTo>
                  <a:pt x="20555" y="6220"/>
                  <a:pt x="20903" y="5841"/>
                  <a:pt x="21252" y="5083"/>
                </a:cubicBezTo>
                <a:cubicBezTo>
                  <a:pt x="21600" y="5083"/>
                  <a:pt x="21600" y="4325"/>
                  <a:pt x="21252" y="4325"/>
                </a:cubicBezTo>
                <a:cubicBezTo>
                  <a:pt x="21252" y="3946"/>
                  <a:pt x="20555" y="3946"/>
                  <a:pt x="20555" y="4325"/>
                </a:cubicBezTo>
                <a:cubicBezTo>
                  <a:pt x="20206" y="4704"/>
                  <a:pt x="19510" y="5083"/>
                  <a:pt x="18813" y="5462"/>
                </a:cubicBezTo>
                <a:cubicBezTo>
                  <a:pt x="17768" y="6599"/>
                  <a:pt x="16723" y="7357"/>
                  <a:pt x="16723" y="8494"/>
                </a:cubicBezTo>
                <a:cubicBezTo>
                  <a:pt x="16723" y="11525"/>
                  <a:pt x="16374" y="14178"/>
                  <a:pt x="16026" y="15315"/>
                </a:cubicBezTo>
                <a:cubicBezTo>
                  <a:pt x="14981" y="18346"/>
                  <a:pt x="12542" y="19862"/>
                  <a:pt x="9406" y="19862"/>
                </a:cubicBezTo>
                <a:cubicBezTo>
                  <a:pt x="4877" y="19862"/>
                  <a:pt x="1394" y="16073"/>
                  <a:pt x="1394" y="11146"/>
                </a:cubicBezTo>
                <a:cubicBezTo>
                  <a:pt x="1394" y="6599"/>
                  <a:pt x="4877" y="3189"/>
                  <a:pt x="9406" y="3189"/>
                </a:cubicBezTo>
                <a:cubicBezTo>
                  <a:pt x="11497" y="3189"/>
                  <a:pt x="13239" y="2431"/>
                  <a:pt x="14284" y="2052"/>
                </a:cubicBezTo>
                <a:cubicBezTo>
                  <a:pt x="14632" y="1673"/>
                  <a:pt x="14981" y="1673"/>
                  <a:pt x="15329" y="1673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226" name="Shape 5226"/>
          <p:cNvSpPr/>
          <p:nvPr/>
        </p:nvSpPr>
        <p:spPr>
          <a:xfrm>
            <a:off x="11744893" y="16430913"/>
            <a:ext cx="560836" cy="7559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750" y="20603"/>
                </a:moveTo>
                <a:cubicBezTo>
                  <a:pt x="6300" y="20935"/>
                  <a:pt x="6300" y="21268"/>
                  <a:pt x="6300" y="21600"/>
                </a:cubicBezTo>
                <a:cubicBezTo>
                  <a:pt x="6750" y="21600"/>
                  <a:pt x="6750" y="21600"/>
                  <a:pt x="7200" y="21600"/>
                </a:cubicBezTo>
                <a:cubicBezTo>
                  <a:pt x="7200" y="21600"/>
                  <a:pt x="7650" y="21600"/>
                  <a:pt x="7650" y="21600"/>
                </a:cubicBezTo>
                <a:cubicBezTo>
                  <a:pt x="13950" y="17280"/>
                  <a:pt x="21600" y="10966"/>
                  <a:pt x="21600" y="665"/>
                </a:cubicBezTo>
                <a:cubicBezTo>
                  <a:pt x="21600" y="332"/>
                  <a:pt x="21150" y="0"/>
                  <a:pt x="20700" y="0"/>
                </a:cubicBezTo>
                <a:cubicBezTo>
                  <a:pt x="20700" y="0"/>
                  <a:pt x="20250" y="0"/>
                  <a:pt x="19800" y="332"/>
                </a:cubicBezTo>
                <a:cubicBezTo>
                  <a:pt x="0" y="15618"/>
                  <a:pt x="0" y="15618"/>
                  <a:pt x="0" y="15618"/>
                </a:cubicBezTo>
                <a:cubicBezTo>
                  <a:pt x="0" y="15951"/>
                  <a:pt x="0" y="16283"/>
                  <a:pt x="450" y="16615"/>
                </a:cubicBezTo>
                <a:cubicBezTo>
                  <a:pt x="450" y="16948"/>
                  <a:pt x="1350" y="16948"/>
                  <a:pt x="1350" y="16615"/>
                </a:cubicBezTo>
                <a:cubicBezTo>
                  <a:pt x="19350" y="2326"/>
                  <a:pt x="19350" y="2326"/>
                  <a:pt x="19350" y="2326"/>
                </a:cubicBezTo>
                <a:cubicBezTo>
                  <a:pt x="18900" y="11298"/>
                  <a:pt x="12150" y="16615"/>
                  <a:pt x="6750" y="20603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227" name="Shape 5227"/>
          <p:cNvSpPr/>
          <p:nvPr/>
        </p:nvSpPr>
        <p:spPr>
          <a:xfrm>
            <a:off x="11663614" y="17186807"/>
            <a:ext cx="73159" cy="65024"/>
          </a:xfrm>
          <a:prstGeom prst="ellipse">
            <a:avLst/>
          </a:pr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230" name="Group 5230"/>
          <p:cNvGrpSpPr/>
          <p:nvPr/>
        </p:nvGrpSpPr>
        <p:grpSpPr>
          <a:xfrm>
            <a:off x="19596483" y="16430911"/>
            <a:ext cx="1072894" cy="1487422"/>
            <a:chOff x="0" y="0"/>
            <a:chExt cx="209549" cy="290513"/>
          </a:xfrm>
          <a:solidFill>
            <a:schemeClr val="accent6"/>
          </a:solidFill>
        </p:grpSpPr>
        <p:sp>
          <p:nvSpPr>
            <p:cNvPr id="5228" name="Shape 5228"/>
            <p:cNvSpPr/>
            <p:nvPr/>
          </p:nvSpPr>
          <p:spPr>
            <a:xfrm>
              <a:off x="90488" y="0"/>
              <a:ext cx="28576" cy="53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2600" y="21600"/>
                    <a:pt x="14400" y="20700"/>
                    <a:pt x="14400" y="19800"/>
                  </a:cubicBezTo>
                  <a:cubicBezTo>
                    <a:pt x="14400" y="14400"/>
                    <a:pt x="14400" y="14400"/>
                    <a:pt x="14400" y="14400"/>
                  </a:cubicBezTo>
                  <a:cubicBezTo>
                    <a:pt x="18000" y="14400"/>
                    <a:pt x="18000" y="14400"/>
                    <a:pt x="18000" y="14400"/>
                  </a:cubicBezTo>
                  <a:cubicBezTo>
                    <a:pt x="19800" y="14400"/>
                    <a:pt x="21600" y="13500"/>
                    <a:pt x="21600" y="12600"/>
                  </a:cubicBezTo>
                  <a:cubicBezTo>
                    <a:pt x="21600" y="1800"/>
                    <a:pt x="21600" y="1800"/>
                    <a:pt x="21600" y="1800"/>
                  </a:cubicBezTo>
                  <a:cubicBezTo>
                    <a:pt x="21600" y="900"/>
                    <a:pt x="19800" y="0"/>
                    <a:pt x="18000" y="0"/>
                  </a:cubicBezTo>
                  <a:cubicBezTo>
                    <a:pt x="3600" y="0"/>
                    <a:pt x="3600" y="0"/>
                    <a:pt x="3600" y="0"/>
                  </a:cubicBezTo>
                  <a:cubicBezTo>
                    <a:pt x="1800" y="0"/>
                    <a:pt x="0" y="900"/>
                    <a:pt x="0" y="1800"/>
                  </a:cubicBezTo>
                  <a:cubicBezTo>
                    <a:pt x="0" y="12600"/>
                    <a:pt x="0" y="12600"/>
                    <a:pt x="0" y="12600"/>
                  </a:cubicBezTo>
                  <a:cubicBezTo>
                    <a:pt x="0" y="13500"/>
                    <a:pt x="1800" y="14400"/>
                    <a:pt x="3600" y="14400"/>
                  </a:cubicBezTo>
                  <a:cubicBezTo>
                    <a:pt x="7200" y="14400"/>
                    <a:pt x="7200" y="14400"/>
                    <a:pt x="7200" y="14400"/>
                  </a:cubicBezTo>
                  <a:cubicBezTo>
                    <a:pt x="7200" y="19800"/>
                    <a:pt x="7200" y="19800"/>
                    <a:pt x="7200" y="19800"/>
                  </a:cubicBezTo>
                  <a:cubicBezTo>
                    <a:pt x="7200" y="20700"/>
                    <a:pt x="9000" y="21600"/>
                    <a:pt x="10800" y="21600"/>
                  </a:cubicBezTo>
                  <a:close/>
                  <a:moveTo>
                    <a:pt x="7200" y="3600"/>
                  </a:moveTo>
                  <a:cubicBezTo>
                    <a:pt x="14400" y="3600"/>
                    <a:pt x="14400" y="3600"/>
                    <a:pt x="14400" y="3600"/>
                  </a:cubicBezTo>
                  <a:cubicBezTo>
                    <a:pt x="14400" y="10800"/>
                    <a:pt x="14400" y="10800"/>
                    <a:pt x="14400" y="10800"/>
                  </a:cubicBezTo>
                  <a:cubicBezTo>
                    <a:pt x="7200" y="10800"/>
                    <a:pt x="7200" y="10800"/>
                    <a:pt x="7200" y="10800"/>
                  </a:cubicBezTo>
                  <a:lnTo>
                    <a:pt x="7200" y="3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229" name="Shape 5229"/>
            <p:cNvSpPr/>
            <p:nvPr/>
          </p:nvSpPr>
          <p:spPr>
            <a:xfrm>
              <a:off x="0" y="63500"/>
              <a:ext cx="209550" cy="227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35" y="21384"/>
                  </a:moveTo>
                  <a:cubicBezTo>
                    <a:pt x="235" y="21384"/>
                    <a:pt x="470" y="21600"/>
                    <a:pt x="470" y="21600"/>
                  </a:cubicBezTo>
                  <a:cubicBezTo>
                    <a:pt x="704" y="21600"/>
                    <a:pt x="704" y="21384"/>
                    <a:pt x="939" y="21168"/>
                  </a:cubicBezTo>
                  <a:cubicBezTo>
                    <a:pt x="4930" y="14256"/>
                    <a:pt x="4930" y="14256"/>
                    <a:pt x="4930" y="14256"/>
                  </a:cubicBezTo>
                  <a:cubicBezTo>
                    <a:pt x="6809" y="15120"/>
                    <a:pt x="8687" y="15552"/>
                    <a:pt x="10800" y="15552"/>
                  </a:cubicBezTo>
                  <a:cubicBezTo>
                    <a:pt x="12913" y="15552"/>
                    <a:pt x="14791" y="15120"/>
                    <a:pt x="16670" y="14256"/>
                  </a:cubicBezTo>
                  <a:cubicBezTo>
                    <a:pt x="20661" y="21168"/>
                    <a:pt x="20661" y="21168"/>
                    <a:pt x="20661" y="21168"/>
                  </a:cubicBezTo>
                  <a:cubicBezTo>
                    <a:pt x="20896" y="21384"/>
                    <a:pt x="20896" y="21600"/>
                    <a:pt x="21130" y="21600"/>
                  </a:cubicBezTo>
                  <a:cubicBezTo>
                    <a:pt x="21130" y="21600"/>
                    <a:pt x="21365" y="21384"/>
                    <a:pt x="21365" y="21384"/>
                  </a:cubicBezTo>
                  <a:cubicBezTo>
                    <a:pt x="21600" y="21384"/>
                    <a:pt x="21600" y="21168"/>
                    <a:pt x="21600" y="20952"/>
                  </a:cubicBezTo>
                  <a:cubicBezTo>
                    <a:pt x="17609" y="13824"/>
                    <a:pt x="17609" y="13824"/>
                    <a:pt x="17609" y="13824"/>
                  </a:cubicBezTo>
                  <a:cubicBezTo>
                    <a:pt x="18548" y="13176"/>
                    <a:pt x="19252" y="12744"/>
                    <a:pt x="20191" y="11880"/>
                  </a:cubicBezTo>
                  <a:cubicBezTo>
                    <a:pt x="21130" y="11016"/>
                    <a:pt x="21130" y="9720"/>
                    <a:pt x="20191" y="8856"/>
                  </a:cubicBezTo>
                  <a:cubicBezTo>
                    <a:pt x="19252" y="7992"/>
                    <a:pt x="17609" y="7992"/>
                    <a:pt x="16904" y="8856"/>
                  </a:cubicBezTo>
                  <a:cubicBezTo>
                    <a:pt x="16435" y="9288"/>
                    <a:pt x="15965" y="9720"/>
                    <a:pt x="15261" y="9936"/>
                  </a:cubicBezTo>
                  <a:cubicBezTo>
                    <a:pt x="13148" y="6048"/>
                    <a:pt x="13148" y="6048"/>
                    <a:pt x="13148" y="6048"/>
                  </a:cubicBezTo>
                  <a:cubicBezTo>
                    <a:pt x="14087" y="5400"/>
                    <a:pt x="14557" y="4536"/>
                    <a:pt x="14557" y="3456"/>
                  </a:cubicBezTo>
                  <a:cubicBezTo>
                    <a:pt x="14557" y="1512"/>
                    <a:pt x="12913" y="0"/>
                    <a:pt x="10800" y="0"/>
                  </a:cubicBezTo>
                  <a:cubicBezTo>
                    <a:pt x="8687" y="0"/>
                    <a:pt x="7043" y="1512"/>
                    <a:pt x="7043" y="3456"/>
                  </a:cubicBezTo>
                  <a:cubicBezTo>
                    <a:pt x="7043" y="4536"/>
                    <a:pt x="7748" y="5400"/>
                    <a:pt x="8452" y="6048"/>
                  </a:cubicBezTo>
                  <a:cubicBezTo>
                    <a:pt x="6339" y="9936"/>
                    <a:pt x="6339" y="9936"/>
                    <a:pt x="6339" y="9936"/>
                  </a:cubicBezTo>
                  <a:cubicBezTo>
                    <a:pt x="5870" y="9720"/>
                    <a:pt x="5165" y="9288"/>
                    <a:pt x="4930" y="8856"/>
                  </a:cubicBezTo>
                  <a:cubicBezTo>
                    <a:pt x="3991" y="7992"/>
                    <a:pt x="2348" y="7992"/>
                    <a:pt x="1409" y="8856"/>
                  </a:cubicBezTo>
                  <a:cubicBezTo>
                    <a:pt x="704" y="9720"/>
                    <a:pt x="704" y="11016"/>
                    <a:pt x="1409" y="11880"/>
                  </a:cubicBezTo>
                  <a:cubicBezTo>
                    <a:pt x="2348" y="12744"/>
                    <a:pt x="3052" y="13176"/>
                    <a:pt x="3991" y="13824"/>
                  </a:cubicBezTo>
                  <a:cubicBezTo>
                    <a:pt x="0" y="20952"/>
                    <a:pt x="0" y="20952"/>
                    <a:pt x="0" y="20952"/>
                  </a:cubicBezTo>
                  <a:cubicBezTo>
                    <a:pt x="0" y="21168"/>
                    <a:pt x="0" y="21384"/>
                    <a:pt x="235" y="21384"/>
                  </a:cubicBezTo>
                  <a:close/>
                  <a:moveTo>
                    <a:pt x="3287" y="9072"/>
                  </a:moveTo>
                  <a:cubicBezTo>
                    <a:pt x="3522" y="9072"/>
                    <a:pt x="3991" y="9288"/>
                    <a:pt x="4226" y="9504"/>
                  </a:cubicBezTo>
                  <a:cubicBezTo>
                    <a:pt x="5870" y="11232"/>
                    <a:pt x="8217" y="12096"/>
                    <a:pt x="10800" y="12096"/>
                  </a:cubicBezTo>
                  <a:cubicBezTo>
                    <a:pt x="13383" y="12096"/>
                    <a:pt x="15730" y="11232"/>
                    <a:pt x="17374" y="9504"/>
                  </a:cubicBezTo>
                  <a:cubicBezTo>
                    <a:pt x="18078" y="9072"/>
                    <a:pt x="19017" y="9072"/>
                    <a:pt x="19487" y="9504"/>
                  </a:cubicBezTo>
                  <a:cubicBezTo>
                    <a:pt x="19957" y="9936"/>
                    <a:pt x="19957" y="10800"/>
                    <a:pt x="19487" y="11232"/>
                  </a:cubicBezTo>
                  <a:cubicBezTo>
                    <a:pt x="17139" y="13392"/>
                    <a:pt x="14087" y="14688"/>
                    <a:pt x="10800" y="14688"/>
                  </a:cubicBezTo>
                  <a:cubicBezTo>
                    <a:pt x="7513" y="14688"/>
                    <a:pt x="4461" y="13392"/>
                    <a:pt x="2113" y="11232"/>
                  </a:cubicBezTo>
                  <a:cubicBezTo>
                    <a:pt x="1643" y="10800"/>
                    <a:pt x="1643" y="9936"/>
                    <a:pt x="2113" y="9504"/>
                  </a:cubicBezTo>
                  <a:cubicBezTo>
                    <a:pt x="2348" y="9288"/>
                    <a:pt x="2817" y="9072"/>
                    <a:pt x="3287" y="9072"/>
                  </a:cubicBezTo>
                  <a:close/>
                  <a:moveTo>
                    <a:pt x="7983" y="3456"/>
                  </a:moveTo>
                  <a:cubicBezTo>
                    <a:pt x="7983" y="1944"/>
                    <a:pt x="9391" y="864"/>
                    <a:pt x="10800" y="864"/>
                  </a:cubicBezTo>
                  <a:cubicBezTo>
                    <a:pt x="12443" y="864"/>
                    <a:pt x="13617" y="1944"/>
                    <a:pt x="13617" y="3456"/>
                  </a:cubicBezTo>
                  <a:cubicBezTo>
                    <a:pt x="13617" y="4752"/>
                    <a:pt x="12443" y="6048"/>
                    <a:pt x="10800" y="6048"/>
                  </a:cubicBezTo>
                  <a:cubicBezTo>
                    <a:pt x="9391" y="6048"/>
                    <a:pt x="7983" y="4752"/>
                    <a:pt x="7983" y="3456"/>
                  </a:cubicBezTo>
                  <a:close/>
                  <a:moveTo>
                    <a:pt x="9391" y="6480"/>
                  </a:moveTo>
                  <a:cubicBezTo>
                    <a:pt x="9861" y="6696"/>
                    <a:pt x="10330" y="6912"/>
                    <a:pt x="10800" y="6912"/>
                  </a:cubicBezTo>
                  <a:cubicBezTo>
                    <a:pt x="11270" y="6912"/>
                    <a:pt x="11974" y="6696"/>
                    <a:pt x="12209" y="6480"/>
                  </a:cubicBezTo>
                  <a:cubicBezTo>
                    <a:pt x="14557" y="10368"/>
                    <a:pt x="14557" y="10368"/>
                    <a:pt x="14557" y="10368"/>
                  </a:cubicBezTo>
                  <a:cubicBezTo>
                    <a:pt x="13383" y="10800"/>
                    <a:pt x="12209" y="11232"/>
                    <a:pt x="10800" y="11232"/>
                  </a:cubicBezTo>
                  <a:cubicBezTo>
                    <a:pt x="9391" y="11232"/>
                    <a:pt x="8217" y="10800"/>
                    <a:pt x="7043" y="10368"/>
                  </a:cubicBezTo>
                  <a:lnTo>
                    <a:pt x="9391" y="648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grpSp>
        <p:nvGrpSpPr>
          <p:cNvPr id="5233" name="Group 5233"/>
          <p:cNvGrpSpPr/>
          <p:nvPr/>
        </p:nvGrpSpPr>
        <p:grpSpPr>
          <a:xfrm>
            <a:off x="25359201" y="16430911"/>
            <a:ext cx="699008" cy="1487422"/>
            <a:chOff x="0" y="0"/>
            <a:chExt cx="136525" cy="290513"/>
          </a:xfrm>
          <a:solidFill>
            <a:schemeClr val="accent6"/>
          </a:solidFill>
        </p:grpSpPr>
        <p:sp>
          <p:nvSpPr>
            <p:cNvPr id="5231" name="Shape 5231"/>
            <p:cNvSpPr/>
            <p:nvPr/>
          </p:nvSpPr>
          <p:spPr>
            <a:xfrm>
              <a:off x="0" y="127000"/>
              <a:ext cx="136526" cy="163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080" y="12000"/>
                  </a:moveTo>
                  <a:cubicBezTo>
                    <a:pt x="10080" y="16800"/>
                    <a:pt x="10080" y="16800"/>
                    <a:pt x="10080" y="16800"/>
                  </a:cubicBezTo>
                  <a:cubicBezTo>
                    <a:pt x="5760" y="16800"/>
                    <a:pt x="5760" y="16800"/>
                    <a:pt x="5760" y="16800"/>
                  </a:cubicBezTo>
                  <a:cubicBezTo>
                    <a:pt x="3960" y="16800"/>
                    <a:pt x="2880" y="17700"/>
                    <a:pt x="2880" y="19200"/>
                  </a:cubicBezTo>
                  <a:cubicBezTo>
                    <a:pt x="2880" y="21000"/>
                    <a:pt x="2880" y="21000"/>
                    <a:pt x="2880" y="21000"/>
                  </a:cubicBezTo>
                  <a:cubicBezTo>
                    <a:pt x="2880" y="21300"/>
                    <a:pt x="3240" y="21600"/>
                    <a:pt x="3600" y="21600"/>
                  </a:cubicBezTo>
                  <a:cubicBezTo>
                    <a:pt x="18000" y="21600"/>
                    <a:pt x="18000" y="21600"/>
                    <a:pt x="18000" y="21600"/>
                  </a:cubicBezTo>
                  <a:cubicBezTo>
                    <a:pt x="18360" y="21600"/>
                    <a:pt x="18720" y="21300"/>
                    <a:pt x="18720" y="21000"/>
                  </a:cubicBezTo>
                  <a:cubicBezTo>
                    <a:pt x="18720" y="19200"/>
                    <a:pt x="18720" y="19200"/>
                    <a:pt x="18720" y="19200"/>
                  </a:cubicBezTo>
                  <a:cubicBezTo>
                    <a:pt x="18720" y="18000"/>
                    <a:pt x="17280" y="16800"/>
                    <a:pt x="15840" y="16800"/>
                  </a:cubicBezTo>
                  <a:cubicBezTo>
                    <a:pt x="11520" y="16800"/>
                    <a:pt x="11520" y="16800"/>
                    <a:pt x="11520" y="16800"/>
                  </a:cubicBezTo>
                  <a:cubicBezTo>
                    <a:pt x="11520" y="12000"/>
                    <a:pt x="11520" y="12000"/>
                    <a:pt x="11520" y="12000"/>
                  </a:cubicBezTo>
                  <a:cubicBezTo>
                    <a:pt x="17280" y="11700"/>
                    <a:pt x="21600" y="7800"/>
                    <a:pt x="21600" y="3000"/>
                  </a:cubicBezTo>
                  <a:cubicBezTo>
                    <a:pt x="21600" y="600"/>
                    <a:pt x="21600" y="600"/>
                    <a:pt x="21600" y="600"/>
                  </a:cubicBezTo>
                  <a:cubicBezTo>
                    <a:pt x="21600" y="300"/>
                    <a:pt x="21240" y="0"/>
                    <a:pt x="20880" y="0"/>
                  </a:cubicBezTo>
                  <a:cubicBezTo>
                    <a:pt x="20520" y="0"/>
                    <a:pt x="20160" y="300"/>
                    <a:pt x="20160" y="600"/>
                  </a:cubicBezTo>
                  <a:cubicBezTo>
                    <a:pt x="20160" y="3000"/>
                    <a:pt x="20160" y="3000"/>
                    <a:pt x="20160" y="3000"/>
                  </a:cubicBezTo>
                  <a:cubicBezTo>
                    <a:pt x="20160" y="7200"/>
                    <a:pt x="15840" y="10800"/>
                    <a:pt x="10800" y="10800"/>
                  </a:cubicBezTo>
                  <a:cubicBezTo>
                    <a:pt x="5760" y="10800"/>
                    <a:pt x="1440" y="7200"/>
                    <a:pt x="1440" y="3000"/>
                  </a:cubicBezTo>
                  <a:cubicBezTo>
                    <a:pt x="1440" y="600"/>
                    <a:pt x="1440" y="600"/>
                    <a:pt x="1440" y="600"/>
                  </a:cubicBezTo>
                  <a:cubicBezTo>
                    <a:pt x="1440" y="300"/>
                    <a:pt x="1080" y="0"/>
                    <a:pt x="720" y="0"/>
                  </a:cubicBezTo>
                  <a:cubicBezTo>
                    <a:pt x="360" y="0"/>
                    <a:pt x="0" y="300"/>
                    <a:pt x="0" y="600"/>
                  </a:cubicBezTo>
                  <a:cubicBezTo>
                    <a:pt x="0" y="3000"/>
                    <a:pt x="0" y="3000"/>
                    <a:pt x="0" y="3000"/>
                  </a:cubicBezTo>
                  <a:cubicBezTo>
                    <a:pt x="0" y="7800"/>
                    <a:pt x="4320" y="11700"/>
                    <a:pt x="10080" y="12000"/>
                  </a:cubicBezTo>
                  <a:close/>
                  <a:moveTo>
                    <a:pt x="17280" y="19200"/>
                  </a:moveTo>
                  <a:cubicBezTo>
                    <a:pt x="17280" y="20400"/>
                    <a:pt x="17280" y="20400"/>
                    <a:pt x="17280" y="20400"/>
                  </a:cubicBezTo>
                  <a:cubicBezTo>
                    <a:pt x="4320" y="20400"/>
                    <a:pt x="4320" y="20400"/>
                    <a:pt x="4320" y="20400"/>
                  </a:cubicBezTo>
                  <a:cubicBezTo>
                    <a:pt x="4320" y="19200"/>
                    <a:pt x="4320" y="19200"/>
                    <a:pt x="4320" y="19200"/>
                  </a:cubicBezTo>
                  <a:cubicBezTo>
                    <a:pt x="4320" y="18600"/>
                    <a:pt x="5040" y="18000"/>
                    <a:pt x="5760" y="18000"/>
                  </a:cubicBezTo>
                  <a:cubicBezTo>
                    <a:pt x="15840" y="18000"/>
                    <a:pt x="15840" y="18000"/>
                    <a:pt x="15840" y="18000"/>
                  </a:cubicBezTo>
                  <a:cubicBezTo>
                    <a:pt x="16560" y="18000"/>
                    <a:pt x="17280" y="18600"/>
                    <a:pt x="17280" y="192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232" name="Shape 5232"/>
            <p:cNvSpPr/>
            <p:nvPr/>
          </p:nvSpPr>
          <p:spPr>
            <a:xfrm>
              <a:off x="26987" y="0"/>
              <a:ext cx="82551" cy="190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00" y="0"/>
                    <a:pt x="0" y="2057"/>
                    <a:pt x="0" y="4629"/>
                  </a:cubicBezTo>
                  <a:cubicBezTo>
                    <a:pt x="0" y="16971"/>
                    <a:pt x="0" y="16971"/>
                    <a:pt x="0" y="16971"/>
                  </a:cubicBezTo>
                  <a:cubicBezTo>
                    <a:pt x="0" y="19543"/>
                    <a:pt x="4800" y="21600"/>
                    <a:pt x="10800" y="21600"/>
                  </a:cubicBezTo>
                  <a:cubicBezTo>
                    <a:pt x="16800" y="21600"/>
                    <a:pt x="21600" y="19543"/>
                    <a:pt x="21600" y="16971"/>
                  </a:cubicBezTo>
                  <a:cubicBezTo>
                    <a:pt x="21600" y="4629"/>
                    <a:pt x="21600" y="4629"/>
                    <a:pt x="21600" y="4629"/>
                  </a:cubicBezTo>
                  <a:cubicBezTo>
                    <a:pt x="21600" y="2057"/>
                    <a:pt x="16800" y="0"/>
                    <a:pt x="10800" y="0"/>
                  </a:cubicBezTo>
                  <a:close/>
                  <a:moveTo>
                    <a:pt x="19200" y="16971"/>
                  </a:moveTo>
                  <a:cubicBezTo>
                    <a:pt x="19200" y="19029"/>
                    <a:pt x="15600" y="20571"/>
                    <a:pt x="10800" y="20571"/>
                  </a:cubicBezTo>
                  <a:cubicBezTo>
                    <a:pt x="6000" y="20571"/>
                    <a:pt x="2400" y="19029"/>
                    <a:pt x="2400" y="16971"/>
                  </a:cubicBezTo>
                  <a:cubicBezTo>
                    <a:pt x="2400" y="4629"/>
                    <a:pt x="2400" y="4629"/>
                    <a:pt x="2400" y="4629"/>
                  </a:cubicBezTo>
                  <a:cubicBezTo>
                    <a:pt x="2400" y="2571"/>
                    <a:pt x="6000" y="1029"/>
                    <a:pt x="10800" y="1029"/>
                  </a:cubicBezTo>
                  <a:cubicBezTo>
                    <a:pt x="15600" y="1029"/>
                    <a:pt x="19200" y="2571"/>
                    <a:pt x="19200" y="4629"/>
                  </a:cubicBezTo>
                  <a:lnTo>
                    <a:pt x="19200" y="16971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234" name="Shape 5234"/>
          <p:cNvSpPr/>
          <p:nvPr/>
        </p:nvSpPr>
        <p:spPr>
          <a:xfrm>
            <a:off x="14305193" y="16430911"/>
            <a:ext cx="1016001" cy="1487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218" y="14175"/>
                </a:moveTo>
                <a:cubicBezTo>
                  <a:pt x="19636" y="14175"/>
                  <a:pt x="19636" y="14175"/>
                  <a:pt x="19636" y="14175"/>
                </a:cubicBezTo>
                <a:cubicBezTo>
                  <a:pt x="20618" y="14175"/>
                  <a:pt x="21600" y="13669"/>
                  <a:pt x="21600" y="12825"/>
                </a:cubicBezTo>
                <a:cubicBezTo>
                  <a:pt x="21600" y="1350"/>
                  <a:pt x="21600" y="1350"/>
                  <a:pt x="21600" y="1350"/>
                </a:cubicBezTo>
                <a:cubicBezTo>
                  <a:pt x="21600" y="506"/>
                  <a:pt x="20618" y="0"/>
                  <a:pt x="19636" y="0"/>
                </a:cubicBezTo>
                <a:cubicBezTo>
                  <a:pt x="1964" y="0"/>
                  <a:pt x="1964" y="0"/>
                  <a:pt x="1964" y="0"/>
                </a:cubicBezTo>
                <a:cubicBezTo>
                  <a:pt x="982" y="0"/>
                  <a:pt x="0" y="506"/>
                  <a:pt x="0" y="1350"/>
                </a:cubicBezTo>
                <a:cubicBezTo>
                  <a:pt x="0" y="12825"/>
                  <a:pt x="0" y="12825"/>
                  <a:pt x="0" y="12825"/>
                </a:cubicBezTo>
                <a:cubicBezTo>
                  <a:pt x="0" y="13669"/>
                  <a:pt x="982" y="14175"/>
                  <a:pt x="1964" y="14175"/>
                </a:cubicBezTo>
                <a:cubicBezTo>
                  <a:pt x="6873" y="14175"/>
                  <a:pt x="6873" y="14175"/>
                  <a:pt x="6873" y="14175"/>
                </a:cubicBezTo>
                <a:cubicBezTo>
                  <a:pt x="7118" y="14175"/>
                  <a:pt x="8836" y="14175"/>
                  <a:pt x="8836" y="15188"/>
                </a:cubicBezTo>
                <a:cubicBezTo>
                  <a:pt x="8836" y="17044"/>
                  <a:pt x="8345" y="17887"/>
                  <a:pt x="8100" y="18056"/>
                </a:cubicBezTo>
                <a:cubicBezTo>
                  <a:pt x="8100" y="18225"/>
                  <a:pt x="8100" y="18225"/>
                  <a:pt x="8100" y="18225"/>
                </a:cubicBezTo>
                <a:cubicBezTo>
                  <a:pt x="8591" y="18394"/>
                  <a:pt x="8591" y="18394"/>
                  <a:pt x="8591" y="18394"/>
                </a:cubicBezTo>
                <a:cubicBezTo>
                  <a:pt x="8591" y="18394"/>
                  <a:pt x="8591" y="18394"/>
                  <a:pt x="8591" y="18394"/>
                </a:cubicBezTo>
                <a:cubicBezTo>
                  <a:pt x="8100" y="18225"/>
                  <a:pt x="8100" y="18225"/>
                  <a:pt x="8100" y="18225"/>
                </a:cubicBezTo>
                <a:cubicBezTo>
                  <a:pt x="8100" y="18225"/>
                  <a:pt x="8100" y="18225"/>
                  <a:pt x="8100" y="18394"/>
                </a:cubicBezTo>
                <a:cubicBezTo>
                  <a:pt x="7855" y="18562"/>
                  <a:pt x="7855" y="18900"/>
                  <a:pt x="7855" y="19238"/>
                </a:cubicBezTo>
                <a:cubicBezTo>
                  <a:pt x="7855" y="20587"/>
                  <a:pt x="9082" y="21600"/>
                  <a:pt x="10800" y="21600"/>
                </a:cubicBezTo>
                <a:cubicBezTo>
                  <a:pt x="12518" y="21600"/>
                  <a:pt x="13745" y="20587"/>
                  <a:pt x="13745" y="19238"/>
                </a:cubicBezTo>
                <a:cubicBezTo>
                  <a:pt x="13745" y="18900"/>
                  <a:pt x="13745" y="18731"/>
                  <a:pt x="13745" y="18394"/>
                </a:cubicBezTo>
                <a:cubicBezTo>
                  <a:pt x="13745" y="18394"/>
                  <a:pt x="13500" y="18225"/>
                  <a:pt x="13500" y="18225"/>
                </a:cubicBezTo>
                <a:cubicBezTo>
                  <a:pt x="13500" y="18225"/>
                  <a:pt x="13500" y="18056"/>
                  <a:pt x="13500" y="18056"/>
                </a:cubicBezTo>
                <a:cubicBezTo>
                  <a:pt x="13255" y="17719"/>
                  <a:pt x="12764" y="17213"/>
                  <a:pt x="12764" y="15188"/>
                </a:cubicBezTo>
                <a:cubicBezTo>
                  <a:pt x="12764" y="14850"/>
                  <a:pt x="13500" y="14175"/>
                  <a:pt x="15218" y="14175"/>
                </a:cubicBezTo>
                <a:close/>
                <a:moveTo>
                  <a:pt x="982" y="8100"/>
                </a:moveTo>
                <a:cubicBezTo>
                  <a:pt x="20618" y="8100"/>
                  <a:pt x="20618" y="8100"/>
                  <a:pt x="20618" y="8100"/>
                </a:cubicBezTo>
                <a:cubicBezTo>
                  <a:pt x="20618" y="10800"/>
                  <a:pt x="20618" y="10800"/>
                  <a:pt x="20618" y="10800"/>
                </a:cubicBezTo>
                <a:cubicBezTo>
                  <a:pt x="982" y="10800"/>
                  <a:pt x="982" y="10800"/>
                  <a:pt x="982" y="10800"/>
                </a:cubicBezTo>
                <a:lnTo>
                  <a:pt x="982" y="8100"/>
                </a:lnTo>
                <a:close/>
                <a:moveTo>
                  <a:pt x="1964" y="675"/>
                </a:moveTo>
                <a:cubicBezTo>
                  <a:pt x="19636" y="675"/>
                  <a:pt x="19636" y="675"/>
                  <a:pt x="19636" y="675"/>
                </a:cubicBezTo>
                <a:cubicBezTo>
                  <a:pt x="20127" y="675"/>
                  <a:pt x="20618" y="1013"/>
                  <a:pt x="20618" y="1350"/>
                </a:cubicBezTo>
                <a:cubicBezTo>
                  <a:pt x="20618" y="7425"/>
                  <a:pt x="20618" y="7425"/>
                  <a:pt x="20618" y="7425"/>
                </a:cubicBezTo>
                <a:cubicBezTo>
                  <a:pt x="982" y="7425"/>
                  <a:pt x="982" y="7425"/>
                  <a:pt x="982" y="7425"/>
                </a:cubicBezTo>
                <a:cubicBezTo>
                  <a:pt x="982" y="1350"/>
                  <a:pt x="982" y="1350"/>
                  <a:pt x="982" y="1350"/>
                </a:cubicBezTo>
                <a:cubicBezTo>
                  <a:pt x="982" y="1013"/>
                  <a:pt x="1473" y="675"/>
                  <a:pt x="1964" y="675"/>
                </a:cubicBezTo>
                <a:close/>
                <a:moveTo>
                  <a:pt x="12518" y="18394"/>
                </a:moveTo>
                <a:cubicBezTo>
                  <a:pt x="12518" y="18394"/>
                  <a:pt x="12518" y="18394"/>
                  <a:pt x="12764" y="18562"/>
                </a:cubicBezTo>
                <a:cubicBezTo>
                  <a:pt x="12764" y="18562"/>
                  <a:pt x="12764" y="18562"/>
                  <a:pt x="12764" y="18562"/>
                </a:cubicBezTo>
                <a:cubicBezTo>
                  <a:pt x="12764" y="18562"/>
                  <a:pt x="12764" y="18562"/>
                  <a:pt x="12764" y="18562"/>
                </a:cubicBezTo>
                <a:cubicBezTo>
                  <a:pt x="12764" y="18731"/>
                  <a:pt x="12764" y="18900"/>
                  <a:pt x="12764" y="19238"/>
                </a:cubicBezTo>
                <a:cubicBezTo>
                  <a:pt x="12764" y="20081"/>
                  <a:pt x="12273" y="20925"/>
                  <a:pt x="10800" y="20925"/>
                </a:cubicBezTo>
                <a:cubicBezTo>
                  <a:pt x="9327" y="20925"/>
                  <a:pt x="8836" y="20081"/>
                  <a:pt x="8836" y="19238"/>
                </a:cubicBezTo>
                <a:cubicBezTo>
                  <a:pt x="8836" y="18900"/>
                  <a:pt x="8836" y="18731"/>
                  <a:pt x="9082" y="18562"/>
                </a:cubicBezTo>
                <a:cubicBezTo>
                  <a:pt x="9082" y="18562"/>
                  <a:pt x="9082" y="18562"/>
                  <a:pt x="9082" y="18562"/>
                </a:cubicBezTo>
                <a:cubicBezTo>
                  <a:pt x="9082" y="18562"/>
                  <a:pt x="9082" y="18394"/>
                  <a:pt x="9082" y="18394"/>
                </a:cubicBezTo>
                <a:cubicBezTo>
                  <a:pt x="9082" y="18394"/>
                  <a:pt x="9082" y="18394"/>
                  <a:pt x="9082" y="18394"/>
                </a:cubicBezTo>
                <a:cubicBezTo>
                  <a:pt x="9327" y="18056"/>
                  <a:pt x="9818" y="17213"/>
                  <a:pt x="9818" y="15188"/>
                </a:cubicBezTo>
                <a:cubicBezTo>
                  <a:pt x="9818" y="13838"/>
                  <a:pt x="8100" y="13500"/>
                  <a:pt x="6873" y="13500"/>
                </a:cubicBezTo>
                <a:cubicBezTo>
                  <a:pt x="6873" y="13500"/>
                  <a:pt x="6873" y="13500"/>
                  <a:pt x="6873" y="13500"/>
                </a:cubicBezTo>
                <a:cubicBezTo>
                  <a:pt x="1964" y="13500"/>
                  <a:pt x="1964" y="13500"/>
                  <a:pt x="1964" y="13500"/>
                </a:cubicBezTo>
                <a:cubicBezTo>
                  <a:pt x="1473" y="13500"/>
                  <a:pt x="982" y="13162"/>
                  <a:pt x="982" y="12825"/>
                </a:cubicBezTo>
                <a:cubicBezTo>
                  <a:pt x="982" y="11475"/>
                  <a:pt x="982" y="11475"/>
                  <a:pt x="982" y="11475"/>
                </a:cubicBezTo>
                <a:cubicBezTo>
                  <a:pt x="20618" y="11475"/>
                  <a:pt x="20618" y="11475"/>
                  <a:pt x="20618" y="11475"/>
                </a:cubicBezTo>
                <a:cubicBezTo>
                  <a:pt x="20618" y="12825"/>
                  <a:pt x="20618" y="12825"/>
                  <a:pt x="20618" y="12825"/>
                </a:cubicBezTo>
                <a:cubicBezTo>
                  <a:pt x="20618" y="13162"/>
                  <a:pt x="20127" y="13500"/>
                  <a:pt x="19636" y="13500"/>
                </a:cubicBezTo>
                <a:cubicBezTo>
                  <a:pt x="15218" y="13500"/>
                  <a:pt x="15218" y="13500"/>
                  <a:pt x="15218" y="13500"/>
                </a:cubicBezTo>
                <a:cubicBezTo>
                  <a:pt x="12764" y="13500"/>
                  <a:pt x="11782" y="14512"/>
                  <a:pt x="11782" y="15188"/>
                </a:cubicBezTo>
                <a:cubicBezTo>
                  <a:pt x="11782" y="17381"/>
                  <a:pt x="12273" y="18056"/>
                  <a:pt x="12518" y="18394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237" name="Group 5237"/>
          <p:cNvGrpSpPr/>
          <p:nvPr/>
        </p:nvGrpSpPr>
        <p:grpSpPr>
          <a:xfrm>
            <a:off x="16719193" y="16430911"/>
            <a:ext cx="1487422" cy="1487422"/>
            <a:chOff x="0" y="0"/>
            <a:chExt cx="290513" cy="290513"/>
          </a:xfrm>
          <a:solidFill>
            <a:schemeClr val="accent6"/>
          </a:solidFill>
        </p:grpSpPr>
        <p:sp>
          <p:nvSpPr>
            <p:cNvPr id="5235" name="Shape 5235"/>
            <p:cNvSpPr/>
            <p:nvPr/>
          </p:nvSpPr>
          <p:spPr>
            <a:xfrm>
              <a:off x="-1" y="-1"/>
              <a:ext cx="290515" cy="2905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87" y="0"/>
                  </a:moveTo>
                  <a:cubicBezTo>
                    <a:pt x="3206" y="0"/>
                    <a:pt x="0" y="3206"/>
                    <a:pt x="0" y="7087"/>
                  </a:cubicBezTo>
                  <a:cubicBezTo>
                    <a:pt x="0" y="10969"/>
                    <a:pt x="3206" y="14175"/>
                    <a:pt x="7087" y="14175"/>
                  </a:cubicBezTo>
                  <a:cubicBezTo>
                    <a:pt x="8944" y="14175"/>
                    <a:pt x="10631" y="13500"/>
                    <a:pt x="11813" y="12319"/>
                  </a:cubicBezTo>
                  <a:cubicBezTo>
                    <a:pt x="11813" y="12319"/>
                    <a:pt x="11813" y="12319"/>
                    <a:pt x="11981" y="12319"/>
                  </a:cubicBezTo>
                  <a:cubicBezTo>
                    <a:pt x="13331" y="13838"/>
                    <a:pt x="13331" y="13838"/>
                    <a:pt x="13331" y="13838"/>
                  </a:cubicBezTo>
                  <a:cubicBezTo>
                    <a:pt x="13162" y="14006"/>
                    <a:pt x="13162" y="14344"/>
                    <a:pt x="13162" y="14512"/>
                  </a:cubicBezTo>
                  <a:cubicBezTo>
                    <a:pt x="13162" y="14850"/>
                    <a:pt x="13331" y="15188"/>
                    <a:pt x="13500" y="15525"/>
                  </a:cubicBezTo>
                  <a:cubicBezTo>
                    <a:pt x="19238" y="21262"/>
                    <a:pt x="19238" y="21262"/>
                    <a:pt x="19238" y="21262"/>
                  </a:cubicBezTo>
                  <a:cubicBezTo>
                    <a:pt x="19575" y="21431"/>
                    <a:pt x="19912" y="21600"/>
                    <a:pt x="20250" y="21600"/>
                  </a:cubicBezTo>
                  <a:cubicBezTo>
                    <a:pt x="20587" y="21600"/>
                    <a:pt x="20925" y="21431"/>
                    <a:pt x="21262" y="21262"/>
                  </a:cubicBezTo>
                  <a:cubicBezTo>
                    <a:pt x="21431" y="20925"/>
                    <a:pt x="21600" y="20587"/>
                    <a:pt x="21600" y="20250"/>
                  </a:cubicBezTo>
                  <a:cubicBezTo>
                    <a:pt x="21600" y="19912"/>
                    <a:pt x="21431" y="19575"/>
                    <a:pt x="21262" y="19238"/>
                  </a:cubicBezTo>
                  <a:cubicBezTo>
                    <a:pt x="15525" y="13500"/>
                    <a:pt x="15525" y="13500"/>
                    <a:pt x="15525" y="13500"/>
                  </a:cubicBezTo>
                  <a:cubicBezTo>
                    <a:pt x="15019" y="13162"/>
                    <a:pt x="14344" y="12994"/>
                    <a:pt x="13838" y="13331"/>
                  </a:cubicBezTo>
                  <a:cubicBezTo>
                    <a:pt x="12319" y="11981"/>
                    <a:pt x="12319" y="11981"/>
                    <a:pt x="12319" y="11981"/>
                  </a:cubicBezTo>
                  <a:cubicBezTo>
                    <a:pt x="12319" y="11813"/>
                    <a:pt x="12319" y="11813"/>
                    <a:pt x="12319" y="11813"/>
                  </a:cubicBezTo>
                  <a:cubicBezTo>
                    <a:pt x="13500" y="10631"/>
                    <a:pt x="14175" y="8944"/>
                    <a:pt x="14175" y="7087"/>
                  </a:cubicBezTo>
                  <a:cubicBezTo>
                    <a:pt x="14175" y="3206"/>
                    <a:pt x="10969" y="0"/>
                    <a:pt x="7087" y="0"/>
                  </a:cubicBezTo>
                  <a:close/>
                  <a:moveTo>
                    <a:pt x="15019" y="14006"/>
                  </a:moveTo>
                  <a:cubicBezTo>
                    <a:pt x="20756" y="19744"/>
                    <a:pt x="20756" y="19744"/>
                    <a:pt x="20756" y="19744"/>
                  </a:cubicBezTo>
                  <a:cubicBezTo>
                    <a:pt x="20925" y="19912"/>
                    <a:pt x="20925" y="20081"/>
                    <a:pt x="20925" y="20250"/>
                  </a:cubicBezTo>
                  <a:cubicBezTo>
                    <a:pt x="20925" y="20419"/>
                    <a:pt x="20925" y="20587"/>
                    <a:pt x="20756" y="20756"/>
                  </a:cubicBezTo>
                  <a:cubicBezTo>
                    <a:pt x="20419" y="20925"/>
                    <a:pt x="20081" y="20925"/>
                    <a:pt x="19744" y="20756"/>
                  </a:cubicBezTo>
                  <a:cubicBezTo>
                    <a:pt x="14006" y="15019"/>
                    <a:pt x="14006" y="15019"/>
                    <a:pt x="14006" y="15019"/>
                  </a:cubicBezTo>
                  <a:cubicBezTo>
                    <a:pt x="13838" y="14850"/>
                    <a:pt x="13838" y="14681"/>
                    <a:pt x="13838" y="14512"/>
                  </a:cubicBezTo>
                  <a:cubicBezTo>
                    <a:pt x="13838" y="14344"/>
                    <a:pt x="13838" y="14175"/>
                    <a:pt x="14006" y="14006"/>
                  </a:cubicBezTo>
                  <a:cubicBezTo>
                    <a:pt x="14175" y="13838"/>
                    <a:pt x="14344" y="13838"/>
                    <a:pt x="14512" y="13838"/>
                  </a:cubicBezTo>
                  <a:cubicBezTo>
                    <a:pt x="14681" y="13838"/>
                    <a:pt x="14850" y="13838"/>
                    <a:pt x="15019" y="14006"/>
                  </a:cubicBezTo>
                  <a:close/>
                  <a:moveTo>
                    <a:pt x="7087" y="13500"/>
                  </a:moveTo>
                  <a:cubicBezTo>
                    <a:pt x="3544" y="13500"/>
                    <a:pt x="675" y="10631"/>
                    <a:pt x="675" y="7087"/>
                  </a:cubicBezTo>
                  <a:cubicBezTo>
                    <a:pt x="675" y="3544"/>
                    <a:pt x="3544" y="675"/>
                    <a:pt x="7087" y="675"/>
                  </a:cubicBezTo>
                  <a:cubicBezTo>
                    <a:pt x="10631" y="675"/>
                    <a:pt x="13500" y="3544"/>
                    <a:pt x="13500" y="7087"/>
                  </a:cubicBezTo>
                  <a:cubicBezTo>
                    <a:pt x="13500" y="10631"/>
                    <a:pt x="10631" y="13500"/>
                    <a:pt x="7087" y="135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236" name="Shape 5236"/>
            <p:cNvSpPr/>
            <p:nvPr/>
          </p:nvSpPr>
          <p:spPr>
            <a:xfrm>
              <a:off x="26988" y="26987"/>
              <a:ext cx="136526" cy="136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680" y="0"/>
                    <a:pt x="0" y="4680"/>
                    <a:pt x="0" y="10800"/>
                  </a:cubicBezTo>
                  <a:cubicBezTo>
                    <a:pt x="0" y="16920"/>
                    <a:pt x="4680" y="21600"/>
                    <a:pt x="10800" y="21600"/>
                  </a:cubicBezTo>
                  <a:cubicBezTo>
                    <a:pt x="16920" y="21600"/>
                    <a:pt x="21600" y="16920"/>
                    <a:pt x="21600" y="10800"/>
                  </a:cubicBezTo>
                  <a:cubicBezTo>
                    <a:pt x="21600" y="4680"/>
                    <a:pt x="16920" y="0"/>
                    <a:pt x="10800" y="0"/>
                  </a:cubicBezTo>
                  <a:close/>
                  <a:moveTo>
                    <a:pt x="10800" y="20160"/>
                  </a:moveTo>
                  <a:cubicBezTo>
                    <a:pt x="5760" y="20160"/>
                    <a:pt x="1440" y="15840"/>
                    <a:pt x="1440" y="10800"/>
                  </a:cubicBezTo>
                  <a:cubicBezTo>
                    <a:pt x="1440" y="5760"/>
                    <a:pt x="5760" y="1440"/>
                    <a:pt x="10800" y="1440"/>
                  </a:cubicBezTo>
                  <a:cubicBezTo>
                    <a:pt x="15840" y="1440"/>
                    <a:pt x="20160" y="5760"/>
                    <a:pt x="20160" y="10800"/>
                  </a:cubicBezTo>
                  <a:cubicBezTo>
                    <a:pt x="20160" y="15840"/>
                    <a:pt x="15840" y="20160"/>
                    <a:pt x="10800" y="2016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238" name="Shape 5238"/>
          <p:cNvSpPr/>
          <p:nvPr/>
        </p:nvSpPr>
        <p:spPr>
          <a:xfrm>
            <a:off x="2316475" y="16423395"/>
            <a:ext cx="1487422" cy="14949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74" extrusionOk="0">
                <a:moveTo>
                  <a:pt x="0" y="21139"/>
                </a:moveTo>
                <a:cubicBezTo>
                  <a:pt x="0" y="21307"/>
                  <a:pt x="169" y="21474"/>
                  <a:pt x="338" y="21474"/>
                </a:cubicBezTo>
                <a:cubicBezTo>
                  <a:pt x="21262" y="21474"/>
                  <a:pt x="21262" y="21474"/>
                  <a:pt x="21262" y="21474"/>
                </a:cubicBezTo>
                <a:cubicBezTo>
                  <a:pt x="21431" y="21474"/>
                  <a:pt x="21431" y="21474"/>
                  <a:pt x="21431" y="21474"/>
                </a:cubicBezTo>
                <a:cubicBezTo>
                  <a:pt x="21431" y="21474"/>
                  <a:pt x="21600" y="21474"/>
                  <a:pt x="21600" y="21307"/>
                </a:cubicBezTo>
                <a:cubicBezTo>
                  <a:pt x="21600" y="21307"/>
                  <a:pt x="21600" y="21307"/>
                  <a:pt x="21600" y="21307"/>
                </a:cubicBezTo>
                <a:cubicBezTo>
                  <a:pt x="21600" y="21307"/>
                  <a:pt x="21600" y="21307"/>
                  <a:pt x="21600" y="21307"/>
                </a:cubicBezTo>
                <a:cubicBezTo>
                  <a:pt x="21600" y="21307"/>
                  <a:pt x="21600" y="21307"/>
                  <a:pt x="21600" y="21139"/>
                </a:cubicBezTo>
                <a:cubicBezTo>
                  <a:pt x="21600" y="21139"/>
                  <a:pt x="21600" y="21139"/>
                  <a:pt x="21600" y="21139"/>
                </a:cubicBezTo>
                <a:cubicBezTo>
                  <a:pt x="21600" y="21139"/>
                  <a:pt x="21600" y="21139"/>
                  <a:pt x="21600" y="21139"/>
                </a:cubicBezTo>
                <a:cubicBezTo>
                  <a:pt x="21600" y="21139"/>
                  <a:pt x="21600" y="21139"/>
                  <a:pt x="21600" y="20972"/>
                </a:cubicBezTo>
                <a:cubicBezTo>
                  <a:pt x="21600" y="20972"/>
                  <a:pt x="21600" y="20972"/>
                  <a:pt x="21600" y="20972"/>
                </a:cubicBezTo>
                <a:cubicBezTo>
                  <a:pt x="19575" y="14441"/>
                  <a:pt x="19575" y="14441"/>
                  <a:pt x="19575" y="14441"/>
                </a:cubicBezTo>
                <a:cubicBezTo>
                  <a:pt x="19575" y="14441"/>
                  <a:pt x="19406" y="14441"/>
                  <a:pt x="19406" y="14441"/>
                </a:cubicBezTo>
                <a:cubicBezTo>
                  <a:pt x="7931" y="2888"/>
                  <a:pt x="7931" y="2888"/>
                  <a:pt x="7931" y="2888"/>
                </a:cubicBezTo>
                <a:cubicBezTo>
                  <a:pt x="7931" y="2888"/>
                  <a:pt x="7931" y="2888"/>
                  <a:pt x="7931" y="2888"/>
                </a:cubicBezTo>
                <a:cubicBezTo>
                  <a:pt x="5400" y="376"/>
                  <a:pt x="5400" y="376"/>
                  <a:pt x="5400" y="376"/>
                </a:cubicBezTo>
                <a:cubicBezTo>
                  <a:pt x="4894" y="-126"/>
                  <a:pt x="4219" y="-126"/>
                  <a:pt x="3881" y="376"/>
                </a:cubicBezTo>
                <a:cubicBezTo>
                  <a:pt x="338" y="3893"/>
                  <a:pt x="338" y="3893"/>
                  <a:pt x="338" y="3893"/>
                </a:cubicBezTo>
                <a:cubicBezTo>
                  <a:pt x="169" y="4060"/>
                  <a:pt x="0" y="4395"/>
                  <a:pt x="0" y="4562"/>
                </a:cubicBezTo>
                <a:cubicBezTo>
                  <a:pt x="0" y="4897"/>
                  <a:pt x="169" y="5065"/>
                  <a:pt x="338" y="5400"/>
                </a:cubicBezTo>
                <a:cubicBezTo>
                  <a:pt x="2700" y="7744"/>
                  <a:pt x="2700" y="7744"/>
                  <a:pt x="2700" y="7744"/>
                </a:cubicBezTo>
                <a:cubicBezTo>
                  <a:pt x="2869" y="7744"/>
                  <a:pt x="2869" y="7744"/>
                  <a:pt x="2869" y="7911"/>
                </a:cubicBezTo>
                <a:cubicBezTo>
                  <a:pt x="14344" y="19297"/>
                  <a:pt x="14344" y="19297"/>
                  <a:pt x="14344" y="19297"/>
                </a:cubicBezTo>
                <a:cubicBezTo>
                  <a:pt x="14344" y="19465"/>
                  <a:pt x="14512" y="19465"/>
                  <a:pt x="14512" y="19465"/>
                </a:cubicBezTo>
                <a:cubicBezTo>
                  <a:pt x="19069" y="20804"/>
                  <a:pt x="19069" y="20804"/>
                  <a:pt x="19069" y="20804"/>
                </a:cubicBezTo>
                <a:cubicBezTo>
                  <a:pt x="338" y="20804"/>
                  <a:pt x="338" y="20804"/>
                  <a:pt x="338" y="20804"/>
                </a:cubicBezTo>
                <a:cubicBezTo>
                  <a:pt x="169" y="20804"/>
                  <a:pt x="0" y="20972"/>
                  <a:pt x="0" y="21139"/>
                </a:cubicBezTo>
                <a:close/>
                <a:moveTo>
                  <a:pt x="4219" y="6907"/>
                </a:moveTo>
                <a:cubicBezTo>
                  <a:pt x="14850" y="17288"/>
                  <a:pt x="14850" y="17288"/>
                  <a:pt x="14850" y="17288"/>
                </a:cubicBezTo>
                <a:cubicBezTo>
                  <a:pt x="14512" y="18627"/>
                  <a:pt x="14512" y="18627"/>
                  <a:pt x="14512" y="18627"/>
                </a:cubicBezTo>
                <a:cubicBezTo>
                  <a:pt x="3544" y="7576"/>
                  <a:pt x="3544" y="7576"/>
                  <a:pt x="3544" y="7576"/>
                </a:cubicBezTo>
                <a:lnTo>
                  <a:pt x="4219" y="6907"/>
                </a:lnTo>
                <a:close/>
                <a:moveTo>
                  <a:pt x="15356" y="16786"/>
                </a:moveTo>
                <a:cubicBezTo>
                  <a:pt x="4725" y="6404"/>
                  <a:pt x="4725" y="6404"/>
                  <a:pt x="4725" y="6404"/>
                </a:cubicBezTo>
                <a:cubicBezTo>
                  <a:pt x="6413" y="4730"/>
                  <a:pt x="6413" y="4730"/>
                  <a:pt x="6413" y="4730"/>
                </a:cubicBezTo>
                <a:cubicBezTo>
                  <a:pt x="16875" y="15279"/>
                  <a:pt x="16875" y="15279"/>
                  <a:pt x="16875" y="15279"/>
                </a:cubicBezTo>
                <a:cubicBezTo>
                  <a:pt x="16875" y="16786"/>
                  <a:pt x="16875" y="16786"/>
                  <a:pt x="16875" y="16786"/>
                </a:cubicBezTo>
                <a:lnTo>
                  <a:pt x="15356" y="16786"/>
                </a:lnTo>
                <a:close/>
                <a:moveTo>
                  <a:pt x="17381" y="14776"/>
                </a:moveTo>
                <a:cubicBezTo>
                  <a:pt x="6919" y="4227"/>
                  <a:pt x="6919" y="4227"/>
                  <a:pt x="6919" y="4227"/>
                </a:cubicBezTo>
                <a:cubicBezTo>
                  <a:pt x="7594" y="3558"/>
                  <a:pt x="7594" y="3558"/>
                  <a:pt x="7594" y="3558"/>
                </a:cubicBezTo>
                <a:cubicBezTo>
                  <a:pt x="18562" y="14441"/>
                  <a:pt x="18562" y="14441"/>
                  <a:pt x="18562" y="14441"/>
                </a:cubicBezTo>
                <a:lnTo>
                  <a:pt x="17381" y="14776"/>
                </a:lnTo>
                <a:close/>
                <a:moveTo>
                  <a:pt x="15525" y="17455"/>
                </a:moveTo>
                <a:cubicBezTo>
                  <a:pt x="17213" y="17455"/>
                  <a:pt x="17213" y="17455"/>
                  <a:pt x="17213" y="17455"/>
                </a:cubicBezTo>
                <a:cubicBezTo>
                  <a:pt x="17550" y="17455"/>
                  <a:pt x="17550" y="17288"/>
                  <a:pt x="17550" y="17121"/>
                </a:cubicBezTo>
                <a:cubicBezTo>
                  <a:pt x="17550" y="15279"/>
                  <a:pt x="17550" y="15279"/>
                  <a:pt x="17550" y="15279"/>
                </a:cubicBezTo>
                <a:cubicBezTo>
                  <a:pt x="18900" y="14944"/>
                  <a:pt x="18900" y="14944"/>
                  <a:pt x="18900" y="14944"/>
                </a:cubicBezTo>
                <a:cubicBezTo>
                  <a:pt x="20756" y="20637"/>
                  <a:pt x="20756" y="20637"/>
                  <a:pt x="20756" y="20637"/>
                </a:cubicBezTo>
                <a:cubicBezTo>
                  <a:pt x="15019" y="18962"/>
                  <a:pt x="15019" y="18962"/>
                  <a:pt x="15019" y="18962"/>
                </a:cubicBezTo>
                <a:lnTo>
                  <a:pt x="15525" y="17455"/>
                </a:lnTo>
                <a:close/>
                <a:moveTo>
                  <a:pt x="675" y="4562"/>
                </a:moveTo>
                <a:cubicBezTo>
                  <a:pt x="675" y="4562"/>
                  <a:pt x="675" y="4395"/>
                  <a:pt x="844" y="4395"/>
                </a:cubicBezTo>
                <a:cubicBezTo>
                  <a:pt x="4388" y="879"/>
                  <a:pt x="4388" y="879"/>
                  <a:pt x="4388" y="879"/>
                </a:cubicBezTo>
                <a:cubicBezTo>
                  <a:pt x="4388" y="711"/>
                  <a:pt x="4725" y="711"/>
                  <a:pt x="4894" y="879"/>
                </a:cubicBezTo>
                <a:cubicBezTo>
                  <a:pt x="7087" y="3055"/>
                  <a:pt x="7087" y="3055"/>
                  <a:pt x="7087" y="3055"/>
                </a:cubicBezTo>
                <a:cubicBezTo>
                  <a:pt x="3038" y="7074"/>
                  <a:pt x="3038" y="7074"/>
                  <a:pt x="3038" y="7074"/>
                </a:cubicBezTo>
                <a:cubicBezTo>
                  <a:pt x="844" y="4897"/>
                  <a:pt x="844" y="4897"/>
                  <a:pt x="844" y="4897"/>
                </a:cubicBezTo>
                <a:cubicBezTo>
                  <a:pt x="675" y="4730"/>
                  <a:pt x="675" y="4730"/>
                  <a:pt x="675" y="4562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242" name="Group 5242"/>
          <p:cNvGrpSpPr/>
          <p:nvPr/>
        </p:nvGrpSpPr>
        <p:grpSpPr>
          <a:xfrm>
            <a:off x="28266287" y="16430911"/>
            <a:ext cx="1043101" cy="1495542"/>
            <a:chOff x="0" y="0"/>
            <a:chExt cx="203730" cy="292099"/>
          </a:xfrm>
          <a:solidFill>
            <a:schemeClr val="accent6"/>
          </a:solidFill>
        </p:grpSpPr>
        <p:sp>
          <p:nvSpPr>
            <p:cNvPr id="5239" name="Shape 5239"/>
            <p:cNvSpPr/>
            <p:nvPr/>
          </p:nvSpPr>
          <p:spPr>
            <a:xfrm>
              <a:off x="22755" y="279399"/>
              <a:ext cx="17145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5400"/>
                    <a:pt x="21316" y="0"/>
                    <a:pt x="21032" y="0"/>
                  </a:cubicBezTo>
                  <a:cubicBezTo>
                    <a:pt x="568" y="0"/>
                    <a:pt x="568" y="0"/>
                    <a:pt x="568" y="0"/>
                  </a:cubicBezTo>
                  <a:cubicBezTo>
                    <a:pt x="284" y="0"/>
                    <a:pt x="0" y="5400"/>
                    <a:pt x="0" y="10800"/>
                  </a:cubicBezTo>
                  <a:cubicBezTo>
                    <a:pt x="0" y="16200"/>
                    <a:pt x="284" y="21600"/>
                    <a:pt x="568" y="21600"/>
                  </a:cubicBezTo>
                  <a:cubicBezTo>
                    <a:pt x="21032" y="21600"/>
                    <a:pt x="21032" y="21600"/>
                    <a:pt x="21032" y="21600"/>
                  </a:cubicBezTo>
                  <a:cubicBezTo>
                    <a:pt x="21316" y="21600"/>
                    <a:pt x="21600" y="16200"/>
                    <a:pt x="21600" y="108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240" name="Shape 5240"/>
            <p:cNvSpPr/>
            <p:nvPr/>
          </p:nvSpPr>
          <p:spPr>
            <a:xfrm>
              <a:off x="-1" y="0"/>
              <a:ext cx="184682" cy="271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5" h="21600" extrusionOk="0">
                  <a:moveTo>
                    <a:pt x="736" y="6660"/>
                  </a:moveTo>
                  <a:cubicBezTo>
                    <a:pt x="215" y="7020"/>
                    <a:pt x="-305" y="7560"/>
                    <a:pt x="215" y="8460"/>
                  </a:cubicBezTo>
                  <a:cubicBezTo>
                    <a:pt x="736" y="9180"/>
                    <a:pt x="1777" y="10080"/>
                    <a:pt x="3078" y="10260"/>
                  </a:cubicBezTo>
                  <a:cubicBezTo>
                    <a:pt x="3599" y="10440"/>
                    <a:pt x="4119" y="10260"/>
                    <a:pt x="4640" y="10080"/>
                  </a:cubicBezTo>
                  <a:cubicBezTo>
                    <a:pt x="5941" y="9540"/>
                    <a:pt x="7242" y="9000"/>
                    <a:pt x="7762" y="8640"/>
                  </a:cubicBezTo>
                  <a:cubicBezTo>
                    <a:pt x="8543" y="9000"/>
                    <a:pt x="9324" y="9000"/>
                    <a:pt x="10365" y="8820"/>
                  </a:cubicBezTo>
                  <a:cubicBezTo>
                    <a:pt x="10365" y="8820"/>
                    <a:pt x="10365" y="8820"/>
                    <a:pt x="10365" y="8820"/>
                  </a:cubicBezTo>
                  <a:cubicBezTo>
                    <a:pt x="10365" y="10080"/>
                    <a:pt x="9844" y="10800"/>
                    <a:pt x="6982" y="12600"/>
                  </a:cubicBezTo>
                  <a:cubicBezTo>
                    <a:pt x="4379" y="14220"/>
                    <a:pt x="2818" y="16380"/>
                    <a:pt x="2818" y="18360"/>
                  </a:cubicBezTo>
                  <a:cubicBezTo>
                    <a:pt x="2818" y="19620"/>
                    <a:pt x="3599" y="20700"/>
                    <a:pt x="4900" y="21420"/>
                  </a:cubicBezTo>
                  <a:cubicBezTo>
                    <a:pt x="4900" y="21600"/>
                    <a:pt x="5160" y="21600"/>
                    <a:pt x="5160" y="21600"/>
                  </a:cubicBezTo>
                  <a:cubicBezTo>
                    <a:pt x="19734" y="21600"/>
                    <a:pt x="19734" y="21600"/>
                    <a:pt x="19734" y="21600"/>
                  </a:cubicBezTo>
                  <a:cubicBezTo>
                    <a:pt x="19994" y="21600"/>
                    <a:pt x="20254" y="21420"/>
                    <a:pt x="20254" y="21240"/>
                  </a:cubicBezTo>
                  <a:cubicBezTo>
                    <a:pt x="20254" y="21060"/>
                    <a:pt x="19994" y="20880"/>
                    <a:pt x="19734" y="20880"/>
                  </a:cubicBezTo>
                  <a:cubicBezTo>
                    <a:pt x="5420" y="20880"/>
                    <a:pt x="5420" y="20880"/>
                    <a:pt x="5420" y="20880"/>
                  </a:cubicBezTo>
                  <a:cubicBezTo>
                    <a:pt x="4379" y="20160"/>
                    <a:pt x="3859" y="19260"/>
                    <a:pt x="3859" y="18360"/>
                  </a:cubicBezTo>
                  <a:cubicBezTo>
                    <a:pt x="3859" y="16560"/>
                    <a:pt x="5420" y="14580"/>
                    <a:pt x="7502" y="13140"/>
                  </a:cubicBezTo>
                  <a:cubicBezTo>
                    <a:pt x="10625" y="11160"/>
                    <a:pt x="11406" y="10260"/>
                    <a:pt x="11406" y="8640"/>
                  </a:cubicBezTo>
                  <a:cubicBezTo>
                    <a:pt x="11406" y="8640"/>
                    <a:pt x="11406" y="8640"/>
                    <a:pt x="11406" y="8640"/>
                  </a:cubicBezTo>
                  <a:cubicBezTo>
                    <a:pt x="11926" y="8280"/>
                    <a:pt x="12447" y="8100"/>
                    <a:pt x="12707" y="7740"/>
                  </a:cubicBezTo>
                  <a:cubicBezTo>
                    <a:pt x="13228" y="7380"/>
                    <a:pt x="14008" y="6120"/>
                    <a:pt x="13488" y="5220"/>
                  </a:cubicBezTo>
                  <a:cubicBezTo>
                    <a:pt x="13228" y="5040"/>
                    <a:pt x="12967" y="5040"/>
                    <a:pt x="12707" y="5040"/>
                  </a:cubicBezTo>
                  <a:cubicBezTo>
                    <a:pt x="12447" y="5220"/>
                    <a:pt x="12447" y="5400"/>
                    <a:pt x="12447" y="5580"/>
                  </a:cubicBezTo>
                  <a:cubicBezTo>
                    <a:pt x="12707" y="5940"/>
                    <a:pt x="12707" y="6660"/>
                    <a:pt x="11926" y="7380"/>
                  </a:cubicBezTo>
                  <a:cubicBezTo>
                    <a:pt x="11666" y="7740"/>
                    <a:pt x="10885" y="8100"/>
                    <a:pt x="10105" y="8100"/>
                  </a:cubicBezTo>
                  <a:cubicBezTo>
                    <a:pt x="9324" y="8280"/>
                    <a:pt x="8543" y="8280"/>
                    <a:pt x="8023" y="7920"/>
                  </a:cubicBezTo>
                  <a:cubicBezTo>
                    <a:pt x="7762" y="7920"/>
                    <a:pt x="7762" y="7920"/>
                    <a:pt x="7502" y="7920"/>
                  </a:cubicBezTo>
                  <a:cubicBezTo>
                    <a:pt x="7502" y="7920"/>
                    <a:pt x="5681" y="8820"/>
                    <a:pt x="4119" y="9540"/>
                  </a:cubicBezTo>
                  <a:cubicBezTo>
                    <a:pt x="3859" y="9540"/>
                    <a:pt x="3599" y="9540"/>
                    <a:pt x="3338" y="9540"/>
                  </a:cubicBezTo>
                  <a:cubicBezTo>
                    <a:pt x="2558" y="9360"/>
                    <a:pt x="1777" y="8640"/>
                    <a:pt x="1256" y="8100"/>
                  </a:cubicBezTo>
                  <a:cubicBezTo>
                    <a:pt x="996" y="7560"/>
                    <a:pt x="1256" y="7380"/>
                    <a:pt x="1517" y="7380"/>
                  </a:cubicBezTo>
                  <a:cubicBezTo>
                    <a:pt x="4900" y="5220"/>
                    <a:pt x="6722" y="2880"/>
                    <a:pt x="6982" y="2880"/>
                  </a:cubicBezTo>
                  <a:cubicBezTo>
                    <a:pt x="6982" y="2700"/>
                    <a:pt x="6982" y="2700"/>
                    <a:pt x="6982" y="2520"/>
                  </a:cubicBezTo>
                  <a:cubicBezTo>
                    <a:pt x="6982" y="2520"/>
                    <a:pt x="6461" y="1800"/>
                    <a:pt x="6201" y="1080"/>
                  </a:cubicBezTo>
                  <a:cubicBezTo>
                    <a:pt x="7502" y="1620"/>
                    <a:pt x="9324" y="2160"/>
                    <a:pt x="11146" y="2160"/>
                  </a:cubicBezTo>
                  <a:cubicBezTo>
                    <a:pt x="14008" y="2160"/>
                    <a:pt x="20254" y="2880"/>
                    <a:pt x="20254" y="9360"/>
                  </a:cubicBezTo>
                  <a:cubicBezTo>
                    <a:pt x="20254" y="9360"/>
                    <a:pt x="20254" y="12960"/>
                    <a:pt x="18172" y="16740"/>
                  </a:cubicBezTo>
                  <a:cubicBezTo>
                    <a:pt x="18172" y="16920"/>
                    <a:pt x="18172" y="17280"/>
                    <a:pt x="18432" y="17280"/>
                  </a:cubicBezTo>
                  <a:cubicBezTo>
                    <a:pt x="18693" y="17280"/>
                    <a:pt x="18693" y="17280"/>
                    <a:pt x="18693" y="17280"/>
                  </a:cubicBezTo>
                  <a:cubicBezTo>
                    <a:pt x="18953" y="17280"/>
                    <a:pt x="19213" y="17100"/>
                    <a:pt x="19213" y="17100"/>
                  </a:cubicBezTo>
                  <a:cubicBezTo>
                    <a:pt x="21295" y="12960"/>
                    <a:pt x="21295" y="9540"/>
                    <a:pt x="21295" y="9360"/>
                  </a:cubicBezTo>
                  <a:cubicBezTo>
                    <a:pt x="21295" y="1980"/>
                    <a:pt x="13488" y="1440"/>
                    <a:pt x="11146" y="1440"/>
                  </a:cubicBezTo>
                  <a:cubicBezTo>
                    <a:pt x="8543" y="1440"/>
                    <a:pt x="5941" y="0"/>
                    <a:pt x="5941" y="0"/>
                  </a:cubicBezTo>
                  <a:cubicBezTo>
                    <a:pt x="5941" y="0"/>
                    <a:pt x="5681" y="0"/>
                    <a:pt x="5420" y="0"/>
                  </a:cubicBezTo>
                  <a:cubicBezTo>
                    <a:pt x="5160" y="180"/>
                    <a:pt x="5160" y="180"/>
                    <a:pt x="5160" y="360"/>
                  </a:cubicBezTo>
                  <a:cubicBezTo>
                    <a:pt x="5160" y="1080"/>
                    <a:pt x="5681" y="2160"/>
                    <a:pt x="5941" y="2700"/>
                  </a:cubicBezTo>
                  <a:cubicBezTo>
                    <a:pt x="5420" y="3060"/>
                    <a:pt x="3599" y="5040"/>
                    <a:pt x="736" y="666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241" name="Shape 5241"/>
            <p:cNvSpPr/>
            <p:nvPr/>
          </p:nvSpPr>
          <p:spPr>
            <a:xfrm>
              <a:off x="94192" y="0"/>
              <a:ext cx="109539" cy="190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00" y="1543"/>
                  </a:moveTo>
                  <a:cubicBezTo>
                    <a:pt x="9000" y="514"/>
                    <a:pt x="5400" y="0"/>
                    <a:pt x="900" y="0"/>
                  </a:cubicBezTo>
                  <a:cubicBezTo>
                    <a:pt x="450" y="0"/>
                    <a:pt x="0" y="257"/>
                    <a:pt x="0" y="514"/>
                  </a:cubicBezTo>
                  <a:cubicBezTo>
                    <a:pt x="0" y="771"/>
                    <a:pt x="450" y="1029"/>
                    <a:pt x="900" y="1029"/>
                  </a:cubicBezTo>
                  <a:cubicBezTo>
                    <a:pt x="5400" y="1029"/>
                    <a:pt x="8100" y="1543"/>
                    <a:pt x="10800" y="2314"/>
                  </a:cubicBezTo>
                  <a:cubicBezTo>
                    <a:pt x="14850" y="4114"/>
                    <a:pt x="19800" y="7200"/>
                    <a:pt x="19800" y="13371"/>
                  </a:cubicBezTo>
                  <a:cubicBezTo>
                    <a:pt x="19800" y="14914"/>
                    <a:pt x="19800" y="16971"/>
                    <a:pt x="18000" y="21086"/>
                  </a:cubicBezTo>
                  <a:cubicBezTo>
                    <a:pt x="18000" y="21343"/>
                    <a:pt x="18000" y="21600"/>
                    <a:pt x="18900" y="21600"/>
                  </a:cubicBezTo>
                  <a:cubicBezTo>
                    <a:pt x="18900" y="21600"/>
                    <a:pt x="18900" y="21600"/>
                    <a:pt x="18900" y="21600"/>
                  </a:cubicBezTo>
                  <a:cubicBezTo>
                    <a:pt x="19350" y="21600"/>
                    <a:pt x="19800" y="21343"/>
                    <a:pt x="19800" y="21086"/>
                  </a:cubicBezTo>
                  <a:cubicBezTo>
                    <a:pt x="21600" y="16971"/>
                    <a:pt x="21600" y="14914"/>
                    <a:pt x="21600" y="13371"/>
                  </a:cubicBezTo>
                  <a:cubicBezTo>
                    <a:pt x="21600" y="6686"/>
                    <a:pt x="16200" y="3343"/>
                    <a:pt x="11700" y="154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243" name="Shape 5243"/>
          <p:cNvSpPr/>
          <p:nvPr/>
        </p:nvSpPr>
        <p:spPr>
          <a:xfrm>
            <a:off x="16726005" y="18844908"/>
            <a:ext cx="1660738" cy="1487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24" h="21600" extrusionOk="0">
                <a:moveTo>
                  <a:pt x="13262" y="14006"/>
                </a:moveTo>
                <a:cubicBezTo>
                  <a:pt x="13112" y="14006"/>
                  <a:pt x="13112" y="14006"/>
                  <a:pt x="12962" y="14175"/>
                </a:cubicBezTo>
                <a:cubicBezTo>
                  <a:pt x="12962" y="14175"/>
                  <a:pt x="12962" y="14344"/>
                  <a:pt x="12962" y="14344"/>
                </a:cubicBezTo>
                <a:cubicBezTo>
                  <a:pt x="13112" y="15356"/>
                  <a:pt x="13562" y="16706"/>
                  <a:pt x="15362" y="17550"/>
                </a:cubicBezTo>
                <a:cubicBezTo>
                  <a:pt x="15512" y="17719"/>
                  <a:pt x="15812" y="17719"/>
                  <a:pt x="16262" y="17887"/>
                </a:cubicBezTo>
                <a:cubicBezTo>
                  <a:pt x="17762" y="18225"/>
                  <a:pt x="20162" y="18731"/>
                  <a:pt x="20912" y="21431"/>
                </a:cubicBezTo>
                <a:cubicBezTo>
                  <a:pt x="20912" y="21431"/>
                  <a:pt x="21062" y="21600"/>
                  <a:pt x="21062" y="21600"/>
                </a:cubicBezTo>
                <a:cubicBezTo>
                  <a:pt x="21212" y="21600"/>
                  <a:pt x="21212" y="21600"/>
                  <a:pt x="21212" y="21600"/>
                </a:cubicBezTo>
                <a:cubicBezTo>
                  <a:pt x="21362" y="21600"/>
                  <a:pt x="21512" y="21431"/>
                  <a:pt x="21362" y="21094"/>
                </a:cubicBezTo>
                <a:cubicBezTo>
                  <a:pt x="20762" y="18225"/>
                  <a:pt x="17912" y="17550"/>
                  <a:pt x="16412" y="17213"/>
                </a:cubicBezTo>
                <a:cubicBezTo>
                  <a:pt x="16112" y="17044"/>
                  <a:pt x="15662" y="17044"/>
                  <a:pt x="15512" y="16875"/>
                </a:cubicBezTo>
                <a:cubicBezTo>
                  <a:pt x="14612" y="16369"/>
                  <a:pt x="13862" y="15694"/>
                  <a:pt x="13562" y="14681"/>
                </a:cubicBezTo>
                <a:cubicBezTo>
                  <a:pt x="16412" y="15019"/>
                  <a:pt x="17762" y="13669"/>
                  <a:pt x="17762" y="13669"/>
                </a:cubicBezTo>
                <a:cubicBezTo>
                  <a:pt x="17912" y="13500"/>
                  <a:pt x="17912" y="13500"/>
                  <a:pt x="17912" y="13331"/>
                </a:cubicBezTo>
                <a:cubicBezTo>
                  <a:pt x="17912" y="13162"/>
                  <a:pt x="17912" y="13162"/>
                  <a:pt x="17762" y="12994"/>
                </a:cubicBezTo>
                <a:cubicBezTo>
                  <a:pt x="16112" y="11981"/>
                  <a:pt x="16112" y="8269"/>
                  <a:pt x="16112" y="6919"/>
                </a:cubicBezTo>
                <a:cubicBezTo>
                  <a:pt x="16112" y="3038"/>
                  <a:pt x="13862" y="0"/>
                  <a:pt x="10862" y="0"/>
                </a:cubicBezTo>
                <a:cubicBezTo>
                  <a:pt x="10862" y="0"/>
                  <a:pt x="10712" y="0"/>
                  <a:pt x="10712" y="0"/>
                </a:cubicBezTo>
                <a:cubicBezTo>
                  <a:pt x="10712" y="0"/>
                  <a:pt x="10712" y="0"/>
                  <a:pt x="10712" y="0"/>
                </a:cubicBezTo>
                <a:cubicBezTo>
                  <a:pt x="7712" y="0"/>
                  <a:pt x="5312" y="3038"/>
                  <a:pt x="5312" y="6750"/>
                </a:cubicBezTo>
                <a:cubicBezTo>
                  <a:pt x="5312" y="8269"/>
                  <a:pt x="5312" y="11813"/>
                  <a:pt x="3662" y="12994"/>
                </a:cubicBezTo>
                <a:cubicBezTo>
                  <a:pt x="3512" y="12994"/>
                  <a:pt x="3512" y="13162"/>
                  <a:pt x="3512" y="13162"/>
                </a:cubicBezTo>
                <a:cubicBezTo>
                  <a:pt x="3512" y="13331"/>
                  <a:pt x="3512" y="13500"/>
                  <a:pt x="3662" y="13500"/>
                </a:cubicBezTo>
                <a:cubicBezTo>
                  <a:pt x="3662" y="13500"/>
                  <a:pt x="5612" y="15188"/>
                  <a:pt x="7862" y="14681"/>
                </a:cubicBezTo>
                <a:cubicBezTo>
                  <a:pt x="7562" y="15525"/>
                  <a:pt x="6812" y="16369"/>
                  <a:pt x="5912" y="16706"/>
                </a:cubicBezTo>
                <a:cubicBezTo>
                  <a:pt x="5762" y="16875"/>
                  <a:pt x="5462" y="16875"/>
                  <a:pt x="5012" y="17044"/>
                </a:cubicBezTo>
                <a:cubicBezTo>
                  <a:pt x="3512" y="17381"/>
                  <a:pt x="662" y="18225"/>
                  <a:pt x="62" y="21094"/>
                </a:cubicBezTo>
                <a:cubicBezTo>
                  <a:pt x="-88" y="21431"/>
                  <a:pt x="62" y="21600"/>
                  <a:pt x="212" y="21600"/>
                </a:cubicBezTo>
                <a:cubicBezTo>
                  <a:pt x="362" y="21600"/>
                  <a:pt x="512" y="21600"/>
                  <a:pt x="512" y="21431"/>
                </a:cubicBezTo>
                <a:cubicBezTo>
                  <a:pt x="1262" y="18731"/>
                  <a:pt x="3662" y="18056"/>
                  <a:pt x="5162" y="17719"/>
                </a:cubicBezTo>
                <a:cubicBezTo>
                  <a:pt x="5612" y="17550"/>
                  <a:pt x="5912" y="17550"/>
                  <a:pt x="6062" y="17381"/>
                </a:cubicBezTo>
                <a:cubicBezTo>
                  <a:pt x="7862" y="16537"/>
                  <a:pt x="8312" y="15188"/>
                  <a:pt x="8462" y="14175"/>
                </a:cubicBezTo>
                <a:cubicBezTo>
                  <a:pt x="8462" y="14175"/>
                  <a:pt x="8462" y="14006"/>
                  <a:pt x="8462" y="14006"/>
                </a:cubicBezTo>
                <a:cubicBezTo>
                  <a:pt x="8312" y="13838"/>
                  <a:pt x="8162" y="13838"/>
                  <a:pt x="8162" y="13838"/>
                </a:cubicBezTo>
                <a:cubicBezTo>
                  <a:pt x="6512" y="14512"/>
                  <a:pt x="5012" y="13669"/>
                  <a:pt x="4412" y="13162"/>
                </a:cubicBezTo>
                <a:cubicBezTo>
                  <a:pt x="5912" y="11813"/>
                  <a:pt x="5912" y="8269"/>
                  <a:pt x="5912" y="6750"/>
                </a:cubicBezTo>
                <a:cubicBezTo>
                  <a:pt x="5912" y="3375"/>
                  <a:pt x="8162" y="675"/>
                  <a:pt x="10712" y="675"/>
                </a:cubicBezTo>
                <a:cubicBezTo>
                  <a:pt x="10862" y="675"/>
                  <a:pt x="10862" y="675"/>
                  <a:pt x="10862" y="675"/>
                </a:cubicBezTo>
                <a:cubicBezTo>
                  <a:pt x="13562" y="675"/>
                  <a:pt x="15512" y="3375"/>
                  <a:pt x="15512" y="6919"/>
                </a:cubicBezTo>
                <a:cubicBezTo>
                  <a:pt x="15512" y="8437"/>
                  <a:pt x="15512" y="11813"/>
                  <a:pt x="17012" y="13331"/>
                </a:cubicBezTo>
                <a:cubicBezTo>
                  <a:pt x="16562" y="13669"/>
                  <a:pt x="15362" y="14344"/>
                  <a:pt x="13262" y="14006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244" name="Shape 5244"/>
          <p:cNvSpPr/>
          <p:nvPr/>
        </p:nvSpPr>
        <p:spPr>
          <a:xfrm>
            <a:off x="22709491" y="9164526"/>
            <a:ext cx="1487422" cy="14955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587"/>
                </a:moveTo>
                <a:cubicBezTo>
                  <a:pt x="21600" y="1013"/>
                  <a:pt x="21600" y="1013"/>
                  <a:pt x="21600" y="1013"/>
                </a:cubicBezTo>
                <a:cubicBezTo>
                  <a:pt x="21600" y="506"/>
                  <a:pt x="21094" y="0"/>
                  <a:pt x="20587" y="0"/>
                </a:cubicBezTo>
                <a:cubicBezTo>
                  <a:pt x="1013" y="0"/>
                  <a:pt x="1013" y="0"/>
                  <a:pt x="1013" y="0"/>
                </a:cubicBezTo>
                <a:cubicBezTo>
                  <a:pt x="506" y="0"/>
                  <a:pt x="0" y="506"/>
                  <a:pt x="0" y="1013"/>
                </a:cubicBezTo>
                <a:cubicBezTo>
                  <a:pt x="0" y="7088"/>
                  <a:pt x="0" y="7088"/>
                  <a:pt x="0" y="7088"/>
                </a:cubicBezTo>
                <a:cubicBezTo>
                  <a:pt x="0" y="7256"/>
                  <a:pt x="169" y="7425"/>
                  <a:pt x="338" y="7425"/>
                </a:cubicBezTo>
                <a:cubicBezTo>
                  <a:pt x="506" y="7425"/>
                  <a:pt x="675" y="7256"/>
                  <a:pt x="675" y="7088"/>
                </a:cubicBezTo>
                <a:cubicBezTo>
                  <a:pt x="675" y="1013"/>
                  <a:pt x="675" y="1013"/>
                  <a:pt x="675" y="1013"/>
                </a:cubicBezTo>
                <a:cubicBezTo>
                  <a:pt x="675" y="844"/>
                  <a:pt x="844" y="675"/>
                  <a:pt x="1013" y="675"/>
                </a:cubicBezTo>
                <a:cubicBezTo>
                  <a:pt x="20587" y="675"/>
                  <a:pt x="20587" y="675"/>
                  <a:pt x="20587" y="675"/>
                </a:cubicBezTo>
                <a:cubicBezTo>
                  <a:pt x="20756" y="675"/>
                  <a:pt x="20925" y="844"/>
                  <a:pt x="20925" y="1013"/>
                </a:cubicBezTo>
                <a:cubicBezTo>
                  <a:pt x="20925" y="20587"/>
                  <a:pt x="20925" y="20587"/>
                  <a:pt x="20925" y="20587"/>
                </a:cubicBezTo>
                <a:cubicBezTo>
                  <a:pt x="20925" y="20756"/>
                  <a:pt x="20756" y="20925"/>
                  <a:pt x="20587" y="20925"/>
                </a:cubicBezTo>
                <a:cubicBezTo>
                  <a:pt x="14512" y="20925"/>
                  <a:pt x="14512" y="20925"/>
                  <a:pt x="14512" y="20925"/>
                </a:cubicBezTo>
                <a:cubicBezTo>
                  <a:pt x="14344" y="20925"/>
                  <a:pt x="14175" y="21094"/>
                  <a:pt x="14175" y="21262"/>
                </a:cubicBezTo>
                <a:cubicBezTo>
                  <a:pt x="14175" y="21431"/>
                  <a:pt x="14344" y="21600"/>
                  <a:pt x="14512" y="21600"/>
                </a:cubicBezTo>
                <a:cubicBezTo>
                  <a:pt x="20587" y="21600"/>
                  <a:pt x="20587" y="21600"/>
                  <a:pt x="20587" y="21600"/>
                </a:cubicBezTo>
                <a:cubicBezTo>
                  <a:pt x="21094" y="21600"/>
                  <a:pt x="21600" y="21094"/>
                  <a:pt x="21600" y="20587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245" name="Shape 5245"/>
          <p:cNvSpPr/>
          <p:nvPr/>
        </p:nvSpPr>
        <p:spPr>
          <a:xfrm>
            <a:off x="22709491" y="9400236"/>
            <a:ext cx="1259839" cy="12598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0" y="6400"/>
                </a:moveTo>
                <a:cubicBezTo>
                  <a:pt x="600" y="6400"/>
                  <a:pt x="0" y="7000"/>
                  <a:pt x="0" y="7600"/>
                </a:cubicBezTo>
                <a:cubicBezTo>
                  <a:pt x="0" y="20400"/>
                  <a:pt x="0" y="20400"/>
                  <a:pt x="0" y="20400"/>
                </a:cubicBezTo>
                <a:cubicBezTo>
                  <a:pt x="0" y="21000"/>
                  <a:pt x="600" y="21600"/>
                  <a:pt x="1200" y="21600"/>
                </a:cubicBezTo>
                <a:cubicBezTo>
                  <a:pt x="14000" y="21600"/>
                  <a:pt x="14000" y="21600"/>
                  <a:pt x="14000" y="21600"/>
                </a:cubicBezTo>
                <a:cubicBezTo>
                  <a:pt x="14600" y="21600"/>
                  <a:pt x="15200" y="21000"/>
                  <a:pt x="15200" y="20400"/>
                </a:cubicBezTo>
                <a:cubicBezTo>
                  <a:pt x="15200" y="7000"/>
                  <a:pt x="15200" y="7000"/>
                  <a:pt x="15200" y="7000"/>
                </a:cubicBezTo>
                <a:cubicBezTo>
                  <a:pt x="20800" y="1400"/>
                  <a:pt x="20800" y="1400"/>
                  <a:pt x="20800" y="1400"/>
                </a:cubicBezTo>
                <a:cubicBezTo>
                  <a:pt x="20800" y="6800"/>
                  <a:pt x="20800" y="6800"/>
                  <a:pt x="20800" y="6800"/>
                </a:cubicBezTo>
                <a:cubicBezTo>
                  <a:pt x="20800" y="7000"/>
                  <a:pt x="21000" y="7200"/>
                  <a:pt x="21200" y="7200"/>
                </a:cubicBezTo>
                <a:cubicBezTo>
                  <a:pt x="21400" y="7200"/>
                  <a:pt x="21600" y="7000"/>
                  <a:pt x="21600" y="6800"/>
                </a:cubicBezTo>
                <a:cubicBezTo>
                  <a:pt x="21600" y="400"/>
                  <a:pt x="21600" y="400"/>
                  <a:pt x="21600" y="400"/>
                </a:cubicBezTo>
                <a:cubicBezTo>
                  <a:pt x="21600" y="200"/>
                  <a:pt x="21400" y="0"/>
                  <a:pt x="21200" y="0"/>
                </a:cubicBezTo>
                <a:cubicBezTo>
                  <a:pt x="14800" y="0"/>
                  <a:pt x="14800" y="0"/>
                  <a:pt x="14800" y="0"/>
                </a:cubicBezTo>
                <a:cubicBezTo>
                  <a:pt x="14600" y="0"/>
                  <a:pt x="14400" y="200"/>
                  <a:pt x="14400" y="400"/>
                </a:cubicBezTo>
                <a:cubicBezTo>
                  <a:pt x="14400" y="600"/>
                  <a:pt x="14600" y="800"/>
                  <a:pt x="14800" y="800"/>
                </a:cubicBezTo>
                <a:cubicBezTo>
                  <a:pt x="20200" y="800"/>
                  <a:pt x="20200" y="800"/>
                  <a:pt x="20200" y="800"/>
                </a:cubicBezTo>
                <a:cubicBezTo>
                  <a:pt x="14600" y="6400"/>
                  <a:pt x="14600" y="6400"/>
                  <a:pt x="14600" y="6400"/>
                </a:cubicBezTo>
                <a:lnTo>
                  <a:pt x="1200" y="6400"/>
                </a:lnTo>
                <a:close/>
                <a:moveTo>
                  <a:pt x="14400" y="20400"/>
                </a:moveTo>
                <a:cubicBezTo>
                  <a:pt x="14400" y="20600"/>
                  <a:pt x="14200" y="20800"/>
                  <a:pt x="14000" y="20800"/>
                </a:cubicBezTo>
                <a:cubicBezTo>
                  <a:pt x="1200" y="20800"/>
                  <a:pt x="1200" y="20800"/>
                  <a:pt x="1200" y="20800"/>
                </a:cubicBezTo>
                <a:cubicBezTo>
                  <a:pt x="1000" y="20800"/>
                  <a:pt x="800" y="20600"/>
                  <a:pt x="800" y="20400"/>
                </a:cubicBezTo>
                <a:cubicBezTo>
                  <a:pt x="800" y="7600"/>
                  <a:pt x="800" y="7600"/>
                  <a:pt x="800" y="7600"/>
                </a:cubicBezTo>
                <a:cubicBezTo>
                  <a:pt x="800" y="7400"/>
                  <a:pt x="1000" y="7200"/>
                  <a:pt x="1200" y="7200"/>
                </a:cubicBezTo>
                <a:cubicBezTo>
                  <a:pt x="14400" y="7200"/>
                  <a:pt x="14400" y="7200"/>
                  <a:pt x="14400" y="7200"/>
                </a:cubicBezTo>
                <a:lnTo>
                  <a:pt x="14400" y="2040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250" name="Group 5250"/>
          <p:cNvGrpSpPr/>
          <p:nvPr/>
        </p:nvGrpSpPr>
        <p:grpSpPr>
          <a:xfrm>
            <a:off x="10907713" y="14008783"/>
            <a:ext cx="1950712" cy="1487422"/>
            <a:chOff x="0" y="0"/>
            <a:chExt cx="381000" cy="290512"/>
          </a:xfrm>
          <a:solidFill>
            <a:schemeClr val="accent6"/>
          </a:solidFill>
        </p:grpSpPr>
        <p:sp>
          <p:nvSpPr>
            <p:cNvPr id="5246" name="Shape 5246"/>
            <p:cNvSpPr/>
            <p:nvPr/>
          </p:nvSpPr>
          <p:spPr>
            <a:xfrm>
              <a:off x="-1" y="53974"/>
              <a:ext cx="236539" cy="236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15" y="13085"/>
                  </a:moveTo>
                  <a:cubicBezTo>
                    <a:pt x="3115" y="13085"/>
                    <a:pt x="3323" y="13292"/>
                    <a:pt x="3531" y="13500"/>
                  </a:cubicBezTo>
                  <a:cubicBezTo>
                    <a:pt x="3738" y="14123"/>
                    <a:pt x="3738" y="14123"/>
                    <a:pt x="3738" y="14123"/>
                  </a:cubicBezTo>
                  <a:cubicBezTo>
                    <a:pt x="3738" y="14331"/>
                    <a:pt x="3738" y="14538"/>
                    <a:pt x="3738" y="14746"/>
                  </a:cubicBezTo>
                  <a:cubicBezTo>
                    <a:pt x="2492" y="16615"/>
                    <a:pt x="2492" y="16615"/>
                    <a:pt x="2492" y="16615"/>
                  </a:cubicBezTo>
                  <a:cubicBezTo>
                    <a:pt x="2285" y="17031"/>
                    <a:pt x="2285" y="17654"/>
                    <a:pt x="2700" y="17862"/>
                  </a:cubicBezTo>
                  <a:cubicBezTo>
                    <a:pt x="3738" y="18900"/>
                    <a:pt x="3738" y="18900"/>
                    <a:pt x="3738" y="18900"/>
                  </a:cubicBezTo>
                  <a:cubicBezTo>
                    <a:pt x="3946" y="19108"/>
                    <a:pt x="4569" y="19315"/>
                    <a:pt x="4985" y="19108"/>
                  </a:cubicBezTo>
                  <a:cubicBezTo>
                    <a:pt x="6854" y="17862"/>
                    <a:pt x="6854" y="17862"/>
                    <a:pt x="6854" y="17862"/>
                  </a:cubicBezTo>
                  <a:cubicBezTo>
                    <a:pt x="7062" y="17862"/>
                    <a:pt x="7269" y="17862"/>
                    <a:pt x="7477" y="17862"/>
                  </a:cubicBezTo>
                  <a:cubicBezTo>
                    <a:pt x="8100" y="18069"/>
                    <a:pt x="8100" y="18069"/>
                    <a:pt x="8100" y="18069"/>
                  </a:cubicBezTo>
                  <a:cubicBezTo>
                    <a:pt x="8308" y="18277"/>
                    <a:pt x="8515" y="18485"/>
                    <a:pt x="8515" y="18485"/>
                  </a:cubicBezTo>
                  <a:cubicBezTo>
                    <a:pt x="9138" y="20769"/>
                    <a:pt x="9138" y="20769"/>
                    <a:pt x="9138" y="20769"/>
                  </a:cubicBezTo>
                  <a:cubicBezTo>
                    <a:pt x="9138" y="21185"/>
                    <a:pt x="9554" y="21600"/>
                    <a:pt x="10177" y="21600"/>
                  </a:cubicBezTo>
                  <a:cubicBezTo>
                    <a:pt x="10177" y="21600"/>
                    <a:pt x="10385" y="21600"/>
                    <a:pt x="10800" y="21600"/>
                  </a:cubicBezTo>
                  <a:cubicBezTo>
                    <a:pt x="11215" y="21600"/>
                    <a:pt x="11423" y="21600"/>
                    <a:pt x="11423" y="21600"/>
                  </a:cubicBezTo>
                  <a:cubicBezTo>
                    <a:pt x="12046" y="21600"/>
                    <a:pt x="12462" y="21185"/>
                    <a:pt x="12462" y="20769"/>
                  </a:cubicBezTo>
                  <a:cubicBezTo>
                    <a:pt x="13085" y="18485"/>
                    <a:pt x="13085" y="18485"/>
                    <a:pt x="13085" y="18485"/>
                  </a:cubicBezTo>
                  <a:cubicBezTo>
                    <a:pt x="13085" y="18485"/>
                    <a:pt x="13292" y="18277"/>
                    <a:pt x="13500" y="18069"/>
                  </a:cubicBezTo>
                  <a:cubicBezTo>
                    <a:pt x="14123" y="17862"/>
                    <a:pt x="14123" y="17862"/>
                    <a:pt x="14123" y="17862"/>
                  </a:cubicBezTo>
                  <a:cubicBezTo>
                    <a:pt x="14331" y="17862"/>
                    <a:pt x="14538" y="17862"/>
                    <a:pt x="14746" y="17862"/>
                  </a:cubicBezTo>
                  <a:cubicBezTo>
                    <a:pt x="16615" y="19108"/>
                    <a:pt x="16615" y="19108"/>
                    <a:pt x="16615" y="19108"/>
                  </a:cubicBezTo>
                  <a:cubicBezTo>
                    <a:pt x="16823" y="19108"/>
                    <a:pt x="17031" y="19108"/>
                    <a:pt x="17238" y="19108"/>
                  </a:cubicBezTo>
                  <a:cubicBezTo>
                    <a:pt x="17446" y="19108"/>
                    <a:pt x="17654" y="19108"/>
                    <a:pt x="17862" y="18900"/>
                  </a:cubicBezTo>
                  <a:cubicBezTo>
                    <a:pt x="18900" y="17862"/>
                    <a:pt x="18900" y="17862"/>
                    <a:pt x="18900" y="17862"/>
                  </a:cubicBezTo>
                  <a:cubicBezTo>
                    <a:pt x="19315" y="17654"/>
                    <a:pt x="19315" y="17031"/>
                    <a:pt x="19108" y="16615"/>
                  </a:cubicBezTo>
                  <a:cubicBezTo>
                    <a:pt x="17862" y="14746"/>
                    <a:pt x="17862" y="14746"/>
                    <a:pt x="17862" y="14746"/>
                  </a:cubicBezTo>
                  <a:cubicBezTo>
                    <a:pt x="17862" y="14538"/>
                    <a:pt x="17862" y="14331"/>
                    <a:pt x="17862" y="14123"/>
                  </a:cubicBezTo>
                  <a:cubicBezTo>
                    <a:pt x="18069" y="13500"/>
                    <a:pt x="18069" y="13500"/>
                    <a:pt x="18069" y="13500"/>
                  </a:cubicBezTo>
                  <a:cubicBezTo>
                    <a:pt x="18277" y="13292"/>
                    <a:pt x="18485" y="13085"/>
                    <a:pt x="18485" y="13085"/>
                  </a:cubicBezTo>
                  <a:cubicBezTo>
                    <a:pt x="20769" y="12462"/>
                    <a:pt x="20769" y="12462"/>
                    <a:pt x="20769" y="12462"/>
                  </a:cubicBezTo>
                  <a:cubicBezTo>
                    <a:pt x="21185" y="12462"/>
                    <a:pt x="21600" y="12046"/>
                    <a:pt x="21600" y="11423"/>
                  </a:cubicBezTo>
                  <a:cubicBezTo>
                    <a:pt x="21600" y="11423"/>
                    <a:pt x="21600" y="11215"/>
                    <a:pt x="21600" y="10800"/>
                  </a:cubicBezTo>
                  <a:cubicBezTo>
                    <a:pt x="21600" y="10385"/>
                    <a:pt x="21600" y="10177"/>
                    <a:pt x="21600" y="10177"/>
                  </a:cubicBezTo>
                  <a:cubicBezTo>
                    <a:pt x="21600" y="9554"/>
                    <a:pt x="21185" y="9138"/>
                    <a:pt x="20769" y="9138"/>
                  </a:cubicBezTo>
                  <a:cubicBezTo>
                    <a:pt x="18485" y="8515"/>
                    <a:pt x="18485" y="8515"/>
                    <a:pt x="18485" y="8515"/>
                  </a:cubicBezTo>
                  <a:cubicBezTo>
                    <a:pt x="18485" y="8515"/>
                    <a:pt x="18277" y="8308"/>
                    <a:pt x="18069" y="8100"/>
                  </a:cubicBezTo>
                  <a:cubicBezTo>
                    <a:pt x="17862" y="7477"/>
                    <a:pt x="17862" y="7477"/>
                    <a:pt x="17862" y="7477"/>
                  </a:cubicBezTo>
                  <a:cubicBezTo>
                    <a:pt x="17862" y="7269"/>
                    <a:pt x="17862" y="7062"/>
                    <a:pt x="17862" y="6854"/>
                  </a:cubicBezTo>
                  <a:cubicBezTo>
                    <a:pt x="19108" y="4985"/>
                    <a:pt x="19108" y="4985"/>
                    <a:pt x="19108" y="4985"/>
                  </a:cubicBezTo>
                  <a:cubicBezTo>
                    <a:pt x="19315" y="4569"/>
                    <a:pt x="19315" y="4154"/>
                    <a:pt x="18900" y="3738"/>
                  </a:cubicBezTo>
                  <a:cubicBezTo>
                    <a:pt x="17862" y="2700"/>
                    <a:pt x="17862" y="2700"/>
                    <a:pt x="17862" y="2700"/>
                  </a:cubicBezTo>
                  <a:cubicBezTo>
                    <a:pt x="17654" y="2492"/>
                    <a:pt x="17031" y="2285"/>
                    <a:pt x="16615" y="2492"/>
                  </a:cubicBezTo>
                  <a:cubicBezTo>
                    <a:pt x="14746" y="3738"/>
                    <a:pt x="14746" y="3738"/>
                    <a:pt x="14746" y="3738"/>
                  </a:cubicBezTo>
                  <a:cubicBezTo>
                    <a:pt x="14538" y="3738"/>
                    <a:pt x="14331" y="3738"/>
                    <a:pt x="14123" y="3738"/>
                  </a:cubicBezTo>
                  <a:cubicBezTo>
                    <a:pt x="13500" y="3531"/>
                    <a:pt x="13500" y="3531"/>
                    <a:pt x="13500" y="3531"/>
                  </a:cubicBezTo>
                  <a:cubicBezTo>
                    <a:pt x="13292" y="3323"/>
                    <a:pt x="13085" y="3115"/>
                    <a:pt x="13085" y="3115"/>
                  </a:cubicBezTo>
                  <a:cubicBezTo>
                    <a:pt x="12462" y="831"/>
                    <a:pt x="12462" y="831"/>
                    <a:pt x="12462" y="831"/>
                  </a:cubicBezTo>
                  <a:cubicBezTo>
                    <a:pt x="12462" y="415"/>
                    <a:pt x="12046" y="0"/>
                    <a:pt x="11423" y="0"/>
                  </a:cubicBezTo>
                  <a:cubicBezTo>
                    <a:pt x="11423" y="0"/>
                    <a:pt x="11215" y="0"/>
                    <a:pt x="10800" y="0"/>
                  </a:cubicBezTo>
                  <a:cubicBezTo>
                    <a:pt x="10385" y="0"/>
                    <a:pt x="10177" y="0"/>
                    <a:pt x="10177" y="0"/>
                  </a:cubicBezTo>
                  <a:cubicBezTo>
                    <a:pt x="9554" y="0"/>
                    <a:pt x="9138" y="415"/>
                    <a:pt x="9138" y="831"/>
                  </a:cubicBezTo>
                  <a:cubicBezTo>
                    <a:pt x="8515" y="3115"/>
                    <a:pt x="8515" y="3115"/>
                    <a:pt x="8515" y="3115"/>
                  </a:cubicBezTo>
                  <a:cubicBezTo>
                    <a:pt x="8515" y="3115"/>
                    <a:pt x="8308" y="3323"/>
                    <a:pt x="8100" y="3531"/>
                  </a:cubicBezTo>
                  <a:cubicBezTo>
                    <a:pt x="7477" y="3738"/>
                    <a:pt x="7477" y="3738"/>
                    <a:pt x="7477" y="3738"/>
                  </a:cubicBezTo>
                  <a:cubicBezTo>
                    <a:pt x="7269" y="3738"/>
                    <a:pt x="7062" y="3738"/>
                    <a:pt x="6854" y="3738"/>
                  </a:cubicBezTo>
                  <a:cubicBezTo>
                    <a:pt x="4985" y="2492"/>
                    <a:pt x="4985" y="2492"/>
                    <a:pt x="4985" y="2492"/>
                  </a:cubicBezTo>
                  <a:cubicBezTo>
                    <a:pt x="4569" y="2285"/>
                    <a:pt x="3946" y="2285"/>
                    <a:pt x="3738" y="2700"/>
                  </a:cubicBezTo>
                  <a:cubicBezTo>
                    <a:pt x="2700" y="3738"/>
                    <a:pt x="2700" y="3738"/>
                    <a:pt x="2700" y="3738"/>
                  </a:cubicBezTo>
                  <a:cubicBezTo>
                    <a:pt x="2285" y="4154"/>
                    <a:pt x="2285" y="4569"/>
                    <a:pt x="2492" y="4985"/>
                  </a:cubicBezTo>
                  <a:cubicBezTo>
                    <a:pt x="3738" y="6854"/>
                    <a:pt x="3738" y="6854"/>
                    <a:pt x="3738" y="6854"/>
                  </a:cubicBezTo>
                  <a:cubicBezTo>
                    <a:pt x="3738" y="7062"/>
                    <a:pt x="3738" y="7269"/>
                    <a:pt x="3738" y="7477"/>
                  </a:cubicBezTo>
                  <a:cubicBezTo>
                    <a:pt x="3531" y="8100"/>
                    <a:pt x="3531" y="8100"/>
                    <a:pt x="3531" y="8100"/>
                  </a:cubicBezTo>
                  <a:cubicBezTo>
                    <a:pt x="3323" y="8308"/>
                    <a:pt x="3115" y="8515"/>
                    <a:pt x="3115" y="8515"/>
                  </a:cubicBezTo>
                  <a:cubicBezTo>
                    <a:pt x="831" y="9138"/>
                    <a:pt x="831" y="9138"/>
                    <a:pt x="831" y="9138"/>
                  </a:cubicBezTo>
                  <a:cubicBezTo>
                    <a:pt x="415" y="9138"/>
                    <a:pt x="0" y="9554"/>
                    <a:pt x="0" y="10177"/>
                  </a:cubicBezTo>
                  <a:cubicBezTo>
                    <a:pt x="0" y="10177"/>
                    <a:pt x="0" y="10385"/>
                    <a:pt x="0" y="10800"/>
                  </a:cubicBezTo>
                  <a:cubicBezTo>
                    <a:pt x="0" y="11215"/>
                    <a:pt x="0" y="11423"/>
                    <a:pt x="0" y="11423"/>
                  </a:cubicBezTo>
                  <a:cubicBezTo>
                    <a:pt x="0" y="12046"/>
                    <a:pt x="415" y="12462"/>
                    <a:pt x="831" y="12462"/>
                  </a:cubicBezTo>
                  <a:lnTo>
                    <a:pt x="3115" y="13085"/>
                  </a:lnTo>
                  <a:close/>
                  <a:moveTo>
                    <a:pt x="831" y="10800"/>
                  </a:moveTo>
                  <a:cubicBezTo>
                    <a:pt x="831" y="10385"/>
                    <a:pt x="831" y="10177"/>
                    <a:pt x="831" y="10177"/>
                  </a:cubicBezTo>
                  <a:cubicBezTo>
                    <a:pt x="831" y="9969"/>
                    <a:pt x="1038" y="9969"/>
                    <a:pt x="1038" y="9969"/>
                  </a:cubicBezTo>
                  <a:cubicBezTo>
                    <a:pt x="3323" y="9346"/>
                    <a:pt x="3323" y="9346"/>
                    <a:pt x="3323" y="9346"/>
                  </a:cubicBezTo>
                  <a:cubicBezTo>
                    <a:pt x="3738" y="9346"/>
                    <a:pt x="4154" y="8931"/>
                    <a:pt x="4154" y="8515"/>
                  </a:cubicBezTo>
                  <a:cubicBezTo>
                    <a:pt x="4569" y="7892"/>
                    <a:pt x="4569" y="7892"/>
                    <a:pt x="4569" y="7892"/>
                  </a:cubicBezTo>
                  <a:cubicBezTo>
                    <a:pt x="4777" y="7477"/>
                    <a:pt x="4569" y="6854"/>
                    <a:pt x="4362" y="6438"/>
                  </a:cubicBezTo>
                  <a:cubicBezTo>
                    <a:pt x="3323" y="4569"/>
                    <a:pt x="3323" y="4569"/>
                    <a:pt x="3323" y="4569"/>
                  </a:cubicBezTo>
                  <a:cubicBezTo>
                    <a:pt x="3323" y="4569"/>
                    <a:pt x="3323" y="4362"/>
                    <a:pt x="3323" y="4362"/>
                  </a:cubicBezTo>
                  <a:cubicBezTo>
                    <a:pt x="4154" y="3323"/>
                    <a:pt x="4154" y="3323"/>
                    <a:pt x="4154" y="3323"/>
                  </a:cubicBezTo>
                  <a:cubicBezTo>
                    <a:pt x="4362" y="3323"/>
                    <a:pt x="4569" y="3323"/>
                    <a:pt x="4569" y="3323"/>
                  </a:cubicBezTo>
                  <a:cubicBezTo>
                    <a:pt x="6438" y="4362"/>
                    <a:pt x="6438" y="4362"/>
                    <a:pt x="6438" y="4362"/>
                  </a:cubicBezTo>
                  <a:cubicBezTo>
                    <a:pt x="6854" y="4569"/>
                    <a:pt x="7477" y="4777"/>
                    <a:pt x="7892" y="4569"/>
                  </a:cubicBezTo>
                  <a:cubicBezTo>
                    <a:pt x="8515" y="4154"/>
                    <a:pt x="8515" y="4154"/>
                    <a:pt x="8515" y="4154"/>
                  </a:cubicBezTo>
                  <a:cubicBezTo>
                    <a:pt x="8931" y="4154"/>
                    <a:pt x="9346" y="3738"/>
                    <a:pt x="9346" y="3323"/>
                  </a:cubicBezTo>
                  <a:cubicBezTo>
                    <a:pt x="9969" y="1038"/>
                    <a:pt x="9969" y="1038"/>
                    <a:pt x="9969" y="1038"/>
                  </a:cubicBezTo>
                  <a:cubicBezTo>
                    <a:pt x="9969" y="1038"/>
                    <a:pt x="9969" y="831"/>
                    <a:pt x="10177" y="831"/>
                  </a:cubicBezTo>
                  <a:cubicBezTo>
                    <a:pt x="10177" y="831"/>
                    <a:pt x="10385" y="831"/>
                    <a:pt x="10800" y="831"/>
                  </a:cubicBezTo>
                  <a:cubicBezTo>
                    <a:pt x="11215" y="831"/>
                    <a:pt x="11423" y="831"/>
                    <a:pt x="11423" y="831"/>
                  </a:cubicBezTo>
                  <a:cubicBezTo>
                    <a:pt x="11631" y="831"/>
                    <a:pt x="11631" y="1038"/>
                    <a:pt x="11631" y="1038"/>
                  </a:cubicBezTo>
                  <a:cubicBezTo>
                    <a:pt x="12254" y="3323"/>
                    <a:pt x="12254" y="3323"/>
                    <a:pt x="12254" y="3323"/>
                  </a:cubicBezTo>
                  <a:cubicBezTo>
                    <a:pt x="12254" y="3738"/>
                    <a:pt x="12669" y="4154"/>
                    <a:pt x="13085" y="4154"/>
                  </a:cubicBezTo>
                  <a:cubicBezTo>
                    <a:pt x="13708" y="4569"/>
                    <a:pt x="13708" y="4569"/>
                    <a:pt x="13708" y="4569"/>
                  </a:cubicBezTo>
                  <a:cubicBezTo>
                    <a:pt x="14123" y="4777"/>
                    <a:pt x="14746" y="4569"/>
                    <a:pt x="15162" y="4362"/>
                  </a:cubicBezTo>
                  <a:cubicBezTo>
                    <a:pt x="17031" y="3323"/>
                    <a:pt x="17031" y="3323"/>
                    <a:pt x="17031" y="3323"/>
                  </a:cubicBezTo>
                  <a:cubicBezTo>
                    <a:pt x="17031" y="3323"/>
                    <a:pt x="17238" y="3323"/>
                    <a:pt x="17238" y="3323"/>
                  </a:cubicBezTo>
                  <a:cubicBezTo>
                    <a:pt x="18277" y="4154"/>
                    <a:pt x="18277" y="4154"/>
                    <a:pt x="18277" y="4154"/>
                  </a:cubicBezTo>
                  <a:cubicBezTo>
                    <a:pt x="18277" y="4362"/>
                    <a:pt x="18277" y="4569"/>
                    <a:pt x="18277" y="4569"/>
                  </a:cubicBezTo>
                  <a:cubicBezTo>
                    <a:pt x="17238" y="6438"/>
                    <a:pt x="17238" y="6438"/>
                    <a:pt x="17238" y="6438"/>
                  </a:cubicBezTo>
                  <a:cubicBezTo>
                    <a:pt x="17031" y="6854"/>
                    <a:pt x="16823" y="7477"/>
                    <a:pt x="17031" y="7892"/>
                  </a:cubicBezTo>
                  <a:cubicBezTo>
                    <a:pt x="17446" y="8515"/>
                    <a:pt x="17446" y="8515"/>
                    <a:pt x="17446" y="8515"/>
                  </a:cubicBezTo>
                  <a:cubicBezTo>
                    <a:pt x="17446" y="8931"/>
                    <a:pt x="17862" y="9346"/>
                    <a:pt x="18277" y="9346"/>
                  </a:cubicBezTo>
                  <a:cubicBezTo>
                    <a:pt x="20562" y="9969"/>
                    <a:pt x="20562" y="9969"/>
                    <a:pt x="20562" y="9969"/>
                  </a:cubicBezTo>
                  <a:cubicBezTo>
                    <a:pt x="20562" y="9969"/>
                    <a:pt x="20769" y="9969"/>
                    <a:pt x="20769" y="10177"/>
                  </a:cubicBezTo>
                  <a:cubicBezTo>
                    <a:pt x="20769" y="10177"/>
                    <a:pt x="20769" y="10385"/>
                    <a:pt x="20769" y="10800"/>
                  </a:cubicBezTo>
                  <a:cubicBezTo>
                    <a:pt x="20769" y="11215"/>
                    <a:pt x="20769" y="11423"/>
                    <a:pt x="20769" y="11423"/>
                  </a:cubicBezTo>
                  <a:cubicBezTo>
                    <a:pt x="20769" y="11631"/>
                    <a:pt x="20562" y="11631"/>
                    <a:pt x="20562" y="11631"/>
                  </a:cubicBezTo>
                  <a:cubicBezTo>
                    <a:pt x="18277" y="12254"/>
                    <a:pt x="18277" y="12254"/>
                    <a:pt x="18277" y="12254"/>
                  </a:cubicBezTo>
                  <a:cubicBezTo>
                    <a:pt x="17862" y="12254"/>
                    <a:pt x="17446" y="12669"/>
                    <a:pt x="17446" y="13085"/>
                  </a:cubicBezTo>
                  <a:cubicBezTo>
                    <a:pt x="17031" y="13708"/>
                    <a:pt x="17031" y="13708"/>
                    <a:pt x="17031" y="13708"/>
                  </a:cubicBezTo>
                  <a:cubicBezTo>
                    <a:pt x="16823" y="14123"/>
                    <a:pt x="17031" y="14746"/>
                    <a:pt x="17238" y="15162"/>
                  </a:cubicBezTo>
                  <a:cubicBezTo>
                    <a:pt x="18277" y="17031"/>
                    <a:pt x="18277" y="17031"/>
                    <a:pt x="18277" y="17031"/>
                  </a:cubicBezTo>
                  <a:cubicBezTo>
                    <a:pt x="18277" y="17031"/>
                    <a:pt x="18277" y="17238"/>
                    <a:pt x="18277" y="17238"/>
                  </a:cubicBezTo>
                  <a:cubicBezTo>
                    <a:pt x="17446" y="18277"/>
                    <a:pt x="17446" y="18277"/>
                    <a:pt x="17446" y="18277"/>
                  </a:cubicBezTo>
                  <a:cubicBezTo>
                    <a:pt x="17238" y="18277"/>
                    <a:pt x="17238" y="18277"/>
                    <a:pt x="17238" y="18277"/>
                  </a:cubicBezTo>
                  <a:cubicBezTo>
                    <a:pt x="17031" y="18277"/>
                    <a:pt x="17031" y="18277"/>
                    <a:pt x="17031" y="18277"/>
                  </a:cubicBezTo>
                  <a:cubicBezTo>
                    <a:pt x="15162" y="17238"/>
                    <a:pt x="15162" y="17238"/>
                    <a:pt x="15162" y="17238"/>
                  </a:cubicBezTo>
                  <a:cubicBezTo>
                    <a:pt x="14746" y="17031"/>
                    <a:pt x="14123" y="16823"/>
                    <a:pt x="13708" y="17031"/>
                  </a:cubicBezTo>
                  <a:cubicBezTo>
                    <a:pt x="13085" y="17446"/>
                    <a:pt x="13085" y="17446"/>
                    <a:pt x="13085" y="17446"/>
                  </a:cubicBezTo>
                  <a:cubicBezTo>
                    <a:pt x="12669" y="17446"/>
                    <a:pt x="12254" y="17862"/>
                    <a:pt x="12254" y="18277"/>
                  </a:cubicBezTo>
                  <a:cubicBezTo>
                    <a:pt x="11631" y="20562"/>
                    <a:pt x="11631" y="20562"/>
                    <a:pt x="11631" y="20562"/>
                  </a:cubicBezTo>
                  <a:cubicBezTo>
                    <a:pt x="11631" y="20562"/>
                    <a:pt x="11631" y="20769"/>
                    <a:pt x="11423" y="20769"/>
                  </a:cubicBezTo>
                  <a:cubicBezTo>
                    <a:pt x="11423" y="20769"/>
                    <a:pt x="11215" y="20769"/>
                    <a:pt x="10800" y="20769"/>
                  </a:cubicBezTo>
                  <a:cubicBezTo>
                    <a:pt x="10385" y="20769"/>
                    <a:pt x="10177" y="20769"/>
                    <a:pt x="10177" y="20769"/>
                  </a:cubicBezTo>
                  <a:cubicBezTo>
                    <a:pt x="9969" y="20769"/>
                    <a:pt x="9969" y="20562"/>
                    <a:pt x="9969" y="20562"/>
                  </a:cubicBezTo>
                  <a:cubicBezTo>
                    <a:pt x="9346" y="18277"/>
                    <a:pt x="9346" y="18277"/>
                    <a:pt x="9346" y="18277"/>
                  </a:cubicBezTo>
                  <a:cubicBezTo>
                    <a:pt x="9346" y="17862"/>
                    <a:pt x="8931" y="17446"/>
                    <a:pt x="8515" y="17446"/>
                  </a:cubicBezTo>
                  <a:cubicBezTo>
                    <a:pt x="7892" y="17031"/>
                    <a:pt x="7892" y="17031"/>
                    <a:pt x="7892" y="17031"/>
                  </a:cubicBezTo>
                  <a:cubicBezTo>
                    <a:pt x="7685" y="17031"/>
                    <a:pt x="7477" y="17031"/>
                    <a:pt x="7269" y="17031"/>
                  </a:cubicBezTo>
                  <a:cubicBezTo>
                    <a:pt x="6854" y="17031"/>
                    <a:pt x="6646" y="17031"/>
                    <a:pt x="6438" y="17238"/>
                  </a:cubicBezTo>
                  <a:cubicBezTo>
                    <a:pt x="4569" y="18277"/>
                    <a:pt x="4569" y="18277"/>
                    <a:pt x="4569" y="18277"/>
                  </a:cubicBezTo>
                  <a:cubicBezTo>
                    <a:pt x="4569" y="18277"/>
                    <a:pt x="4362" y="18277"/>
                    <a:pt x="4362" y="18277"/>
                  </a:cubicBezTo>
                  <a:cubicBezTo>
                    <a:pt x="3323" y="17446"/>
                    <a:pt x="3323" y="17446"/>
                    <a:pt x="3323" y="17446"/>
                  </a:cubicBezTo>
                  <a:cubicBezTo>
                    <a:pt x="3323" y="17238"/>
                    <a:pt x="3323" y="17031"/>
                    <a:pt x="3323" y="17031"/>
                  </a:cubicBezTo>
                  <a:cubicBezTo>
                    <a:pt x="4362" y="15162"/>
                    <a:pt x="4362" y="15162"/>
                    <a:pt x="4362" y="15162"/>
                  </a:cubicBezTo>
                  <a:cubicBezTo>
                    <a:pt x="4569" y="14746"/>
                    <a:pt x="4777" y="14123"/>
                    <a:pt x="4569" y="13708"/>
                  </a:cubicBezTo>
                  <a:cubicBezTo>
                    <a:pt x="4154" y="13085"/>
                    <a:pt x="4154" y="13085"/>
                    <a:pt x="4154" y="13085"/>
                  </a:cubicBezTo>
                  <a:cubicBezTo>
                    <a:pt x="4154" y="12669"/>
                    <a:pt x="3738" y="12254"/>
                    <a:pt x="3323" y="12254"/>
                  </a:cubicBezTo>
                  <a:cubicBezTo>
                    <a:pt x="1038" y="11631"/>
                    <a:pt x="1038" y="11631"/>
                    <a:pt x="1038" y="11631"/>
                  </a:cubicBezTo>
                  <a:cubicBezTo>
                    <a:pt x="1038" y="11631"/>
                    <a:pt x="831" y="11631"/>
                    <a:pt x="831" y="11423"/>
                  </a:cubicBezTo>
                  <a:cubicBezTo>
                    <a:pt x="831" y="11423"/>
                    <a:pt x="831" y="11215"/>
                    <a:pt x="831" y="108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247" name="Shape 5247"/>
            <p:cNvSpPr/>
            <p:nvPr/>
          </p:nvSpPr>
          <p:spPr>
            <a:xfrm>
              <a:off x="68261" y="122237"/>
              <a:ext cx="100014" cy="100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691" y="21600"/>
                    <a:pt x="21600" y="16691"/>
                    <a:pt x="21600" y="10800"/>
                  </a:cubicBezTo>
                  <a:cubicBezTo>
                    <a:pt x="21600" y="4909"/>
                    <a:pt x="16691" y="0"/>
                    <a:pt x="10800" y="0"/>
                  </a:cubicBezTo>
                  <a:cubicBezTo>
                    <a:pt x="4909" y="0"/>
                    <a:pt x="0" y="4909"/>
                    <a:pt x="0" y="10800"/>
                  </a:cubicBezTo>
                  <a:cubicBezTo>
                    <a:pt x="0" y="16691"/>
                    <a:pt x="4909" y="21600"/>
                    <a:pt x="10800" y="21600"/>
                  </a:cubicBezTo>
                  <a:close/>
                  <a:moveTo>
                    <a:pt x="10800" y="1964"/>
                  </a:moveTo>
                  <a:cubicBezTo>
                    <a:pt x="15709" y="1964"/>
                    <a:pt x="19636" y="5891"/>
                    <a:pt x="19636" y="10800"/>
                  </a:cubicBezTo>
                  <a:cubicBezTo>
                    <a:pt x="19636" y="15709"/>
                    <a:pt x="15709" y="19636"/>
                    <a:pt x="10800" y="19636"/>
                  </a:cubicBezTo>
                  <a:cubicBezTo>
                    <a:pt x="5891" y="19636"/>
                    <a:pt x="1964" y="15709"/>
                    <a:pt x="1964" y="10800"/>
                  </a:cubicBezTo>
                  <a:cubicBezTo>
                    <a:pt x="1964" y="5891"/>
                    <a:pt x="5891" y="1964"/>
                    <a:pt x="10800" y="196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248" name="Shape 5248"/>
            <p:cNvSpPr/>
            <p:nvPr/>
          </p:nvSpPr>
          <p:spPr>
            <a:xfrm>
              <a:off x="219075" y="0"/>
              <a:ext cx="161925" cy="163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200" y="6300"/>
                  </a:moveTo>
                  <a:cubicBezTo>
                    <a:pt x="4200" y="6600"/>
                    <a:pt x="3900" y="6600"/>
                    <a:pt x="3900" y="6600"/>
                  </a:cubicBezTo>
                  <a:cubicBezTo>
                    <a:pt x="1500" y="6600"/>
                    <a:pt x="1500" y="6600"/>
                    <a:pt x="1500" y="6600"/>
                  </a:cubicBezTo>
                  <a:cubicBezTo>
                    <a:pt x="1200" y="6600"/>
                    <a:pt x="600" y="6900"/>
                    <a:pt x="300" y="7500"/>
                  </a:cubicBezTo>
                  <a:cubicBezTo>
                    <a:pt x="300" y="7500"/>
                    <a:pt x="300" y="7800"/>
                    <a:pt x="300" y="8100"/>
                  </a:cubicBezTo>
                  <a:cubicBezTo>
                    <a:pt x="0" y="8700"/>
                    <a:pt x="0" y="8700"/>
                    <a:pt x="0" y="8700"/>
                  </a:cubicBezTo>
                  <a:cubicBezTo>
                    <a:pt x="0" y="9300"/>
                    <a:pt x="300" y="9900"/>
                    <a:pt x="600" y="10200"/>
                  </a:cubicBezTo>
                  <a:cubicBezTo>
                    <a:pt x="2700" y="11400"/>
                    <a:pt x="2700" y="11400"/>
                    <a:pt x="2700" y="11400"/>
                  </a:cubicBezTo>
                  <a:cubicBezTo>
                    <a:pt x="2700" y="11400"/>
                    <a:pt x="3000" y="11400"/>
                    <a:pt x="3000" y="11700"/>
                  </a:cubicBezTo>
                  <a:cubicBezTo>
                    <a:pt x="3000" y="12300"/>
                    <a:pt x="3000" y="12300"/>
                    <a:pt x="3000" y="12300"/>
                  </a:cubicBezTo>
                  <a:cubicBezTo>
                    <a:pt x="3000" y="12300"/>
                    <a:pt x="3000" y="12600"/>
                    <a:pt x="3000" y="12600"/>
                  </a:cubicBezTo>
                  <a:cubicBezTo>
                    <a:pt x="1200" y="14400"/>
                    <a:pt x="1200" y="14400"/>
                    <a:pt x="1200" y="14400"/>
                  </a:cubicBezTo>
                  <a:cubicBezTo>
                    <a:pt x="900" y="14700"/>
                    <a:pt x="900" y="15300"/>
                    <a:pt x="1200" y="15900"/>
                  </a:cubicBezTo>
                  <a:cubicBezTo>
                    <a:pt x="1800" y="17100"/>
                    <a:pt x="1800" y="17100"/>
                    <a:pt x="1800" y="17100"/>
                  </a:cubicBezTo>
                  <a:cubicBezTo>
                    <a:pt x="2100" y="17400"/>
                    <a:pt x="2700" y="17700"/>
                    <a:pt x="3300" y="17400"/>
                  </a:cubicBezTo>
                  <a:cubicBezTo>
                    <a:pt x="5400" y="16800"/>
                    <a:pt x="5400" y="16800"/>
                    <a:pt x="5400" y="16800"/>
                  </a:cubicBezTo>
                  <a:cubicBezTo>
                    <a:pt x="5700" y="16800"/>
                    <a:pt x="5700" y="16800"/>
                    <a:pt x="5700" y="17100"/>
                  </a:cubicBezTo>
                  <a:cubicBezTo>
                    <a:pt x="6300" y="17400"/>
                    <a:pt x="6300" y="17400"/>
                    <a:pt x="6300" y="17400"/>
                  </a:cubicBezTo>
                  <a:cubicBezTo>
                    <a:pt x="6300" y="17400"/>
                    <a:pt x="6600" y="17700"/>
                    <a:pt x="6600" y="17700"/>
                  </a:cubicBezTo>
                  <a:cubicBezTo>
                    <a:pt x="6600" y="20100"/>
                    <a:pt x="6600" y="20100"/>
                    <a:pt x="6600" y="20100"/>
                  </a:cubicBezTo>
                  <a:cubicBezTo>
                    <a:pt x="6600" y="20400"/>
                    <a:pt x="6900" y="21000"/>
                    <a:pt x="7500" y="21300"/>
                  </a:cubicBezTo>
                  <a:cubicBezTo>
                    <a:pt x="7500" y="21300"/>
                    <a:pt x="7800" y="21300"/>
                    <a:pt x="8100" y="21300"/>
                  </a:cubicBezTo>
                  <a:cubicBezTo>
                    <a:pt x="8700" y="21600"/>
                    <a:pt x="8700" y="21600"/>
                    <a:pt x="8700" y="21600"/>
                  </a:cubicBezTo>
                  <a:cubicBezTo>
                    <a:pt x="9000" y="21600"/>
                    <a:pt x="9000" y="21600"/>
                    <a:pt x="9000" y="21600"/>
                  </a:cubicBezTo>
                  <a:cubicBezTo>
                    <a:pt x="9600" y="21600"/>
                    <a:pt x="9900" y="21300"/>
                    <a:pt x="10200" y="21000"/>
                  </a:cubicBezTo>
                  <a:cubicBezTo>
                    <a:pt x="11400" y="18900"/>
                    <a:pt x="11400" y="18900"/>
                    <a:pt x="11400" y="18900"/>
                  </a:cubicBezTo>
                  <a:cubicBezTo>
                    <a:pt x="11400" y="18900"/>
                    <a:pt x="11400" y="18600"/>
                    <a:pt x="11700" y="18600"/>
                  </a:cubicBezTo>
                  <a:cubicBezTo>
                    <a:pt x="12300" y="18600"/>
                    <a:pt x="12300" y="18600"/>
                    <a:pt x="12300" y="18600"/>
                  </a:cubicBezTo>
                  <a:cubicBezTo>
                    <a:pt x="12600" y="18600"/>
                    <a:pt x="12600" y="18600"/>
                    <a:pt x="12600" y="18600"/>
                  </a:cubicBezTo>
                  <a:cubicBezTo>
                    <a:pt x="14400" y="20400"/>
                    <a:pt x="14400" y="20400"/>
                    <a:pt x="14400" y="20400"/>
                  </a:cubicBezTo>
                  <a:cubicBezTo>
                    <a:pt x="14700" y="20700"/>
                    <a:pt x="15300" y="20700"/>
                    <a:pt x="15900" y="20400"/>
                  </a:cubicBezTo>
                  <a:cubicBezTo>
                    <a:pt x="17100" y="19800"/>
                    <a:pt x="17100" y="19800"/>
                    <a:pt x="17100" y="19800"/>
                  </a:cubicBezTo>
                  <a:cubicBezTo>
                    <a:pt x="17400" y="19500"/>
                    <a:pt x="17700" y="18900"/>
                    <a:pt x="17400" y="18300"/>
                  </a:cubicBezTo>
                  <a:cubicBezTo>
                    <a:pt x="16800" y="16200"/>
                    <a:pt x="16800" y="16200"/>
                    <a:pt x="16800" y="16200"/>
                  </a:cubicBezTo>
                  <a:cubicBezTo>
                    <a:pt x="16800" y="16200"/>
                    <a:pt x="16800" y="15900"/>
                    <a:pt x="17100" y="15900"/>
                  </a:cubicBezTo>
                  <a:cubicBezTo>
                    <a:pt x="17400" y="15300"/>
                    <a:pt x="17400" y="15300"/>
                    <a:pt x="17400" y="15300"/>
                  </a:cubicBezTo>
                  <a:cubicBezTo>
                    <a:pt x="17400" y="15300"/>
                    <a:pt x="17700" y="15000"/>
                    <a:pt x="17700" y="15000"/>
                  </a:cubicBezTo>
                  <a:cubicBezTo>
                    <a:pt x="20100" y="15000"/>
                    <a:pt x="20100" y="15000"/>
                    <a:pt x="20100" y="15000"/>
                  </a:cubicBezTo>
                  <a:cubicBezTo>
                    <a:pt x="20400" y="15000"/>
                    <a:pt x="21000" y="14700"/>
                    <a:pt x="21300" y="14100"/>
                  </a:cubicBezTo>
                  <a:cubicBezTo>
                    <a:pt x="21300" y="14100"/>
                    <a:pt x="21300" y="13800"/>
                    <a:pt x="21300" y="13500"/>
                  </a:cubicBezTo>
                  <a:cubicBezTo>
                    <a:pt x="21600" y="12900"/>
                    <a:pt x="21600" y="12900"/>
                    <a:pt x="21600" y="12900"/>
                  </a:cubicBezTo>
                  <a:cubicBezTo>
                    <a:pt x="21600" y="12300"/>
                    <a:pt x="21300" y="11700"/>
                    <a:pt x="21000" y="11400"/>
                  </a:cubicBezTo>
                  <a:cubicBezTo>
                    <a:pt x="18900" y="10200"/>
                    <a:pt x="18900" y="10200"/>
                    <a:pt x="18900" y="10200"/>
                  </a:cubicBezTo>
                  <a:cubicBezTo>
                    <a:pt x="18900" y="10200"/>
                    <a:pt x="18600" y="10200"/>
                    <a:pt x="18600" y="9900"/>
                  </a:cubicBezTo>
                  <a:cubicBezTo>
                    <a:pt x="18600" y="9300"/>
                    <a:pt x="18600" y="9300"/>
                    <a:pt x="18600" y="9300"/>
                  </a:cubicBezTo>
                  <a:cubicBezTo>
                    <a:pt x="18600" y="9300"/>
                    <a:pt x="18600" y="9000"/>
                    <a:pt x="18600" y="9000"/>
                  </a:cubicBezTo>
                  <a:cubicBezTo>
                    <a:pt x="20400" y="7200"/>
                    <a:pt x="20400" y="7200"/>
                    <a:pt x="20400" y="7200"/>
                  </a:cubicBezTo>
                  <a:cubicBezTo>
                    <a:pt x="20700" y="6900"/>
                    <a:pt x="20700" y="6300"/>
                    <a:pt x="20400" y="5700"/>
                  </a:cubicBezTo>
                  <a:cubicBezTo>
                    <a:pt x="19800" y="4500"/>
                    <a:pt x="19800" y="4500"/>
                    <a:pt x="19800" y="4500"/>
                  </a:cubicBezTo>
                  <a:cubicBezTo>
                    <a:pt x="19500" y="4200"/>
                    <a:pt x="18900" y="3900"/>
                    <a:pt x="18300" y="4200"/>
                  </a:cubicBezTo>
                  <a:cubicBezTo>
                    <a:pt x="16200" y="4800"/>
                    <a:pt x="16200" y="4800"/>
                    <a:pt x="16200" y="4800"/>
                  </a:cubicBezTo>
                  <a:cubicBezTo>
                    <a:pt x="15900" y="4800"/>
                    <a:pt x="15900" y="4800"/>
                    <a:pt x="15900" y="4500"/>
                  </a:cubicBezTo>
                  <a:cubicBezTo>
                    <a:pt x="15300" y="4200"/>
                    <a:pt x="15300" y="4200"/>
                    <a:pt x="15300" y="4200"/>
                  </a:cubicBezTo>
                  <a:cubicBezTo>
                    <a:pt x="15300" y="4200"/>
                    <a:pt x="15000" y="3900"/>
                    <a:pt x="15000" y="3900"/>
                  </a:cubicBezTo>
                  <a:cubicBezTo>
                    <a:pt x="15000" y="1500"/>
                    <a:pt x="15000" y="1500"/>
                    <a:pt x="15000" y="1500"/>
                  </a:cubicBezTo>
                  <a:cubicBezTo>
                    <a:pt x="15000" y="1200"/>
                    <a:pt x="14700" y="600"/>
                    <a:pt x="14100" y="300"/>
                  </a:cubicBezTo>
                  <a:cubicBezTo>
                    <a:pt x="14100" y="300"/>
                    <a:pt x="13800" y="300"/>
                    <a:pt x="13500" y="300"/>
                  </a:cubicBezTo>
                  <a:cubicBezTo>
                    <a:pt x="12900" y="0"/>
                    <a:pt x="12900" y="0"/>
                    <a:pt x="12900" y="0"/>
                  </a:cubicBezTo>
                  <a:cubicBezTo>
                    <a:pt x="12600" y="0"/>
                    <a:pt x="12600" y="0"/>
                    <a:pt x="12600" y="0"/>
                  </a:cubicBezTo>
                  <a:cubicBezTo>
                    <a:pt x="12000" y="0"/>
                    <a:pt x="11700" y="300"/>
                    <a:pt x="11400" y="600"/>
                  </a:cubicBezTo>
                  <a:cubicBezTo>
                    <a:pt x="10200" y="2700"/>
                    <a:pt x="10200" y="2700"/>
                    <a:pt x="10200" y="2700"/>
                  </a:cubicBezTo>
                  <a:cubicBezTo>
                    <a:pt x="10200" y="2700"/>
                    <a:pt x="10200" y="3000"/>
                    <a:pt x="9900" y="3000"/>
                  </a:cubicBezTo>
                  <a:cubicBezTo>
                    <a:pt x="9300" y="3000"/>
                    <a:pt x="9300" y="3000"/>
                    <a:pt x="9300" y="3000"/>
                  </a:cubicBezTo>
                  <a:cubicBezTo>
                    <a:pt x="9000" y="3000"/>
                    <a:pt x="9000" y="3000"/>
                    <a:pt x="9000" y="3000"/>
                  </a:cubicBezTo>
                  <a:cubicBezTo>
                    <a:pt x="7200" y="1200"/>
                    <a:pt x="7200" y="1200"/>
                    <a:pt x="7200" y="1200"/>
                  </a:cubicBezTo>
                  <a:cubicBezTo>
                    <a:pt x="6900" y="900"/>
                    <a:pt x="6300" y="900"/>
                    <a:pt x="5700" y="1200"/>
                  </a:cubicBezTo>
                  <a:cubicBezTo>
                    <a:pt x="4500" y="1800"/>
                    <a:pt x="4500" y="1800"/>
                    <a:pt x="4500" y="1800"/>
                  </a:cubicBezTo>
                  <a:cubicBezTo>
                    <a:pt x="4200" y="2100"/>
                    <a:pt x="3900" y="2700"/>
                    <a:pt x="4200" y="3300"/>
                  </a:cubicBezTo>
                  <a:cubicBezTo>
                    <a:pt x="4800" y="5400"/>
                    <a:pt x="4800" y="5400"/>
                    <a:pt x="4800" y="5400"/>
                  </a:cubicBezTo>
                  <a:cubicBezTo>
                    <a:pt x="4800" y="5400"/>
                    <a:pt x="4800" y="5700"/>
                    <a:pt x="4500" y="5700"/>
                  </a:cubicBezTo>
                  <a:lnTo>
                    <a:pt x="4200" y="6300"/>
                  </a:lnTo>
                  <a:close/>
                  <a:moveTo>
                    <a:pt x="5100" y="7200"/>
                  </a:moveTo>
                  <a:cubicBezTo>
                    <a:pt x="5700" y="6600"/>
                    <a:pt x="5700" y="6600"/>
                    <a:pt x="5700" y="6600"/>
                  </a:cubicBezTo>
                  <a:cubicBezTo>
                    <a:pt x="6000" y="6000"/>
                    <a:pt x="6000" y="5400"/>
                    <a:pt x="6000" y="5100"/>
                  </a:cubicBezTo>
                  <a:cubicBezTo>
                    <a:pt x="5100" y="3000"/>
                    <a:pt x="5100" y="3000"/>
                    <a:pt x="5100" y="3000"/>
                  </a:cubicBezTo>
                  <a:cubicBezTo>
                    <a:pt x="5100" y="3000"/>
                    <a:pt x="5100" y="2700"/>
                    <a:pt x="5100" y="2700"/>
                  </a:cubicBezTo>
                  <a:cubicBezTo>
                    <a:pt x="6300" y="2100"/>
                    <a:pt x="6300" y="2100"/>
                    <a:pt x="6300" y="2100"/>
                  </a:cubicBezTo>
                  <a:cubicBezTo>
                    <a:pt x="6600" y="2100"/>
                    <a:pt x="6600" y="2100"/>
                    <a:pt x="6600" y="2100"/>
                  </a:cubicBezTo>
                  <a:cubicBezTo>
                    <a:pt x="8100" y="3600"/>
                    <a:pt x="8100" y="3600"/>
                    <a:pt x="8100" y="3600"/>
                  </a:cubicBezTo>
                  <a:cubicBezTo>
                    <a:pt x="8400" y="3900"/>
                    <a:pt x="8700" y="4200"/>
                    <a:pt x="9300" y="4200"/>
                  </a:cubicBezTo>
                  <a:cubicBezTo>
                    <a:pt x="9300" y="4200"/>
                    <a:pt x="9300" y="4200"/>
                    <a:pt x="9600" y="4200"/>
                  </a:cubicBezTo>
                  <a:cubicBezTo>
                    <a:pt x="10200" y="4200"/>
                    <a:pt x="10200" y="4200"/>
                    <a:pt x="10200" y="4200"/>
                  </a:cubicBezTo>
                  <a:cubicBezTo>
                    <a:pt x="10500" y="3900"/>
                    <a:pt x="11100" y="3600"/>
                    <a:pt x="11400" y="3300"/>
                  </a:cubicBezTo>
                  <a:cubicBezTo>
                    <a:pt x="12300" y="1200"/>
                    <a:pt x="12300" y="1200"/>
                    <a:pt x="12300" y="1200"/>
                  </a:cubicBezTo>
                  <a:cubicBezTo>
                    <a:pt x="12300" y="1200"/>
                    <a:pt x="12600" y="1200"/>
                    <a:pt x="12600" y="1200"/>
                  </a:cubicBezTo>
                  <a:cubicBezTo>
                    <a:pt x="12600" y="1200"/>
                    <a:pt x="12900" y="1200"/>
                    <a:pt x="13200" y="1200"/>
                  </a:cubicBezTo>
                  <a:cubicBezTo>
                    <a:pt x="13500" y="1500"/>
                    <a:pt x="13800" y="1500"/>
                    <a:pt x="13800" y="1500"/>
                  </a:cubicBezTo>
                  <a:cubicBezTo>
                    <a:pt x="13800" y="1500"/>
                    <a:pt x="13800" y="1500"/>
                    <a:pt x="13800" y="1500"/>
                  </a:cubicBezTo>
                  <a:cubicBezTo>
                    <a:pt x="13800" y="3900"/>
                    <a:pt x="13800" y="3900"/>
                    <a:pt x="13800" y="3900"/>
                  </a:cubicBezTo>
                  <a:cubicBezTo>
                    <a:pt x="13800" y="4200"/>
                    <a:pt x="14100" y="4800"/>
                    <a:pt x="14400" y="5100"/>
                  </a:cubicBezTo>
                  <a:cubicBezTo>
                    <a:pt x="15000" y="5700"/>
                    <a:pt x="15000" y="5700"/>
                    <a:pt x="15000" y="5700"/>
                  </a:cubicBezTo>
                  <a:cubicBezTo>
                    <a:pt x="15600" y="6000"/>
                    <a:pt x="16200" y="6000"/>
                    <a:pt x="16500" y="6000"/>
                  </a:cubicBezTo>
                  <a:cubicBezTo>
                    <a:pt x="18600" y="5100"/>
                    <a:pt x="18600" y="5100"/>
                    <a:pt x="18600" y="5100"/>
                  </a:cubicBezTo>
                  <a:cubicBezTo>
                    <a:pt x="18900" y="5100"/>
                    <a:pt x="18900" y="5100"/>
                    <a:pt x="18900" y="5100"/>
                  </a:cubicBezTo>
                  <a:cubicBezTo>
                    <a:pt x="19500" y="6300"/>
                    <a:pt x="19500" y="6300"/>
                    <a:pt x="19500" y="6300"/>
                  </a:cubicBezTo>
                  <a:cubicBezTo>
                    <a:pt x="19500" y="6300"/>
                    <a:pt x="19500" y="6600"/>
                    <a:pt x="19500" y="6600"/>
                  </a:cubicBezTo>
                  <a:cubicBezTo>
                    <a:pt x="18000" y="8100"/>
                    <a:pt x="18000" y="8100"/>
                    <a:pt x="18000" y="8100"/>
                  </a:cubicBezTo>
                  <a:cubicBezTo>
                    <a:pt x="17400" y="8400"/>
                    <a:pt x="17400" y="9000"/>
                    <a:pt x="17400" y="9600"/>
                  </a:cubicBezTo>
                  <a:cubicBezTo>
                    <a:pt x="17400" y="10200"/>
                    <a:pt x="17400" y="10200"/>
                    <a:pt x="17400" y="10200"/>
                  </a:cubicBezTo>
                  <a:cubicBezTo>
                    <a:pt x="17700" y="10500"/>
                    <a:pt x="18000" y="11100"/>
                    <a:pt x="18300" y="11400"/>
                  </a:cubicBezTo>
                  <a:cubicBezTo>
                    <a:pt x="20400" y="12300"/>
                    <a:pt x="20400" y="12300"/>
                    <a:pt x="20400" y="12300"/>
                  </a:cubicBezTo>
                  <a:cubicBezTo>
                    <a:pt x="20400" y="12300"/>
                    <a:pt x="20400" y="12600"/>
                    <a:pt x="20400" y="12600"/>
                  </a:cubicBezTo>
                  <a:cubicBezTo>
                    <a:pt x="20400" y="12600"/>
                    <a:pt x="20400" y="12900"/>
                    <a:pt x="20400" y="13200"/>
                  </a:cubicBezTo>
                  <a:cubicBezTo>
                    <a:pt x="20100" y="13500"/>
                    <a:pt x="20100" y="13800"/>
                    <a:pt x="20100" y="13800"/>
                  </a:cubicBezTo>
                  <a:cubicBezTo>
                    <a:pt x="20100" y="13800"/>
                    <a:pt x="20100" y="13800"/>
                    <a:pt x="20100" y="13800"/>
                  </a:cubicBezTo>
                  <a:cubicBezTo>
                    <a:pt x="17700" y="13800"/>
                    <a:pt x="17700" y="13800"/>
                    <a:pt x="17700" y="13800"/>
                  </a:cubicBezTo>
                  <a:cubicBezTo>
                    <a:pt x="17100" y="13800"/>
                    <a:pt x="16800" y="14100"/>
                    <a:pt x="16500" y="14400"/>
                  </a:cubicBezTo>
                  <a:cubicBezTo>
                    <a:pt x="15900" y="15000"/>
                    <a:pt x="15900" y="15000"/>
                    <a:pt x="15900" y="15000"/>
                  </a:cubicBezTo>
                  <a:cubicBezTo>
                    <a:pt x="15600" y="15600"/>
                    <a:pt x="15600" y="16200"/>
                    <a:pt x="15600" y="16500"/>
                  </a:cubicBezTo>
                  <a:cubicBezTo>
                    <a:pt x="16500" y="18600"/>
                    <a:pt x="16500" y="18600"/>
                    <a:pt x="16500" y="18600"/>
                  </a:cubicBezTo>
                  <a:cubicBezTo>
                    <a:pt x="16500" y="18600"/>
                    <a:pt x="16500" y="18900"/>
                    <a:pt x="16500" y="18900"/>
                  </a:cubicBezTo>
                  <a:cubicBezTo>
                    <a:pt x="15300" y="19500"/>
                    <a:pt x="15300" y="19500"/>
                    <a:pt x="15300" y="19500"/>
                  </a:cubicBezTo>
                  <a:cubicBezTo>
                    <a:pt x="15000" y="19500"/>
                    <a:pt x="15000" y="19500"/>
                    <a:pt x="15000" y="19500"/>
                  </a:cubicBezTo>
                  <a:cubicBezTo>
                    <a:pt x="13500" y="18000"/>
                    <a:pt x="13500" y="18000"/>
                    <a:pt x="13500" y="18000"/>
                  </a:cubicBezTo>
                  <a:cubicBezTo>
                    <a:pt x="13200" y="17700"/>
                    <a:pt x="12900" y="17400"/>
                    <a:pt x="12300" y="17400"/>
                  </a:cubicBezTo>
                  <a:cubicBezTo>
                    <a:pt x="12300" y="17400"/>
                    <a:pt x="12300" y="17400"/>
                    <a:pt x="12000" y="17400"/>
                  </a:cubicBezTo>
                  <a:cubicBezTo>
                    <a:pt x="11400" y="17400"/>
                    <a:pt x="11400" y="17400"/>
                    <a:pt x="11400" y="17400"/>
                  </a:cubicBezTo>
                  <a:cubicBezTo>
                    <a:pt x="11100" y="17700"/>
                    <a:pt x="10500" y="18000"/>
                    <a:pt x="10200" y="18300"/>
                  </a:cubicBezTo>
                  <a:cubicBezTo>
                    <a:pt x="9300" y="20400"/>
                    <a:pt x="9300" y="20400"/>
                    <a:pt x="9300" y="20400"/>
                  </a:cubicBezTo>
                  <a:cubicBezTo>
                    <a:pt x="9300" y="20400"/>
                    <a:pt x="9000" y="20400"/>
                    <a:pt x="9000" y="20400"/>
                  </a:cubicBezTo>
                  <a:cubicBezTo>
                    <a:pt x="9000" y="20400"/>
                    <a:pt x="9000" y="20400"/>
                    <a:pt x="9000" y="20400"/>
                  </a:cubicBezTo>
                  <a:cubicBezTo>
                    <a:pt x="9000" y="20400"/>
                    <a:pt x="8700" y="20400"/>
                    <a:pt x="8400" y="20400"/>
                  </a:cubicBezTo>
                  <a:cubicBezTo>
                    <a:pt x="8100" y="20100"/>
                    <a:pt x="7800" y="20100"/>
                    <a:pt x="7800" y="20100"/>
                  </a:cubicBezTo>
                  <a:cubicBezTo>
                    <a:pt x="7800" y="20100"/>
                    <a:pt x="7800" y="20100"/>
                    <a:pt x="7800" y="20100"/>
                  </a:cubicBezTo>
                  <a:cubicBezTo>
                    <a:pt x="7800" y="17700"/>
                    <a:pt x="7800" y="17700"/>
                    <a:pt x="7800" y="17700"/>
                  </a:cubicBezTo>
                  <a:cubicBezTo>
                    <a:pt x="7800" y="17400"/>
                    <a:pt x="7500" y="16800"/>
                    <a:pt x="7200" y="16500"/>
                  </a:cubicBezTo>
                  <a:cubicBezTo>
                    <a:pt x="6600" y="15900"/>
                    <a:pt x="6600" y="15900"/>
                    <a:pt x="6600" y="15900"/>
                  </a:cubicBezTo>
                  <a:cubicBezTo>
                    <a:pt x="6300" y="15900"/>
                    <a:pt x="5700" y="15600"/>
                    <a:pt x="5400" y="15600"/>
                  </a:cubicBezTo>
                  <a:cubicBezTo>
                    <a:pt x="5400" y="15600"/>
                    <a:pt x="5100" y="15600"/>
                    <a:pt x="5100" y="15600"/>
                  </a:cubicBezTo>
                  <a:cubicBezTo>
                    <a:pt x="3000" y="16500"/>
                    <a:pt x="3000" y="16500"/>
                    <a:pt x="3000" y="16500"/>
                  </a:cubicBezTo>
                  <a:cubicBezTo>
                    <a:pt x="2700" y="16500"/>
                    <a:pt x="2700" y="16500"/>
                    <a:pt x="2700" y="16500"/>
                  </a:cubicBezTo>
                  <a:cubicBezTo>
                    <a:pt x="2100" y="15300"/>
                    <a:pt x="2100" y="15300"/>
                    <a:pt x="2100" y="15300"/>
                  </a:cubicBezTo>
                  <a:cubicBezTo>
                    <a:pt x="2100" y="15300"/>
                    <a:pt x="2100" y="15000"/>
                    <a:pt x="2100" y="15000"/>
                  </a:cubicBezTo>
                  <a:cubicBezTo>
                    <a:pt x="3600" y="13500"/>
                    <a:pt x="3600" y="13500"/>
                    <a:pt x="3600" y="13500"/>
                  </a:cubicBezTo>
                  <a:cubicBezTo>
                    <a:pt x="4200" y="13200"/>
                    <a:pt x="4200" y="12600"/>
                    <a:pt x="4200" y="12000"/>
                  </a:cubicBezTo>
                  <a:cubicBezTo>
                    <a:pt x="4200" y="11400"/>
                    <a:pt x="4200" y="11400"/>
                    <a:pt x="4200" y="11400"/>
                  </a:cubicBezTo>
                  <a:cubicBezTo>
                    <a:pt x="3900" y="11100"/>
                    <a:pt x="3600" y="10500"/>
                    <a:pt x="3300" y="10200"/>
                  </a:cubicBezTo>
                  <a:cubicBezTo>
                    <a:pt x="1200" y="9300"/>
                    <a:pt x="1200" y="9300"/>
                    <a:pt x="1200" y="9300"/>
                  </a:cubicBezTo>
                  <a:cubicBezTo>
                    <a:pt x="1200" y="9300"/>
                    <a:pt x="1200" y="9000"/>
                    <a:pt x="1200" y="9000"/>
                  </a:cubicBezTo>
                  <a:cubicBezTo>
                    <a:pt x="1200" y="9000"/>
                    <a:pt x="1200" y="8700"/>
                    <a:pt x="1200" y="8400"/>
                  </a:cubicBezTo>
                  <a:cubicBezTo>
                    <a:pt x="1500" y="8100"/>
                    <a:pt x="1500" y="7800"/>
                    <a:pt x="1500" y="7800"/>
                  </a:cubicBezTo>
                  <a:cubicBezTo>
                    <a:pt x="1500" y="7800"/>
                    <a:pt x="1500" y="7800"/>
                    <a:pt x="1500" y="7800"/>
                  </a:cubicBezTo>
                  <a:cubicBezTo>
                    <a:pt x="3900" y="7800"/>
                    <a:pt x="3900" y="7800"/>
                    <a:pt x="3900" y="7800"/>
                  </a:cubicBezTo>
                  <a:cubicBezTo>
                    <a:pt x="4500" y="7800"/>
                    <a:pt x="4800" y="7500"/>
                    <a:pt x="5100" y="72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249" name="Shape 5249"/>
            <p:cNvSpPr/>
            <p:nvPr/>
          </p:nvSpPr>
          <p:spPr>
            <a:xfrm>
              <a:off x="273050" y="53975"/>
              <a:ext cx="53975" cy="55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7100" y="21600"/>
                    <a:pt x="21600" y="17100"/>
                    <a:pt x="21600" y="10800"/>
                  </a:cubicBezTo>
                  <a:cubicBezTo>
                    <a:pt x="21600" y="4500"/>
                    <a:pt x="17100" y="0"/>
                    <a:pt x="10800" y="0"/>
                  </a:cubicBezTo>
                  <a:cubicBezTo>
                    <a:pt x="4500" y="0"/>
                    <a:pt x="0" y="4500"/>
                    <a:pt x="0" y="10800"/>
                  </a:cubicBezTo>
                  <a:cubicBezTo>
                    <a:pt x="0" y="17100"/>
                    <a:pt x="4500" y="21600"/>
                    <a:pt x="10800" y="21600"/>
                  </a:cubicBezTo>
                  <a:close/>
                  <a:moveTo>
                    <a:pt x="10800" y="3600"/>
                  </a:moveTo>
                  <a:cubicBezTo>
                    <a:pt x="14400" y="3600"/>
                    <a:pt x="18000" y="7200"/>
                    <a:pt x="18000" y="10800"/>
                  </a:cubicBezTo>
                  <a:cubicBezTo>
                    <a:pt x="18000" y="14400"/>
                    <a:pt x="14400" y="18000"/>
                    <a:pt x="10800" y="18000"/>
                  </a:cubicBezTo>
                  <a:cubicBezTo>
                    <a:pt x="7200" y="18000"/>
                    <a:pt x="3600" y="14400"/>
                    <a:pt x="3600" y="10800"/>
                  </a:cubicBezTo>
                  <a:cubicBezTo>
                    <a:pt x="3600" y="7200"/>
                    <a:pt x="7200" y="3600"/>
                    <a:pt x="10800" y="3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grpSp>
        <p:nvGrpSpPr>
          <p:cNvPr id="5254" name="Group 5254"/>
          <p:cNvGrpSpPr/>
          <p:nvPr/>
        </p:nvGrpSpPr>
        <p:grpSpPr>
          <a:xfrm>
            <a:off x="8142872" y="14008783"/>
            <a:ext cx="1610680" cy="1487422"/>
            <a:chOff x="0" y="0"/>
            <a:chExt cx="314586" cy="290513"/>
          </a:xfrm>
          <a:solidFill>
            <a:schemeClr val="accent6"/>
          </a:solidFill>
        </p:grpSpPr>
        <p:sp>
          <p:nvSpPr>
            <p:cNvPr id="5251" name="Shape 5251"/>
            <p:cNvSpPr/>
            <p:nvPr/>
          </p:nvSpPr>
          <p:spPr>
            <a:xfrm>
              <a:off x="0" y="17461"/>
              <a:ext cx="290774" cy="187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2" h="21600" extrusionOk="0">
                  <a:moveTo>
                    <a:pt x="18153" y="263"/>
                  </a:moveTo>
                  <a:cubicBezTo>
                    <a:pt x="18153" y="263"/>
                    <a:pt x="17986" y="0"/>
                    <a:pt x="17986" y="0"/>
                  </a:cubicBezTo>
                  <a:cubicBezTo>
                    <a:pt x="17818" y="0"/>
                    <a:pt x="17818" y="0"/>
                    <a:pt x="17651" y="0"/>
                  </a:cubicBezTo>
                  <a:cubicBezTo>
                    <a:pt x="9614" y="6585"/>
                    <a:pt x="9614" y="6585"/>
                    <a:pt x="9614" y="6585"/>
                  </a:cubicBezTo>
                  <a:cubicBezTo>
                    <a:pt x="9614" y="6849"/>
                    <a:pt x="9446" y="7112"/>
                    <a:pt x="9614" y="7376"/>
                  </a:cubicBezTo>
                  <a:cubicBezTo>
                    <a:pt x="9614" y="7902"/>
                    <a:pt x="9614" y="7902"/>
                    <a:pt x="9614" y="7902"/>
                  </a:cubicBezTo>
                  <a:cubicBezTo>
                    <a:pt x="5093" y="11854"/>
                    <a:pt x="5093" y="11854"/>
                    <a:pt x="5093" y="11854"/>
                  </a:cubicBezTo>
                  <a:cubicBezTo>
                    <a:pt x="4925" y="12117"/>
                    <a:pt x="4925" y="12380"/>
                    <a:pt x="4925" y="12644"/>
                  </a:cubicBezTo>
                  <a:cubicBezTo>
                    <a:pt x="5093" y="13171"/>
                    <a:pt x="5093" y="13171"/>
                    <a:pt x="5093" y="13171"/>
                  </a:cubicBezTo>
                  <a:cubicBezTo>
                    <a:pt x="237" y="16859"/>
                    <a:pt x="237" y="16859"/>
                    <a:pt x="237" y="16859"/>
                  </a:cubicBezTo>
                  <a:cubicBezTo>
                    <a:pt x="69" y="17122"/>
                    <a:pt x="-98" y="17385"/>
                    <a:pt x="69" y="17649"/>
                  </a:cubicBezTo>
                  <a:cubicBezTo>
                    <a:pt x="1074" y="21337"/>
                    <a:pt x="1074" y="21337"/>
                    <a:pt x="1074" y="21337"/>
                  </a:cubicBezTo>
                  <a:cubicBezTo>
                    <a:pt x="1074" y="21600"/>
                    <a:pt x="1242" y="21600"/>
                    <a:pt x="1409" y="21600"/>
                  </a:cubicBezTo>
                  <a:cubicBezTo>
                    <a:pt x="1409" y="21600"/>
                    <a:pt x="1409" y="21600"/>
                    <a:pt x="1409" y="21600"/>
                  </a:cubicBezTo>
                  <a:cubicBezTo>
                    <a:pt x="6600" y="18702"/>
                    <a:pt x="6600" y="18702"/>
                    <a:pt x="6600" y="18702"/>
                  </a:cubicBezTo>
                  <a:cubicBezTo>
                    <a:pt x="6767" y="19493"/>
                    <a:pt x="6767" y="19493"/>
                    <a:pt x="6767" y="19493"/>
                  </a:cubicBezTo>
                  <a:cubicBezTo>
                    <a:pt x="6767" y="19493"/>
                    <a:pt x="6935" y="19756"/>
                    <a:pt x="7102" y="19756"/>
                  </a:cubicBezTo>
                  <a:cubicBezTo>
                    <a:pt x="7102" y="19756"/>
                    <a:pt x="7102" y="19756"/>
                    <a:pt x="7102" y="19756"/>
                  </a:cubicBezTo>
                  <a:cubicBezTo>
                    <a:pt x="11958" y="17385"/>
                    <a:pt x="11958" y="17385"/>
                    <a:pt x="11958" y="17385"/>
                  </a:cubicBezTo>
                  <a:cubicBezTo>
                    <a:pt x="12125" y="18176"/>
                    <a:pt x="12125" y="18176"/>
                    <a:pt x="12125" y="18176"/>
                  </a:cubicBezTo>
                  <a:cubicBezTo>
                    <a:pt x="12125" y="18439"/>
                    <a:pt x="12293" y="18439"/>
                    <a:pt x="12460" y="18439"/>
                  </a:cubicBezTo>
                  <a:cubicBezTo>
                    <a:pt x="12460" y="18439"/>
                    <a:pt x="12460" y="18439"/>
                    <a:pt x="12628" y="18439"/>
                  </a:cubicBezTo>
                  <a:cubicBezTo>
                    <a:pt x="21335" y="14224"/>
                    <a:pt x="21335" y="14224"/>
                    <a:pt x="21335" y="14224"/>
                  </a:cubicBezTo>
                  <a:cubicBezTo>
                    <a:pt x="21335" y="14224"/>
                    <a:pt x="21502" y="13961"/>
                    <a:pt x="21502" y="13961"/>
                  </a:cubicBezTo>
                  <a:cubicBezTo>
                    <a:pt x="21502" y="13698"/>
                    <a:pt x="21502" y="13698"/>
                    <a:pt x="21502" y="13434"/>
                  </a:cubicBezTo>
                  <a:lnTo>
                    <a:pt x="18153" y="263"/>
                  </a:lnTo>
                  <a:close/>
                  <a:moveTo>
                    <a:pt x="1576" y="20546"/>
                  </a:moveTo>
                  <a:cubicBezTo>
                    <a:pt x="739" y="17649"/>
                    <a:pt x="739" y="17649"/>
                    <a:pt x="739" y="17649"/>
                  </a:cubicBezTo>
                  <a:cubicBezTo>
                    <a:pt x="5428" y="14224"/>
                    <a:pt x="5428" y="14224"/>
                    <a:pt x="5428" y="14224"/>
                  </a:cubicBezTo>
                  <a:cubicBezTo>
                    <a:pt x="6265" y="17912"/>
                    <a:pt x="6265" y="17912"/>
                    <a:pt x="6265" y="17912"/>
                  </a:cubicBezTo>
                  <a:lnTo>
                    <a:pt x="1576" y="20546"/>
                  </a:lnTo>
                  <a:close/>
                  <a:moveTo>
                    <a:pt x="7269" y="18439"/>
                  </a:moveTo>
                  <a:cubicBezTo>
                    <a:pt x="7102" y="17912"/>
                    <a:pt x="7102" y="17912"/>
                    <a:pt x="7102" y="17912"/>
                  </a:cubicBezTo>
                  <a:cubicBezTo>
                    <a:pt x="7102" y="17912"/>
                    <a:pt x="7102" y="17912"/>
                    <a:pt x="7102" y="17912"/>
                  </a:cubicBezTo>
                  <a:cubicBezTo>
                    <a:pt x="5762" y="13171"/>
                    <a:pt x="5762" y="13171"/>
                    <a:pt x="5762" y="13171"/>
                  </a:cubicBezTo>
                  <a:cubicBezTo>
                    <a:pt x="5762" y="13171"/>
                    <a:pt x="5762" y="13171"/>
                    <a:pt x="5762" y="13171"/>
                  </a:cubicBezTo>
                  <a:cubicBezTo>
                    <a:pt x="5595" y="12644"/>
                    <a:pt x="5595" y="12644"/>
                    <a:pt x="5595" y="12644"/>
                  </a:cubicBezTo>
                  <a:cubicBezTo>
                    <a:pt x="9949" y="8956"/>
                    <a:pt x="9949" y="8956"/>
                    <a:pt x="9949" y="8956"/>
                  </a:cubicBezTo>
                  <a:cubicBezTo>
                    <a:pt x="11455" y="15541"/>
                    <a:pt x="11455" y="15541"/>
                    <a:pt x="11455" y="15541"/>
                  </a:cubicBezTo>
                  <a:cubicBezTo>
                    <a:pt x="11790" y="16595"/>
                    <a:pt x="11790" y="16595"/>
                    <a:pt x="11790" y="16595"/>
                  </a:cubicBezTo>
                  <a:lnTo>
                    <a:pt x="7269" y="18439"/>
                  </a:lnTo>
                  <a:close/>
                  <a:moveTo>
                    <a:pt x="12628" y="17385"/>
                  </a:moveTo>
                  <a:cubicBezTo>
                    <a:pt x="12460" y="16595"/>
                    <a:pt x="12460" y="16595"/>
                    <a:pt x="12460" y="16595"/>
                  </a:cubicBezTo>
                  <a:cubicBezTo>
                    <a:pt x="12460" y="16595"/>
                    <a:pt x="12460" y="16595"/>
                    <a:pt x="12460" y="16595"/>
                  </a:cubicBezTo>
                  <a:cubicBezTo>
                    <a:pt x="12125" y="15015"/>
                    <a:pt x="12125" y="15015"/>
                    <a:pt x="12125" y="15015"/>
                  </a:cubicBezTo>
                  <a:cubicBezTo>
                    <a:pt x="10283" y="7376"/>
                    <a:pt x="10283" y="7376"/>
                    <a:pt x="10283" y="7376"/>
                  </a:cubicBezTo>
                  <a:cubicBezTo>
                    <a:pt x="17651" y="1317"/>
                    <a:pt x="17651" y="1317"/>
                    <a:pt x="17651" y="1317"/>
                  </a:cubicBezTo>
                  <a:cubicBezTo>
                    <a:pt x="20665" y="13434"/>
                    <a:pt x="20665" y="13434"/>
                    <a:pt x="20665" y="13434"/>
                  </a:cubicBezTo>
                  <a:lnTo>
                    <a:pt x="12628" y="17385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252" name="Shape 5252"/>
            <p:cNvSpPr/>
            <p:nvPr/>
          </p:nvSpPr>
          <p:spPr>
            <a:xfrm>
              <a:off x="251086" y="0"/>
              <a:ext cx="63501" cy="144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086" y="338"/>
                  </a:moveTo>
                  <a:cubicBezTo>
                    <a:pt x="2314" y="0"/>
                    <a:pt x="1543" y="0"/>
                    <a:pt x="771" y="0"/>
                  </a:cubicBezTo>
                  <a:cubicBezTo>
                    <a:pt x="0" y="338"/>
                    <a:pt x="0" y="675"/>
                    <a:pt x="0" y="1013"/>
                  </a:cubicBezTo>
                  <a:cubicBezTo>
                    <a:pt x="18514" y="21263"/>
                    <a:pt x="18514" y="21263"/>
                    <a:pt x="18514" y="21263"/>
                  </a:cubicBezTo>
                  <a:cubicBezTo>
                    <a:pt x="18514" y="21600"/>
                    <a:pt x="19286" y="21600"/>
                    <a:pt x="20057" y="21600"/>
                  </a:cubicBezTo>
                  <a:cubicBezTo>
                    <a:pt x="20057" y="21600"/>
                    <a:pt x="20829" y="21600"/>
                    <a:pt x="20829" y="21600"/>
                  </a:cubicBezTo>
                  <a:cubicBezTo>
                    <a:pt x="21600" y="21263"/>
                    <a:pt x="21600" y="20925"/>
                    <a:pt x="21600" y="20588"/>
                  </a:cubicBezTo>
                  <a:lnTo>
                    <a:pt x="3086" y="338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253" name="Shape 5253"/>
            <p:cNvSpPr/>
            <p:nvPr/>
          </p:nvSpPr>
          <p:spPr>
            <a:xfrm>
              <a:off x="58998" y="190500"/>
              <a:ext cx="173039" cy="100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05" y="0"/>
                  </a:moveTo>
                  <a:cubicBezTo>
                    <a:pt x="9095" y="0"/>
                    <a:pt x="9095" y="0"/>
                    <a:pt x="9095" y="0"/>
                  </a:cubicBezTo>
                  <a:cubicBezTo>
                    <a:pt x="7674" y="0"/>
                    <a:pt x="6821" y="1473"/>
                    <a:pt x="6821" y="3927"/>
                  </a:cubicBezTo>
                  <a:cubicBezTo>
                    <a:pt x="6821" y="6382"/>
                    <a:pt x="6821" y="6382"/>
                    <a:pt x="6821" y="6382"/>
                  </a:cubicBezTo>
                  <a:cubicBezTo>
                    <a:pt x="0" y="20127"/>
                    <a:pt x="0" y="20127"/>
                    <a:pt x="0" y="20127"/>
                  </a:cubicBezTo>
                  <a:cubicBezTo>
                    <a:pt x="0" y="20618"/>
                    <a:pt x="0" y="21109"/>
                    <a:pt x="284" y="21600"/>
                  </a:cubicBezTo>
                  <a:cubicBezTo>
                    <a:pt x="284" y="21600"/>
                    <a:pt x="568" y="21600"/>
                    <a:pt x="568" y="21600"/>
                  </a:cubicBezTo>
                  <a:cubicBezTo>
                    <a:pt x="853" y="21600"/>
                    <a:pt x="853" y="21600"/>
                    <a:pt x="1137" y="21109"/>
                  </a:cubicBezTo>
                  <a:cubicBezTo>
                    <a:pt x="7674" y="7855"/>
                    <a:pt x="7674" y="7855"/>
                    <a:pt x="7674" y="7855"/>
                  </a:cubicBezTo>
                  <a:cubicBezTo>
                    <a:pt x="10232" y="7855"/>
                    <a:pt x="10232" y="7855"/>
                    <a:pt x="10232" y="7855"/>
                  </a:cubicBezTo>
                  <a:cubicBezTo>
                    <a:pt x="10232" y="20618"/>
                    <a:pt x="10232" y="20618"/>
                    <a:pt x="10232" y="20618"/>
                  </a:cubicBezTo>
                  <a:cubicBezTo>
                    <a:pt x="10232" y="21109"/>
                    <a:pt x="10516" y="21600"/>
                    <a:pt x="10800" y="21600"/>
                  </a:cubicBezTo>
                  <a:cubicBezTo>
                    <a:pt x="11084" y="21600"/>
                    <a:pt x="11368" y="21109"/>
                    <a:pt x="11368" y="20618"/>
                  </a:cubicBezTo>
                  <a:cubicBezTo>
                    <a:pt x="11368" y="7855"/>
                    <a:pt x="11368" y="7855"/>
                    <a:pt x="11368" y="7855"/>
                  </a:cubicBezTo>
                  <a:cubicBezTo>
                    <a:pt x="13926" y="7855"/>
                    <a:pt x="13926" y="7855"/>
                    <a:pt x="13926" y="7855"/>
                  </a:cubicBezTo>
                  <a:cubicBezTo>
                    <a:pt x="20463" y="21109"/>
                    <a:pt x="20463" y="21109"/>
                    <a:pt x="20463" y="21109"/>
                  </a:cubicBezTo>
                  <a:cubicBezTo>
                    <a:pt x="20747" y="21600"/>
                    <a:pt x="20747" y="21600"/>
                    <a:pt x="21032" y="21600"/>
                  </a:cubicBezTo>
                  <a:cubicBezTo>
                    <a:pt x="21032" y="21600"/>
                    <a:pt x="21316" y="21600"/>
                    <a:pt x="21316" y="21600"/>
                  </a:cubicBezTo>
                  <a:cubicBezTo>
                    <a:pt x="21600" y="21109"/>
                    <a:pt x="21600" y="20618"/>
                    <a:pt x="21600" y="20127"/>
                  </a:cubicBezTo>
                  <a:cubicBezTo>
                    <a:pt x="14779" y="6382"/>
                    <a:pt x="14779" y="6382"/>
                    <a:pt x="14779" y="6382"/>
                  </a:cubicBezTo>
                  <a:cubicBezTo>
                    <a:pt x="14779" y="3927"/>
                    <a:pt x="14779" y="3927"/>
                    <a:pt x="14779" y="3927"/>
                  </a:cubicBezTo>
                  <a:cubicBezTo>
                    <a:pt x="14779" y="1964"/>
                    <a:pt x="13642" y="0"/>
                    <a:pt x="12505" y="0"/>
                  </a:cubicBezTo>
                  <a:close/>
                  <a:moveTo>
                    <a:pt x="13642" y="5891"/>
                  </a:moveTo>
                  <a:cubicBezTo>
                    <a:pt x="7958" y="5891"/>
                    <a:pt x="7958" y="5891"/>
                    <a:pt x="7958" y="5891"/>
                  </a:cubicBezTo>
                  <a:cubicBezTo>
                    <a:pt x="7958" y="3927"/>
                    <a:pt x="7958" y="3927"/>
                    <a:pt x="7958" y="3927"/>
                  </a:cubicBezTo>
                  <a:cubicBezTo>
                    <a:pt x="7958" y="2945"/>
                    <a:pt x="8526" y="1964"/>
                    <a:pt x="9095" y="1964"/>
                  </a:cubicBezTo>
                  <a:cubicBezTo>
                    <a:pt x="12505" y="1964"/>
                    <a:pt x="12505" y="1964"/>
                    <a:pt x="12505" y="1964"/>
                  </a:cubicBezTo>
                  <a:cubicBezTo>
                    <a:pt x="13074" y="1964"/>
                    <a:pt x="13642" y="2945"/>
                    <a:pt x="13642" y="3927"/>
                  </a:cubicBezTo>
                  <a:lnTo>
                    <a:pt x="13642" y="5891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grpSp>
        <p:nvGrpSpPr>
          <p:cNvPr id="5258" name="Group 5258"/>
          <p:cNvGrpSpPr/>
          <p:nvPr/>
        </p:nvGrpSpPr>
        <p:grpSpPr>
          <a:xfrm>
            <a:off x="13882538" y="14008783"/>
            <a:ext cx="1487422" cy="1487422"/>
            <a:chOff x="0" y="0"/>
            <a:chExt cx="290513" cy="290513"/>
          </a:xfrm>
          <a:solidFill>
            <a:schemeClr val="accent6"/>
          </a:solidFill>
        </p:grpSpPr>
        <p:sp>
          <p:nvSpPr>
            <p:cNvPr id="5255" name="Shape 5255"/>
            <p:cNvSpPr/>
            <p:nvPr/>
          </p:nvSpPr>
          <p:spPr>
            <a:xfrm>
              <a:off x="-1" y="-1"/>
              <a:ext cx="290515" cy="2905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19" y="21600"/>
                  </a:moveTo>
                  <a:cubicBezTo>
                    <a:pt x="10969" y="21600"/>
                    <a:pt x="13500" y="18394"/>
                    <a:pt x="13500" y="15188"/>
                  </a:cubicBezTo>
                  <a:cubicBezTo>
                    <a:pt x="13500" y="14344"/>
                    <a:pt x="13331" y="13331"/>
                    <a:pt x="12994" y="12656"/>
                  </a:cubicBezTo>
                  <a:cubicBezTo>
                    <a:pt x="16031" y="11137"/>
                    <a:pt x="16031" y="11137"/>
                    <a:pt x="16031" y="11137"/>
                  </a:cubicBezTo>
                  <a:cubicBezTo>
                    <a:pt x="16200" y="10969"/>
                    <a:pt x="16200" y="10969"/>
                    <a:pt x="16200" y="10800"/>
                  </a:cubicBezTo>
                  <a:cubicBezTo>
                    <a:pt x="16200" y="8100"/>
                    <a:pt x="16200" y="8100"/>
                    <a:pt x="16200" y="8100"/>
                  </a:cubicBezTo>
                  <a:cubicBezTo>
                    <a:pt x="18225" y="8100"/>
                    <a:pt x="18225" y="8100"/>
                    <a:pt x="18225" y="8100"/>
                  </a:cubicBezTo>
                  <a:cubicBezTo>
                    <a:pt x="18225" y="8100"/>
                    <a:pt x="18225" y="8100"/>
                    <a:pt x="18225" y="8100"/>
                  </a:cubicBezTo>
                  <a:cubicBezTo>
                    <a:pt x="18731" y="8100"/>
                    <a:pt x="18900" y="7931"/>
                    <a:pt x="18900" y="7425"/>
                  </a:cubicBezTo>
                  <a:cubicBezTo>
                    <a:pt x="18900" y="4725"/>
                    <a:pt x="18900" y="4725"/>
                    <a:pt x="18900" y="4725"/>
                  </a:cubicBezTo>
                  <a:cubicBezTo>
                    <a:pt x="20925" y="4725"/>
                    <a:pt x="20925" y="4725"/>
                    <a:pt x="20925" y="4725"/>
                  </a:cubicBezTo>
                  <a:cubicBezTo>
                    <a:pt x="21094" y="4725"/>
                    <a:pt x="21094" y="4725"/>
                    <a:pt x="21094" y="4725"/>
                  </a:cubicBezTo>
                  <a:cubicBezTo>
                    <a:pt x="21262" y="4725"/>
                    <a:pt x="21262" y="4725"/>
                    <a:pt x="21431" y="4725"/>
                  </a:cubicBezTo>
                  <a:cubicBezTo>
                    <a:pt x="21600" y="4556"/>
                    <a:pt x="21600" y="4388"/>
                    <a:pt x="21600" y="4219"/>
                  </a:cubicBezTo>
                  <a:cubicBezTo>
                    <a:pt x="21600" y="4219"/>
                    <a:pt x="21600" y="4050"/>
                    <a:pt x="21600" y="4050"/>
                  </a:cubicBezTo>
                  <a:cubicBezTo>
                    <a:pt x="21600" y="1013"/>
                    <a:pt x="21600" y="1013"/>
                    <a:pt x="21600" y="1013"/>
                  </a:cubicBezTo>
                  <a:cubicBezTo>
                    <a:pt x="21600" y="506"/>
                    <a:pt x="21094" y="0"/>
                    <a:pt x="20587" y="0"/>
                  </a:cubicBezTo>
                  <a:cubicBezTo>
                    <a:pt x="18056" y="0"/>
                    <a:pt x="18056" y="0"/>
                    <a:pt x="18056" y="0"/>
                  </a:cubicBezTo>
                  <a:cubicBezTo>
                    <a:pt x="17719" y="0"/>
                    <a:pt x="17550" y="169"/>
                    <a:pt x="17381" y="169"/>
                  </a:cubicBezTo>
                  <a:cubicBezTo>
                    <a:pt x="8437" y="8100"/>
                    <a:pt x="8437" y="8100"/>
                    <a:pt x="8437" y="8100"/>
                  </a:cubicBezTo>
                  <a:cubicBezTo>
                    <a:pt x="7931" y="7931"/>
                    <a:pt x="7256" y="7931"/>
                    <a:pt x="6919" y="7931"/>
                  </a:cubicBezTo>
                  <a:cubicBezTo>
                    <a:pt x="3038" y="7931"/>
                    <a:pt x="0" y="10969"/>
                    <a:pt x="0" y="14681"/>
                  </a:cubicBezTo>
                  <a:cubicBezTo>
                    <a:pt x="0" y="18562"/>
                    <a:pt x="3038" y="21600"/>
                    <a:pt x="6919" y="21600"/>
                  </a:cubicBezTo>
                  <a:close/>
                  <a:moveTo>
                    <a:pt x="6919" y="8606"/>
                  </a:moveTo>
                  <a:cubicBezTo>
                    <a:pt x="7256" y="8606"/>
                    <a:pt x="7762" y="8606"/>
                    <a:pt x="8437" y="8775"/>
                  </a:cubicBezTo>
                  <a:cubicBezTo>
                    <a:pt x="8606" y="8775"/>
                    <a:pt x="8606" y="8775"/>
                    <a:pt x="8775" y="8606"/>
                  </a:cubicBezTo>
                  <a:cubicBezTo>
                    <a:pt x="17719" y="675"/>
                    <a:pt x="17719" y="675"/>
                    <a:pt x="17719" y="675"/>
                  </a:cubicBezTo>
                  <a:cubicBezTo>
                    <a:pt x="17887" y="675"/>
                    <a:pt x="17887" y="675"/>
                    <a:pt x="18056" y="675"/>
                  </a:cubicBezTo>
                  <a:cubicBezTo>
                    <a:pt x="20587" y="675"/>
                    <a:pt x="20587" y="675"/>
                    <a:pt x="20587" y="675"/>
                  </a:cubicBezTo>
                  <a:cubicBezTo>
                    <a:pt x="20756" y="675"/>
                    <a:pt x="20925" y="844"/>
                    <a:pt x="20925" y="1013"/>
                  </a:cubicBezTo>
                  <a:cubicBezTo>
                    <a:pt x="20925" y="4050"/>
                    <a:pt x="20925" y="4050"/>
                    <a:pt x="20925" y="4050"/>
                  </a:cubicBezTo>
                  <a:cubicBezTo>
                    <a:pt x="18562" y="4050"/>
                    <a:pt x="18562" y="4050"/>
                    <a:pt x="18562" y="4050"/>
                  </a:cubicBezTo>
                  <a:cubicBezTo>
                    <a:pt x="18394" y="4050"/>
                    <a:pt x="18225" y="4219"/>
                    <a:pt x="18225" y="4388"/>
                  </a:cubicBezTo>
                  <a:cubicBezTo>
                    <a:pt x="18225" y="7425"/>
                    <a:pt x="18225" y="7425"/>
                    <a:pt x="18225" y="7425"/>
                  </a:cubicBezTo>
                  <a:cubicBezTo>
                    <a:pt x="15862" y="7425"/>
                    <a:pt x="15862" y="7425"/>
                    <a:pt x="15862" y="7425"/>
                  </a:cubicBezTo>
                  <a:cubicBezTo>
                    <a:pt x="15694" y="7425"/>
                    <a:pt x="15525" y="7594"/>
                    <a:pt x="15525" y="7762"/>
                  </a:cubicBezTo>
                  <a:cubicBezTo>
                    <a:pt x="15525" y="10631"/>
                    <a:pt x="15525" y="10631"/>
                    <a:pt x="15525" y="10631"/>
                  </a:cubicBezTo>
                  <a:cubicBezTo>
                    <a:pt x="12319" y="12150"/>
                    <a:pt x="12319" y="12150"/>
                    <a:pt x="12319" y="12150"/>
                  </a:cubicBezTo>
                  <a:cubicBezTo>
                    <a:pt x="12319" y="12150"/>
                    <a:pt x="12150" y="12319"/>
                    <a:pt x="12150" y="12487"/>
                  </a:cubicBezTo>
                  <a:cubicBezTo>
                    <a:pt x="12150" y="12487"/>
                    <a:pt x="12150" y="12656"/>
                    <a:pt x="12150" y="12656"/>
                  </a:cubicBezTo>
                  <a:cubicBezTo>
                    <a:pt x="12487" y="13162"/>
                    <a:pt x="12825" y="14175"/>
                    <a:pt x="12825" y="15188"/>
                  </a:cubicBezTo>
                  <a:cubicBezTo>
                    <a:pt x="12825" y="18056"/>
                    <a:pt x="10631" y="20925"/>
                    <a:pt x="6919" y="20925"/>
                  </a:cubicBezTo>
                  <a:cubicBezTo>
                    <a:pt x="3375" y="20925"/>
                    <a:pt x="675" y="18225"/>
                    <a:pt x="675" y="14681"/>
                  </a:cubicBezTo>
                  <a:cubicBezTo>
                    <a:pt x="675" y="11306"/>
                    <a:pt x="3375" y="8606"/>
                    <a:pt x="6919" y="860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256" name="Shape 5256"/>
            <p:cNvSpPr/>
            <p:nvPr/>
          </p:nvSpPr>
          <p:spPr>
            <a:xfrm>
              <a:off x="46037" y="180975"/>
              <a:ext cx="63501" cy="635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971" y="21600"/>
                    <a:pt x="21600" y="16971"/>
                    <a:pt x="21600" y="10800"/>
                  </a:cubicBezTo>
                  <a:cubicBezTo>
                    <a:pt x="21600" y="4629"/>
                    <a:pt x="16971" y="0"/>
                    <a:pt x="10800" y="0"/>
                  </a:cubicBezTo>
                  <a:cubicBezTo>
                    <a:pt x="4629" y="0"/>
                    <a:pt x="0" y="4629"/>
                    <a:pt x="0" y="10800"/>
                  </a:cubicBezTo>
                  <a:cubicBezTo>
                    <a:pt x="0" y="16971"/>
                    <a:pt x="4629" y="21600"/>
                    <a:pt x="10800" y="21600"/>
                  </a:cubicBezTo>
                  <a:close/>
                  <a:moveTo>
                    <a:pt x="10800" y="3086"/>
                  </a:moveTo>
                  <a:cubicBezTo>
                    <a:pt x="15429" y="3086"/>
                    <a:pt x="18514" y="6171"/>
                    <a:pt x="18514" y="10800"/>
                  </a:cubicBezTo>
                  <a:cubicBezTo>
                    <a:pt x="18514" y="15429"/>
                    <a:pt x="15429" y="18514"/>
                    <a:pt x="10800" y="18514"/>
                  </a:cubicBezTo>
                  <a:cubicBezTo>
                    <a:pt x="6171" y="18514"/>
                    <a:pt x="3086" y="15429"/>
                    <a:pt x="3086" y="10800"/>
                  </a:cubicBezTo>
                  <a:cubicBezTo>
                    <a:pt x="3086" y="6171"/>
                    <a:pt x="6171" y="3086"/>
                    <a:pt x="10800" y="308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257" name="Shape 5257"/>
            <p:cNvSpPr/>
            <p:nvPr/>
          </p:nvSpPr>
          <p:spPr>
            <a:xfrm>
              <a:off x="130175" y="36512"/>
              <a:ext cx="107950" cy="968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00" y="21600"/>
                  </a:moveTo>
                  <a:cubicBezTo>
                    <a:pt x="900" y="21600"/>
                    <a:pt x="1350" y="21600"/>
                    <a:pt x="1350" y="21098"/>
                  </a:cubicBezTo>
                  <a:cubicBezTo>
                    <a:pt x="21600" y="1507"/>
                    <a:pt x="21600" y="1507"/>
                    <a:pt x="21600" y="1507"/>
                  </a:cubicBezTo>
                  <a:cubicBezTo>
                    <a:pt x="20700" y="0"/>
                    <a:pt x="20700" y="0"/>
                    <a:pt x="20700" y="0"/>
                  </a:cubicBezTo>
                  <a:cubicBezTo>
                    <a:pt x="0" y="19591"/>
                    <a:pt x="0" y="19591"/>
                    <a:pt x="0" y="19591"/>
                  </a:cubicBezTo>
                  <a:cubicBezTo>
                    <a:pt x="0" y="20093"/>
                    <a:pt x="0" y="20595"/>
                    <a:pt x="0" y="21098"/>
                  </a:cubicBezTo>
                  <a:cubicBezTo>
                    <a:pt x="450" y="21600"/>
                    <a:pt x="450" y="21600"/>
                    <a:pt x="9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259" name="Shape 5259"/>
          <p:cNvSpPr/>
          <p:nvPr/>
        </p:nvSpPr>
        <p:spPr>
          <a:xfrm>
            <a:off x="16692772" y="14008783"/>
            <a:ext cx="1562608" cy="14757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87" h="21431" extrusionOk="0">
                <a:moveTo>
                  <a:pt x="3213" y="21431"/>
                </a:moveTo>
                <a:cubicBezTo>
                  <a:pt x="4475" y="21431"/>
                  <a:pt x="5894" y="20756"/>
                  <a:pt x="6840" y="19744"/>
                </a:cubicBezTo>
                <a:cubicBezTo>
                  <a:pt x="17561" y="8269"/>
                  <a:pt x="17561" y="8269"/>
                  <a:pt x="17561" y="8269"/>
                </a:cubicBezTo>
                <a:cubicBezTo>
                  <a:pt x="18034" y="7594"/>
                  <a:pt x="18349" y="6919"/>
                  <a:pt x="18349" y="6075"/>
                </a:cubicBezTo>
                <a:cubicBezTo>
                  <a:pt x="18349" y="5231"/>
                  <a:pt x="18034" y="4388"/>
                  <a:pt x="17561" y="3881"/>
                </a:cubicBezTo>
                <a:cubicBezTo>
                  <a:pt x="16457" y="2700"/>
                  <a:pt x="14565" y="2700"/>
                  <a:pt x="13461" y="3881"/>
                </a:cubicBezTo>
                <a:cubicBezTo>
                  <a:pt x="5263" y="12994"/>
                  <a:pt x="5263" y="12994"/>
                  <a:pt x="5263" y="12994"/>
                </a:cubicBezTo>
                <a:cubicBezTo>
                  <a:pt x="5105" y="13162"/>
                  <a:pt x="5105" y="13331"/>
                  <a:pt x="5263" y="13500"/>
                </a:cubicBezTo>
                <a:cubicBezTo>
                  <a:pt x="5421" y="13669"/>
                  <a:pt x="5736" y="13669"/>
                  <a:pt x="5736" y="13500"/>
                </a:cubicBezTo>
                <a:cubicBezTo>
                  <a:pt x="13934" y="4388"/>
                  <a:pt x="13934" y="4388"/>
                  <a:pt x="13934" y="4388"/>
                </a:cubicBezTo>
                <a:cubicBezTo>
                  <a:pt x="14880" y="3375"/>
                  <a:pt x="16142" y="3375"/>
                  <a:pt x="17088" y="4388"/>
                </a:cubicBezTo>
                <a:cubicBezTo>
                  <a:pt x="17403" y="4725"/>
                  <a:pt x="17718" y="5400"/>
                  <a:pt x="17718" y="6075"/>
                </a:cubicBezTo>
                <a:cubicBezTo>
                  <a:pt x="17718" y="6581"/>
                  <a:pt x="17403" y="7256"/>
                  <a:pt x="17088" y="7762"/>
                </a:cubicBezTo>
                <a:cubicBezTo>
                  <a:pt x="6367" y="19238"/>
                  <a:pt x="6367" y="19238"/>
                  <a:pt x="6367" y="19238"/>
                </a:cubicBezTo>
                <a:cubicBezTo>
                  <a:pt x="5263" y="20419"/>
                  <a:pt x="2898" y="21600"/>
                  <a:pt x="1637" y="20081"/>
                </a:cubicBezTo>
                <a:cubicBezTo>
                  <a:pt x="1006" y="19406"/>
                  <a:pt x="533" y="18562"/>
                  <a:pt x="691" y="17550"/>
                </a:cubicBezTo>
                <a:cubicBezTo>
                  <a:pt x="691" y="16706"/>
                  <a:pt x="1006" y="15694"/>
                  <a:pt x="1794" y="15019"/>
                </a:cubicBezTo>
                <a:cubicBezTo>
                  <a:pt x="13934" y="1856"/>
                  <a:pt x="13934" y="1856"/>
                  <a:pt x="13934" y="1856"/>
                </a:cubicBezTo>
                <a:cubicBezTo>
                  <a:pt x="14565" y="1181"/>
                  <a:pt x="15669" y="675"/>
                  <a:pt x="16772" y="675"/>
                </a:cubicBezTo>
                <a:cubicBezTo>
                  <a:pt x="16772" y="675"/>
                  <a:pt x="16772" y="675"/>
                  <a:pt x="16772" y="675"/>
                </a:cubicBezTo>
                <a:cubicBezTo>
                  <a:pt x="17876" y="675"/>
                  <a:pt x="18822" y="1013"/>
                  <a:pt x="19453" y="1688"/>
                </a:cubicBezTo>
                <a:cubicBezTo>
                  <a:pt x="20083" y="2531"/>
                  <a:pt x="20556" y="3544"/>
                  <a:pt x="20556" y="4725"/>
                </a:cubicBezTo>
                <a:cubicBezTo>
                  <a:pt x="20399" y="5906"/>
                  <a:pt x="20083" y="6919"/>
                  <a:pt x="19453" y="7762"/>
                </a:cubicBezTo>
                <a:cubicBezTo>
                  <a:pt x="9993" y="18225"/>
                  <a:pt x="9993" y="18225"/>
                  <a:pt x="9993" y="18225"/>
                </a:cubicBezTo>
                <a:cubicBezTo>
                  <a:pt x="9993" y="18225"/>
                  <a:pt x="9993" y="18562"/>
                  <a:pt x="9993" y="18731"/>
                </a:cubicBezTo>
                <a:cubicBezTo>
                  <a:pt x="10151" y="18731"/>
                  <a:pt x="10466" y="18731"/>
                  <a:pt x="10466" y="18562"/>
                </a:cubicBezTo>
                <a:cubicBezTo>
                  <a:pt x="19926" y="8269"/>
                  <a:pt x="19926" y="8269"/>
                  <a:pt x="19926" y="8269"/>
                </a:cubicBezTo>
                <a:cubicBezTo>
                  <a:pt x="20714" y="7425"/>
                  <a:pt x="21187" y="6075"/>
                  <a:pt x="21187" y="4725"/>
                </a:cubicBezTo>
                <a:cubicBezTo>
                  <a:pt x="21187" y="3375"/>
                  <a:pt x="20714" y="2025"/>
                  <a:pt x="19926" y="1181"/>
                </a:cubicBezTo>
                <a:cubicBezTo>
                  <a:pt x="19137" y="506"/>
                  <a:pt x="18034" y="0"/>
                  <a:pt x="16772" y="0"/>
                </a:cubicBezTo>
                <a:cubicBezTo>
                  <a:pt x="16772" y="0"/>
                  <a:pt x="16772" y="0"/>
                  <a:pt x="16772" y="0"/>
                </a:cubicBezTo>
                <a:cubicBezTo>
                  <a:pt x="15353" y="0"/>
                  <a:pt x="14250" y="506"/>
                  <a:pt x="13461" y="1350"/>
                </a:cubicBezTo>
                <a:cubicBezTo>
                  <a:pt x="1321" y="14512"/>
                  <a:pt x="1321" y="14512"/>
                  <a:pt x="1321" y="14512"/>
                </a:cubicBezTo>
                <a:cubicBezTo>
                  <a:pt x="-413" y="16369"/>
                  <a:pt x="-413" y="18900"/>
                  <a:pt x="1164" y="20587"/>
                </a:cubicBezTo>
                <a:cubicBezTo>
                  <a:pt x="1637" y="21262"/>
                  <a:pt x="2425" y="21431"/>
                  <a:pt x="3213" y="21431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263" name="Group 5263"/>
          <p:cNvGrpSpPr/>
          <p:nvPr/>
        </p:nvGrpSpPr>
        <p:grpSpPr>
          <a:xfrm>
            <a:off x="19970369" y="14008786"/>
            <a:ext cx="1463035" cy="1487416"/>
            <a:chOff x="0" y="0"/>
            <a:chExt cx="285750" cy="290511"/>
          </a:xfrm>
          <a:solidFill>
            <a:schemeClr val="accent6"/>
          </a:solidFill>
        </p:grpSpPr>
        <p:sp>
          <p:nvSpPr>
            <p:cNvPr id="5260" name="Shape 5260"/>
            <p:cNvSpPr/>
            <p:nvPr/>
          </p:nvSpPr>
          <p:spPr>
            <a:xfrm>
              <a:off x="135044" y="-1"/>
              <a:ext cx="150707" cy="149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0" h="21600" extrusionOk="0">
                  <a:moveTo>
                    <a:pt x="5241" y="21600"/>
                  </a:moveTo>
                  <a:cubicBezTo>
                    <a:pt x="5563" y="21600"/>
                    <a:pt x="5563" y="21600"/>
                    <a:pt x="5885" y="21600"/>
                  </a:cubicBezTo>
                  <a:cubicBezTo>
                    <a:pt x="7497" y="21600"/>
                    <a:pt x="8787" y="20945"/>
                    <a:pt x="10076" y="19964"/>
                  </a:cubicBezTo>
                  <a:cubicBezTo>
                    <a:pt x="19748" y="10145"/>
                    <a:pt x="19748" y="10145"/>
                    <a:pt x="19748" y="10145"/>
                  </a:cubicBezTo>
                  <a:cubicBezTo>
                    <a:pt x="20715" y="8836"/>
                    <a:pt x="21360" y="7527"/>
                    <a:pt x="21360" y="5891"/>
                  </a:cubicBezTo>
                  <a:cubicBezTo>
                    <a:pt x="21360" y="4255"/>
                    <a:pt x="20715" y="2945"/>
                    <a:pt x="19748" y="1636"/>
                  </a:cubicBezTo>
                  <a:cubicBezTo>
                    <a:pt x="18459" y="655"/>
                    <a:pt x="17169" y="0"/>
                    <a:pt x="15557" y="0"/>
                  </a:cubicBezTo>
                  <a:cubicBezTo>
                    <a:pt x="15557" y="0"/>
                    <a:pt x="15557" y="0"/>
                    <a:pt x="15557" y="0"/>
                  </a:cubicBezTo>
                  <a:cubicBezTo>
                    <a:pt x="13945" y="0"/>
                    <a:pt x="12333" y="655"/>
                    <a:pt x="11366" y="1636"/>
                  </a:cubicBezTo>
                  <a:cubicBezTo>
                    <a:pt x="1694" y="11455"/>
                    <a:pt x="1694" y="11455"/>
                    <a:pt x="1694" y="11455"/>
                  </a:cubicBezTo>
                  <a:cubicBezTo>
                    <a:pt x="405" y="12764"/>
                    <a:pt x="-240" y="15055"/>
                    <a:pt x="82" y="17018"/>
                  </a:cubicBezTo>
                  <a:cubicBezTo>
                    <a:pt x="82" y="17345"/>
                    <a:pt x="727" y="17345"/>
                    <a:pt x="1050" y="17345"/>
                  </a:cubicBezTo>
                  <a:cubicBezTo>
                    <a:pt x="1372" y="17345"/>
                    <a:pt x="1694" y="17018"/>
                    <a:pt x="1372" y="16691"/>
                  </a:cubicBezTo>
                  <a:cubicBezTo>
                    <a:pt x="1050" y="15055"/>
                    <a:pt x="1694" y="13418"/>
                    <a:pt x="2661" y="12436"/>
                  </a:cubicBezTo>
                  <a:cubicBezTo>
                    <a:pt x="12333" y="2618"/>
                    <a:pt x="12333" y="2618"/>
                    <a:pt x="12333" y="2618"/>
                  </a:cubicBezTo>
                  <a:cubicBezTo>
                    <a:pt x="13300" y="1964"/>
                    <a:pt x="14267" y="1309"/>
                    <a:pt x="15557" y="1309"/>
                  </a:cubicBezTo>
                  <a:cubicBezTo>
                    <a:pt x="16847" y="1309"/>
                    <a:pt x="17814" y="1964"/>
                    <a:pt x="18781" y="2618"/>
                  </a:cubicBezTo>
                  <a:cubicBezTo>
                    <a:pt x="19426" y="3600"/>
                    <a:pt x="20070" y="4582"/>
                    <a:pt x="20070" y="5891"/>
                  </a:cubicBezTo>
                  <a:cubicBezTo>
                    <a:pt x="20070" y="7200"/>
                    <a:pt x="19426" y="8182"/>
                    <a:pt x="18781" y="9164"/>
                  </a:cubicBezTo>
                  <a:cubicBezTo>
                    <a:pt x="9109" y="18982"/>
                    <a:pt x="9109" y="18982"/>
                    <a:pt x="9109" y="18982"/>
                  </a:cubicBezTo>
                  <a:cubicBezTo>
                    <a:pt x="8142" y="19964"/>
                    <a:pt x="6853" y="20291"/>
                    <a:pt x="5241" y="20291"/>
                  </a:cubicBezTo>
                  <a:cubicBezTo>
                    <a:pt x="4918" y="20291"/>
                    <a:pt x="4596" y="20291"/>
                    <a:pt x="4596" y="20945"/>
                  </a:cubicBezTo>
                  <a:cubicBezTo>
                    <a:pt x="4596" y="21273"/>
                    <a:pt x="4918" y="21600"/>
                    <a:pt x="5241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261" name="Shape 5261"/>
            <p:cNvSpPr/>
            <p:nvPr/>
          </p:nvSpPr>
          <p:spPr>
            <a:xfrm>
              <a:off x="-1" y="141286"/>
              <a:ext cx="149637" cy="149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8" h="21600" extrusionOk="0">
                  <a:moveTo>
                    <a:pt x="19666" y="10145"/>
                  </a:moveTo>
                  <a:cubicBezTo>
                    <a:pt x="20955" y="8509"/>
                    <a:pt x="21600" y="6545"/>
                    <a:pt x="20955" y="4582"/>
                  </a:cubicBezTo>
                  <a:cubicBezTo>
                    <a:pt x="20955" y="4255"/>
                    <a:pt x="20633" y="3927"/>
                    <a:pt x="20310" y="3927"/>
                  </a:cubicBezTo>
                  <a:cubicBezTo>
                    <a:pt x="19988" y="3927"/>
                    <a:pt x="19666" y="4582"/>
                    <a:pt x="19666" y="4909"/>
                  </a:cubicBezTo>
                  <a:cubicBezTo>
                    <a:pt x="19988" y="6545"/>
                    <a:pt x="19666" y="8182"/>
                    <a:pt x="18699" y="9164"/>
                  </a:cubicBezTo>
                  <a:cubicBezTo>
                    <a:pt x="9027" y="18982"/>
                    <a:pt x="9027" y="18982"/>
                    <a:pt x="9027" y="18982"/>
                  </a:cubicBezTo>
                  <a:cubicBezTo>
                    <a:pt x="8060" y="19636"/>
                    <a:pt x="7093" y="20291"/>
                    <a:pt x="5803" y="20291"/>
                  </a:cubicBezTo>
                  <a:cubicBezTo>
                    <a:pt x="4513" y="20291"/>
                    <a:pt x="3546" y="19636"/>
                    <a:pt x="2579" y="18982"/>
                  </a:cubicBezTo>
                  <a:cubicBezTo>
                    <a:pt x="1934" y="18000"/>
                    <a:pt x="1290" y="17018"/>
                    <a:pt x="1290" y="15709"/>
                  </a:cubicBezTo>
                  <a:cubicBezTo>
                    <a:pt x="1290" y="14400"/>
                    <a:pt x="1934" y="13418"/>
                    <a:pt x="2579" y="12436"/>
                  </a:cubicBezTo>
                  <a:cubicBezTo>
                    <a:pt x="12251" y="2618"/>
                    <a:pt x="12251" y="2618"/>
                    <a:pt x="12251" y="2618"/>
                  </a:cubicBezTo>
                  <a:cubicBezTo>
                    <a:pt x="13218" y="1636"/>
                    <a:pt x="14507" y="1309"/>
                    <a:pt x="16119" y="1309"/>
                  </a:cubicBezTo>
                  <a:cubicBezTo>
                    <a:pt x="16442" y="1309"/>
                    <a:pt x="16764" y="1309"/>
                    <a:pt x="16764" y="655"/>
                  </a:cubicBezTo>
                  <a:cubicBezTo>
                    <a:pt x="16764" y="327"/>
                    <a:pt x="16442" y="0"/>
                    <a:pt x="16119" y="0"/>
                  </a:cubicBezTo>
                  <a:cubicBezTo>
                    <a:pt x="14185" y="0"/>
                    <a:pt x="12573" y="327"/>
                    <a:pt x="11284" y="1636"/>
                  </a:cubicBezTo>
                  <a:cubicBezTo>
                    <a:pt x="1612" y="11455"/>
                    <a:pt x="1612" y="11455"/>
                    <a:pt x="1612" y="11455"/>
                  </a:cubicBezTo>
                  <a:cubicBezTo>
                    <a:pt x="645" y="12764"/>
                    <a:pt x="0" y="14073"/>
                    <a:pt x="0" y="15709"/>
                  </a:cubicBezTo>
                  <a:cubicBezTo>
                    <a:pt x="0" y="17345"/>
                    <a:pt x="645" y="18655"/>
                    <a:pt x="1612" y="19964"/>
                  </a:cubicBezTo>
                  <a:cubicBezTo>
                    <a:pt x="2901" y="20945"/>
                    <a:pt x="4191" y="21600"/>
                    <a:pt x="5803" y="21600"/>
                  </a:cubicBezTo>
                  <a:cubicBezTo>
                    <a:pt x="5803" y="21600"/>
                    <a:pt x="5803" y="21600"/>
                    <a:pt x="5803" y="21600"/>
                  </a:cubicBezTo>
                  <a:cubicBezTo>
                    <a:pt x="7415" y="21600"/>
                    <a:pt x="8704" y="20945"/>
                    <a:pt x="9994" y="19964"/>
                  </a:cubicBezTo>
                  <a:lnTo>
                    <a:pt x="19666" y="10145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262" name="Shape 5262"/>
            <p:cNvSpPr/>
            <p:nvPr/>
          </p:nvSpPr>
          <p:spPr>
            <a:xfrm>
              <a:off x="75178" y="79375"/>
              <a:ext cx="132220" cy="1317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7" h="21600" extrusionOk="0">
                  <a:moveTo>
                    <a:pt x="21142" y="0"/>
                  </a:moveTo>
                  <a:cubicBezTo>
                    <a:pt x="20776" y="0"/>
                    <a:pt x="20410" y="0"/>
                    <a:pt x="20044" y="0"/>
                  </a:cubicBezTo>
                  <a:cubicBezTo>
                    <a:pt x="274" y="20110"/>
                    <a:pt x="274" y="20110"/>
                    <a:pt x="274" y="20110"/>
                  </a:cubicBezTo>
                  <a:cubicBezTo>
                    <a:pt x="-92" y="20483"/>
                    <a:pt x="-92" y="21228"/>
                    <a:pt x="274" y="21600"/>
                  </a:cubicBezTo>
                  <a:cubicBezTo>
                    <a:pt x="274" y="21600"/>
                    <a:pt x="640" y="21600"/>
                    <a:pt x="640" y="21600"/>
                  </a:cubicBezTo>
                  <a:cubicBezTo>
                    <a:pt x="1006" y="21600"/>
                    <a:pt x="1372" y="21600"/>
                    <a:pt x="1372" y="21600"/>
                  </a:cubicBezTo>
                  <a:cubicBezTo>
                    <a:pt x="21142" y="1490"/>
                    <a:pt x="21142" y="1490"/>
                    <a:pt x="21142" y="1490"/>
                  </a:cubicBezTo>
                  <a:cubicBezTo>
                    <a:pt x="21508" y="1117"/>
                    <a:pt x="21508" y="372"/>
                    <a:pt x="21142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264" name="Shape 5264"/>
          <p:cNvSpPr/>
          <p:nvPr/>
        </p:nvSpPr>
        <p:spPr>
          <a:xfrm>
            <a:off x="6209760" y="14984137"/>
            <a:ext cx="65029" cy="5120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618"/>
                </a:moveTo>
                <a:cubicBezTo>
                  <a:pt x="21600" y="982"/>
                  <a:pt x="21600" y="982"/>
                  <a:pt x="21600" y="982"/>
                </a:cubicBezTo>
                <a:cubicBezTo>
                  <a:pt x="21600" y="491"/>
                  <a:pt x="16200" y="0"/>
                  <a:pt x="10800" y="0"/>
                </a:cubicBezTo>
                <a:cubicBezTo>
                  <a:pt x="5400" y="0"/>
                  <a:pt x="0" y="491"/>
                  <a:pt x="0" y="982"/>
                </a:cubicBezTo>
                <a:cubicBezTo>
                  <a:pt x="0" y="20618"/>
                  <a:pt x="0" y="20618"/>
                  <a:pt x="0" y="20618"/>
                </a:cubicBezTo>
                <a:cubicBezTo>
                  <a:pt x="0" y="21109"/>
                  <a:pt x="5400" y="21600"/>
                  <a:pt x="10800" y="21600"/>
                </a:cubicBezTo>
                <a:cubicBezTo>
                  <a:pt x="16200" y="21600"/>
                  <a:pt x="21600" y="21109"/>
                  <a:pt x="21600" y="20618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265" name="Shape 5265"/>
          <p:cNvSpPr/>
          <p:nvPr/>
        </p:nvSpPr>
        <p:spPr>
          <a:xfrm>
            <a:off x="6209760" y="14008783"/>
            <a:ext cx="65029" cy="894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6200"/>
                </a:moveTo>
                <a:cubicBezTo>
                  <a:pt x="21600" y="5400"/>
                  <a:pt x="21600" y="5400"/>
                  <a:pt x="21600" y="5400"/>
                </a:cubicBezTo>
                <a:cubicBezTo>
                  <a:pt x="21600" y="2700"/>
                  <a:pt x="16200" y="0"/>
                  <a:pt x="10800" y="0"/>
                </a:cubicBezTo>
                <a:cubicBezTo>
                  <a:pt x="5400" y="0"/>
                  <a:pt x="0" y="2700"/>
                  <a:pt x="0" y="5400"/>
                </a:cubicBezTo>
                <a:cubicBezTo>
                  <a:pt x="0" y="16200"/>
                  <a:pt x="0" y="16200"/>
                  <a:pt x="0" y="16200"/>
                </a:cubicBezTo>
                <a:cubicBezTo>
                  <a:pt x="0" y="18900"/>
                  <a:pt x="5400" y="21600"/>
                  <a:pt x="10800" y="21600"/>
                </a:cubicBezTo>
                <a:cubicBezTo>
                  <a:pt x="16200" y="21600"/>
                  <a:pt x="21600" y="18900"/>
                  <a:pt x="21600" y="162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266" name="Shape 5266"/>
          <p:cNvSpPr/>
          <p:nvPr/>
        </p:nvSpPr>
        <p:spPr>
          <a:xfrm>
            <a:off x="5567648" y="14146959"/>
            <a:ext cx="926591" cy="3738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20" y="1350"/>
                </a:moveTo>
                <a:cubicBezTo>
                  <a:pt x="270" y="8775"/>
                  <a:pt x="270" y="8775"/>
                  <a:pt x="270" y="8775"/>
                </a:cubicBezTo>
                <a:cubicBezTo>
                  <a:pt x="0" y="9450"/>
                  <a:pt x="0" y="10125"/>
                  <a:pt x="0" y="10800"/>
                </a:cubicBezTo>
                <a:cubicBezTo>
                  <a:pt x="0" y="11475"/>
                  <a:pt x="0" y="12150"/>
                  <a:pt x="270" y="12825"/>
                </a:cubicBezTo>
                <a:cubicBezTo>
                  <a:pt x="4050" y="20250"/>
                  <a:pt x="4050" y="20250"/>
                  <a:pt x="4050" y="20250"/>
                </a:cubicBezTo>
                <a:cubicBezTo>
                  <a:pt x="4590" y="20925"/>
                  <a:pt x="5130" y="21600"/>
                  <a:pt x="5670" y="21600"/>
                </a:cubicBezTo>
                <a:cubicBezTo>
                  <a:pt x="20520" y="21600"/>
                  <a:pt x="20520" y="21600"/>
                  <a:pt x="20520" y="21600"/>
                </a:cubicBezTo>
                <a:cubicBezTo>
                  <a:pt x="21060" y="21600"/>
                  <a:pt x="21600" y="20250"/>
                  <a:pt x="21600" y="18900"/>
                </a:cubicBezTo>
                <a:cubicBezTo>
                  <a:pt x="21600" y="2700"/>
                  <a:pt x="21600" y="2700"/>
                  <a:pt x="21600" y="2700"/>
                </a:cubicBezTo>
                <a:cubicBezTo>
                  <a:pt x="21600" y="1350"/>
                  <a:pt x="21060" y="0"/>
                  <a:pt x="20520" y="0"/>
                </a:cubicBezTo>
                <a:cubicBezTo>
                  <a:pt x="5670" y="0"/>
                  <a:pt x="5670" y="0"/>
                  <a:pt x="5670" y="0"/>
                </a:cubicBezTo>
                <a:cubicBezTo>
                  <a:pt x="5130" y="0"/>
                  <a:pt x="4590" y="675"/>
                  <a:pt x="4320" y="1350"/>
                </a:cubicBezTo>
                <a:close/>
                <a:moveTo>
                  <a:pt x="20520" y="18900"/>
                </a:moveTo>
                <a:cubicBezTo>
                  <a:pt x="20520" y="18900"/>
                  <a:pt x="20520" y="18900"/>
                  <a:pt x="20520" y="18900"/>
                </a:cubicBezTo>
                <a:cubicBezTo>
                  <a:pt x="5670" y="18900"/>
                  <a:pt x="5670" y="18900"/>
                  <a:pt x="5670" y="18900"/>
                </a:cubicBezTo>
                <a:cubicBezTo>
                  <a:pt x="5400" y="18900"/>
                  <a:pt x="5130" y="18900"/>
                  <a:pt x="4860" y="18225"/>
                </a:cubicBezTo>
                <a:cubicBezTo>
                  <a:pt x="1080" y="10800"/>
                  <a:pt x="1080" y="10800"/>
                  <a:pt x="1080" y="10800"/>
                </a:cubicBezTo>
                <a:cubicBezTo>
                  <a:pt x="4860" y="3375"/>
                  <a:pt x="4860" y="3375"/>
                  <a:pt x="4860" y="3375"/>
                </a:cubicBezTo>
                <a:cubicBezTo>
                  <a:pt x="5130" y="2700"/>
                  <a:pt x="5400" y="2700"/>
                  <a:pt x="5670" y="2700"/>
                </a:cubicBezTo>
                <a:cubicBezTo>
                  <a:pt x="20520" y="2700"/>
                  <a:pt x="20520" y="2700"/>
                  <a:pt x="20520" y="2700"/>
                </a:cubicBezTo>
                <a:lnTo>
                  <a:pt x="20520" y="1890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267" name="Shape 5267"/>
          <p:cNvSpPr/>
          <p:nvPr/>
        </p:nvSpPr>
        <p:spPr>
          <a:xfrm>
            <a:off x="5990301" y="14569612"/>
            <a:ext cx="926591" cy="3657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50" y="1350"/>
                </a:moveTo>
                <a:cubicBezTo>
                  <a:pt x="17010" y="675"/>
                  <a:pt x="16470" y="0"/>
                  <a:pt x="15930" y="0"/>
                </a:cubicBezTo>
                <a:cubicBezTo>
                  <a:pt x="1080" y="0"/>
                  <a:pt x="1080" y="0"/>
                  <a:pt x="1080" y="0"/>
                </a:cubicBezTo>
                <a:cubicBezTo>
                  <a:pt x="540" y="0"/>
                  <a:pt x="0" y="1350"/>
                  <a:pt x="0" y="2700"/>
                </a:cubicBezTo>
                <a:cubicBezTo>
                  <a:pt x="0" y="18900"/>
                  <a:pt x="0" y="18900"/>
                  <a:pt x="0" y="18900"/>
                </a:cubicBezTo>
                <a:cubicBezTo>
                  <a:pt x="0" y="20250"/>
                  <a:pt x="540" y="21600"/>
                  <a:pt x="1080" y="21600"/>
                </a:cubicBezTo>
                <a:cubicBezTo>
                  <a:pt x="15930" y="21600"/>
                  <a:pt x="15930" y="21600"/>
                  <a:pt x="15930" y="21600"/>
                </a:cubicBezTo>
                <a:cubicBezTo>
                  <a:pt x="16470" y="21600"/>
                  <a:pt x="17010" y="20925"/>
                  <a:pt x="17280" y="20250"/>
                </a:cubicBezTo>
                <a:cubicBezTo>
                  <a:pt x="21330" y="12825"/>
                  <a:pt x="21330" y="12825"/>
                  <a:pt x="21330" y="12825"/>
                </a:cubicBezTo>
                <a:cubicBezTo>
                  <a:pt x="21600" y="12150"/>
                  <a:pt x="21600" y="11475"/>
                  <a:pt x="21600" y="10800"/>
                </a:cubicBezTo>
                <a:cubicBezTo>
                  <a:pt x="21600" y="10125"/>
                  <a:pt x="21600" y="9450"/>
                  <a:pt x="21330" y="8775"/>
                </a:cubicBezTo>
                <a:lnTo>
                  <a:pt x="17550" y="1350"/>
                </a:lnTo>
                <a:close/>
                <a:moveTo>
                  <a:pt x="1080" y="2700"/>
                </a:moveTo>
                <a:cubicBezTo>
                  <a:pt x="15930" y="2700"/>
                  <a:pt x="15930" y="2700"/>
                  <a:pt x="15930" y="2700"/>
                </a:cubicBezTo>
                <a:cubicBezTo>
                  <a:pt x="16200" y="2700"/>
                  <a:pt x="16470" y="2700"/>
                  <a:pt x="16740" y="3375"/>
                </a:cubicBezTo>
                <a:cubicBezTo>
                  <a:pt x="20520" y="10800"/>
                  <a:pt x="20520" y="10800"/>
                  <a:pt x="20520" y="10800"/>
                </a:cubicBezTo>
                <a:cubicBezTo>
                  <a:pt x="16740" y="18225"/>
                  <a:pt x="16740" y="18225"/>
                  <a:pt x="16740" y="18225"/>
                </a:cubicBezTo>
                <a:cubicBezTo>
                  <a:pt x="16470" y="18900"/>
                  <a:pt x="16200" y="18900"/>
                  <a:pt x="15930" y="18900"/>
                </a:cubicBezTo>
                <a:cubicBezTo>
                  <a:pt x="1080" y="18900"/>
                  <a:pt x="1080" y="18900"/>
                  <a:pt x="1080" y="18900"/>
                </a:cubicBezTo>
                <a:lnTo>
                  <a:pt x="1080" y="270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270" name="Group 5270"/>
          <p:cNvGrpSpPr/>
          <p:nvPr/>
        </p:nvGrpSpPr>
        <p:grpSpPr>
          <a:xfrm>
            <a:off x="2552183" y="14014589"/>
            <a:ext cx="1763777" cy="1481616"/>
            <a:chOff x="0" y="0"/>
            <a:chExt cx="344488" cy="289378"/>
          </a:xfrm>
          <a:solidFill>
            <a:schemeClr val="accent6"/>
          </a:solidFill>
        </p:grpSpPr>
        <p:sp>
          <p:nvSpPr>
            <p:cNvPr id="5268" name="Shape 5268"/>
            <p:cNvSpPr/>
            <p:nvPr/>
          </p:nvSpPr>
          <p:spPr>
            <a:xfrm>
              <a:off x="0" y="0"/>
              <a:ext cx="344489" cy="289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16" extrusionOk="0">
                  <a:moveTo>
                    <a:pt x="11368" y="254"/>
                  </a:moveTo>
                  <a:cubicBezTo>
                    <a:pt x="11084" y="-84"/>
                    <a:pt x="10516" y="-84"/>
                    <a:pt x="10232" y="254"/>
                  </a:cubicBezTo>
                  <a:cubicBezTo>
                    <a:pt x="142" y="7341"/>
                    <a:pt x="142" y="7341"/>
                    <a:pt x="142" y="7341"/>
                  </a:cubicBezTo>
                  <a:cubicBezTo>
                    <a:pt x="0" y="7510"/>
                    <a:pt x="0" y="7510"/>
                    <a:pt x="0" y="7679"/>
                  </a:cubicBezTo>
                  <a:cubicBezTo>
                    <a:pt x="0" y="20503"/>
                    <a:pt x="0" y="20503"/>
                    <a:pt x="0" y="20503"/>
                  </a:cubicBezTo>
                  <a:cubicBezTo>
                    <a:pt x="0" y="21010"/>
                    <a:pt x="426" y="21516"/>
                    <a:pt x="853" y="21516"/>
                  </a:cubicBezTo>
                  <a:cubicBezTo>
                    <a:pt x="20747" y="21516"/>
                    <a:pt x="20747" y="21516"/>
                    <a:pt x="20747" y="21516"/>
                  </a:cubicBezTo>
                  <a:cubicBezTo>
                    <a:pt x="21174" y="21516"/>
                    <a:pt x="21600" y="21010"/>
                    <a:pt x="21600" y="20503"/>
                  </a:cubicBezTo>
                  <a:cubicBezTo>
                    <a:pt x="21600" y="7679"/>
                    <a:pt x="21600" y="7679"/>
                    <a:pt x="21600" y="7679"/>
                  </a:cubicBezTo>
                  <a:cubicBezTo>
                    <a:pt x="21600" y="7510"/>
                    <a:pt x="21600" y="7510"/>
                    <a:pt x="21458" y="7341"/>
                  </a:cubicBezTo>
                  <a:lnTo>
                    <a:pt x="11368" y="254"/>
                  </a:lnTo>
                  <a:close/>
                  <a:moveTo>
                    <a:pt x="10516" y="760"/>
                  </a:moveTo>
                  <a:cubicBezTo>
                    <a:pt x="10516" y="760"/>
                    <a:pt x="10516" y="760"/>
                    <a:pt x="10516" y="760"/>
                  </a:cubicBezTo>
                  <a:cubicBezTo>
                    <a:pt x="10658" y="591"/>
                    <a:pt x="10658" y="591"/>
                    <a:pt x="10800" y="591"/>
                  </a:cubicBezTo>
                  <a:cubicBezTo>
                    <a:pt x="10942" y="591"/>
                    <a:pt x="10942" y="591"/>
                    <a:pt x="11084" y="760"/>
                  </a:cubicBezTo>
                  <a:cubicBezTo>
                    <a:pt x="11084" y="760"/>
                    <a:pt x="11084" y="760"/>
                    <a:pt x="11084" y="760"/>
                  </a:cubicBezTo>
                  <a:cubicBezTo>
                    <a:pt x="20889" y="7847"/>
                    <a:pt x="20889" y="7847"/>
                    <a:pt x="20889" y="7847"/>
                  </a:cubicBezTo>
                  <a:cubicBezTo>
                    <a:pt x="13784" y="12741"/>
                    <a:pt x="13784" y="12741"/>
                    <a:pt x="13784" y="12741"/>
                  </a:cubicBezTo>
                  <a:cubicBezTo>
                    <a:pt x="13642" y="12910"/>
                    <a:pt x="13642" y="13078"/>
                    <a:pt x="13642" y="13247"/>
                  </a:cubicBezTo>
                  <a:cubicBezTo>
                    <a:pt x="13784" y="13416"/>
                    <a:pt x="13784" y="13416"/>
                    <a:pt x="13926" y="13416"/>
                  </a:cubicBezTo>
                  <a:cubicBezTo>
                    <a:pt x="13926" y="13416"/>
                    <a:pt x="14068" y="13416"/>
                    <a:pt x="14068" y="13416"/>
                  </a:cubicBezTo>
                  <a:cubicBezTo>
                    <a:pt x="21032" y="8522"/>
                    <a:pt x="21032" y="8522"/>
                    <a:pt x="21032" y="8522"/>
                  </a:cubicBezTo>
                  <a:cubicBezTo>
                    <a:pt x="21032" y="20503"/>
                    <a:pt x="21032" y="20503"/>
                    <a:pt x="21032" y="20503"/>
                  </a:cubicBezTo>
                  <a:cubicBezTo>
                    <a:pt x="11368" y="12910"/>
                    <a:pt x="11368" y="12910"/>
                    <a:pt x="11368" y="12910"/>
                  </a:cubicBezTo>
                  <a:cubicBezTo>
                    <a:pt x="11084" y="12572"/>
                    <a:pt x="10516" y="12572"/>
                    <a:pt x="10232" y="12741"/>
                  </a:cubicBezTo>
                  <a:cubicBezTo>
                    <a:pt x="568" y="20503"/>
                    <a:pt x="568" y="20503"/>
                    <a:pt x="568" y="20503"/>
                  </a:cubicBezTo>
                  <a:cubicBezTo>
                    <a:pt x="568" y="8522"/>
                    <a:pt x="568" y="8522"/>
                    <a:pt x="568" y="8522"/>
                  </a:cubicBezTo>
                  <a:cubicBezTo>
                    <a:pt x="7532" y="13416"/>
                    <a:pt x="7532" y="13416"/>
                    <a:pt x="7532" y="13416"/>
                  </a:cubicBezTo>
                  <a:cubicBezTo>
                    <a:pt x="7532" y="13416"/>
                    <a:pt x="7674" y="13416"/>
                    <a:pt x="7674" y="13416"/>
                  </a:cubicBezTo>
                  <a:cubicBezTo>
                    <a:pt x="7816" y="13416"/>
                    <a:pt x="7816" y="13416"/>
                    <a:pt x="7958" y="13247"/>
                  </a:cubicBezTo>
                  <a:cubicBezTo>
                    <a:pt x="7958" y="13078"/>
                    <a:pt x="7958" y="12910"/>
                    <a:pt x="7816" y="12741"/>
                  </a:cubicBezTo>
                  <a:cubicBezTo>
                    <a:pt x="711" y="7847"/>
                    <a:pt x="711" y="7847"/>
                    <a:pt x="711" y="7847"/>
                  </a:cubicBezTo>
                  <a:lnTo>
                    <a:pt x="10516" y="760"/>
                  </a:lnTo>
                  <a:close/>
                  <a:moveTo>
                    <a:pt x="20463" y="20841"/>
                  </a:moveTo>
                  <a:cubicBezTo>
                    <a:pt x="1137" y="20841"/>
                    <a:pt x="1137" y="20841"/>
                    <a:pt x="1137" y="20841"/>
                  </a:cubicBezTo>
                  <a:cubicBezTo>
                    <a:pt x="10516" y="13416"/>
                    <a:pt x="10516" y="13416"/>
                    <a:pt x="10516" y="13416"/>
                  </a:cubicBezTo>
                  <a:cubicBezTo>
                    <a:pt x="10658" y="13247"/>
                    <a:pt x="10942" y="13247"/>
                    <a:pt x="11084" y="13416"/>
                  </a:cubicBezTo>
                  <a:lnTo>
                    <a:pt x="20463" y="20841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269" name="Shape 5269"/>
            <p:cNvSpPr/>
            <p:nvPr/>
          </p:nvSpPr>
          <p:spPr>
            <a:xfrm>
              <a:off x="53975" y="106021"/>
              <a:ext cx="23495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5" y="21600"/>
                  </a:moveTo>
                  <a:cubicBezTo>
                    <a:pt x="21185" y="21600"/>
                    <a:pt x="21185" y="21600"/>
                    <a:pt x="21185" y="21600"/>
                  </a:cubicBezTo>
                  <a:cubicBezTo>
                    <a:pt x="21392" y="21600"/>
                    <a:pt x="21600" y="16200"/>
                    <a:pt x="21600" y="10800"/>
                  </a:cubicBezTo>
                  <a:cubicBezTo>
                    <a:pt x="21600" y="5400"/>
                    <a:pt x="21392" y="0"/>
                    <a:pt x="21185" y="0"/>
                  </a:cubicBezTo>
                  <a:cubicBezTo>
                    <a:pt x="415" y="0"/>
                    <a:pt x="415" y="0"/>
                    <a:pt x="415" y="0"/>
                  </a:cubicBezTo>
                  <a:cubicBezTo>
                    <a:pt x="208" y="0"/>
                    <a:pt x="0" y="5400"/>
                    <a:pt x="0" y="10800"/>
                  </a:cubicBezTo>
                  <a:cubicBezTo>
                    <a:pt x="0" y="16200"/>
                    <a:pt x="208" y="21600"/>
                    <a:pt x="415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271" name="Shape 5271"/>
          <p:cNvSpPr/>
          <p:nvPr/>
        </p:nvSpPr>
        <p:spPr>
          <a:xfrm>
            <a:off x="5291933" y="18844908"/>
            <a:ext cx="1622025" cy="1487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34" h="21600" extrusionOk="0">
                <a:moveTo>
                  <a:pt x="13165" y="2025"/>
                </a:moveTo>
                <a:cubicBezTo>
                  <a:pt x="12556" y="675"/>
                  <a:pt x="11644" y="0"/>
                  <a:pt x="10579" y="0"/>
                </a:cubicBezTo>
                <a:cubicBezTo>
                  <a:pt x="9666" y="0"/>
                  <a:pt x="8754" y="675"/>
                  <a:pt x="7993" y="2025"/>
                </a:cubicBezTo>
                <a:cubicBezTo>
                  <a:pt x="540" y="16200"/>
                  <a:pt x="540" y="16200"/>
                  <a:pt x="540" y="16200"/>
                </a:cubicBezTo>
                <a:cubicBezTo>
                  <a:pt x="-69" y="17550"/>
                  <a:pt x="-221" y="18900"/>
                  <a:pt x="387" y="20081"/>
                </a:cubicBezTo>
                <a:cubicBezTo>
                  <a:pt x="844" y="21094"/>
                  <a:pt x="1909" y="21600"/>
                  <a:pt x="3278" y="21600"/>
                </a:cubicBezTo>
                <a:cubicBezTo>
                  <a:pt x="18033" y="21600"/>
                  <a:pt x="18033" y="21600"/>
                  <a:pt x="18033" y="21600"/>
                </a:cubicBezTo>
                <a:cubicBezTo>
                  <a:pt x="18033" y="21600"/>
                  <a:pt x="18033" y="21600"/>
                  <a:pt x="18033" y="21600"/>
                </a:cubicBezTo>
                <a:cubicBezTo>
                  <a:pt x="19249" y="21600"/>
                  <a:pt x="20314" y="21094"/>
                  <a:pt x="20923" y="20081"/>
                </a:cubicBezTo>
                <a:cubicBezTo>
                  <a:pt x="21379" y="18900"/>
                  <a:pt x="21379" y="17550"/>
                  <a:pt x="20618" y="16200"/>
                </a:cubicBezTo>
                <a:lnTo>
                  <a:pt x="13165" y="2025"/>
                </a:lnTo>
                <a:close/>
                <a:moveTo>
                  <a:pt x="20314" y="19744"/>
                </a:moveTo>
                <a:cubicBezTo>
                  <a:pt x="19858" y="20419"/>
                  <a:pt x="19097" y="20925"/>
                  <a:pt x="18033" y="20925"/>
                </a:cubicBezTo>
                <a:cubicBezTo>
                  <a:pt x="3278" y="20925"/>
                  <a:pt x="3278" y="20925"/>
                  <a:pt x="3278" y="20925"/>
                </a:cubicBezTo>
                <a:cubicBezTo>
                  <a:pt x="2213" y="20925"/>
                  <a:pt x="1300" y="20419"/>
                  <a:pt x="844" y="19744"/>
                </a:cubicBezTo>
                <a:cubicBezTo>
                  <a:pt x="387" y="18731"/>
                  <a:pt x="540" y="17719"/>
                  <a:pt x="1148" y="16537"/>
                </a:cubicBezTo>
                <a:cubicBezTo>
                  <a:pt x="8602" y="2363"/>
                  <a:pt x="8602" y="2363"/>
                  <a:pt x="8602" y="2363"/>
                </a:cubicBezTo>
                <a:cubicBezTo>
                  <a:pt x="9058" y="1181"/>
                  <a:pt x="9818" y="675"/>
                  <a:pt x="10579" y="675"/>
                </a:cubicBezTo>
                <a:cubicBezTo>
                  <a:pt x="11340" y="675"/>
                  <a:pt x="12100" y="1181"/>
                  <a:pt x="12709" y="2363"/>
                </a:cubicBezTo>
                <a:cubicBezTo>
                  <a:pt x="20162" y="16537"/>
                  <a:pt x="20162" y="16537"/>
                  <a:pt x="20162" y="16537"/>
                </a:cubicBezTo>
                <a:cubicBezTo>
                  <a:pt x="20771" y="17719"/>
                  <a:pt x="20771" y="18900"/>
                  <a:pt x="20314" y="19744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272" name="Shape 5272"/>
          <p:cNvSpPr/>
          <p:nvPr/>
        </p:nvSpPr>
        <p:spPr>
          <a:xfrm>
            <a:off x="6071588" y="19267561"/>
            <a:ext cx="65029" cy="5120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6200" y="21600"/>
                  <a:pt x="21600" y="21109"/>
                  <a:pt x="21600" y="20618"/>
                </a:cubicBezTo>
                <a:cubicBezTo>
                  <a:pt x="21600" y="982"/>
                  <a:pt x="21600" y="982"/>
                  <a:pt x="21600" y="982"/>
                </a:cubicBezTo>
                <a:cubicBezTo>
                  <a:pt x="21600" y="491"/>
                  <a:pt x="16200" y="0"/>
                  <a:pt x="10800" y="0"/>
                </a:cubicBezTo>
                <a:cubicBezTo>
                  <a:pt x="5400" y="0"/>
                  <a:pt x="0" y="491"/>
                  <a:pt x="0" y="982"/>
                </a:cubicBezTo>
                <a:cubicBezTo>
                  <a:pt x="0" y="20618"/>
                  <a:pt x="0" y="20618"/>
                  <a:pt x="0" y="20618"/>
                </a:cubicBezTo>
                <a:cubicBezTo>
                  <a:pt x="0" y="21109"/>
                  <a:pt x="5400" y="21600"/>
                  <a:pt x="10800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273" name="Shape 5273"/>
          <p:cNvSpPr/>
          <p:nvPr/>
        </p:nvSpPr>
        <p:spPr>
          <a:xfrm>
            <a:off x="6006557" y="19893410"/>
            <a:ext cx="186950" cy="1869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5400" y="0"/>
                  <a:pt x="0" y="5400"/>
                  <a:pt x="0" y="10800"/>
                </a:cubicBezTo>
                <a:cubicBezTo>
                  <a:pt x="0" y="16200"/>
                  <a:pt x="5400" y="21600"/>
                  <a:pt x="10800" y="21600"/>
                </a:cubicBezTo>
                <a:cubicBezTo>
                  <a:pt x="16200" y="21600"/>
                  <a:pt x="21600" y="16200"/>
                  <a:pt x="21600" y="10800"/>
                </a:cubicBezTo>
                <a:cubicBezTo>
                  <a:pt x="21600" y="5400"/>
                  <a:pt x="16200" y="0"/>
                  <a:pt x="10800" y="0"/>
                </a:cubicBezTo>
                <a:close/>
                <a:moveTo>
                  <a:pt x="10800" y="16200"/>
                </a:moveTo>
                <a:cubicBezTo>
                  <a:pt x="8100" y="16200"/>
                  <a:pt x="5400" y="13500"/>
                  <a:pt x="5400" y="10800"/>
                </a:cubicBezTo>
                <a:cubicBezTo>
                  <a:pt x="5400" y="8100"/>
                  <a:pt x="8100" y="5400"/>
                  <a:pt x="10800" y="5400"/>
                </a:cubicBezTo>
                <a:cubicBezTo>
                  <a:pt x="13500" y="5400"/>
                  <a:pt x="16200" y="8100"/>
                  <a:pt x="16200" y="10800"/>
                </a:cubicBezTo>
                <a:cubicBezTo>
                  <a:pt x="16200" y="13500"/>
                  <a:pt x="13500" y="16200"/>
                  <a:pt x="10800" y="162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277" name="Group 5277"/>
          <p:cNvGrpSpPr/>
          <p:nvPr/>
        </p:nvGrpSpPr>
        <p:grpSpPr>
          <a:xfrm>
            <a:off x="28496590" y="14004227"/>
            <a:ext cx="1471166" cy="1491968"/>
            <a:chOff x="0" y="0"/>
            <a:chExt cx="287338" cy="291401"/>
          </a:xfrm>
          <a:solidFill>
            <a:schemeClr val="accent6"/>
          </a:solidFill>
        </p:grpSpPr>
        <p:sp>
          <p:nvSpPr>
            <p:cNvPr id="5274" name="Shape 5274"/>
            <p:cNvSpPr/>
            <p:nvPr/>
          </p:nvSpPr>
          <p:spPr>
            <a:xfrm>
              <a:off x="0" y="0"/>
              <a:ext cx="287339" cy="1691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12" extrusionOk="0">
                  <a:moveTo>
                    <a:pt x="20580" y="8352"/>
                  </a:moveTo>
                  <a:cubicBezTo>
                    <a:pt x="12756" y="864"/>
                    <a:pt x="12756" y="864"/>
                    <a:pt x="12756" y="864"/>
                  </a:cubicBezTo>
                  <a:cubicBezTo>
                    <a:pt x="11735" y="-288"/>
                    <a:pt x="9865" y="-288"/>
                    <a:pt x="8844" y="864"/>
                  </a:cubicBezTo>
                  <a:cubicBezTo>
                    <a:pt x="850" y="8352"/>
                    <a:pt x="850" y="8352"/>
                    <a:pt x="850" y="8352"/>
                  </a:cubicBezTo>
                  <a:cubicBezTo>
                    <a:pt x="340" y="8928"/>
                    <a:pt x="0" y="9792"/>
                    <a:pt x="0" y="10656"/>
                  </a:cubicBezTo>
                  <a:cubicBezTo>
                    <a:pt x="0" y="11520"/>
                    <a:pt x="340" y="12384"/>
                    <a:pt x="850" y="12960"/>
                  </a:cubicBezTo>
                  <a:cubicBezTo>
                    <a:pt x="8844" y="20448"/>
                    <a:pt x="8844" y="20448"/>
                    <a:pt x="8844" y="20448"/>
                  </a:cubicBezTo>
                  <a:cubicBezTo>
                    <a:pt x="9354" y="21024"/>
                    <a:pt x="10035" y="21312"/>
                    <a:pt x="10715" y="21312"/>
                  </a:cubicBezTo>
                  <a:cubicBezTo>
                    <a:pt x="11565" y="21312"/>
                    <a:pt x="12246" y="21024"/>
                    <a:pt x="12756" y="20448"/>
                  </a:cubicBezTo>
                  <a:cubicBezTo>
                    <a:pt x="20580" y="12960"/>
                    <a:pt x="20580" y="12960"/>
                    <a:pt x="20580" y="12960"/>
                  </a:cubicBezTo>
                  <a:cubicBezTo>
                    <a:pt x="21260" y="12384"/>
                    <a:pt x="21600" y="11520"/>
                    <a:pt x="21600" y="10656"/>
                  </a:cubicBezTo>
                  <a:cubicBezTo>
                    <a:pt x="21600" y="9792"/>
                    <a:pt x="21260" y="8928"/>
                    <a:pt x="20580" y="8352"/>
                  </a:cubicBezTo>
                  <a:close/>
                  <a:moveTo>
                    <a:pt x="20239" y="11808"/>
                  </a:moveTo>
                  <a:cubicBezTo>
                    <a:pt x="12416" y="19296"/>
                    <a:pt x="12416" y="19296"/>
                    <a:pt x="12416" y="19296"/>
                  </a:cubicBezTo>
                  <a:cubicBezTo>
                    <a:pt x="11565" y="20160"/>
                    <a:pt x="10035" y="20160"/>
                    <a:pt x="9184" y="19296"/>
                  </a:cubicBezTo>
                  <a:cubicBezTo>
                    <a:pt x="1191" y="11808"/>
                    <a:pt x="1191" y="11808"/>
                    <a:pt x="1191" y="11808"/>
                  </a:cubicBezTo>
                  <a:cubicBezTo>
                    <a:pt x="850" y="11520"/>
                    <a:pt x="680" y="10944"/>
                    <a:pt x="680" y="10656"/>
                  </a:cubicBezTo>
                  <a:cubicBezTo>
                    <a:pt x="680" y="10080"/>
                    <a:pt x="850" y="9792"/>
                    <a:pt x="1191" y="9504"/>
                  </a:cubicBezTo>
                  <a:cubicBezTo>
                    <a:pt x="9184" y="2016"/>
                    <a:pt x="9184" y="2016"/>
                    <a:pt x="9184" y="2016"/>
                  </a:cubicBezTo>
                  <a:cubicBezTo>
                    <a:pt x="9524" y="1440"/>
                    <a:pt x="10205" y="1440"/>
                    <a:pt x="10715" y="1440"/>
                  </a:cubicBezTo>
                  <a:cubicBezTo>
                    <a:pt x="11395" y="1440"/>
                    <a:pt x="11906" y="1440"/>
                    <a:pt x="12416" y="2016"/>
                  </a:cubicBezTo>
                  <a:cubicBezTo>
                    <a:pt x="20239" y="9504"/>
                    <a:pt x="20239" y="9504"/>
                    <a:pt x="20239" y="9504"/>
                  </a:cubicBezTo>
                  <a:cubicBezTo>
                    <a:pt x="20580" y="9792"/>
                    <a:pt x="20750" y="10080"/>
                    <a:pt x="20750" y="10656"/>
                  </a:cubicBezTo>
                  <a:cubicBezTo>
                    <a:pt x="20750" y="10944"/>
                    <a:pt x="20580" y="11520"/>
                    <a:pt x="20239" y="1180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275" name="Shape 5275"/>
            <p:cNvSpPr/>
            <p:nvPr/>
          </p:nvSpPr>
          <p:spPr>
            <a:xfrm>
              <a:off x="0" y="127889"/>
              <a:ext cx="287339" cy="101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80" y="0"/>
                  </a:moveTo>
                  <a:cubicBezTo>
                    <a:pt x="20409" y="0"/>
                    <a:pt x="20239" y="0"/>
                    <a:pt x="20069" y="480"/>
                  </a:cubicBezTo>
                  <a:cubicBezTo>
                    <a:pt x="20069" y="960"/>
                    <a:pt x="20069" y="1920"/>
                    <a:pt x="20239" y="1920"/>
                  </a:cubicBezTo>
                  <a:cubicBezTo>
                    <a:pt x="20580" y="2400"/>
                    <a:pt x="20750" y="3360"/>
                    <a:pt x="20750" y="3840"/>
                  </a:cubicBezTo>
                  <a:cubicBezTo>
                    <a:pt x="20750" y="4800"/>
                    <a:pt x="20580" y="5280"/>
                    <a:pt x="20239" y="5760"/>
                  </a:cubicBezTo>
                  <a:cubicBezTo>
                    <a:pt x="12416" y="18240"/>
                    <a:pt x="12416" y="18240"/>
                    <a:pt x="12416" y="18240"/>
                  </a:cubicBezTo>
                  <a:cubicBezTo>
                    <a:pt x="11565" y="19680"/>
                    <a:pt x="10035" y="19680"/>
                    <a:pt x="9184" y="18240"/>
                  </a:cubicBezTo>
                  <a:cubicBezTo>
                    <a:pt x="1191" y="5760"/>
                    <a:pt x="1191" y="5760"/>
                    <a:pt x="1191" y="5760"/>
                  </a:cubicBezTo>
                  <a:cubicBezTo>
                    <a:pt x="850" y="5280"/>
                    <a:pt x="680" y="4800"/>
                    <a:pt x="680" y="3840"/>
                  </a:cubicBezTo>
                  <a:cubicBezTo>
                    <a:pt x="680" y="3360"/>
                    <a:pt x="850" y="2400"/>
                    <a:pt x="1191" y="1920"/>
                  </a:cubicBezTo>
                  <a:cubicBezTo>
                    <a:pt x="1361" y="1920"/>
                    <a:pt x="1531" y="960"/>
                    <a:pt x="1361" y="480"/>
                  </a:cubicBezTo>
                  <a:cubicBezTo>
                    <a:pt x="1361" y="0"/>
                    <a:pt x="1020" y="0"/>
                    <a:pt x="850" y="0"/>
                  </a:cubicBezTo>
                  <a:cubicBezTo>
                    <a:pt x="340" y="960"/>
                    <a:pt x="0" y="2400"/>
                    <a:pt x="0" y="3840"/>
                  </a:cubicBezTo>
                  <a:cubicBezTo>
                    <a:pt x="0" y="5280"/>
                    <a:pt x="340" y="6720"/>
                    <a:pt x="850" y="7680"/>
                  </a:cubicBezTo>
                  <a:cubicBezTo>
                    <a:pt x="8844" y="20160"/>
                    <a:pt x="8844" y="20160"/>
                    <a:pt x="8844" y="20160"/>
                  </a:cubicBezTo>
                  <a:cubicBezTo>
                    <a:pt x="9354" y="21120"/>
                    <a:pt x="10035" y="21600"/>
                    <a:pt x="10715" y="21600"/>
                  </a:cubicBezTo>
                  <a:cubicBezTo>
                    <a:pt x="11395" y="21600"/>
                    <a:pt x="12246" y="21120"/>
                    <a:pt x="12756" y="20160"/>
                  </a:cubicBezTo>
                  <a:cubicBezTo>
                    <a:pt x="20580" y="7680"/>
                    <a:pt x="20580" y="7680"/>
                    <a:pt x="20580" y="7680"/>
                  </a:cubicBezTo>
                  <a:cubicBezTo>
                    <a:pt x="21260" y="6720"/>
                    <a:pt x="21600" y="5280"/>
                    <a:pt x="21600" y="3840"/>
                  </a:cubicBezTo>
                  <a:cubicBezTo>
                    <a:pt x="21600" y="2400"/>
                    <a:pt x="21260" y="960"/>
                    <a:pt x="2058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276" name="Shape 5276"/>
            <p:cNvSpPr/>
            <p:nvPr/>
          </p:nvSpPr>
          <p:spPr>
            <a:xfrm>
              <a:off x="0" y="189801"/>
              <a:ext cx="287339" cy="101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80" y="0"/>
                  </a:moveTo>
                  <a:cubicBezTo>
                    <a:pt x="20409" y="0"/>
                    <a:pt x="20239" y="0"/>
                    <a:pt x="20069" y="480"/>
                  </a:cubicBezTo>
                  <a:cubicBezTo>
                    <a:pt x="20069" y="960"/>
                    <a:pt x="20069" y="1440"/>
                    <a:pt x="20239" y="1920"/>
                  </a:cubicBezTo>
                  <a:cubicBezTo>
                    <a:pt x="20580" y="2400"/>
                    <a:pt x="20750" y="3360"/>
                    <a:pt x="20750" y="3840"/>
                  </a:cubicBezTo>
                  <a:cubicBezTo>
                    <a:pt x="20750" y="4800"/>
                    <a:pt x="20580" y="5280"/>
                    <a:pt x="20239" y="5760"/>
                  </a:cubicBezTo>
                  <a:cubicBezTo>
                    <a:pt x="12416" y="18240"/>
                    <a:pt x="12416" y="18240"/>
                    <a:pt x="12416" y="18240"/>
                  </a:cubicBezTo>
                  <a:cubicBezTo>
                    <a:pt x="11565" y="19680"/>
                    <a:pt x="10035" y="19680"/>
                    <a:pt x="9184" y="18240"/>
                  </a:cubicBezTo>
                  <a:cubicBezTo>
                    <a:pt x="1191" y="5760"/>
                    <a:pt x="1191" y="5760"/>
                    <a:pt x="1191" y="5760"/>
                  </a:cubicBezTo>
                  <a:cubicBezTo>
                    <a:pt x="850" y="5280"/>
                    <a:pt x="680" y="4800"/>
                    <a:pt x="680" y="3840"/>
                  </a:cubicBezTo>
                  <a:cubicBezTo>
                    <a:pt x="680" y="3360"/>
                    <a:pt x="850" y="2400"/>
                    <a:pt x="1191" y="1920"/>
                  </a:cubicBezTo>
                  <a:cubicBezTo>
                    <a:pt x="1361" y="1440"/>
                    <a:pt x="1531" y="960"/>
                    <a:pt x="1361" y="480"/>
                  </a:cubicBezTo>
                  <a:cubicBezTo>
                    <a:pt x="1361" y="0"/>
                    <a:pt x="1020" y="0"/>
                    <a:pt x="850" y="0"/>
                  </a:cubicBezTo>
                  <a:cubicBezTo>
                    <a:pt x="340" y="960"/>
                    <a:pt x="0" y="2400"/>
                    <a:pt x="0" y="3840"/>
                  </a:cubicBezTo>
                  <a:cubicBezTo>
                    <a:pt x="0" y="5280"/>
                    <a:pt x="340" y="6720"/>
                    <a:pt x="850" y="7680"/>
                  </a:cubicBezTo>
                  <a:cubicBezTo>
                    <a:pt x="8844" y="20160"/>
                    <a:pt x="8844" y="20160"/>
                    <a:pt x="8844" y="20160"/>
                  </a:cubicBezTo>
                  <a:cubicBezTo>
                    <a:pt x="9354" y="21120"/>
                    <a:pt x="10035" y="21600"/>
                    <a:pt x="10715" y="21600"/>
                  </a:cubicBezTo>
                  <a:cubicBezTo>
                    <a:pt x="11395" y="21600"/>
                    <a:pt x="12246" y="21120"/>
                    <a:pt x="12756" y="20160"/>
                  </a:cubicBezTo>
                  <a:cubicBezTo>
                    <a:pt x="20580" y="7680"/>
                    <a:pt x="20580" y="7680"/>
                    <a:pt x="20580" y="7680"/>
                  </a:cubicBezTo>
                  <a:cubicBezTo>
                    <a:pt x="21260" y="6720"/>
                    <a:pt x="21600" y="5280"/>
                    <a:pt x="21600" y="3840"/>
                  </a:cubicBezTo>
                  <a:cubicBezTo>
                    <a:pt x="21600" y="2400"/>
                    <a:pt x="21260" y="960"/>
                    <a:pt x="2058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278" name="Shape 5278"/>
          <p:cNvSpPr/>
          <p:nvPr/>
        </p:nvSpPr>
        <p:spPr>
          <a:xfrm>
            <a:off x="25594904" y="9164523"/>
            <a:ext cx="414533" cy="373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0"/>
                </a:moveTo>
                <a:cubicBezTo>
                  <a:pt x="3600" y="0"/>
                  <a:pt x="3600" y="0"/>
                  <a:pt x="3600" y="0"/>
                </a:cubicBezTo>
                <a:cubicBezTo>
                  <a:pt x="1800" y="0"/>
                  <a:pt x="0" y="2025"/>
                  <a:pt x="0" y="4050"/>
                </a:cubicBezTo>
                <a:cubicBezTo>
                  <a:pt x="0" y="20250"/>
                  <a:pt x="0" y="20250"/>
                  <a:pt x="0" y="20250"/>
                </a:cubicBezTo>
                <a:cubicBezTo>
                  <a:pt x="0" y="20925"/>
                  <a:pt x="600" y="21600"/>
                  <a:pt x="1200" y="21600"/>
                </a:cubicBezTo>
                <a:cubicBezTo>
                  <a:pt x="1800" y="21600"/>
                  <a:pt x="2400" y="20925"/>
                  <a:pt x="2400" y="20250"/>
                </a:cubicBezTo>
                <a:cubicBezTo>
                  <a:pt x="2400" y="4050"/>
                  <a:pt x="2400" y="4050"/>
                  <a:pt x="2400" y="4050"/>
                </a:cubicBezTo>
                <a:cubicBezTo>
                  <a:pt x="2400" y="3375"/>
                  <a:pt x="3000" y="2700"/>
                  <a:pt x="3600" y="2700"/>
                </a:cubicBezTo>
                <a:cubicBezTo>
                  <a:pt x="20400" y="2700"/>
                  <a:pt x="20400" y="2700"/>
                  <a:pt x="20400" y="2700"/>
                </a:cubicBezTo>
                <a:cubicBezTo>
                  <a:pt x="21000" y="2700"/>
                  <a:pt x="21600" y="2025"/>
                  <a:pt x="21600" y="1350"/>
                </a:cubicBezTo>
                <a:cubicBezTo>
                  <a:pt x="21600" y="675"/>
                  <a:pt x="21000" y="0"/>
                  <a:pt x="20400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279" name="Shape 5279"/>
          <p:cNvSpPr/>
          <p:nvPr/>
        </p:nvSpPr>
        <p:spPr>
          <a:xfrm>
            <a:off x="27122960" y="9164523"/>
            <a:ext cx="422658" cy="373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00" y="0"/>
                </a:moveTo>
                <a:cubicBezTo>
                  <a:pt x="1200" y="0"/>
                  <a:pt x="1200" y="0"/>
                  <a:pt x="1200" y="0"/>
                </a:cubicBezTo>
                <a:cubicBezTo>
                  <a:pt x="600" y="0"/>
                  <a:pt x="0" y="675"/>
                  <a:pt x="0" y="1350"/>
                </a:cubicBezTo>
                <a:cubicBezTo>
                  <a:pt x="0" y="2025"/>
                  <a:pt x="600" y="2700"/>
                  <a:pt x="1200" y="2700"/>
                </a:cubicBezTo>
                <a:cubicBezTo>
                  <a:pt x="18000" y="2700"/>
                  <a:pt x="18000" y="2700"/>
                  <a:pt x="18000" y="2700"/>
                </a:cubicBezTo>
                <a:cubicBezTo>
                  <a:pt x="18600" y="2700"/>
                  <a:pt x="19200" y="3375"/>
                  <a:pt x="19200" y="4050"/>
                </a:cubicBezTo>
                <a:cubicBezTo>
                  <a:pt x="19200" y="20250"/>
                  <a:pt x="19200" y="20250"/>
                  <a:pt x="19200" y="20250"/>
                </a:cubicBezTo>
                <a:cubicBezTo>
                  <a:pt x="19200" y="20925"/>
                  <a:pt x="19800" y="21600"/>
                  <a:pt x="20400" y="21600"/>
                </a:cubicBezTo>
                <a:cubicBezTo>
                  <a:pt x="21000" y="21600"/>
                  <a:pt x="21600" y="20925"/>
                  <a:pt x="21600" y="20250"/>
                </a:cubicBezTo>
                <a:cubicBezTo>
                  <a:pt x="21600" y="4050"/>
                  <a:pt x="21600" y="4050"/>
                  <a:pt x="21600" y="4050"/>
                </a:cubicBezTo>
                <a:cubicBezTo>
                  <a:pt x="21600" y="2025"/>
                  <a:pt x="19800" y="0"/>
                  <a:pt x="18000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280" name="Shape 5280"/>
          <p:cNvSpPr/>
          <p:nvPr/>
        </p:nvSpPr>
        <p:spPr>
          <a:xfrm>
            <a:off x="27122960" y="10286179"/>
            <a:ext cx="422658" cy="373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0"/>
                </a:moveTo>
                <a:cubicBezTo>
                  <a:pt x="19800" y="0"/>
                  <a:pt x="19200" y="675"/>
                  <a:pt x="19200" y="1350"/>
                </a:cubicBezTo>
                <a:cubicBezTo>
                  <a:pt x="19200" y="17550"/>
                  <a:pt x="19200" y="17550"/>
                  <a:pt x="19200" y="17550"/>
                </a:cubicBezTo>
                <a:cubicBezTo>
                  <a:pt x="19200" y="18225"/>
                  <a:pt x="18600" y="18900"/>
                  <a:pt x="18000" y="18900"/>
                </a:cubicBezTo>
                <a:cubicBezTo>
                  <a:pt x="1200" y="18900"/>
                  <a:pt x="1200" y="18900"/>
                  <a:pt x="1200" y="18900"/>
                </a:cubicBezTo>
                <a:cubicBezTo>
                  <a:pt x="600" y="18900"/>
                  <a:pt x="0" y="19575"/>
                  <a:pt x="0" y="20250"/>
                </a:cubicBezTo>
                <a:cubicBezTo>
                  <a:pt x="0" y="20925"/>
                  <a:pt x="600" y="21600"/>
                  <a:pt x="1200" y="21600"/>
                </a:cubicBezTo>
                <a:cubicBezTo>
                  <a:pt x="18000" y="21600"/>
                  <a:pt x="18000" y="21600"/>
                  <a:pt x="18000" y="21600"/>
                </a:cubicBezTo>
                <a:cubicBezTo>
                  <a:pt x="19800" y="21600"/>
                  <a:pt x="21600" y="19575"/>
                  <a:pt x="21600" y="17550"/>
                </a:cubicBezTo>
                <a:cubicBezTo>
                  <a:pt x="21600" y="1350"/>
                  <a:pt x="21600" y="1350"/>
                  <a:pt x="21600" y="1350"/>
                </a:cubicBezTo>
                <a:cubicBezTo>
                  <a:pt x="21600" y="675"/>
                  <a:pt x="21000" y="0"/>
                  <a:pt x="20400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281" name="Shape 5281"/>
          <p:cNvSpPr/>
          <p:nvPr/>
        </p:nvSpPr>
        <p:spPr>
          <a:xfrm>
            <a:off x="25594904" y="10286179"/>
            <a:ext cx="414533" cy="373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0" y="0"/>
                </a:moveTo>
                <a:cubicBezTo>
                  <a:pt x="600" y="0"/>
                  <a:pt x="0" y="675"/>
                  <a:pt x="0" y="1350"/>
                </a:cubicBezTo>
                <a:cubicBezTo>
                  <a:pt x="0" y="17550"/>
                  <a:pt x="0" y="17550"/>
                  <a:pt x="0" y="17550"/>
                </a:cubicBezTo>
                <a:cubicBezTo>
                  <a:pt x="0" y="19575"/>
                  <a:pt x="1800" y="21600"/>
                  <a:pt x="3600" y="21600"/>
                </a:cubicBezTo>
                <a:cubicBezTo>
                  <a:pt x="20400" y="21600"/>
                  <a:pt x="20400" y="21600"/>
                  <a:pt x="20400" y="21600"/>
                </a:cubicBezTo>
                <a:cubicBezTo>
                  <a:pt x="21000" y="21600"/>
                  <a:pt x="21600" y="20925"/>
                  <a:pt x="21600" y="20250"/>
                </a:cubicBezTo>
                <a:cubicBezTo>
                  <a:pt x="21600" y="19575"/>
                  <a:pt x="21000" y="18900"/>
                  <a:pt x="20400" y="18900"/>
                </a:cubicBezTo>
                <a:cubicBezTo>
                  <a:pt x="3600" y="18900"/>
                  <a:pt x="3600" y="18900"/>
                  <a:pt x="3600" y="18900"/>
                </a:cubicBezTo>
                <a:cubicBezTo>
                  <a:pt x="3000" y="18900"/>
                  <a:pt x="2400" y="18225"/>
                  <a:pt x="2400" y="17550"/>
                </a:cubicBezTo>
                <a:cubicBezTo>
                  <a:pt x="2400" y="1350"/>
                  <a:pt x="2400" y="1350"/>
                  <a:pt x="2400" y="1350"/>
                </a:cubicBezTo>
                <a:cubicBezTo>
                  <a:pt x="2400" y="675"/>
                  <a:pt x="1800" y="0"/>
                  <a:pt x="1200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282" name="Shape 5282"/>
          <p:cNvSpPr/>
          <p:nvPr/>
        </p:nvSpPr>
        <p:spPr>
          <a:xfrm>
            <a:off x="26423954" y="9774124"/>
            <a:ext cx="284486" cy="276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00" y="21600"/>
                </a:moveTo>
                <a:cubicBezTo>
                  <a:pt x="20700" y="21600"/>
                  <a:pt x="21600" y="20700"/>
                  <a:pt x="21600" y="19800"/>
                </a:cubicBezTo>
                <a:cubicBezTo>
                  <a:pt x="21600" y="1800"/>
                  <a:pt x="21600" y="1800"/>
                  <a:pt x="21600" y="1800"/>
                </a:cubicBezTo>
                <a:cubicBezTo>
                  <a:pt x="21600" y="900"/>
                  <a:pt x="20700" y="0"/>
                  <a:pt x="19800" y="0"/>
                </a:cubicBezTo>
                <a:cubicBezTo>
                  <a:pt x="1800" y="0"/>
                  <a:pt x="1800" y="0"/>
                  <a:pt x="1800" y="0"/>
                </a:cubicBezTo>
                <a:cubicBezTo>
                  <a:pt x="900" y="0"/>
                  <a:pt x="0" y="900"/>
                  <a:pt x="0" y="1800"/>
                </a:cubicBezTo>
                <a:cubicBezTo>
                  <a:pt x="0" y="19800"/>
                  <a:pt x="0" y="19800"/>
                  <a:pt x="0" y="19800"/>
                </a:cubicBezTo>
                <a:cubicBezTo>
                  <a:pt x="0" y="20700"/>
                  <a:pt x="900" y="21600"/>
                  <a:pt x="1800" y="21600"/>
                </a:cubicBezTo>
                <a:lnTo>
                  <a:pt x="19800" y="21600"/>
                </a:lnTo>
                <a:close/>
                <a:moveTo>
                  <a:pt x="3600" y="3600"/>
                </a:moveTo>
                <a:cubicBezTo>
                  <a:pt x="18000" y="3600"/>
                  <a:pt x="18000" y="3600"/>
                  <a:pt x="18000" y="3600"/>
                </a:cubicBezTo>
                <a:cubicBezTo>
                  <a:pt x="18000" y="18000"/>
                  <a:pt x="18000" y="18000"/>
                  <a:pt x="18000" y="18000"/>
                </a:cubicBezTo>
                <a:cubicBezTo>
                  <a:pt x="3600" y="18000"/>
                  <a:pt x="3600" y="18000"/>
                  <a:pt x="3600" y="18000"/>
                </a:cubicBezTo>
                <a:lnTo>
                  <a:pt x="3600" y="360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283" name="Shape 5283"/>
          <p:cNvSpPr/>
          <p:nvPr/>
        </p:nvSpPr>
        <p:spPr>
          <a:xfrm>
            <a:off x="2503418" y="12009309"/>
            <a:ext cx="1202941" cy="10647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15" y="0"/>
                </a:moveTo>
                <a:cubicBezTo>
                  <a:pt x="208" y="0"/>
                  <a:pt x="0" y="235"/>
                  <a:pt x="0" y="470"/>
                </a:cubicBezTo>
                <a:cubicBezTo>
                  <a:pt x="0" y="20191"/>
                  <a:pt x="0" y="20191"/>
                  <a:pt x="0" y="20191"/>
                </a:cubicBezTo>
                <a:cubicBezTo>
                  <a:pt x="0" y="20661"/>
                  <a:pt x="208" y="21130"/>
                  <a:pt x="415" y="21365"/>
                </a:cubicBezTo>
                <a:cubicBezTo>
                  <a:pt x="831" y="21600"/>
                  <a:pt x="1038" y="21600"/>
                  <a:pt x="1246" y="21600"/>
                </a:cubicBezTo>
                <a:cubicBezTo>
                  <a:pt x="1454" y="21600"/>
                  <a:pt x="1662" y="21600"/>
                  <a:pt x="1869" y="21600"/>
                </a:cubicBezTo>
                <a:cubicBezTo>
                  <a:pt x="4154" y="20661"/>
                  <a:pt x="9554" y="14557"/>
                  <a:pt x="10800" y="12913"/>
                </a:cubicBezTo>
                <a:cubicBezTo>
                  <a:pt x="12254" y="14557"/>
                  <a:pt x="17446" y="20661"/>
                  <a:pt x="19731" y="21600"/>
                </a:cubicBezTo>
                <a:cubicBezTo>
                  <a:pt x="20146" y="21600"/>
                  <a:pt x="20769" y="21600"/>
                  <a:pt x="21185" y="21365"/>
                </a:cubicBezTo>
                <a:cubicBezTo>
                  <a:pt x="21392" y="21130"/>
                  <a:pt x="21600" y="20661"/>
                  <a:pt x="21600" y="20191"/>
                </a:cubicBezTo>
                <a:cubicBezTo>
                  <a:pt x="21600" y="470"/>
                  <a:pt x="21600" y="470"/>
                  <a:pt x="21600" y="470"/>
                </a:cubicBezTo>
                <a:cubicBezTo>
                  <a:pt x="21600" y="235"/>
                  <a:pt x="21392" y="0"/>
                  <a:pt x="21185" y="0"/>
                </a:cubicBezTo>
                <a:cubicBezTo>
                  <a:pt x="20977" y="0"/>
                  <a:pt x="20769" y="235"/>
                  <a:pt x="20769" y="470"/>
                </a:cubicBezTo>
                <a:cubicBezTo>
                  <a:pt x="20769" y="20191"/>
                  <a:pt x="20769" y="20191"/>
                  <a:pt x="20769" y="20191"/>
                </a:cubicBezTo>
                <a:cubicBezTo>
                  <a:pt x="20769" y="20426"/>
                  <a:pt x="20769" y="20426"/>
                  <a:pt x="20562" y="20661"/>
                </a:cubicBezTo>
                <a:cubicBezTo>
                  <a:pt x="20562" y="20661"/>
                  <a:pt x="20146" y="20661"/>
                  <a:pt x="20146" y="20661"/>
                </a:cubicBezTo>
                <a:cubicBezTo>
                  <a:pt x="17446" y="19722"/>
                  <a:pt x="11215" y="11974"/>
                  <a:pt x="11215" y="11974"/>
                </a:cubicBezTo>
                <a:cubicBezTo>
                  <a:pt x="11215" y="11739"/>
                  <a:pt x="11008" y="11739"/>
                  <a:pt x="11008" y="11739"/>
                </a:cubicBezTo>
                <a:cubicBezTo>
                  <a:pt x="10800" y="11739"/>
                  <a:pt x="10592" y="11739"/>
                  <a:pt x="10592" y="11974"/>
                </a:cubicBezTo>
                <a:cubicBezTo>
                  <a:pt x="10592" y="11974"/>
                  <a:pt x="4154" y="19722"/>
                  <a:pt x="1454" y="20661"/>
                </a:cubicBezTo>
                <a:cubicBezTo>
                  <a:pt x="1454" y="20661"/>
                  <a:pt x="1038" y="20661"/>
                  <a:pt x="1038" y="20661"/>
                </a:cubicBezTo>
                <a:cubicBezTo>
                  <a:pt x="831" y="20426"/>
                  <a:pt x="831" y="20426"/>
                  <a:pt x="831" y="20191"/>
                </a:cubicBezTo>
                <a:cubicBezTo>
                  <a:pt x="831" y="470"/>
                  <a:pt x="831" y="470"/>
                  <a:pt x="831" y="470"/>
                </a:cubicBezTo>
                <a:cubicBezTo>
                  <a:pt x="831" y="235"/>
                  <a:pt x="623" y="0"/>
                  <a:pt x="415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284" name="Shape 5284"/>
          <p:cNvSpPr/>
          <p:nvPr/>
        </p:nvSpPr>
        <p:spPr>
          <a:xfrm>
            <a:off x="2454650" y="11586658"/>
            <a:ext cx="1300476" cy="3251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057"/>
                </a:moveTo>
                <a:cubicBezTo>
                  <a:pt x="21600" y="4629"/>
                  <a:pt x="21600" y="4629"/>
                  <a:pt x="21600" y="4629"/>
                </a:cubicBezTo>
                <a:cubicBezTo>
                  <a:pt x="21600" y="2314"/>
                  <a:pt x="21021" y="0"/>
                  <a:pt x="20443" y="0"/>
                </a:cubicBezTo>
                <a:cubicBezTo>
                  <a:pt x="1157" y="0"/>
                  <a:pt x="1157" y="0"/>
                  <a:pt x="1157" y="0"/>
                </a:cubicBezTo>
                <a:cubicBezTo>
                  <a:pt x="579" y="0"/>
                  <a:pt x="0" y="2314"/>
                  <a:pt x="0" y="4629"/>
                </a:cubicBezTo>
                <a:cubicBezTo>
                  <a:pt x="0" y="20057"/>
                  <a:pt x="0" y="20057"/>
                  <a:pt x="0" y="20057"/>
                </a:cubicBezTo>
                <a:cubicBezTo>
                  <a:pt x="0" y="20829"/>
                  <a:pt x="193" y="21600"/>
                  <a:pt x="386" y="21600"/>
                </a:cubicBezTo>
                <a:cubicBezTo>
                  <a:pt x="21214" y="21600"/>
                  <a:pt x="21214" y="21600"/>
                  <a:pt x="21214" y="21600"/>
                </a:cubicBezTo>
                <a:cubicBezTo>
                  <a:pt x="21407" y="21600"/>
                  <a:pt x="21600" y="20829"/>
                  <a:pt x="21600" y="20057"/>
                </a:cubicBezTo>
                <a:close/>
                <a:moveTo>
                  <a:pt x="20829" y="18514"/>
                </a:moveTo>
                <a:cubicBezTo>
                  <a:pt x="771" y="18514"/>
                  <a:pt x="771" y="18514"/>
                  <a:pt x="771" y="18514"/>
                </a:cubicBezTo>
                <a:cubicBezTo>
                  <a:pt x="771" y="4629"/>
                  <a:pt x="771" y="4629"/>
                  <a:pt x="771" y="4629"/>
                </a:cubicBezTo>
                <a:cubicBezTo>
                  <a:pt x="771" y="3857"/>
                  <a:pt x="964" y="3086"/>
                  <a:pt x="1157" y="3086"/>
                </a:cubicBezTo>
                <a:cubicBezTo>
                  <a:pt x="20443" y="3086"/>
                  <a:pt x="20443" y="3086"/>
                  <a:pt x="20443" y="3086"/>
                </a:cubicBezTo>
                <a:cubicBezTo>
                  <a:pt x="20636" y="3086"/>
                  <a:pt x="20829" y="3857"/>
                  <a:pt x="20829" y="4629"/>
                </a:cubicBezTo>
                <a:lnTo>
                  <a:pt x="20829" y="18514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285" name="Shape 5285"/>
          <p:cNvSpPr/>
          <p:nvPr/>
        </p:nvSpPr>
        <p:spPr>
          <a:xfrm>
            <a:off x="25448603" y="11586656"/>
            <a:ext cx="1625594" cy="1487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343" y="2700"/>
                </a:moveTo>
                <a:cubicBezTo>
                  <a:pt x="12343" y="1350"/>
                  <a:pt x="11417" y="0"/>
                  <a:pt x="9257" y="0"/>
                </a:cubicBezTo>
                <a:cubicBezTo>
                  <a:pt x="7406" y="0"/>
                  <a:pt x="6017" y="1013"/>
                  <a:pt x="6017" y="2700"/>
                </a:cubicBezTo>
                <a:cubicBezTo>
                  <a:pt x="6017" y="3544"/>
                  <a:pt x="6480" y="4050"/>
                  <a:pt x="6634" y="4219"/>
                </a:cubicBezTo>
                <a:cubicBezTo>
                  <a:pt x="6789" y="4388"/>
                  <a:pt x="6789" y="4388"/>
                  <a:pt x="6789" y="4556"/>
                </a:cubicBezTo>
                <a:cubicBezTo>
                  <a:pt x="6789" y="4725"/>
                  <a:pt x="6789" y="4725"/>
                  <a:pt x="6480" y="4725"/>
                </a:cubicBezTo>
                <a:cubicBezTo>
                  <a:pt x="2777" y="4725"/>
                  <a:pt x="2777" y="4725"/>
                  <a:pt x="2777" y="4725"/>
                </a:cubicBezTo>
                <a:cubicBezTo>
                  <a:pt x="1234" y="4725"/>
                  <a:pt x="0" y="5906"/>
                  <a:pt x="0" y="7425"/>
                </a:cubicBezTo>
                <a:cubicBezTo>
                  <a:pt x="0" y="9956"/>
                  <a:pt x="0" y="9956"/>
                  <a:pt x="0" y="9956"/>
                </a:cubicBezTo>
                <a:cubicBezTo>
                  <a:pt x="0" y="10631"/>
                  <a:pt x="309" y="10969"/>
                  <a:pt x="926" y="10969"/>
                </a:cubicBezTo>
                <a:cubicBezTo>
                  <a:pt x="1080" y="10969"/>
                  <a:pt x="1389" y="10800"/>
                  <a:pt x="1543" y="10631"/>
                </a:cubicBezTo>
                <a:cubicBezTo>
                  <a:pt x="1851" y="10462"/>
                  <a:pt x="2160" y="10125"/>
                  <a:pt x="2777" y="10125"/>
                </a:cubicBezTo>
                <a:cubicBezTo>
                  <a:pt x="3857" y="10125"/>
                  <a:pt x="4937" y="11137"/>
                  <a:pt x="4937" y="12825"/>
                </a:cubicBezTo>
                <a:cubicBezTo>
                  <a:pt x="4937" y="14681"/>
                  <a:pt x="3857" y="15862"/>
                  <a:pt x="2777" y="15862"/>
                </a:cubicBezTo>
                <a:cubicBezTo>
                  <a:pt x="2160" y="15862"/>
                  <a:pt x="1851" y="15525"/>
                  <a:pt x="1543" y="15356"/>
                </a:cubicBezTo>
                <a:cubicBezTo>
                  <a:pt x="1389" y="15019"/>
                  <a:pt x="1080" y="14850"/>
                  <a:pt x="926" y="14850"/>
                </a:cubicBezTo>
                <a:cubicBezTo>
                  <a:pt x="309" y="14850"/>
                  <a:pt x="0" y="15356"/>
                  <a:pt x="0" y="16031"/>
                </a:cubicBezTo>
                <a:cubicBezTo>
                  <a:pt x="0" y="18731"/>
                  <a:pt x="0" y="18731"/>
                  <a:pt x="0" y="18731"/>
                </a:cubicBezTo>
                <a:cubicBezTo>
                  <a:pt x="0" y="20250"/>
                  <a:pt x="1234" y="21600"/>
                  <a:pt x="2777" y="21600"/>
                </a:cubicBezTo>
                <a:cubicBezTo>
                  <a:pt x="6480" y="21600"/>
                  <a:pt x="6480" y="21600"/>
                  <a:pt x="6480" y="21600"/>
                </a:cubicBezTo>
                <a:cubicBezTo>
                  <a:pt x="7097" y="21600"/>
                  <a:pt x="7406" y="21262"/>
                  <a:pt x="7406" y="20587"/>
                </a:cubicBezTo>
                <a:cubicBezTo>
                  <a:pt x="7406" y="20250"/>
                  <a:pt x="7251" y="20081"/>
                  <a:pt x="7097" y="19912"/>
                </a:cubicBezTo>
                <a:cubicBezTo>
                  <a:pt x="6943" y="19744"/>
                  <a:pt x="6634" y="19406"/>
                  <a:pt x="6634" y="18731"/>
                </a:cubicBezTo>
                <a:cubicBezTo>
                  <a:pt x="6634" y="17550"/>
                  <a:pt x="7714" y="16875"/>
                  <a:pt x="9257" y="16875"/>
                </a:cubicBezTo>
                <a:cubicBezTo>
                  <a:pt x="10800" y="16875"/>
                  <a:pt x="11726" y="17550"/>
                  <a:pt x="11726" y="18731"/>
                </a:cubicBezTo>
                <a:cubicBezTo>
                  <a:pt x="11726" y="19406"/>
                  <a:pt x="11571" y="19744"/>
                  <a:pt x="11417" y="19912"/>
                </a:cubicBezTo>
                <a:cubicBezTo>
                  <a:pt x="11263" y="20081"/>
                  <a:pt x="10954" y="20250"/>
                  <a:pt x="10954" y="20587"/>
                </a:cubicBezTo>
                <a:cubicBezTo>
                  <a:pt x="10954" y="21262"/>
                  <a:pt x="11417" y="21600"/>
                  <a:pt x="12034" y="21600"/>
                </a:cubicBezTo>
                <a:cubicBezTo>
                  <a:pt x="14349" y="21600"/>
                  <a:pt x="14349" y="21600"/>
                  <a:pt x="14349" y="21600"/>
                </a:cubicBezTo>
                <a:cubicBezTo>
                  <a:pt x="15737" y="21600"/>
                  <a:pt x="16663" y="20419"/>
                  <a:pt x="16663" y="18900"/>
                </a:cubicBezTo>
                <a:cubicBezTo>
                  <a:pt x="16663" y="15694"/>
                  <a:pt x="16663" y="15694"/>
                  <a:pt x="16663" y="15694"/>
                </a:cubicBezTo>
                <a:cubicBezTo>
                  <a:pt x="16663" y="15694"/>
                  <a:pt x="16817" y="15356"/>
                  <a:pt x="17126" y="15356"/>
                </a:cubicBezTo>
                <a:cubicBezTo>
                  <a:pt x="17280" y="15356"/>
                  <a:pt x="17280" y="15356"/>
                  <a:pt x="17434" y="15525"/>
                </a:cubicBezTo>
                <a:cubicBezTo>
                  <a:pt x="17589" y="15694"/>
                  <a:pt x="18051" y="16200"/>
                  <a:pt x="18823" y="16200"/>
                </a:cubicBezTo>
                <a:cubicBezTo>
                  <a:pt x="20211" y="16200"/>
                  <a:pt x="21600" y="15019"/>
                  <a:pt x="21600" y="12825"/>
                </a:cubicBezTo>
                <a:cubicBezTo>
                  <a:pt x="21600" y="10462"/>
                  <a:pt x="20366" y="9450"/>
                  <a:pt x="19131" y="9450"/>
                </a:cubicBezTo>
                <a:cubicBezTo>
                  <a:pt x="18360" y="9450"/>
                  <a:pt x="17897" y="9787"/>
                  <a:pt x="17434" y="10125"/>
                </a:cubicBezTo>
                <a:cubicBezTo>
                  <a:pt x="17434" y="10294"/>
                  <a:pt x="17280" y="10294"/>
                  <a:pt x="17126" y="10294"/>
                </a:cubicBezTo>
                <a:cubicBezTo>
                  <a:pt x="16817" y="10294"/>
                  <a:pt x="16663" y="10125"/>
                  <a:pt x="16663" y="9956"/>
                </a:cubicBezTo>
                <a:cubicBezTo>
                  <a:pt x="16663" y="9956"/>
                  <a:pt x="16663" y="9956"/>
                  <a:pt x="16663" y="9956"/>
                </a:cubicBezTo>
                <a:cubicBezTo>
                  <a:pt x="16663" y="7594"/>
                  <a:pt x="16663" y="7594"/>
                  <a:pt x="16663" y="7594"/>
                </a:cubicBezTo>
                <a:cubicBezTo>
                  <a:pt x="16663" y="5906"/>
                  <a:pt x="15737" y="4725"/>
                  <a:pt x="14349" y="4725"/>
                </a:cubicBezTo>
                <a:cubicBezTo>
                  <a:pt x="12034" y="4725"/>
                  <a:pt x="12034" y="4725"/>
                  <a:pt x="12034" y="4725"/>
                </a:cubicBezTo>
                <a:cubicBezTo>
                  <a:pt x="12034" y="4725"/>
                  <a:pt x="12034" y="4725"/>
                  <a:pt x="12034" y="4725"/>
                </a:cubicBezTo>
                <a:cubicBezTo>
                  <a:pt x="11571" y="4725"/>
                  <a:pt x="11571" y="4725"/>
                  <a:pt x="11571" y="4556"/>
                </a:cubicBezTo>
                <a:cubicBezTo>
                  <a:pt x="11571" y="4388"/>
                  <a:pt x="11726" y="4388"/>
                  <a:pt x="11726" y="4219"/>
                </a:cubicBezTo>
                <a:cubicBezTo>
                  <a:pt x="12034" y="4050"/>
                  <a:pt x="12343" y="3544"/>
                  <a:pt x="12343" y="2700"/>
                </a:cubicBezTo>
                <a:close/>
                <a:moveTo>
                  <a:pt x="11417" y="3881"/>
                </a:moveTo>
                <a:cubicBezTo>
                  <a:pt x="11263" y="4050"/>
                  <a:pt x="10954" y="4219"/>
                  <a:pt x="10954" y="4556"/>
                </a:cubicBezTo>
                <a:cubicBezTo>
                  <a:pt x="10954" y="4894"/>
                  <a:pt x="11109" y="5400"/>
                  <a:pt x="11880" y="5400"/>
                </a:cubicBezTo>
                <a:cubicBezTo>
                  <a:pt x="11880" y="5400"/>
                  <a:pt x="11880" y="5400"/>
                  <a:pt x="12034" y="5400"/>
                </a:cubicBezTo>
                <a:cubicBezTo>
                  <a:pt x="14349" y="5400"/>
                  <a:pt x="14349" y="5400"/>
                  <a:pt x="14349" y="5400"/>
                </a:cubicBezTo>
                <a:cubicBezTo>
                  <a:pt x="15429" y="5400"/>
                  <a:pt x="16046" y="6413"/>
                  <a:pt x="16046" y="7594"/>
                </a:cubicBezTo>
                <a:cubicBezTo>
                  <a:pt x="16046" y="9956"/>
                  <a:pt x="16046" y="9956"/>
                  <a:pt x="16046" y="9956"/>
                </a:cubicBezTo>
                <a:cubicBezTo>
                  <a:pt x="16046" y="9956"/>
                  <a:pt x="16046" y="10125"/>
                  <a:pt x="16046" y="10125"/>
                </a:cubicBezTo>
                <a:cubicBezTo>
                  <a:pt x="16046" y="10462"/>
                  <a:pt x="16509" y="10969"/>
                  <a:pt x="17126" y="10969"/>
                </a:cubicBezTo>
                <a:cubicBezTo>
                  <a:pt x="17434" y="10969"/>
                  <a:pt x="17589" y="10800"/>
                  <a:pt x="17897" y="10631"/>
                </a:cubicBezTo>
                <a:cubicBezTo>
                  <a:pt x="18206" y="10462"/>
                  <a:pt x="18514" y="10125"/>
                  <a:pt x="19131" y="10125"/>
                </a:cubicBezTo>
                <a:cubicBezTo>
                  <a:pt x="20211" y="10125"/>
                  <a:pt x="20983" y="11137"/>
                  <a:pt x="20983" y="12825"/>
                </a:cubicBezTo>
                <a:cubicBezTo>
                  <a:pt x="20983" y="14681"/>
                  <a:pt x="19903" y="15525"/>
                  <a:pt x="18823" y="15525"/>
                </a:cubicBezTo>
                <a:cubicBezTo>
                  <a:pt x="18206" y="15525"/>
                  <a:pt x="18051" y="15188"/>
                  <a:pt x="17897" y="15019"/>
                </a:cubicBezTo>
                <a:cubicBezTo>
                  <a:pt x="17589" y="14850"/>
                  <a:pt x="17434" y="14681"/>
                  <a:pt x="17126" y="14681"/>
                </a:cubicBezTo>
                <a:cubicBezTo>
                  <a:pt x="16509" y="14681"/>
                  <a:pt x="16046" y="15188"/>
                  <a:pt x="16046" y="15525"/>
                </a:cubicBezTo>
                <a:cubicBezTo>
                  <a:pt x="16046" y="15694"/>
                  <a:pt x="16046" y="15694"/>
                  <a:pt x="16046" y="15694"/>
                </a:cubicBezTo>
                <a:cubicBezTo>
                  <a:pt x="16046" y="18900"/>
                  <a:pt x="16046" y="18900"/>
                  <a:pt x="16046" y="18900"/>
                </a:cubicBezTo>
                <a:cubicBezTo>
                  <a:pt x="16046" y="19912"/>
                  <a:pt x="15583" y="20925"/>
                  <a:pt x="14349" y="20925"/>
                </a:cubicBezTo>
                <a:cubicBezTo>
                  <a:pt x="12034" y="20925"/>
                  <a:pt x="12034" y="20925"/>
                  <a:pt x="12034" y="20925"/>
                </a:cubicBezTo>
                <a:cubicBezTo>
                  <a:pt x="11571" y="20925"/>
                  <a:pt x="11571" y="20756"/>
                  <a:pt x="11571" y="20587"/>
                </a:cubicBezTo>
                <a:cubicBezTo>
                  <a:pt x="11571" y="20587"/>
                  <a:pt x="11726" y="20587"/>
                  <a:pt x="11726" y="20419"/>
                </a:cubicBezTo>
                <a:cubicBezTo>
                  <a:pt x="12034" y="20081"/>
                  <a:pt x="12343" y="19744"/>
                  <a:pt x="12343" y="18731"/>
                </a:cubicBezTo>
                <a:cubicBezTo>
                  <a:pt x="12343" y="17381"/>
                  <a:pt x="11417" y="16200"/>
                  <a:pt x="9257" y="16200"/>
                </a:cubicBezTo>
                <a:cubicBezTo>
                  <a:pt x="7406" y="16200"/>
                  <a:pt x="6017" y="17213"/>
                  <a:pt x="6017" y="18731"/>
                </a:cubicBezTo>
                <a:cubicBezTo>
                  <a:pt x="6017" y="19744"/>
                  <a:pt x="6480" y="20081"/>
                  <a:pt x="6634" y="20419"/>
                </a:cubicBezTo>
                <a:cubicBezTo>
                  <a:pt x="6789" y="20587"/>
                  <a:pt x="6789" y="20587"/>
                  <a:pt x="6789" y="20587"/>
                </a:cubicBezTo>
                <a:cubicBezTo>
                  <a:pt x="6789" y="20756"/>
                  <a:pt x="6789" y="20925"/>
                  <a:pt x="6480" y="20925"/>
                </a:cubicBezTo>
                <a:cubicBezTo>
                  <a:pt x="2777" y="20925"/>
                  <a:pt x="2777" y="20925"/>
                  <a:pt x="2777" y="20925"/>
                </a:cubicBezTo>
                <a:cubicBezTo>
                  <a:pt x="1697" y="20925"/>
                  <a:pt x="617" y="19912"/>
                  <a:pt x="617" y="18731"/>
                </a:cubicBezTo>
                <a:cubicBezTo>
                  <a:pt x="617" y="16031"/>
                  <a:pt x="617" y="16031"/>
                  <a:pt x="617" y="16031"/>
                </a:cubicBezTo>
                <a:cubicBezTo>
                  <a:pt x="617" y="15525"/>
                  <a:pt x="771" y="15525"/>
                  <a:pt x="926" y="15525"/>
                </a:cubicBezTo>
                <a:cubicBezTo>
                  <a:pt x="926" y="15525"/>
                  <a:pt x="1080" y="15694"/>
                  <a:pt x="1234" y="15862"/>
                </a:cubicBezTo>
                <a:cubicBezTo>
                  <a:pt x="1543" y="16031"/>
                  <a:pt x="2006" y="16537"/>
                  <a:pt x="2777" y="16537"/>
                </a:cubicBezTo>
                <a:cubicBezTo>
                  <a:pt x="4166" y="16537"/>
                  <a:pt x="5554" y="15019"/>
                  <a:pt x="5554" y="12825"/>
                </a:cubicBezTo>
                <a:cubicBezTo>
                  <a:pt x="5554" y="10631"/>
                  <a:pt x="4166" y="9450"/>
                  <a:pt x="2777" y="9450"/>
                </a:cubicBezTo>
                <a:cubicBezTo>
                  <a:pt x="2006" y="9450"/>
                  <a:pt x="1543" y="9787"/>
                  <a:pt x="1234" y="10125"/>
                </a:cubicBezTo>
                <a:cubicBezTo>
                  <a:pt x="1080" y="10125"/>
                  <a:pt x="926" y="10294"/>
                  <a:pt x="926" y="10294"/>
                </a:cubicBezTo>
                <a:cubicBezTo>
                  <a:pt x="771" y="10294"/>
                  <a:pt x="617" y="10294"/>
                  <a:pt x="617" y="9956"/>
                </a:cubicBezTo>
                <a:cubicBezTo>
                  <a:pt x="617" y="7425"/>
                  <a:pt x="617" y="7425"/>
                  <a:pt x="617" y="7425"/>
                </a:cubicBezTo>
                <a:cubicBezTo>
                  <a:pt x="617" y="6244"/>
                  <a:pt x="1697" y="5400"/>
                  <a:pt x="2777" y="5400"/>
                </a:cubicBezTo>
                <a:cubicBezTo>
                  <a:pt x="6480" y="5400"/>
                  <a:pt x="6480" y="5400"/>
                  <a:pt x="6480" y="5400"/>
                </a:cubicBezTo>
                <a:cubicBezTo>
                  <a:pt x="6480" y="5400"/>
                  <a:pt x="6480" y="5400"/>
                  <a:pt x="6480" y="5400"/>
                </a:cubicBezTo>
                <a:cubicBezTo>
                  <a:pt x="6480" y="5400"/>
                  <a:pt x="6480" y="5400"/>
                  <a:pt x="6480" y="5400"/>
                </a:cubicBezTo>
                <a:cubicBezTo>
                  <a:pt x="7251" y="5400"/>
                  <a:pt x="7406" y="4894"/>
                  <a:pt x="7406" y="4556"/>
                </a:cubicBezTo>
                <a:cubicBezTo>
                  <a:pt x="7406" y="4219"/>
                  <a:pt x="7251" y="4050"/>
                  <a:pt x="7097" y="3881"/>
                </a:cubicBezTo>
                <a:cubicBezTo>
                  <a:pt x="6943" y="3544"/>
                  <a:pt x="6634" y="3375"/>
                  <a:pt x="6634" y="2700"/>
                </a:cubicBezTo>
                <a:cubicBezTo>
                  <a:pt x="6634" y="1519"/>
                  <a:pt x="7714" y="675"/>
                  <a:pt x="9257" y="675"/>
                </a:cubicBezTo>
                <a:cubicBezTo>
                  <a:pt x="10800" y="675"/>
                  <a:pt x="11726" y="1519"/>
                  <a:pt x="11726" y="2700"/>
                </a:cubicBezTo>
                <a:cubicBezTo>
                  <a:pt x="11726" y="3375"/>
                  <a:pt x="11571" y="3544"/>
                  <a:pt x="11417" y="3881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289" name="Group 5289"/>
          <p:cNvGrpSpPr/>
          <p:nvPr/>
        </p:nvGrpSpPr>
        <p:grpSpPr>
          <a:xfrm>
            <a:off x="25773719" y="14008786"/>
            <a:ext cx="1024126" cy="1487416"/>
            <a:chOff x="0" y="0"/>
            <a:chExt cx="200025" cy="290511"/>
          </a:xfrm>
          <a:solidFill>
            <a:schemeClr val="accent6"/>
          </a:solidFill>
        </p:grpSpPr>
        <p:sp>
          <p:nvSpPr>
            <p:cNvPr id="5286" name="Shape 5286"/>
            <p:cNvSpPr/>
            <p:nvPr/>
          </p:nvSpPr>
          <p:spPr>
            <a:xfrm>
              <a:off x="-1" y="-1"/>
              <a:ext cx="200027" cy="2428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5645" y="0"/>
                    <a:pt x="0" y="3432"/>
                    <a:pt x="0" y="8882"/>
                  </a:cubicBezTo>
                  <a:cubicBezTo>
                    <a:pt x="0" y="11507"/>
                    <a:pt x="1227" y="13929"/>
                    <a:pt x="3927" y="15544"/>
                  </a:cubicBezTo>
                  <a:cubicBezTo>
                    <a:pt x="3927" y="15544"/>
                    <a:pt x="3927" y="15746"/>
                    <a:pt x="3927" y="15746"/>
                  </a:cubicBezTo>
                  <a:cubicBezTo>
                    <a:pt x="5891" y="17361"/>
                    <a:pt x="5891" y="17563"/>
                    <a:pt x="5891" y="18370"/>
                  </a:cubicBezTo>
                  <a:cubicBezTo>
                    <a:pt x="5891" y="18572"/>
                    <a:pt x="5891" y="18774"/>
                    <a:pt x="5891" y="18774"/>
                  </a:cubicBezTo>
                  <a:cubicBezTo>
                    <a:pt x="5891" y="18976"/>
                    <a:pt x="5891" y="18976"/>
                    <a:pt x="5891" y="18976"/>
                  </a:cubicBezTo>
                  <a:cubicBezTo>
                    <a:pt x="5891" y="19379"/>
                    <a:pt x="5891" y="19985"/>
                    <a:pt x="6873" y="20187"/>
                  </a:cubicBezTo>
                  <a:cubicBezTo>
                    <a:pt x="14727" y="21600"/>
                    <a:pt x="14727" y="21600"/>
                    <a:pt x="14727" y="21600"/>
                  </a:cubicBezTo>
                  <a:cubicBezTo>
                    <a:pt x="14727" y="21600"/>
                    <a:pt x="14727" y="21600"/>
                    <a:pt x="14727" y="21600"/>
                  </a:cubicBezTo>
                  <a:cubicBezTo>
                    <a:pt x="14973" y="21600"/>
                    <a:pt x="15218" y="21398"/>
                    <a:pt x="15218" y="21398"/>
                  </a:cubicBezTo>
                  <a:cubicBezTo>
                    <a:pt x="15464" y="20994"/>
                    <a:pt x="15218" y="20793"/>
                    <a:pt x="14973" y="20793"/>
                  </a:cubicBezTo>
                  <a:cubicBezTo>
                    <a:pt x="7118" y="19379"/>
                    <a:pt x="7118" y="19379"/>
                    <a:pt x="7118" y="19379"/>
                  </a:cubicBezTo>
                  <a:cubicBezTo>
                    <a:pt x="6873" y="19379"/>
                    <a:pt x="6873" y="19379"/>
                    <a:pt x="6873" y="18976"/>
                  </a:cubicBezTo>
                  <a:cubicBezTo>
                    <a:pt x="6873" y="18774"/>
                    <a:pt x="6873" y="18774"/>
                    <a:pt x="6873" y="18774"/>
                  </a:cubicBezTo>
                  <a:cubicBezTo>
                    <a:pt x="6873" y="18774"/>
                    <a:pt x="6873" y="18774"/>
                    <a:pt x="6873" y="18370"/>
                  </a:cubicBezTo>
                  <a:cubicBezTo>
                    <a:pt x="6873" y="17361"/>
                    <a:pt x="6627" y="16755"/>
                    <a:pt x="4664" y="15140"/>
                  </a:cubicBezTo>
                  <a:cubicBezTo>
                    <a:pt x="4664" y="15140"/>
                    <a:pt x="4418" y="14938"/>
                    <a:pt x="4418" y="14938"/>
                  </a:cubicBezTo>
                  <a:cubicBezTo>
                    <a:pt x="2209" y="13323"/>
                    <a:pt x="982" y="11305"/>
                    <a:pt x="982" y="8882"/>
                  </a:cubicBezTo>
                  <a:cubicBezTo>
                    <a:pt x="982" y="3836"/>
                    <a:pt x="6136" y="807"/>
                    <a:pt x="10800" y="807"/>
                  </a:cubicBezTo>
                  <a:cubicBezTo>
                    <a:pt x="15709" y="807"/>
                    <a:pt x="20618" y="3836"/>
                    <a:pt x="20618" y="8882"/>
                  </a:cubicBezTo>
                  <a:cubicBezTo>
                    <a:pt x="20618" y="12112"/>
                    <a:pt x="18655" y="13929"/>
                    <a:pt x="17182" y="14938"/>
                  </a:cubicBezTo>
                  <a:cubicBezTo>
                    <a:pt x="17182" y="14938"/>
                    <a:pt x="17182" y="14938"/>
                    <a:pt x="16936" y="15140"/>
                  </a:cubicBezTo>
                  <a:cubicBezTo>
                    <a:pt x="14973" y="16755"/>
                    <a:pt x="14727" y="17361"/>
                    <a:pt x="14727" y="18370"/>
                  </a:cubicBezTo>
                  <a:cubicBezTo>
                    <a:pt x="14727" y="18370"/>
                    <a:pt x="14727" y="18370"/>
                    <a:pt x="14727" y="18370"/>
                  </a:cubicBezTo>
                  <a:cubicBezTo>
                    <a:pt x="14727" y="18572"/>
                    <a:pt x="14727" y="18572"/>
                    <a:pt x="14727" y="18572"/>
                  </a:cubicBezTo>
                  <a:cubicBezTo>
                    <a:pt x="14727" y="18572"/>
                    <a:pt x="14727" y="18572"/>
                    <a:pt x="14727" y="18572"/>
                  </a:cubicBezTo>
                  <a:cubicBezTo>
                    <a:pt x="14727" y="18572"/>
                    <a:pt x="14482" y="18572"/>
                    <a:pt x="14482" y="18572"/>
                  </a:cubicBezTo>
                  <a:cubicBezTo>
                    <a:pt x="10555" y="17764"/>
                    <a:pt x="10555" y="17764"/>
                    <a:pt x="10555" y="17764"/>
                  </a:cubicBezTo>
                  <a:cubicBezTo>
                    <a:pt x="10309" y="17764"/>
                    <a:pt x="10064" y="17764"/>
                    <a:pt x="9818" y="18168"/>
                  </a:cubicBezTo>
                  <a:cubicBezTo>
                    <a:pt x="9818" y="18370"/>
                    <a:pt x="10064" y="18572"/>
                    <a:pt x="10309" y="18572"/>
                  </a:cubicBezTo>
                  <a:cubicBezTo>
                    <a:pt x="14236" y="19379"/>
                    <a:pt x="14236" y="19379"/>
                    <a:pt x="14236" y="19379"/>
                  </a:cubicBezTo>
                  <a:cubicBezTo>
                    <a:pt x="14482" y="19379"/>
                    <a:pt x="14973" y="19581"/>
                    <a:pt x="15218" y="19178"/>
                  </a:cubicBezTo>
                  <a:cubicBezTo>
                    <a:pt x="15464" y="19178"/>
                    <a:pt x="15709" y="18976"/>
                    <a:pt x="15709" y="18572"/>
                  </a:cubicBezTo>
                  <a:cubicBezTo>
                    <a:pt x="15709" y="18572"/>
                    <a:pt x="15709" y="18572"/>
                    <a:pt x="15709" y="18572"/>
                  </a:cubicBezTo>
                  <a:cubicBezTo>
                    <a:pt x="15709" y="18572"/>
                    <a:pt x="15709" y="18370"/>
                    <a:pt x="15709" y="18370"/>
                  </a:cubicBezTo>
                  <a:cubicBezTo>
                    <a:pt x="15709" y="18370"/>
                    <a:pt x="15709" y="18370"/>
                    <a:pt x="15709" y="18370"/>
                  </a:cubicBezTo>
                  <a:cubicBezTo>
                    <a:pt x="15709" y="18370"/>
                    <a:pt x="15709" y="18370"/>
                    <a:pt x="15709" y="18370"/>
                  </a:cubicBezTo>
                  <a:cubicBezTo>
                    <a:pt x="15709" y="17563"/>
                    <a:pt x="15709" y="17361"/>
                    <a:pt x="17673" y="15746"/>
                  </a:cubicBezTo>
                  <a:cubicBezTo>
                    <a:pt x="17673" y="15746"/>
                    <a:pt x="17673" y="15746"/>
                    <a:pt x="17673" y="15746"/>
                  </a:cubicBezTo>
                  <a:cubicBezTo>
                    <a:pt x="20373" y="13929"/>
                    <a:pt x="21600" y="11708"/>
                    <a:pt x="21600" y="8882"/>
                  </a:cubicBezTo>
                  <a:cubicBezTo>
                    <a:pt x="21600" y="3230"/>
                    <a:pt x="16200" y="0"/>
                    <a:pt x="108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287" name="Shape 5287"/>
            <p:cNvSpPr/>
            <p:nvPr/>
          </p:nvSpPr>
          <p:spPr>
            <a:xfrm>
              <a:off x="60325" y="242886"/>
              <a:ext cx="80964" cy="25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0" y="21600"/>
                  </a:moveTo>
                  <a:cubicBezTo>
                    <a:pt x="21000" y="21600"/>
                    <a:pt x="21600" y="19636"/>
                    <a:pt x="21600" y="17673"/>
                  </a:cubicBezTo>
                  <a:cubicBezTo>
                    <a:pt x="21600" y="15709"/>
                    <a:pt x="21600" y="13745"/>
                    <a:pt x="20400" y="13745"/>
                  </a:cubicBezTo>
                  <a:cubicBezTo>
                    <a:pt x="1200" y="0"/>
                    <a:pt x="1200" y="0"/>
                    <a:pt x="1200" y="0"/>
                  </a:cubicBezTo>
                  <a:cubicBezTo>
                    <a:pt x="600" y="0"/>
                    <a:pt x="0" y="0"/>
                    <a:pt x="0" y="1964"/>
                  </a:cubicBezTo>
                  <a:cubicBezTo>
                    <a:pt x="0" y="3927"/>
                    <a:pt x="0" y="5891"/>
                    <a:pt x="1200" y="7855"/>
                  </a:cubicBezTo>
                  <a:cubicBezTo>
                    <a:pt x="20400" y="21600"/>
                    <a:pt x="20400" y="21600"/>
                    <a:pt x="20400" y="21600"/>
                  </a:cubicBezTo>
                  <a:cubicBezTo>
                    <a:pt x="20400" y="21600"/>
                    <a:pt x="20400" y="21600"/>
                    <a:pt x="204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288" name="Shape 5288"/>
            <p:cNvSpPr/>
            <p:nvPr/>
          </p:nvSpPr>
          <p:spPr>
            <a:xfrm>
              <a:off x="63500" y="268286"/>
              <a:ext cx="68264" cy="22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" y="0"/>
                  </a:moveTo>
                  <a:cubicBezTo>
                    <a:pt x="720" y="0"/>
                    <a:pt x="0" y="2160"/>
                    <a:pt x="0" y="4320"/>
                  </a:cubicBezTo>
                  <a:cubicBezTo>
                    <a:pt x="0" y="6480"/>
                    <a:pt x="0" y="8640"/>
                    <a:pt x="1440" y="8640"/>
                  </a:cubicBezTo>
                  <a:cubicBezTo>
                    <a:pt x="20160" y="21600"/>
                    <a:pt x="20160" y="21600"/>
                    <a:pt x="20160" y="21600"/>
                  </a:cubicBezTo>
                  <a:cubicBezTo>
                    <a:pt x="20160" y="21600"/>
                    <a:pt x="20160" y="21600"/>
                    <a:pt x="20160" y="21600"/>
                  </a:cubicBezTo>
                  <a:cubicBezTo>
                    <a:pt x="20880" y="21600"/>
                    <a:pt x="21600" y="19440"/>
                    <a:pt x="21600" y="17280"/>
                  </a:cubicBezTo>
                  <a:cubicBezTo>
                    <a:pt x="21600" y="15120"/>
                    <a:pt x="21600" y="12960"/>
                    <a:pt x="20160" y="12960"/>
                  </a:cubicBezTo>
                  <a:lnTo>
                    <a:pt x="144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grpSp>
        <p:nvGrpSpPr>
          <p:cNvPr id="5294" name="Group 5294"/>
          <p:cNvGrpSpPr/>
          <p:nvPr/>
        </p:nvGrpSpPr>
        <p:grpSpPr>
          <a:xfrm>
            <a:off x="22710044" y="14008786"/>
            <a:ext cx="1950154" cy="1487416"/>
            <a:chOff x="0" y="0"/>
            <a:chExt cx="380891" cy="290512"/>
          </a:xfrm>
          <a:solidFill>
            <a:schemeClr val="accent6"/>
          </a:solidFill>
        </p:grpSpPr>
        <p:sp>
          <p:nvSpPr>
            <p:cNvPr id="5290" name="Shape 5290"/>
            <p:cNvSpPr/>
            <p:nvPr/>
          </p:nvSpPr>
          <p:spPr>
            <a:xfrm>
              <a:off x="200482" y="0"/>
              <a:ext cx="180410" cy="25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2" h="21600" extrusionOk="0">
                  <a:moveTo>
                    <a:pt x="19912" y="0"/>
                  </a:moveTo>
                  <a:cubicBezTo>
                    <a:pt x="9112" y="0"/>
                    <a:pt x="9112" y="0"/>
                    <a:pt x="9112" y="0"/>
                  </a:cubicBezTo>
                  <a:cubicBezTo>
                    <a:pt x="8302" y="0"/>
                    <a:pt x="7492" y="386"/>
                    <a:pt x="6952" y="579"/>
                  </a:cubicBezTo>
                  <a:cubicBezTo>
                    <a:pt x="5332" y="1736"/>
                    <a:pt x="5332" y="1736"/>
                    <a:pt x="5332" y="1736"/>
                  </a:cubicBezTo>
                  <a:cubicBezTo>
                    <a:pt x="5332" y="1929"/>
                    <a:pt x="5332" y="2121"/>
                    <a:pt x="5602" y="2314"/>
                  </a:cubicBezTo>
                  <a:cubicBezTo>
                    <a:pt x="5602" y="2314"/>
                    <a:pt x="6142" y="2314"/>
                    <a:pt x="6142" y="2314"/>
                  </a:cubicBezTo>
                  <a:cubicBezTo>
                    <a:pt x="7762" y="1157"/>
                    <a:pt x="7762" y="1157"/>
                    <a:pt x="7762" y="1157"/>
                  </a:cubicBezTo>
                  <a:cubicBezTo>
                    <a:pt x="8032" y="964"/>
                    <a:pt x="8572" y="771"/>
                    <a:pt x="9112" y="771"/>
                  </a:cubicBezTo>
                  <a:cubicBezTo>
                    <a:pt x="19912" y="771"/>
                    <a:pt x="19912" y="771"/>
                    <a:pt x="19912" y="771"/>
                  </a:cubicBezTo>
                  <a:cubicBezTo>
                    <a:pt x="20182" y="771"/>
                    <a:pt x="20452" y="964"/>
                    <a:pt x="20452" y="1157"/>
                  </a:cubicBezTo>
                  <a:cubicBezTo>
                    <a:pt x="20452" y="8871"/>
                    <a:pt x="20452" y="8871"/>
                    <a:pt x="20452" y="8871"/>
                  </a:cubicBezTo>
                  <a:cubicBezTo>
                    <a:pt x="20452" y="9257"/>
                    <a:pt x="20182" y="9643"/>
                    <a:pt x="19912" y="10029"/>
                  </a:cubicBezTo>
                  <a:cubicBezTo>
                    <a:pt x="4522" y="20636"/>
                    <a:pt x="4522" y="20636"/>
                    <a:pt x="4522" y="20636"/>
                  </a:cubicBezTo>
                  <a:cubicBezTo>
                    <a:pt x="4522" y="20829"/>
                    <a:pt x="3982" y="20829"/>
                    <a:pt x="3712" y="20636"/>
                  </a:cubicBezTo>
                  <a:cubicBezTo>
                    <a:pt x="1012" y="18707"/>
                    <a:pt x="1012" y="18707"/>
                    <a:pt x="1012" y="18707"/>
                  </a:cubicBezTo>
                  <a:cubicBezTo>
                    <a:pt x="742" y="18514"/>
                    <a:pt x="472" y="18514"/>
                    <a:pt x="202" y="18707"/>
                  </a:cubicBezTo>
                  <a:cubicBezTo>
                    <a:pt x="-68" y="18900"/>
                    <a:pt x="-68" y="19093"/>
                    <a:pt x="202" y="19286"/>
                  </a:cubicBezTo>
                  <a:cubicBezTo>
                    <a:pt x="3172" y="21214"/>
                    <a:pt x="3172" y="21214"/>
                    <a:pt x="3172" y="21214"/>
                  </a:cubicBezTo>
                  <a:cubicBezTo>
                    <a:pt x="3442" y="21407"/>
                    <a:pt x="3712" y="21600"/>
                    <a:pt x="4252" y="21600"/>
                  </a:cubicBezTo>
                  <a:cubicBezTo>
                    <a:pt x="4522" y="21600"/>
                    <a:pt x="5062" y="21407"/>
                    <a:pt x="5332" y="21214"/>
                  </a:cubicBezTo>
                  <a:cubicBezTo>
                    <a:pt x="20722" y="10414"/>
                    <a:pt x="20722" y="10414"/>
                    <a:pt x="20722" y="10414"/>
                  </a:cubicBezTo>
                  <a:cubicBezTo>
                    <a:pt x="20992" y="10029"/>
                    <a:pt x="21532" y="9450"/>
                    <a:pt x="21532" y="8871"/>
                  </a:cubicBezTo>
                  <a:cubicBezTo>
                    <a:pt x="21532" y="1157"/>
                    <a:pt x="21532" y="1157"/>
                    <a:pt x="21532" y="1157"/>
                  </a:cubicBezTo>
                  <a:cubicBezTo>
                    <a:pt x="21532" y="579"/>
                    <a:pt x="20722" y="0"/>
                    <a:pt x="19912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291" name="Shape 5291"/>
            <p:cNvSpPr/>
            <p:nvPr/>
          </p:nvSpPr>
          <p:spPr>
            <a:xfrm>
              <a:off x="317391" y="26986"/>
              <a:ext cx="36514" cy="36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5400"/>
                    <a:pt x="17550" y="0"/>
                    <a:pt x="10800" y="0"/>
                  </a:cubicBezTo>
                  <a:cubicBezTo>
                    <a:pt x="5400" y="0"/>
                    <a:pt x="0" y="5400"/>
                    <a:pt x="0" y="10800"/>
                  </a:cubicBezTo>
                  <a:cubicBezTo>
                    <a:pt x="0" y="16200"/>
                    <a:pt x="5400" y="21600"/>
                    <a:pt x="10800" y="21600"/>
                  </a:cubicBezTo>
                  <a:cubicBezTo>
                    <a:pt x="17550" y="21600"/>
                    <a:pt x="21600" y="16200"/>
                    <a:pt x="21600" y="10800"/>
                  </a:cubicBezTo>
                  <a:close/>
                  <a:moveTo>
                    <a:pt x="5400" y="10800"/>
                  </a:moveTo>
                  <a:cubicBezTo>
                    <a:pt x="5400" y="8100"/>
                    <a:pt x="8100" y="5400"/>
                    <a:pt x="10800" y="5400"/>
                  </a:cubicBezTo>
                  <a:cubicBezTo>
                    <a:pt x="13500" y="5400"/>
                    <a:pt x="16200" y="8100"/>
                    <a:pt x="16200" y="10800"/>
                  </a:cubicBezTo>
                  <a:cubicBezTo>
                    <a:pt x="16200" y="13500"/>
                    <a:pt x="13500" y="16200"/>
                    <a:pt x="10800" y="16200"/>
                  </a:cubicBezTo>
                  <a:cubicBezTo>
                    <a:pt x="8100" y="16200"/>
                    <a:pt x="5400" y="13500"/>
                    <a:pt x="5400" y="108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292" name="Shape 5292"/>
            <p:cNvSpPr/>
            <p:nvPr/>
          </p:nvSpPr>
          <p:spPr>
            <a:xfrm>
              <a:off x="-1" y="36512"/>
              <a:ext cx="253893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7" h="21600" extrusionOk="0">
                  <a:moveTo>
                    <a:pt x="12664" y="0"/>
                  </a:moveTo>
                  <a:cubicBezTo>
                    <a:pt x="12091" y="0"/>
                    <a:pt x="11517" y="386"/>
                    <a:pt x="11135" y="579"/>
                  </a:cubicBezTo>
                  <a:cubicBezTo>
                    <a:pt x="430" y="11571"/>
                    <a:pt x="430" y="11571"/>
                    <a:pt x="430" y="11571"/>
                  </a:cubicBezTo>
                  <a:cubicBezTo>
                    <a:pt x="-143" y="11957"/>
                    <a:pt x="-143" y="12729"/>
                    <a:pt x="430" y="13307"/>
                  </a:cubicBezTo>
                  <a:cubicBezTo>
                    <a:pt x="8268" y="21214"/>
                    <a:pt x="8268" y="21214"/>
                    <a:pt x="8268" y="21214"/>
                  </a:cubicBezTo>
                  <a:cubicBezTo>
                    <a:pt x="8650" y="21407"/>
                    <a:pt x="8841" y="21600"/>
                    <a:pt x="9223" y="21600"/>
                  </a:cubicBezTo>
                  <a:cubicBezTo>
                    <a:pt x="9415" y="21600"/>
                    <a:pt x="9797" y="21407"/>
                    <a:pt x="9988" y="21214"/>
                  </a:cubicBezTo>
                  <a:cubicBezTo>
                    <a:pt x="20692" y="10414"/>
                    <a:pt x="20692" y="10414"/>
                    <a:pt x="20692" y="10414"/>
                  </a:cubicBezTo>
                  <a:cubicBezTo>
                    <a:pt x="21075" y="10029"/>
                    <a:pt x="21457" y="9450"/>
                    <a:pt x="21457" y="8871"/>
                  </a:cubicBezTo>
                  <a:cubicBezTo>
                    <a:pt x="21457" y="1157"/>
                    <a:pt x="21457" y="1157"/>
                    <a:pt x="21457" y="1157"/>
                  </a:cubicBezTo>
                  <a:cubicBezTo>
                    <a:pt x="21457" y="579"/>
                    <a:pt x="20884" y="0"/>
                    <a:pt x="20310" y="0"/>
                  </a:cubicBezTo>
                  <a:lnTo>
                    <a:pt x="12664" y="0"/>
                  </a:lnTo>
                  <a:close/>
                  <a:moveTo>
                    <a:pt x="20692" y="1157"/>
                  </a:moveTo>
                  <a:cubicBezTo>
                    <a:pt x="20692" y="8871"/>
                    <a:pt x="20692" y="8871"/>
                    <a:pt x="20692" y="8871"/>
                  </a:cubicBezTo>
                  <a:cubicBezTo>
                    <a:pt x="20692" y="9257"/>
                    <a:pt x="20501" y="9643"/>
                    <a:pt x="20310" y="10029"/>
                  </a:cubicBezTo>
                  <a:cubicBezTo>
                    <a:pt x="9415" y="20636"/>
                    <a:pt x="9415" y="20636"/>
                    <a:pt x="9415" y="20636"/>
                  </a:cubicBezTo>
                  <a:cubicBezTo>
                    <a:pt x="9223" y="20829"/>
                    <a:pt x="9032" y="20829"/>
                    <a:pt x="8841" y="20636"/>
                  </a:cubicBezTo>
                  <a:cubicBezTo>
                    <a:pt x="1004" y="12729"/>
                    <a:pt x="1004" y="12729"/>
                    <a:pt x="1004" y="12729"/>
                  </a:cubicBezTo>
                  <a:cubicBezTo>
                    <a:pt x="813" y="12536"/>
                    <a:pt x="813" y="12343"/>
                    <a:pt x="1004" y="12150"/>
                  </a:cubicBezTo>
                  <a:cubicBezTo>
                    <a:pt x="11708" y="1157"/>
                    <a:pt x="11708" y="1157"/>
                    <a:pt x="11708" y="1157"/>
                  </a:cubicBezTo>
                  <a:cubicBezTo>
                    <a:pt x="11899" y="964"/>
                    <a:pt x="12282" y="771"/>
                    <a:pt x="12664" y="771"/>
                  </a:cubicBezTo>
                  <a:cubicBezTo>
                    <a:pt x="20310" y="771"/>
                    <a:pt x="20310" y="771"/>
                    <a:pt x="20310" y="771"/>
                  </a:cubicBezTo>
                  <a:cubicBezTo>
                    <a:pt x="20501" y="771"/>
                    <a:pt x="20692" y="964"/>
                    <a:pt x="20692" y="115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293" name="Shape 5293"/>
            <p:cNvSpPr/>
            <p:nvPr/>
          </p:nvSpPr>
          <p:spPr>
            <a:xfrm>
              <a:off x="190391" y="63500"/>
              <a:ext cx="36514" cy="365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5400" y="0"/>
                    <a:pt x="0" y="5400"/>
                    <a:pt x="0" y="10800"/>
                  </a:cubicBezTo>
                  <a:cubicBezTo>
                    <a:pt x="0" y="16200"/>
                    <a:pt x="5400" y="21600"/>
                    <a:pt x="10800" y="21600"/>
                  </a:cubicBezTo>
                  <a:cubicBezTo>
                    <a:pt x="16200" y="21600"/>
                    <a:pt x="21600" y="16200"/>
                    <a:pt x="21600" y="10800"/>
                  </a:cubicBezTo>
                  <a:cubicBezTo>
                    <a:pt x="21600" y="5400"/>
                    <a:pt x="16200" y="0"/>
                    <a:pt x="10800" y="0"/>
                  </a:cubicBezTo>
                  <a:close/>
                  <a:moveTo>
                    <a:pt x="10800" y="16200"/>
                  </a:moveTo>
                  <a:cubicBezTo>
                    <a:pt x="8100" y="16200"/>
                    <a:pt x="5400" y="13500"/>
                    <a:pt x="5400" y="10800"/>
                  </a:cubicBezTo>
                  <a:cubicBezTo>
                    <a:pt x="5400" y="8100"/>
                    <a:pt x="8100" y="5400"/>
                    <a:pt x="10800" y="5400"/>
                  </a:cubicBezTo>
                  <a:cubicBezTo>
                    <a:pt x="13500" y="5400"/>
                    <a:pt x="16200" y="8100"/>
                    <a:pt x="16200" y="10800"/>
                  </a:cubicBezTo>
                  <a:cubicBezTo>
                    <a:pt x="16200" y="13500"/>
                    <a:pt x="13500" y="16200"/>
                    <a:pt x="10800" y="162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grpSp>
        <p:nvGrpSpPr>
          <p:cNvPr id="5298" name="Group 5298"/>
          <p:cNvGrpSpPr/>
          <p:nvPr/>
        </p:nvGrpSpPr>
        <p:grpSpPr>
          <a:xfrm>
            <a:off x="8217363" y="4328393"/>
            <a:ext cx="1812539" cy="1487422"/>
            <a:chOff x="0" y="0"/>
            <a:chExt cx="354013" cy="290513"/>
          </a:xfrm>
          <a:solidFill>
            <a:schemeClr val="accent6"/>
          </a:solidFill>
        </p:grpSpPr>
        <p:sp>
          <p:nvSpPr>
            <p:cNvPr id="5295" name="Shape 5295"/>
            <p:cNvSpPr/>
            <p:nvPr/>
          </p:nvSpPr>
          <p:spPr>
            <a:xfrm>
              <a:off x="-1" y="-1"/>
              <a:ext cx="354015" cy="2460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1" y="20000"/>
                  </a:moveTo>
                  <a:cubicBezTo>
                    <a:pt x="10523" y="20000"/>
                    <a:pt x="10523" y="20000"/>
                    <a:pt x="10523" y="20000"/>
                  </a:cubicBezTo>
                  <a:cubicBezTo>
                    <a:pt x="10523" y="21200"/>
                    <a:pt x="10523" y="21200"/>
                    <a:pt x="10523" y="21200"/>
                  </a:cubicBezTo>
                  <a:cubicBezTo>
                    <a:pt x="10523" y="21400"/>
                    <a:pt x="10662" y="21600"/>
                    <a:pt x="10800" y="21600"/>
                  </a:cubicBezTo>
                  <a:cubicBezTo>
                    <a:pt x="10938" y="21600"/>
                    <a:pt x="11077" y="21400"/>
                    <a:pt x="11077" y="21200"/>
                  </a:cubicBezTo>
                  <a:cubicBezTo>
                    <a:pt x="11077" y="20000"/>
                    <a:pt x="11077" y="20000"/>
                    <a:pt x="11077" y="20000"/>
                  </a:cubicBezTo>
                  <a:cubicBezTo>
                    <a:pt x="20769" y="20000"/>
                    <a:pt x="20769" y="20000"/>
                    <a:pt x="20769" y="20000"/>
                  </a:cubicBezTo>
                  <a:cubicBezTo>
                    <a:pt x="21185" y="20000"/>
                    <a:pt x="21600" y="19400"/>
                    <a:pt x="21600" y="18800"/>
                  </a:cubicBezTo>
                  <a:cubicBezTo>
                    <a:pt x="21600" y="1200"/>
                    <a:pt x="21600" y="1200"/>
                    <a:pt x="21600" y="1200"/>
                  </a:cubicBezTo>
                  <a:cubicBezTo>
                    <a:pt x="21600" y="600"/>
                    <a:pt x="21185" y="0"/>
                    <a:pt x="20769" y="0"/>
                  </a:cubicBezTo>
                  <a:cubicBezTo>
                    <a:pt x="831" y="0"/>
                    <a:pt x="831" y="0"/>
                    <a:pt x="831" y="0"/>
                  </a:cubicBezTo>
                  <a:cubicBezTo>
                    <a:pt x="415" y="0"/>
                    <a:pt x="0" y="600"/>
                    <a:pt x="0" y="1200"/>
                  </a:cubicBezTo>
                  <a:cubicBezTo>
                    <a:pt x="0" y="18800"/>
                    <a:pt x="0" y="18800"/>
                    <a:pt x="0" y="18800"/>
                  </a:cubicBezTo>
                  <a:cubicBezTo>
                    <a:pt x="0" y="19400"/>
                    <a:pt x="415" y="20000"/>
                    <a:pt x="831" y="20000"/>
                  </a:cubicBezTo>
                  <a:close/>
                  <a:moveTo>
                    <a:pt x="554" y="1200"/>
                  </a:moveTo>
                  <a:cubicBezTo>
                    <a:pt x="554" y="1000"/>
                    <a:pt x="692" y="800"/>
                    <a:pt x="831" y="800"/>
                  </a:cubicBezTo>
                  <a:cubicBezTo>
                    <a:pt x="20769" y="800"/>
                    <a:pt x="20769" y="800"/>
                    <a:pt x="20769" y="800"/>
                  </a:cubicBezTo>
                  <a:cubicBezTo>
                    <a:pt x="20908" y="800"/>
                    <a:pt x="21046" y="1000"/>
                    <a:pt x="21046" y="1200"/>
                  </a:cubicBezTo>
                  <a:cubicBezTo>
                    <a:pt x="21046" y="18800"/>
                    <a:pt x="21046" y="18800"/>
                    <a:pt x="21046" y="18800"/>
                  </a:cubicBezTo>
                  <a:cubicBezTo>
                    <a:pt x="21046" y="19000"/>
                    <a:pt x="20908" y="19200"/>
                    <a:pt x="20769" y="19200"/>
                  </a:cubicBezTo>
                  <a:cubicBezTo>
                    <a:pt x="831" y="19200"/>
                    <a:pt x="831" y="19200"/>
                    <a:pt x="831" y="19200"/>
                  </a:cubicBezTo>
                  <a:cubicBezTo>
                    <a:pt x="692" y="19200"/>
                    <a:pt x="554" y="19000"/>
                    <a:pt x="554" y="18800"/>
                  </a:cubicBezTo>
                  <a:lnTo>
                    <a:pt x="554" y="12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296" name="Shape 5296"/>
            <p:cNvSpPr/>
            <p:nvPr/>
          </p:nvSpPr>
          <p:spPr>
            <a:xfrm>
              <a:off x="26986" y="26988"/>
              <a:ext cx="300040" cy="173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27" y="21600"/>
                  </a:moveTo>
                  <a:cubicBezTo>
                    <a:pt x="21273" y="21600"/>
                    <a:pt x="21273" y="21600"/>
                    <a:pt x="21273" y="21600"/>
                  </a:cubicBezTo>
                  <a:cubicBezTo>
                    <a:pt x="21436" y="21600"/>
                    <a:pt x="21600" y="21316"/>
                    <a:pt x="21600" y="21032"/>
                  </a:cubicBezTo>
                  <a:cubicBezTo>
                    <a:pt x="21600" y="568"/>
                    <a:pt x="21600" y="568"/>
                    <a:pt x="21600" y="568"/>
                  </a:cubicBezTo>
                  <a:cubicBezTo>
                    <a:pt x="21600" y="284"/>
                    <a:pt x="21436" y="0"/>
                    <a:pt x="21273" y="0"/>
                  </a:cubicBezTo>
                  <a:cubicBezTo>
                    <a:pt x="327" y="0"/>
                    <a:pt x="327" y="0"/>
                    <a:pt x="327" y="0"/>
                  </a:cubicBezTo>
                  <a:cubicBezTo>
                    <a:pt x="164" y="0"/>
                    <a:pt x="0" y="284"/>
                    <a:pt x="0" y="568"/>
                  </a:cubicBezTo>
                  <a:cubicBezTo>
                    <a:pt x="0" y="21032"/>
                    <a:pt x="0" y="21032"/>
                    <a:pt x="0" y="21032"/>
                  </a:cubicBezTo>
                  <a:cubicBezTo>
                    <a:pt x="0" y="21316"/>
                    <a:pt x="164" y="21600"/>
                    <a:pt x="327" y="21600"/>
                  </a:cubicBezTo>
                  <a:close/>
                  <a:moveTo>
                    <a:pt x="655" y="1137"/>
                  </a:moveTo>
                  <a:cubicBezTo>
                    <a:pt x="20945" y="1137"/>
                    <a:pt x="20945" y="1137"/>
                    <a:pt x="20945" y="1137"/>
                  </a:cubicBezTo>
                  <a:cubicBezTo>
                    <a:pt x="20945" y="20463"/>
                    <a:pt x="20945" y="20463"/>
                    <a:pt x="20945" y="20463"/>
                  </a:cubicBezTo>
                  <a:cubicBezTo>
                    <a:pt x="655" y="20463"/>
                    <a:pt x="655" y="20463"/>
                    <a:pt x="655" y="20463"/>
                  </a:cubicBezTo>
                  <a:lnTo>
                    <a:pt x="655" y="1137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297" name="Shape 5297"/>
            <p:cNvSpPr/>
            <p:nvPr/>
          </p:nvSpPr>
          <p:spPr>
            <a:xfrm>
              <a:off x="107950" y="254000"/>
              <a:ext cx="136526" cy="365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80" y="0"/>
                  </a:moveTo>
                  <a:cubicBezTo>
                    <a:pt x="1080" y="0"/>
                    <a:pt x="0" y="4050"/>
                    <a:pt x="0" y="108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20250"/>
                    <a:pt x="360" y="21600"/>
                    <a:pt x="720" y="21600"/>
                  </a:cubicBezTo>
                  <a:cubicBezTo>
                    <a:pt x="20880" y="21600"/>
                    <a:pt x="20880" y="21600"/>
                    <a:pt x="20880" y="21600"/>
                  </a:cubicBezTo>
                  <a:cubicBezTo>
                    <a:pt x="21240" y="21600"/>
                    <a:pt x="21600" y="20250"/>
                    <a:pt x="21600" y="18900"/>
                  </a:cubicBezTo>
                  <a:cubicBezTo>
                    <a:pt x="21600" y="10800"/>
                    <a:pt x="21600" y="10800"/>
                    <a:pt x="21600" y="10800"/>
                  </a:cubicBezTo>
                  <a:cubicBezTo>
                    <a:pt x="21600" y="5400"/>
                    <a:pt x="20160" y="0"/>
                    <a:pt x="18720" y="0"/>
                  </a:cubicBezTo>
                  <a:lnTo>
                    <a:pt x="2880" y="0"/>
                  </a:lnTo>
                  <a:close/>
                  <a:moveTo>
                    <a:pt x="20160" y="10800"/>
                  </a:moveTo>
                  <a:cubicBezTo>
                    <a:pt x="20160" y="16200"/>
                    <a:pt x="20160" y="16200"/>
                    <a:pt x="20160" y="16200"/>
                  </a:cubicBezTo>
                  <a:cubicBezTo>
                    <a:pt x="1440" y="16200"/>
                    <a:pt x="1440" y="16200"/>
                    <a:pt x="1440" y="16200"/>
                  </a:cubicBezTo>
                  <a:cubicBezTo>
                    <a:pt x="1440" y="10800"/>
                    <a:pt x="1440" y="10800"/>
                    <a:pt x="1440" y="10800"/>
                  </a:cubicBezTo>
                  <a:cubicBezTo>
                    <a:pt x="1440" y="8100"/>
                    <a:pt x="2160" y="5400"/>
                    <a:pt x="2880" y="5400"/>
                  </a:cubicBezTo>
                  <a:cubicBezTo>
                    <a:pt x="18720" y="5400"/>
                    <a:pt x="18720" y="5400"/>
                    <a:pt x="18720" y="5400"/>
                  </a:cubicBezTo>
                  <a:cubicBezTo>
                    <a:pt x="19440" y="5400"/>
                    <a:pt x="20160" y="8100"/>
                    <a:pt x="20160" y="108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Vizualus.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01996-2D0B-4E1B-998A-4107E0F8DE9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23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dissolv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2" name="Shape 5302"/>
          <p:cNvSpPr/>
          <p:nvPr/>
        </p:nvSpPr>
        <p:spPr>
          <a:xfrm>
            <a:off x="43386970" y="16187038"/>
            <a:ext cx="1812539" cy="18206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03" name="Shape 5303"/>
          <p:cNvSpPr/>
          <p:nvPr/>
        </p:nvSpPr>
        <p:spPr>
          <a:xfrm>
            <a:off x="40867307" y="16780381"/>
            <a:ext cx="349509" cy="471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99" y="18901"/>
                </a:moveTo>
                <a:lnTo>
                  <a:pt x="3600" y="18901"/>
                </a:lnTo>
                <a:lnTo>
                  <a:pt x="3600" y="2700"/>
                </a:lnTo>
                <a:lnTo>
                  <a:pt x="7200" y="2700"/>
                </a:lnTo>
                <a:lnTo>
                  <a:pt x="17999" y="14851"/>
                </a:lnTo>
                <a:cubicBezTo>
                  <a:pt x="17999" y="14851"/>
                  <a:pt x="17999" y="18901"/>
                  <a:pt x="17999" y="18901"/>
                </a:cubicBezTo>
                <a:close/>
                <a:moveTo>
                  <a:pt x="10195" y="1202"/>
                </a:moveTo>
                <a:cubicBezTo>
                  <a:pt x="9527" y="450"/>
                  <a:pt x="8402" y="0"/>
                  <a:pt x="7200" y="0"/>
                </a:cubicBezTo>
                <a:lnTo>
                  <a:pt x="3600" y="0"/>
                </a:lnTo>
                <a:cubicBezTo>
                  <a:pt x="1610" y="0"/>
                  <a:pt x="0" y="1207"/>
                  <a:pt x="0" y="2700"/>
                </a:cubicBezTo>
                <a:lnTo>
                  <a:pt x="0" y="18901"/>
                </a:lnTo>
                <a:cubicBezTo>
                  <a:pt x="0" y="20393"/>
                  <a:pt x="1610" y="21600"/>
                  <a:pt x="3600" y="21600"/>
                </a:cubicBezTo>
                <a:lnTo>
                  <a:pt x="17999" y="21600"/>
                </a:lnTo>
                <a:cubicBezTo>
                  <a:pt x="19989" y="21600"/>
                  <a:pt x="21600" y="20393"/>
                  <a:pt x="21600" y="18901"/>
                </a:cubicBezTo>
                <a:lnTo>
                  <a:pt x="21600" y="14851"/>
                </a:lnTo>
                <a:cubicBezTo>
                  <a:pt x="21600" y="14318"/>
                  <a:pt x="21389" y="13796"/>
                  <a:pt x="20995" y="13353"/>
                </a:cubicBezTo>
                <a:cubicBezTo>
                  <a:pt x="20995" y="13353"/>
                  <a:pt x="10195" y="1202"/>
                  <a:pt x="10195" y="1202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04" name="Shape 5304"/>
          <p:cNvSpPr/>
          <p:nvPr/>
        </p:nvSpPr>
        <p:spPr>
          <a:xfrm>
            <a:off x="39574966" y="16308960"/>
            <a:ext cx="1877471" cy="15280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1" y="16615"/>
                </a:moveTo>
                <a:cubicBezTo>
                  <a:pt x="20251" y="17074"/>
                  <a:pt x="19949" y="17446"/>
                  <a:pt x="19576" y="17446"/>
                </a:cubicBezTo>
                <a:lnTo>
                  <a:pt x="18804" y="17446"/>
                </a:lnTo>
                <a:cubicBezTo>
                  <a:pt x="18502" y="16016"/>
                  <a:pt x="17454" y="14953"/>
                  <a:pt x="16201" y="14953"/>
                </a:cubicBezTo>
                <a:cubicBezTo>
                  <a:pt x="14946" y="14953"/>
                  <a:pt x="13898" y="16016"/>
                  <a:pt x="13596" y="17446"/>
                </a:cubicBezTo>
                <a:lnTo>
                  <a:pt x="10029" y="17446"/>
                </a:lnTo>
                <a:cubicBezTo>
                  <a:pt x="9727" y="16016"/>
                  <a:pt x="8679" y="14953"/>
                  <a:pt x="7425" y="14953"/>
                </a:cubicBezTo>
                <a:cubicBezTo>
                  <a:pt x="6170" y="14953"/>
                  <a:pt x="5122" y="16016"/>
                  <a:pt x="4820" y="17446"/>
                </a:cubicBezTo>
                <a:lnTo>
                  <a:pt x="4050" y="17446"/>
                </a:lnTo>
                <a:cubicBezTo>
                  <a:pt x="3677" y="17446"/>
                  <a:pt x="3375" y="17074"/>
                  <a:pt x="3375" y="16615"/>
                </a:cubicBezTo>
                <a:lnTo>
                  <a:pt x="3375" y="14123"/>
                </a:lnTo>
                <a:lnTo>
                  <a:pt x="12151" y="14123"/>
                </a:lnTo>
                <a:cubicBezTo>
                  <a:pt x="13267" y="14123"/>
                  <a:pt x="14176" y="13005"/>
                  <a:pt x="14176" y="11630"/>
                </a:cubicBezTo>
                <a:lnTo>
                  <a:pt x="14176" y="5815"/>
                </a:lnTo>
                <a:lnTo>
                  <a:pt x="16876" y="5815"/>
                </a:lnTo>
                <a:cubicBezTo>
                  <a:pt x="17101" y="5815"/>
                  <a:pt x="17312" y="5954"/>
                  <a:pt x="17437" y="6185"/>
                </a:cubicBezTo>
                <a:lnTo>
                  <a:pt x="20137" y="11169"/>
                </a:lnTo>
                <a:cubicBezTo>
                  <a:pt x="20211" y="11306"/>
                  <a:pt x="20251" y="11466"/>
                  <a:pt x="20251" y="11630"/>
                </a:cubicBezTo>
                <a:cubicBezTo>
                  <a:pt x="20251" y="11630"/>
                  <a:pt x="20251" y="16615"/>
                  <a:pt x="20251" y="16615"/>
                </a:cubicBezTo>
                <a:close/>
                <a:moveTo>
                  <a:pt x="16201" y="19938"/>
                </a:moveTo>
                <a:cubicBezTo>
                  <a:pt x="15455" y="19938"/>
                  <a:pt x="14851" y="19193"/>
                  <a:pt x="14851" y="18276"/>
                </a:cubicBezTo>
                <a:cubicBezTo>
                  <a:pt x="14851" y="17360"/>
                  <a:pt x="15455" y="16615"/>
                  <a:pt x="16201" y="16615"/>
                </a:cubicBezTo>
                <a:cubicBezTo>
                  <a:pt x="16946" y="16615"/>
                  <a:pt x="17551" y="17360"/>
                  <a:pt x="17551" y="18276"/>
                </a:cubicBezTo>
                <a:cubicBezTo>
                  <a:pt x="17551" y="19193"/>
                  <a:pt x="16946" y="19938"/>
                  <a:pt x="16201" y="19938"/>
                </a:cubicBezTo>
                <a:moveTo>
                  <a:pt x="7425" y="19938"/>
                </a:moveTo>
                <a:cubicBezTo>
                  <a:pt x="6679" y="19938"/>
                  <a:pt x="6075" y="19193"/>
                  <a:pt x="6075" y="18276"/>
                </a:cubicBezTo>
                <a:cubicBezTo>
                  <a:pt x="6075" y="17360"/>
                  <a:pt x="6679" y="16615"/>
                  <a:pt x="7425" y="16615"/>
                </a:cubicBezTo>
                <a:cubicBezTo>
                  <a:pt x="8170" y="16615"/>
                  <a:pt x="8775" y="17360"/>
                  <a:pt x="8775" y="18276"/>
                </a:cubicBezTo>
                <a:cubicBezTo>
                  <a:pt x="8775" y="19193"/>
                  <a:pt x="8170" y="19938"/>
                  <a:pt x="7425" y="19938"/>
                </a:cubicBezTo>
                <a:moveTo>
                  <a:pt x="2024" y="12461"/>
                </a:moveTo>
                <a:cubicBezTo>
                  <a:pt x="1652" y="12461"/>
                  <a:pt x="1349" y="12089"/>
                  <a:pt x="1349" y="11630"/>
                </a:cubicBezTo>
                <a:lnTo>
                  <a:pt x="1349" y="2492"/>
                </a:lnTo>
                <a:cubicBezTo>
                  <a:pt x="1349" y="2033"/>
                  <a:pt x="1652" y="1661"/>
                  <a:pt x="2024" y="1661"/>
                </a:cubicBezTo>
                <a:lnTo>
                  <a:pt x="12151" y="1661"/>
                </a:lnTo>
                <a:cubicBezTo>
                  <a:pt x="12524" y="1661"/>
                  <a:pt x="12826" y="2033"/>
                  <a:pt x="12826" y="2492"/>
                </a:cubicBezTo>
                <a:lnTo>
                  <a:pt x="12826" y="11630"/>
                </a:lnTo>
                <a:cubicBezTo>
                  <a:pt x="12826" y="12089"/>
                  <a:pt x="12524" y="12461"/>
                  <a:pt x="12151" y="12461"/>
                </a:cubicBezTo>
                <a:cubicBezTo>
                  <a:pt x="12151" y="12461"/>
                  <a:pt x="2024" y="12461"/>
                  <a:pt x="2024" y="12461"/>
                </a:cubicBezTo>
                <a:close/>
                <a:moveTo>
                  <a:pt x="21260" y="10248"/>
                </a:moveTo>
                <a:lnTo>
                  <a:pt x="18560" y="5263"/>
                </a:lnTo>
                <a:cubicBezTo>
                  <a:pt x="18183" y="4568"/>
                  <a:pt x="17553" y="4153"/>
                  <a:pt x="16876" y="4153"/>
                </a:cubicBezTo>
                <a:lnTo>
                  <a:pt x="14176" y="4153"/>
                </a:lnTo>
                <a:lnTo>
                  <a:pt x="14176" y="2492"/>
                </a:lnTo>
                <a:cubicBezTo>
                  <a:pt x="14176" y="1117"/>
                  <a:pt x="13267" y="0"/>
                  <a:pt x="12151" y="0"/>
                </a:cubicBezTo>
                <a:lnTo>
                  <a:pt x="2024" y="0"/>
                </a:lnTo>
                <a:cubicBezTo>
                  <a:pt x="908" y="0"/>
                  <a:pt x="0" y="1117"/>
                  <a:pt x="0" y="2492"/>
                </a:cubicBezTo>
                <a:lnTo>
                  <a:pt x="0" y="11630"/>
                </a:lnTo>
                <a:cubicBezTo>
                  <a:pt x="0" y="13005"/>
                  <a:pt x="908" y="14123"/>
                  <a:pt x="2024" y="14123"/>
                </a:cubicBezTo>
                <a:lnTo>
                  <a:pt x="2025" y="14123"/>
                </a:lnTo>
                <a:lnTo>
                  <a:pt x="2025" y="16615"/>
                </a:lnTo>
                <a:cubicBezTo>
                  <a:pt x="2025" y="17989"/>
                  <a:pt x="2933" y="19107"/>
                  <a:pt x="4050" y="19107"/>
                </a:cubicBezTo>
                <a:lnTo>
                  <a:pt x="4820" y="19107"/>
                </a:lnTo>
                <a:cubicBezTo>
                  <a:pt x="5122" y="20537"/>
                  <a:pt x="6170" y="21600"/>
                  <a:pt x="7425" y="21600"/>
                </a:cubicBezTo>
                <a:cubicBezTo>
                  <a:pt x="8679" y="21600"/>
                  <a:pt x="9727" y="20537"/>
                  <a:pt x="10029" y="19107"/>
                </a:cubicBezTo>
                <a:lnTo>
                  <a:pt x="13596" y="19107"/>
                </a:lnTo>
                <a:cubicBezTo>
                  <a:pt x="13898" y="20537"/>
                  <a:pt x="14946" y="21600"/>
                  <a:pt x="16201" y="21600"/>
                </a:cubicBezTo>
                <a:cubicBezTo>
                  <a:pt x="17454" y="21600"/>
                  <a:pt x="18502" y="20537"/>
                  <a:pt x="18804" y="19107"/>
                </a:cubicBezTo>
                <a:lnTo>
                  <a:pt x="19576" y="19107"/>
                </a:lnTo>
                <a:cubicBezTo>
                  <a:pt x="20692" y="19107"/>
                  <a:pt x="21600" y="17989"/>
                  <a:pt x="21600" y="16615"/>
                </a:cubicBezTo>
                <a:lnTo>
                  <a:pt x="21600" y="11630"/>
                </a:lnTo>
                <a:cubicBezTo>
                  <a:pt x="21600" y="11137"/>
                  <a:pt x="21483" y="10658"/>
                  <a:pt x="21260" y="10248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314" name="Group 5314"/>
          <p:cNvGrpSpPr/>
          <p:nvPr/>
        </p:nvGrpSpPr>
        <p:grpSpPr>
          <a:xfrm>
            <a:off x="35827945" y="16130151"/>
            <a:ext cx="1877614" cy="1877527"/>
            <a:chOff x="-6" y="1"/>
            <a:chExt cx="366722" cy="366705"/>
          </a:xfrm>
          <a:solidFill>
            <a:schemeClr val="accent6"/>
          </a:solidFill>
        </p:grpSpPr>
        <p:sp>
          <p:nvSpPr>
            <p:cNvPr id="5305" name="Shape 5305"/>
            <p:cNvSpPr/>
            <p:nvPr/>
          </p:nvSpPr>
          <p:spPr>
            <a:xfrm>
              <a:off x="-7" y="1"/>
              <a:ext cx="366724" cy="3667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58" h="19059" extrusionOk="0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06" name="Shape 5306"/>
            <p:cNvSpPr/>
            <p:nvPr/>
          </p:nvSpPr>
          <p:spPr>
            <a:xfrm>
              <a:off x="160337" y="160337"/>
              <a:ext cx="46038" cy="46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59" h="19056" extrusionOk="0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07" name="Shape 5307"/>
            <p:cNvSpPr/>
            <p:nvPr/>
          </p:nvSpPr>
          <p:spPr>
            <a:xfrm>
              <a:off x="114301" y="114298"/>
              <a:ext cx="138112" cy="138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60" h="19058" extrusionOk="0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90" y="3632"/>
                  </a:cubicBezTo>
                  <a:cubicBezTo>
                    <a:pt x="15142" y="4934"/>
                    <a:pt x="16729" y="8640"/>
                    <a:pt x="15426" y="11890"/>
                  </a:cubicBezTo>
                  <a:cubicBezTo>
                    <a:pt x="14125" y="15140"/>
                    <a:pt x="10420" y="16728"/>
                    <a:pt x="7169" y="15424"/>
                  </a:cubicBezTo>
                  <a:moveTo>
                    <a:pt x="13072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5" y="20329"/>
                    <a:pt x="16419" y="17955"/>
                    <a:pt x="18376" y="13070"/>
                  </a:cubicBezTo>
                  <a:cubicBezTo>
                    <a:pt x="20329" y="8186"/>
                    <a:pt x="17957" y="2641"/>
                    <a:pt x="13072" y="685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08" name="Shape 5308"/>
            <p:cNvSpPr/>
            <p:nvPr/>
          </p:nvSpPr>
          <p:spPr>
            <a:xfrm>
              <a:off x="206372" y="206373"/>
              <a:ext cx="57150" cy="587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3" h="21043" extrusionOk="0">
                  <a:moveTo>
                    <a:pt x="20882" y="2826"/>
                  </a:moveTo>
                  <a:cubicBezTo>
                    <a:pt x="21313" y="1772"/>
                    <a:pt x="20788" y="573"/>
                    <a:pt x="19714" y="150"/>
                  </a:cubicBezTo>
                  <a:cubicBezTo>
                    <a:pt x="18637" y="-276"/>
                    <a:pt x="17415" y="239"/>
                    <a:pt x="16985" y="1297"/>
                  </a:cubicBezTo>
                  <a:lnTo>
                    <a:pt x="16981" y="1293"/>
                  </a:lnTo>
                  <a:cubicBezTo>
                    <a:pt x="13965" y="8693"/>
                    <a:pt x="8183" y="14185"/>
                    <a:pt x="1270" y="17090"/>
                  </a:cubicBezTo>
                  <a:cubicBezTo>
                    <a:pt x="208" y="17537"/>
                    <a:pt x="-287" y="18748"/>
                    <a:pt x="171" y="19790"/>
                  </a:cubicBezTo>
                  <a:cubicBezTo>
                    <a:pt x="630" y="20841"/>
                    <a:pt x="1864" y="21324"/>
                    <a:pt x="2925" y="20877"/>
                  </a:cubicBezTo>
                  <a:cubicBezTo>
                    <a:pt x="2962" y="20861"/>
                    <a:pt x="2983" y="20829"/>
                    <a:pt x="3015" y="20816"/>
                  </a:cubicBezTo>
                  <a:cubicBezTo>
                    <a:pt x="10875" y="17481"/>
                    <a:pt x="17452" y="11228"/>
                    <a:pt x="20878" y="2826"/>
                  </a:cubicBezTo>
                  <a:cubicBezTo>
                    <a:pt x="20878" y="2826"/>
                    <a:pt x="20882" y="2826"/>
                    <a:pt x="20882" y="282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09" name="Shape 5309"/>
            <p:cNvSpPr/>
            <p:nvPr/>
          </p:nvSpPr>
          <p:spPr>
            <a:xfrm>
              <a:off x="228598" y="230187"/>
              <a:ext cx="82549" cy="825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1" h="21209" extrusionOk="0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10" name="Shape 5310"/>
            <p:cNvSpPr/>
            <p:nvPr/>
          </p:nvSpPr>
          <p:spPr>
            <a:xfrm>
              <a:off x="217488" y="219073"/>
              <a:ext cx="69851" cy="69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29" h="21142" extrusionOk="0">
                  <a:moveTo>
                    <a:pt x="20036" y="122"/>
                  </a:moveTo>
                  <a:cubicBezTo>
                    <a:pt x="19143" y="-227"/>
                    <a:pt x="18135" y="195"/>
                    <a:pt x="17779" y="1071"/>
                  </a:cubicBezTo>
                  <a:cubicBezTo>
                    <a:pt x="14572" y="8936"/>
                    <a:pt x="8412" y="14779"/>
                    <a:pt x="1051" y="17868"/>
                  </a:cubicBezTo>
                  <a:lnTo>
                    <a:pt x="1054" y="17868"/>
                  </a:lnTo>
                  <a:cubicBezTo>
                    <a:pt x="172" y="18241"/>
                    <a:pt x="-238" y="19243"/>
                    <a:pt x="142" y="20109"/>
                  </a:cubicBezTo>
                  <a:cubicBezTo>
                    <a:pt x="522" y="20974"/>
                    <a:pt x="1543" y="21373"/>
                    <a:pt x="2425" y="21004"/>
                  </a:cubicBezTo>
                  <a:cubicBezTo>
                    <a:pt x="2459" y="20987"/>
                    <a:pt x="2476" y="20957"/>
                    <a:pt x="2514" y="20937"/>
                  </a:cubicBezTo>
                  <a:cubicBezTo>
                    <a:pt x="10652" y="17492"/>
                    <a:pt x="17460" y="11028"/>
                    <a:pt x="21003" y="2339"/>
                  </a:cubicBezTo>
                  <a:cubicBezTo>
                    <a:pt x="21362" y="1463"/>
                    <a:pt x="20928" y="472"/>
                    <a:pt x="20036" y="122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11" name="Shape 5311"/>
            <p:cNvSpPr/>
            <p:nvPr/>
          </p:nvSpPr>
          <p:spPr>
            <a:xfrm>
              <a:off x="103186" y="103187"/>
              <a:ext cx="57150" cy="587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9" h="21045" extrusionOk="0">
                  <a:moveTo>
                    <a:pt x="20872" y="1248"/>
                  </a:moveTo>
                  <a:cubicBezTo>
                    <a:pt x="20412" y="197"/>
                    <a:pt x="19178" y="-281"/>
                    <a:pt x="18113" y="169"/>
                  </a:cubicBezTo>
                  <a:cubicBezTo>
                    <a:pt x="18076" y="181"/>
                    <a:pt x="18051" y="214"/>
                    <a:pt x="18022" y="226"/>
                  </a:cubicBezTo>
                  <a:cubicBezTo>
                    <a:pt x="10160" y="3562"/>
                    <a:pt x="3584" y="9820"/>
                    <a:pt x="153" y="18221"/>
                  </a:cubicBezTo>
                  <a:lnTo>
                    <a:pt x="149" y="18221"/>
                  </a:lnTo>
                  <a:cubicBezTo>
                    <a:pt x="-277" y="19279"/>
                    <a:pt x="243" y="20474"/>
                    <a:pt x="1321" y="20897"/>
                  </a:cubicBezTo>
                  <a:cubicBezTo>
                    <a:pt x="2399" y="21319"/>
                    <a:pt x="3621" y="20804"/>
                    <a:pt x="4047" y="19750"/>
                  </a:cubicBezTo>
                  <a:lnTo>
                    <a:pt x="4052" y="19750"/>
                  </a:lnTo>
                  <a:cubicBezTo>
                    <a:pt x="7069" y="12357"/>
                    <a:pt x="12857" y="6858"/>
                    <a:pt x="19765" y="3956"/>
                  </a:cubicBezTo>
                  <a:cubicBezTo>
                    <a:pt x="20831" y="3506"/>
                    <a:pt x="21323" y="2298"/>
                    <a:pt x="20872" y="1248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12" name="Shape 5312"/>
            <p:cNvSpPr/>
            <p:nvPr/>
          </p:nvSpPr>
          <p:spPr>
            <a:xfrm>
              <a:off x="57148" y="58736"/>
              <a:ext cx="82550" cy="825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9" h="21208" extrusionOk="0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9"/>
                  </a:cubicBezTo>
                  <a:cubicBezTo>
                    <a:pt x="-198" y="19958"/>
                    <a:pt x="172" y="20804"/>
                    <a:pt x="934" y="21102"/>
                  </a:cubicBezTo>
                  <a:cubicBezTo>
                    <a:pt x="1689" y="21402"/>
                    <a:pt x="2552" y="21042"/>
                    <a:pt x="2859" y="20293"/>
                  </a:cubicBezTo>
                  <a:cubicBezTo>
                    <a:pt x="6206" y="12097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13" name="Shape 5313"/>
            <p:cNvSpPr/>
            <p:nvPr/>
          </p:nvSpPr>
          <p:spPr>
            <a:xfrm>
              <a:off x="80962" y="80960"/>
              <a:ext cx="68263" cy="71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29" h="21141" extrusionOk="0">
                  <a:moveTo>
                    <a:pt x="20075" y="3268"/>
                  </a:moveTo>
                  <a:cubicBezTo>
                    <a:pt x="20953" y="2899"/>
                    <a:pt x="21368" y="1900"/>
                    <a:pt x="20987" y="1031"/>
                  </a:cubicBezTo>
                  <a:cubicBezTo>
                    <a:pt x="20611" y="169"/>
                    <a:pt x="19589" y="-233"/>
                    <a:pt x="18707" y="139"/>
                  </a:cubicBezTo>
                  <a:cubicBezTo>
                    <a:pt x="18670" y="153"/>
                    <a:pt x="18649" y="186"/>
                    <a:pt x="18615" y="199"/>
                  </a:cubicBezTo>
                  <a:cubicBezTo>
                    <a:pt x="10481" y="3648"/>
                    <a:pt x="3673" y="10119"/>
                    <a:pt x="124" y="18803"/>
                  </a:cubicBezTo>
                  <a:cubicBezTo>
                    <a:pt x="-232" y="19679"/>
                    <a:pt x="205" y="20667"/>
                    <a:pt x="1094" y="21020"/>
                  </a:cubicBezTo>
                  <a:cubicBezTo>
                    <a:pt x="1983" y="21367"/>
                    <a:pt x="2991" y="20947"/>
                    <a:pt x="3354" y="20072"/>
                  </a:cubicBezTo>
                  <a:cubicBezTo>
                    <a:pt x="6561" y="12206"/>
                    <a:pt x="12717" y="6361"/>
                    <a:pt x="20075" y="3275"/>
                  </a:cubicBezTo>
                  <a:cubicBezTo>
                    <a:pt x="20075" y="3275"/>
                    <a:pt x="20075" y="3268"/>
                    <a:pt x="20075" y="326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315" name="Shape 5315"/>
          <p:cNvSpPr/>
          <p:nvPr/>
        </p:nvSpPr>
        <p:spPr>
          <a:xfrm>
            <a:off x="33015712" y="17186776"/>
            <a:ext cx="235713" cy="2357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8" y="0"/>
                  <a:pt x="0" y="4841"/>
                  <a:pt x="0" y="10800"/>
                </a:cubicBezTo>
                <a:cubicBezTo>
                  <a:pt x="0" y="16759"/>
                  <a:pt x="4838" y="21600"/>
                  <a:pt x="10800" y="21600"/>
                </a:cubicBezTo>
                <a:cubicBezTo>
                  <a:pt x="16761" y="21600"/>
                  <a:pt x="21600" y="16759"/>
                  <a:pt x="21600" y="10800"/>
                </a:cubicBezTo>
                <a:cubicBezTo>
                  <a:pt x="21600" y="4841"/>
                  <a:pt x="16761" y="0"/>
                  <a:pt x="10800" y="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16" name="Shape 5316"/>
          <p:cNvSpPr/>
          <p:nvPr/>
        </p:nvSpPr>
        <p:spPr>
          <a:xfrm>
            <a:off x="32080996" y="16187038"/>
            <a:ext cx="1869412" cy="18206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46" h="21600" extrusionOk="0">
                <a:moveTo>
                  <a:pt x="18509" y="15329"/>
                </a:moveTo>
                <a:lnTo>
                  <a:pt x="11782" y="15329"/>
                </a:lnTo>
                <a:cubicBezTo>
                  <a:pt x="10699" y="15329"/>
                  <a:pt x="9818" y="14391"/>
                  <a:pt x="9818" y="13238"/>
                </a:cubicBezTo>
                <a:cubicBezTo>
                  <a:pt x="9818" y="12086"/>
                  <a:pt x="10699" y="11148"/>
                  <a:pt x="11782" y="11148"/>
                </a:cubicBezTo>
                <a:lnTo>
                  <a:pt x="17673" y="11148"/>
                </a:lnTo>
                <a:cubicBezTo>
                  <a:pt x="18077" y="11142"/>
                  <a:pt x="18477" y="10934"/>
                  <a:pt x="18721" y="10588"/>
                </a:cubicBezTo>
                <a:cubicBezTo>
                  <a:pt x="18789" y="10491"/>
                  <a:pt x="18842" y="10381"/>
                  <a:pt x="18885" y="10267"/>
                </a:cubicBezTo>
                <a:cubicBezTo>
                  <a:pt x="18890" y="10251"/>
                  <a:pt x="18901" y="10239"/>
                  <a:pt x="18906" y="10224"/>
                </a:cubicBezTo>
                <a:cubicBezTo>
                  <a:pt x="19377" y="10880"/>
                  <a:pt x="19636" y="11686"/>
                  <a:pt x="19636" y="12541"/>
                </a:cubicBezTo>
                <a:cubicBezTo>
                  <a:pt x="19636" y="13613"/>
                  <a:pt x="19230" y="14607"/>
                  <a:pt x="18509" y="15329"/>
                </a:cubicBezTo>
                <a:moveTo>
                  <a:pt x="17673" y="17767"/>
                </a:moveTo>
                <a:cubicBezTo>
                  <a:pt x="17673" y="19114"/>
                  <a:pt x="16647" y="20206"/>
                  <a:pt x="15382" y="20206"/>
                </a:cubicBezTo>
                <a:lnTo>
                  <a:pt x="3600" y="20206"/>
                </a:lnTo>
                <a:cubicBezTo>
                  <a:pt x="2334" y="20206"/>
                  <a:pt x="1309" y="19114"/>
                  <a:pt x="1309" y="17767"/>
                </a:cubicBezTo>
                <a:lnTo>
                  <a:pt x="1309" y="6786"/>
                </a:lnTo>
                <a:cubicBezTo>
                  <a:pt x="1931" y="7334"/>
                  <a:pt x="2730" y="7664"/>
                  <a:pt x="3600" y="7664"/>
                </a:cubicBezTo>
                <a:lnTo>
                  <a:pt x="17018" y="7664"/>
                </a:lnTo>
                <a:cubicBezTo>
                  <a:pt x="17379" y="7664"/>
                  <a:pt x="17673" y="7976"/>
                  <a:pt x="17673" y="8361"/>
                </a:cubicBezTo>
                <a:lnTo>
                  <a:pt x="17673" y="9754"/>
                </a:lnTo>
                <a:lnTo>
                  <a:pt x="11782" y="9754"/>
                </a:lnTo>
                <a:cubicBezTo>
                  <a:pt x="9974" y="9754"/>
                  <a:pt x="8509" y="11314"/>
                  <a:pt x="8509" y="13238"/>
                </a:cubicBezTo>
                <a:cubicBezTo>
                  <a:pt x="8509" y="15163"/>
                  <a:pt x="9974" y="16722"/>
                  <a:pt x="11782" y="16722"/>
                </a:cubicBezTo>
                <a:lnTo>
                  <a:pt x="17673" y="16722"/>
                </a:lnTo>
                <a:cubicBezTo>
                  <a:pt x="17673" y="16722"/>
                  <a:pt x="17673" y="17767"/>
                  <a:pt x="17673" y="17767"/>
                </a:cubicBezTo>
                <a:close/>
                <a:moveTo>
                  <a:pt x="16363" y="5574"/>
                </a:moveTo>
                <a:lnTo>
                  <a:pt x="16363" y="6270"/>
                </a:lnTo>
                <a:lnTo>
                  <a:pt x="3600" y="6270"/>
                </a:lnTo>
                <a:cubicBezTo>
                  <a:pt x="3246" y="6270"/>
                  <a:pt x="2916" y="6179"/>
                  <a:pt x="2617" y="6027"/>
                </a:cubicBezTo>
                <a:lnTo>
                  <a:pt x="2617" y="5574"/>
                </a:lnTo>
                <a:cubicBezTo>
                  <a:pt x="2617" y="5574"/>
                  <a:pt x="16363" y="5574"/>
                  <a:pt x="16363" y="5574"/>
                </a:cubicBezTo>
                <a:close/>
                <a:moveTo>
                  <a:pt x="16363" y="4877"/>
                </a:moveTo>
                <a:lnTo>
                  <a:pt x="2617" y="4877"/>
                </a:lnTo>
                <a:lnTo>
                  <a:pt x="2617" y="4180"/>
                </a:lnTo>
                <a:lnTo>
                  <a:pt x="16363" y="4180"/>
                </a:lnTo>
                <a:cubicBezTo>
                  <a:pt x="16363" y="4180"/>
                  <a:pt x="16363" y="4877"/>
                  <a:pt x="16363" y="4877"/>
                </a:cubicBezTo>
                <a:close/>
                <a:moveTo>
                  <a:pt x="16363" y="3483"/>
                </a:moveTo>
                <a:lnTo>
                  <a:pt x="2617" y="3483"/>
                </a:lnTo>
                <a:lnTo>
                  <a:pt x="2617" y="2787"/>
                </a:lnTo>
                <a:lnTo>
                  <a:pt x="16363" y="2787"/>
                </a:lnTo>
                <a:cubicBezTo>
                  <a:pt x="16363" y="2787"/>
                  <a:pt x="16363" y="3483"/>
                  <a:pt x="16363" y="3483"/>
                </a:cubicBezTo>
                <a:close/>
                <a:moveTo>
                  <a:pt x="3600" y="1393"/>
                </a:moveTo>
                <a:lnTo>
                  <a:pt x="17018" y="1393"/>
                </a:lnTo>
                <a:cubicBezTo>
                  <a:pt x="17379" y="1393"/>
                  <a:pt x="17673" y="1705"/>
                  <a:pt x="17673" y="2090"/>
                </a:cubicBezTo>
                <a:lnTo>
                  <a:pt x="17673" y="6398"/>
                </a:lnTo>
                <a:cubicBezTo>
                  <a:pt x="17466" y="6321"/>
                  <a:pt x="17249" y="6270"/>
                  <a:pt x="17018" y="6270"/>
                </a:cubicBezTo>
                <a:lnTo>
                  <a:pt x="17018" y="2787"/>
                </a:lnTo>
                <a:cubicBezTo>
                  <a:pt x="17018" y="2401"/>
                  <a:pt x="16724" y="2090"/>
                  <a:pt x="16363" y="2090"/>
                </a:cubicBezTo>
                <a:lnTo>
                  <a:pt x="2617" y="2090"/>
                </a:lnTo>
                <a:cubicBezTo>
                  <a:pt x="2256" y="2090"/>
                  <a:pt x="1963" y="2401"/>
                  <a:pt x="1963" y="2787"/>
                </a:cubicBezTo>
                <a:lnTo>
                  <a:pt x="1963" y="5534"/>
                </a:lnTo>
                <a:cubicBezTo>
                  <a:pt x="1559" y="5094"/>
                  <a:pt x="1309" y="4495"/>
                  <a:pt x="1309" y="3832"/>
                </a:cubicBezTo>
                <a:cubicBezTo>
                  <a:pt x="1309" y="2485"/>
                  <a:pt x="2334" y="1393"/>
                  <a:pt x="3600" y="1393"/>
                </a:cubicBezTo>
                <a:moveTo>
                  <a:pt x="18983" y="8361"/>
                </a:moveTo>
                <a:lnTo>
                  <a:pt x="18982" y="8361"/>
                </a:lnTo>
                <a:lnTo>
                  <a:pt x="18982" y="2090"/>
                </a:lnTo>
                <a:cubicBezTo>
                  <a:pt x="18982" y="935"/>
                  <a:pt x="18102" y="0"/>
                  <a:pt x="17018" y="0"/>
                </a:cubicBezTo>
                <a:lnTo>
                  <a:pt x="3600" y="0"/>
                </a:lnTo>
                <a:cubicBezTo>
                  <a:pt x="1614" y="0"/>
                  <a:pt x="0" y="1719"/>
                  <a:pt x="0" y="3832"/>
                </a:cubicBezTo>
                <a:lnTo>
                  <a:pt x="0" y="17767"/>
                </a:lnTo>
                <a:cubicBezTo>
                  <a:pt x="0" y="19880"/>
                  <a:pt x="1614" y="21600"/>
                  <a:pt x="3600" y="21600"/>
                </a:cubicBezTo>
                <a:lnTo>
                  <a:pt x="15382" y="21600"/>
                </a:lnTo>
                <a:cubicBezTo>
                  <a:pt x="17366" y="21600"/>
                  <a:pt x="18982" y="19880"/>
                  <a:pt x="18982" y="17767"/>
                </a:cubicBezTo>
                <a:lnTo>
                  <a:pt x="18982" y="16722"/>
                </a:lnTo>
                <a:lnTo>
                  <a:pt x="18983" y="16722"/>
                </a:lnTo>
                <a:cubicBezTo>
                  <a:pt x="21600" y="14631"/>
                  <a:pt x="21600" y="10452"/>
                  <a:pt x="18983" y="8361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327" name="Group 5327"/>
          <p:cNvGrpSpPr/>
          <p:nvPr/>
        </p:nvGrpSpPr>
        <p:grpSpPr>
          <a:xfrm>
            <a:off x="28334011" y="16130145"/>
            <a:ext cx="1869432" cy="1877476"/>
            <a:chOff x="0" y="0"/>
            <a:chExt cx="365125" cy="366696"/>
          </a:xfrm>
          <a:solidFill>
            <a:schemeClr val="accent6"/>
          </a:solidFill>
        </p:grpSpPr>
        <p:sp>
          <p:nvSpPr>
            <p:cNvPr id="5317" name="Shape 5317"/>
            <p:cNvSpPr/>
            <p:nvPr/>
          </p:nvSpPr>
          <p:spPr>
            <a:xfrm>
              <a:off x="-1" y="0"/>
              <a:ext cx="365126" cy="3666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49" y="19800"/>
                  </a:moveTo>
                  <a:cubicBezTo>
                    <a:pt x="20249" y="20049"/>
                    <a:pt x="20048" y="20250"/>
                    <a:pt x="19799" y="20250"/>
                  </a:cubicBezTo>
                  <a:lnTo>
                    <a:pt x="1800" y="20250"/>
                  </a:lnTo>
                  <a:cubicBezTo>
                    <a:pt x="1551" y="20250"/>
                    <a:pt x="1349" y="20049"/>
                    <a:pt x="1349" y="19800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800"/>
                    <a:pt x="20249" y="19800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800"/>
                  </a:lnTo>
                  <a:cubicBezTo>
                    <a:pt x="0" y="20794"/>
                    <a:pt x="805" y="21600"/>
                    <a:pt x="1800" y="21600"/>
                  </a:cubicBezTo>
                  <a:lnTo>
                    <a:pt x="19799" y="21600"/>
                  </a:lnTo>
                  <a:cubicBezTo>
                    <a:pt x="20794" y="21600"/>
                    <a:pt x="21600" y="20794"/>
                    <a:pt x="21600" y="19800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18" name="Shape 5318"/>
            <p:cNvSpPr/>
            <p:nvPr/>
          </p:nvSpPr>
          <p:spPr>
            <a:xfrm>
              <a:off x="79375" y="138113"/>
              <a:ext cx="46038" cy="34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19" name="Shape 5319"/>
            <p:cNvSpPr/>
            <p:nvPr/>
          </p:nvSpPr>
          <p:spPr>
            <a:xfrm>
              <a:off x="79375" y="195263"/>
              <a:ext cx="46038" cy="34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20" name="Shape 5320"/>
            <p:cNvSpPr/>
            <p:nvPr/>
          </p:nvSpPr>
          <p:spPr>
            <a:xfrm>
              <a:off x="79375" y="252413"/>
              <a:ext cx="46038" cy="3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21" name="Shape 5321"/>
            <p:cNvSpPr/>
            <p:nvPr/>
          </p:nvSpPr>
          <p:spPr>
            <a:xfrm>
              <a:off x="158750" y="252413"/>
              <a:ext cx="46038" cy="3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22" name="Shape 5322"/>
            <p:cNvSpPr/>
            <p:nvPr/>
          </p:nvSpPr>
          <p:spPr>
            <a:xfrm>
              <a:off x="158750" y="195263"/>
              <a:ext cx="46038" cy="34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23" name="Shape 5323"/>
            <p:cNvSpPr/>
            <p:nvPr/>
          </p:nvSpPr>
          <p:spPr>
            <a:xfrm>
              <a:off x="158750" y="138113"/>
              <a:ext cx="46038" cy="34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24" name="Shape 5324"/>
            <p:cNvSpPr/>
            <p:nvPr/>
          </p:nvSpPr>
          <p:spPr>
            <a:xfrm>
              <a:off x="239713" y="252413"/>
              <a:ext cx="46038" cy="3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25" name="Shape 5325"/>
            <p:cNvSpPr/>
            <p:nvPr/>
          </p:nvSpPr>
          <p:spPr>
            <a:xfrm>
              <a:off x="239713" y="195263"/>
              <a:ext cx="46038" cy="34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26" name="Shape 5326"/>
            <p:cNvSpPr/>
            <p:nvPr/>
          </p:nvSpPr>
          <p:spPr>
            <a:xfrm>
              <a:off x="239713" y="138113"/>
              <a:ext cx="46038" cy="34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328" name="Shape 5328"/>
          <p:cNvSpPr/>
          <p:nvPr/>
        </p:nvSpPr>
        <p:spPr>
          <a:xfrm>
            <a:off x="24578908" y="16130145"/>
            <a:ext cx="1877558" cy="1877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49" y="9450"/>
                </a:moveTo>
                <a:cubicBezTo>
                  <a:pt x="20249" y="9823"/>
                  <a:pt x="19947" y="10124"/>
                  <a:pt x="19575" y="10124"/>
                </a:cubicBezTo>
                <a:lnTo>
                  <a:pt x="18324" y="10124"/>
                </a:lnTo>
                <a:lnTo>
                  <a:pt x="15624" y="5400"/>
                </a:lnTo>
                <a:lnTo>
                  <a:pt x="17549" y="5400"/>
                </a:lnTo>
                <a:cubicBezTo>
                  <a:pt x="17762" y="5400"/>
                  <a:pt x="17962" y="5500"/>
                  <a:pt x="18089" y="5670"/>
                </a:cubicBezTo>
                <a:lnTo>
                  <a:pt x="20114" y="8370"/>
                </a:lnTo>
                <a:cubicBezTo>
                  <a:pt x="20202" y="8486"/>
                  <a:pt x="20249" y="8628"/>
                  <a:pt x="20249" y="8774"/>
                </a:cubicBezTo>
                <a:cubicBezTo>
                  <a:pt x="20249" y="8774"/>
                  <a:pt x="20249" y="9450"/>
                  <a:pt x="20249" y="9450"/>
                </a:cubicBezTo>
                <a:close/>
                <a:moveTo>
                  <a:pt x="18224" y="20250"/>
                </a:moveTo>
                <a:lnTo>
                  <a:pt x="14174" y="20250"/>
                </a:lnTo>
                <a:lnTo>
                  <a:pt x="14174" y="13501"/>
                </a:lnTo>
                <a:cubicBezTo>
                  <a:pt x="14174" y="13127"/>
                  <a:pt x="13872" y="12826"/>
                  <a:pt x="13499" y="12826"/>
                </a:cubicBezTo>
                <a:lnTo>
                  <a:pt x="8437" y="12826"/>
                </a:lnTo>
                <a:cubicBezTo>
                  <a:pt x="8064" y="12826"/>
                  <a:pt x="7762" y="13127"/>
                  <a:pt x="7762" y="13501"/>
                </a:cubicBezTo>
                <a:lnTo>
                  <a:pt x="7762" y="20250"/>
                </a:lnTo>
                <a:lnTo>
                  <a:pt x="3374" y="20250"/>
                </a:lnTo>
                <a:lnTo>
                  <a:pt x="3374" y="11476"/>
                </a:lnTo>
                <a:lnTo>
                  <a:pt x="18224" y="11476"/>
                </a:lnTo>
                <a:cubicBezTo>
                  <a:pt x="18224" y="11476"/>
                  <a:pt x="18224" y="20250"/>
                  <a:pt x="18224" y="20250"/>
                </a:cubicBezTo>
                <a:close/>
                <a:moveTo>
                  <a:pt x="13499" y="20250"/>
                </a:moveTo>
                <a:lnTo>
                  <a:pt x="8437" y="20250"/>
                </a:lnTo>
                <a:lnTo>
                  <a:pt x="8437" y="13501"/>
                </a:lnTo>
                <a:lnTo>
                  <a:pt x="13499" y="13501"/>
                </a:lnTo>
                <a:cubicBezTo>
                  <a:pt x="13499" y="13501"/>
                  <a:pt x="13499" y="20250"/>
                  <a:pt x="13499" y="20250"/>
                </a:cubicBezTo>
                <a:close/>
                <a:moveTo>
                  <a:pt x="1349" y="9450"/>
                </a:moveTo>
                <a:lnTo>
                  <a:pt x="1349" y="8774"/>
                </a:lnTo>
                <a:cubicBezTo>
                  <a:pt x="1349" y="8628"/>
                  <a:pt x="1397" y="8486"/>
                  <a:pt x="1485" y="8370"/>
                </a:cubicBezTo>
                <a:lnTo>
                  <a:pt x="3510" y="5670"/>
                </a:lnTo>
                <a:cubicBezTo>
                  <a:pt x="3637" y="5500"/>
                  <a:pt x="3837" y="5400"/>
                  <a:pt x="4049" y="5400"/>
                </a:cubicBezTo>
                <a:lnTo>
                  <a:pt x="5975" y="5400"/>
                </a:lnTo>
                <a:lnTo>
                  <a:pt x="3275" y="10124"/>
                </a:lnTo>
                <a:lnTo>
                  <a:pt x="2024" y="10124"/>
                </a:lnTo>
                <a:cubicBezTo>
                  <a:pt x="1652" y="10124"/>
                  <a:pt x="1349" y="9823"/>
                  <a:pt x="1349" y="9450"/>
                </a:cubicBezTo>
                <a:moveTo>
                  <a:pt x="13369" y="5400"/>
                </a:moveTo>
                <a:lnTo>
                  <a:pt x="14846" y="5400"/>
                </a:lnTo>
                <a:lnTo>
                  <a:pt x="17546" y="10124"/>
                </a:lnTo>
                <a:lnTo>
                  <a:pt x="14719" y="10124"/>
                </a:lnTo>
                <a:cubicBezTo>
                  <a:pt x="14719" y="10124"/>
                  <a:pt x="13369" y="5400"/>
                  <a:pt x="13369" y="5400"/>
                </a:cubicBezTo>
                <a:close/>
                <a:moveTo>
                  <a:pt x="11137" y="5400"/>
                </a:moveTo>
                <a:lnTo>
                  <a:pt x="12666" y="5400"/>
                </a:lnTo>
                <a:lnTo>
                  <a:pt x="14016" y="10124"/>
                </a:lnTo>
                <a:lnTo>
                  <a:pt x="11137" y="10124"/>
                </a:lnTo>
                <a:cubicBezTo>
                  <a:pt x="11137" y="10124"/>
                  <a:pt x="11137" y="5400"/>
                  <a:pt x="11137" y="5400"/>
                </a:cubicBezTo>
                <a:close/>
                <a:moveTo>
                  <a:pt x="8932" y="5400"/>
                </a:moveTo>
                <a:lnTo>
                  <a:pt x="10462" y="5400"/>
                </a:lnTo>
                <a:lnTo>
                  <a:pt x="10462" y="10124"/>
                </a:lnTo>
                <a:lnTo>
                  <a:pt x="7582" y="10124"/>
                </a:lnTo>
                <a:cubicBezTo>
                  <a:pt x="7582" y="10124"/>
                  <a:pt x="8932" y="5400"/>
                  <a:pt x="8932" y="5400"/>
                </a:cubicBezTo>
                <a:close/>
                <a:moveTo>
                  <a:pt x="6880" y="10124"/>
                </a:moveTo>
                <a:lnTo>
                  <a:pt x="4052" y="10124"/>
                </a:lnTo>
                <a:lnTo>
                  <a:pt x="6752" y="5400"/>
                </a:lnTo>
                <a:lnTo>
                  <a:pt x="8230" y="5400"/>
                </a:lnTo>
                <a:cubicBezTo>
                  <a:pt x="8230" y="5400"/>
                  <a:pt x="6880" y="10124"/>
                  <a:pt x="6880" y="10124"/>
                </a:cubicBezTo>
                <a:close/>
                <a:moveTo>
                  <a:pt x="17549" y="1350"/>
                </a:moveTo>
                <a:lnTo>
                  <a:pt x="17549" y="4050"/>
                </a:lnTo>
                <a:lnTo>
                  <a:pt x="4049" y="4050"/>
                </a:lnTo>
                <a:lnTo>
                  <a:pt x="4049" y="1350"/>
                </a:lnTo>
                <a:cubicBezTo>
                  <a:pt x="4049" y="1350"/>
                  <a:pt x="17549" y="1350"/>
                  <a:pt x="17549" y="1350"/>
                </a:cubicBezTo>
                <a:close/>
                <a:moveTo>
                  <a:pt x="21194" y="7560"/>
                </a:moveTo>
                <a:lnTo>
                  <a:pt x="19170" y="4861"/>
                </a:lnTo>
                <a:cubicBezTo>
                  <a:pt x="19091" y="4755"/>
                  <a:pt x="18997" y="4663"/>
                  <a:pt x="18899" y="4576"/>
                </a:cubicBezTo>
                <a:lnTo>
                  <a:pt x="18899" y="1350"/>
                </a:lnTo>
                <a:cubicBezTo>
                  <a:pt x="18899" y="605"/>
                  <a:pt x="18295" y="0"/>
                  <a:pt x="17549" y="0"/>
                </a:cubicBezTo>
                <a:lnTo>
                  <a:pt x="4049" y="0"/>
                </a:lnTo>
                <a:cubicBezTo>
                  <a:pt x="3304" y="0"/>
                  <a:pt x="2699" y="605"/>
                  <a:pt x="2699" y="1350"/>
                </a:cubicBezTo>
                <a:lnTo>
                  <a:pt x="2699" y="4576"/>
                </a:lnTo>
                <a:cubicBezTo>
                  <a:pt x="2602" y="4663"/>
                  <a:pt x="2508" y="4754"/>
                  <a:pt x="2430" y="4860"/>
                </a:cubicBezTo>
                <a:lnTo>
                  <a:pt x="406" y="7559"/>
                </a:lnTo>
                <a:cubicBezTo>
                  <a:pt x="143" y="7907"/>
                  <a:pt x="0" y="8338"/>
                  <a:pt x="0" y="8774"/>
                </a:cubicBezTo>
                <a:lnTo>
                  <a:pt x="0" y="9450"/>
                </a:lnTo>
                <a:cubicBezTo>
                  <a:pt x="0" y="10566"/>
                  <a:pt x="908" y="11476"/>
                  <a:pt x="2024" y="11476"/>
                </a:cubicBezTo>
                <a:lnTo>
                  <a:pt x="2024" y="20250"/>
                </a:lnTo>
                <a:cubicBezTo>
                  <a:pt x="2024" y="20995"/>
                  <a:pt x="2629" y="21600"/>
                  <a:pt x="3374" y="21600"/>
                </a:cubicBezTo>
                <a:lnTo>
                  <a:pt x="18224" y="21600"/>
                </a:lnTo>
                <a:cubicBezTo>
                  <a:pt x="18970" y="21600"/>
                  <a:pt x="19575" y="20995"/>
                  <a:pt x="19575" y="20250"/>
                </a:cubicBezTo>
                <a:lnTo>
                  <a:pt x="19575" y="11476"/>
                </a:lnTo>
                <a:cubicBezTo>
                  <a:pt x="20691" y="11476"/>
                  <a:pt x="21600" y="10566"/>
                  <a:pt x="21600" y="9450"/>
                </a:cubicBezTo>
                <a:lnTo>
                  <a:pt x="21600" y="8774"/>
                </a:lnTo>
                <a:cubicBezTo>
                  <a:pt x="21600" y="8338"/>
                  <a:pt x="21456" y="7907"/>
                  <a:pt x="21194" y="756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29" name="Shape 5329"/>
          <p:cNvSpPr/>
          <p:nvPr/>
        </p:nvSpPr>
        <p:spPr>
          <a:xfrm>
            <a:off x="43330079" y="12440053"/>
            <a:ext cx="1869386" cy="1698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95" h="20497" extrusionOk="0">
                <a:moveTo>
                  <a:pt x="18899" y="1863"/>
                </a:moveTo>
                <a:cubicBezTo>
                  <a:pt x="16637" y="-621"/>
                  <a:pt x="12969" y="-621"/>
                  <a:pt x="10708" y="1863"/>
                </a:cubicBezTo>
                <a:lnTo>
                  <a:pt x="1317" y="12053"/>
                </a:lnTo>
                <a:cubicBezTo>
                  <a:pt x="-439" y="13982"/>
                  <a:pt x="-439" y="17121"/>
                  <a:pt x="1317" y="19050"/>
                </a:cubicBezTo>
                <a:cubicBezTo>
                  <a:pt x="3073" y="20979"/>
                  <a:pt x="5931" y="20979"/>
                  <a:pt x="7687" y="19050"/>
                </a:cubicBezTo>
                <a:lnTo>
                  <a:pt x="17079" y="8860"/>
                </a:lnTo>
                <a:cubicBezTo>
                  <a:pt x="18336" y="7479"/>
                  <a:pt x="18336" y="5242"/>
                  <a:pt x="17079" y="3862"/>
                </a:cubicBezTo>
                <a:cubicBezTo>
                  <a:pt x="15822" y="2482"/>
                  <a:pt x="13784" y="2482"/>
                  <a:pt x="12528" y="3862"/>
                </a:cubicBezTo>
                <a:lnTo>
                  <a:pt x="5467" y="11614"/>
                </a:lnTo>
                <a:cubicBezTo>
                  <a:pt x="5216" y="11891"/>
                  <a:pt x="5216" y="12337"/>
                  <a:pt x="5467" y="12614"/>
                </a:cubicBezTo>
                <a:cubicBezTo>
                  <a:pt x="5719" y="12890"/>
                  <a:pt x="6126" y="12890"/>
                  <a:pt x="6378" y="12614"/>
                </a:cubicBezTo>
                <a:lnTo>
                  <a:pt x="13438" y="4861"/>
                </a:lnTo>
                <a:cubicBezTo>
                  <a:pt x="14191" y="4035"/>
                  <a:pt x="15415" y="4035"/>
                  <a:pt x="16168" y="4861"/>
                </a:cubicBezTo>
                <a:cubicBezTo>
                  <a:pt x="16921" y="5688"/>
                  <a:pt x="16921" y="7034"/>
                  <a:pt x="16168" y="7860"/>
                </a:cubicBezTo>
                <a:lnTo>
                  <a:pt x="6777" y="18050"/>
                </a:lnTo>
                <a:cubicBezTo>
                  <a:pt x="5520" y="19430"/>
                  <a:pt x="3484" y="19430"/>
                  <a:pt x="2227" y="18050"/>
                </a:cubicBezTo>
                <a:cubicBezTo>
                  <a:pt x="970" y="16670"/>
                  <a:pt x="970" y="14433"/>
                  <a:pt x="2227" y="13053"/>
                </a:cubicBezTo>
                <a:lnTo>
                  <a:pt x="11526" y="2963"/>
                </a:lnTo>
                <a:cubicBezTo>
                  <a:pt x="13286" y="1030"/>
                  <a:pt x="16140" y="1030"/>
                  <a:pt x="17897" y="2963"/>
                </a:cubicBezTo>
                <a:cubicBezTo>
                  <a:pt x="19658" y="4896"/>
                  <a:pt x="19658" y="8027"/>
                  <a:pt x="17898" y="9959"/>
                </a:cubicBezTo>
                <a:lnTo>
                  <a:pt x="10930" y="17611"/>
                </a:lnTo>
                <a:cubicBezTo>
                  <a:pt x="10678" y="17888"/>
                  <a:pt x="10678" y="18334"/>
                  <a:pt x="10930" y="18610"/>
                </a:cubicBezTo>
                <a:cubicBezTo>
                  <a:pt x="11182" y="18887"/>
                  <a:pt x="11589" y="18887"/>
                  <a:pt x="11840" y="18610"/>
                </a:cubicBezTo>
                <a:lnTo>
                  <a:pt x="18899" y="10859"/>
                </a:lnTo>
                <a:cubicBezTo>
                  <a:pt x="21161" y="8375"/>
                  <a:pt x="21161" y="4347"/>
                  <a:pt x="18899" y="1863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30" name="Shape 5330"/>
          <p:cNvSpPr/>
          <p:nvPr/>
        </p:nvSpPr>
        <p:spPr>
          <a:xfrm>
            <a:off x="39867572" y="12383163"/>
            <a:ext cx="1292289" cy="18774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7" h="21600" extrusionOk="0">
                <a:moveTo>
                  <a:pt x="18567" y="16552"/>
                </a:moveTo>
                <a:cubicBezTo>
                  <a:pt x="17961" y="18285"/>
                  <a:pt x="17275" y="20250"/>
                  <a:pt x="9436" y="20250"/>
                </a:cubicBezTo>
                <a:cubicBezTo>
                  <a:pt x="4711" y="20250"/>
                  <a:pt x="1888" y="17810"/>
                  <a:pt x="1888" y="15452"/>
                </a:cubicBezTo>
                <a:cubicBezTo>
                  <a:pt x="1888" y="13646"/>
                  <a:pt x="2349" y="12162"/>
                  <a:pt x="2835" y="10591"/>
                </a:cubicBezTo>
                <a:cubicBezTo>
                  <a:pt x="3454" y="8600"/>
                  <a:pt x="4088" y="6563"/>
                  <a:pt x="3813" y="3868"/>
                </a:cubicBezTo>
                <a:cubicBezTo>
                  <a:pt x="6723" y="6750"/>
                  <a:pt x="7759" y="10567"/>
                  <a:pt x="7759" y="10567"/>
                </a:cubicBezTo>
                <a:cubicBezTo>
                  <a:pt x="7759" y="10567"/>
                  <a:pt x="10468" y="7846"/>
                  <a:pt x="11197" y="6582"/>
                </a:cubicBezTo>
                <a:cubicBezTo>
                  <a:pt x="11756" y="7395"/>
                  <a:pt x="12268" y="10124"/>
                  <a:pt x="12268" y="12826"/>
                </a:cubicBezTo>
                <a:cubicBezTo>
                  <a:pt x="12268" y="12826"/>
                  <a:pt x="14774" y="11348"/>
                  <a:pt x="16654" y="9127"/>
                </a:cubicBezTo>
                <a:cubicBezTo>
                  <a:pt x="18633" y="11667"/>
                  <a:pt x="19347" y="14321"/>
                  <a:pt x="18567" y="16552"/>
                </a:cubicBezTo>
                <a:moveTo>
                  <a:pt x="16042" y="6075"/>
                </a:moveTo>
                <a:cubicBezTo>
                  <a:pt x="15983" y="7879"/>
                  <a:pt x="14089" y="9404"/>
                  <a:pt x="14089" y="9404"/>
                </a:cubicBezTo>
                <a:cubicBezTo>
                  <a:pt x="14089" y="6046"/>
                  <a:pt x="10380" y="3375"/>
                  <a:pt x="10380" y="3375"/>
                </a:cubicBezTo>
                <a:cubicBezTo>
                  <a:pt x="10380" y="3375"/>
                  <a:pt x="10330" y="5373"/>
                  <a:pt x="8452" y="7389"/>
                </a:cubicBezTo>
                <a:cubicBezTo>
                  <a:pt x="6574" y="2686"/>
                  <a:pt x="938" y="0"/>
                  <a:pt x="938" y="0"/>
                </a:cubicBezTo>
                <a:cubicBezTo>
                  <a:pt x="3756" y="7389"/>
                  <a:pt x="0" y="10076"/>
                  <a:pt x="0" y="15452"/>
                </a:cubicBezTo>
                <a:cubicBezTo>
                  <a:pt x="0" y="18605"/>
                  <a:pt x="3730" y="21600"/>
                  <a:pt x="9436" y="21600"/>
                </a:cubicBezTo>
                <a:cubicBezTo>
                  <a:pt x="17889" y="21600"/>
                  <a:pt x="19524" y="19380"/>
                  <a:pt x="20397" y="16879"/>
                </a:cubicBezTo>
                <a:cubicBezTo>
                  <a:pt x="21600" y="13437"/>
                  <a:pt x="19798" y="9432"/>
                  <a:pt x="16042" y="6075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31" name="Shape 5331"/>
          <p:cNvSpPr/>
          <p:nvPr/>
        </p:nvSpPr>
        <p:spPr>
          <a:xfrm>
            <a:off x="40103282" y="13204085"/>
            <a:ext cx="837171" cy="6664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82" h="21600" extrusionOk="0">
                <a:moveTo>
                  <a:pt x="20698" y="5891"/>
                </a:moveTo>
                <a:lnTo>
                  <a:pt x="19424" y="7749"/>
                </a:lnTo>
                <a:cubicBezTo>
                  <a:pt x="17846" y="10064"/>
                  <a:pt x="16352" y="12260"/>
                  <a:pt x="12365" y="14785"/>
                </a:cubicBezTo>
                <a:cubicBezTo>
                  <a:pt x="11794" y="12632"/>
                  <a:pt x="11275" y="10259"/>
                  <a:pt x="11275" y="6631"/>
                </a:cubicBezTo>
                <a:lnTo>
                  <a:pt x="11275" y="3408"/>
                </a:lnTo>
                <a:lnTo>
                  <a:pt x="9000" y="7893"/>
                </a:lnTo>
                <a:cubicBezTo>
                  <a:pt x="8233" y="9421"/>
                  <a:pt x="7598" y="10690"/>
                  <a:pt x="6649" y="12374"/>
                </a:cubicBezTo>
                <a:cubicBezTo>
                  <a:pt x="5211" y="8296"/>
                  <a:pt x="4195" y="5281"/>
                  <a:pt x="3422" y="2545"/>
                </a:cubicBezTo>
                <a:lnTo>
                  <a:pt x="2705" y="0"/>
                </a:lnTo>
                <a:lnTo>
                  <a:pt x="1926" y="2847"/>
                </a:lnTo>
                <a:cubicBezTo>
                  <a:pt x="936" y="6469"/>
                  <a:pt x="0" y="9891"/>
                  <a:pt x="0" y="18772"/>
                </a:cubicBezTo>
                <a:cubicBezTo>
                  <a:pt x="0" y="19293"/>
                  <a:pt x="333" y="19715"/>
                  <a:pt x="749" y="19715"/>
                </a:cubicBezTo>
                <a:cubicBezTo>
                  <a:pt x="1162" y="19715"/>
                  <a:pt x="1499" y="19293"/>
                  <a:pt x="1499" y="18772"/>
                </a:cubicBezTo>
                <a:cubicBezTo>
                  <a:pt x="1499" y="11965"/>
                  <a:pt x="2037" y="8594"/>
                  <a:pt x="2758" y="5681"/>
                </a:cubicBezTo>
                <a:cubicBezTo>
                  <a:pt x="3537" y="8174"/>
                  <a:pt x="4520" y="11010"/>
                  <a:pt x="5812" y="14639"/>
                </a:cubicBezTo>
                <a:lnTo>
                  <a:pt x="6339" y="16118"/>
                </a:lnTo>
                <a:lnTo>
                  <a:pt x="7100" y="14812"/>
                </a:lnTo>
                <a:cubicBezTo>
                  <a:pt x="8344" y="12682"/>
                  <a:pt x="9085" y="11249"/>
                  <a:pt x="9896" y="9638"/>
                </a:cubicBezTo>
                <a:cubicBezTo>
                  <a:pt x="10133" y="12429"/>
                  <a:pt x="10681" y="14429"/>
                  <a:pt x="11223" y="16409"/>
                </a:cubicBezTo>
                <a:lnTo>
                  <a:pt x="11495" y="17405"/>
                </a:lnTo>
                <a:lnTo>
                  <a:pt x="12253" y="16954"/>
                </a:lnTo>
                <a:cubicBezTo>
                  <a:pt x="16306" y="14532"/>
                  <a:pt x="18203" y="12328"/>
                  <a:pt x="19708" y="10211"/>
                </a:cubicBezTo>
                <a:cubicBezTo>
                  <a:pt x="19942" y="13728"/>
                  <a:pt x="19573" y="17575"/>
                  <a:pt x="18698" y="20306"/>
                </a:cubicBezTo>
                <a:cubicBezTo>
                  <a:pt x="18543" y="20788"/>
                  <a:pt x="18730" y="21337"/>
                  <a:pt x="19114" y="21532"/>
                </a:cubicBezTo>
                <a:cubicBezTo>
                  <a:pt x="19204" y="21578"/>
                  <a:pt x="19301" y="21600"/>
                  <a:pt x="19395" y="21600"/>
                </a:cubicBezTo>
                <a:cubicBezTo>
                  <a:pt x="19690" y="21600"/>
                  <a:pt x="19972" y="21378"/>
                  <a:pt x="20089" y="21009"/>
                </a:cubicBezTo>
                <a:cubicBezTo>
                  <a:pt x="21251" y="17381"/>
                  <a:pt x="21600" y="12214"/>
                  <a:pt x="20976" y="7841"/>
                </a:cubicBezTo>
                <a:cubicBezTo>
                  <a:pt x="20976" y="7841"/>
                  <a:pt x="20698" y="5891"/>
                  <a:pt x="20698" y="5891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32" name="Shape 5332"/>
          <p:cNvSpPr/>
          <p:nvPr/>
        </p:nvSpPr>
        <p:spPr>
          <a:xfrm>
            <a:off x="35827963" y="12496954"/>
            <a:ext cx="1877507" cy="16418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4" h="21600" extrusionOk="0">
                <a:moveTo>
                  <a:pt x="18711" y="9257"/>
                </a:moveTo>
                <a:lnTo>
                  <a:pt x="16707" y="7714"/>
                </a:lnTo>
                <a:lnTo>
                  <a:pt x="16707" y="20057"/>
                </a:lnTo>
                <a:lnTo>
                  <a:pt x="4677" y="20057"/>
                </a:lnTo>
                <a:lnTo>
                  <a:pt x="4677" y="7714"/>
                </a:lnTo>
                <a:lnTo>
                  <a:pt x="2673" y="9257"/>
                </a:lnTo>
                <a:lnTo>
                  <a:pt x="1336" y="4628"/>
                </a:lnTo>
                <a:lnTo>
                  <a:pt x="4677" y="1542"/>
                </a:lnTo>
                <a:lnTo>
                  <a:pt x="7468" y="1542"/>
                </a:lnTo>
                <a:cubicBezTo>
                  <a:pt x="7841" y="2871"/>
                  <a:pt x="9136" y="3857"/>
                  <a:pt x="10691" y="3857"/>
                </a:cubicBezTo>
                <a:cubicBezTo>
                  <a:pt x="12248" y="3857"/>
                  <a:pt x="13543" y="2871"/>
                  <a:pt x="13916" y="1542"/>
                </a:cubicBezTo>
                <a:lnTo>
                  <a:pt x="16707" y="1542"/>
                </a:lnTo>
                <a:lnTo>
                  <a:pt x="20048" y="4628"/>
                </a:lnTo>
                <a:cubicBezTo>
                  <a:pt x="20048" y="4628"/>
                  <a:pt x="18711" y="9257"/>
                  <a:pt x="18711" y="9257"/>
                </a:cubicBezTo>
                <a:close/>
                <a:moveTo>
                  <a:pt x="13201" y="1542"/>
                </a:moveTo>
                <a:cubicBezTo>
                  <a:pt x="12832" y="2438"/>
                  <a:pt x="11853" y="3085"/>
                  <a:pt x="10691" y="3085"/>
                </a:cubicBezTo>
                <a:cubicBezTo>
                  <a:pt x="9531" y="3085"/>
                  <a:pt x="8552" y="2438"/>
                  <a:pt x="8183" y="1542"/>
                </a:cubicBezTo>
                <a:cubicBezTo>
                  <a:pt x="8183" y="1542"/>
                  <a:pt x="13201" y="1542"/>
                  <a:pt x="13201" y="1542"/>
                </a:cubicBezTo>
                <a:close/>
                <a:moveTo>
                  <a:pt x="20883" y="3423"/>
                </a:moveTo>
                <a:lnTo>
                  <a:pt x="17542" y="338"/>
                </a:lnTo>
                <a:cubicBezTo>
                  <a:pt x="17304" y="119"/>
                  <a:pt x="17010" y="0"/>
                  <a:pt x="16707" y="0"/>
                </a:cubicBezTo>
                <a:lnTo>
                  <a:pt x="4677" y="0"/>
                </a:lnTo>
                <a:cubicBezTo>
                  <a:pt x="4374" y="0"/>
                  <a:pt x="4080" y="119"/>
                  <a:pt x="3842" y="338"/>
                </a:cubicBezTo>
                <a:lnTo>
                  <a:pt x="501" y="3423"/>
                </a:lnTo>
                <a:cubicBezTo>
                  <a:pt x="64" y="3827"/>
                  <a:pt x="-108" y="4503"/>
                  <a:pt x="68" y="5116"/>
                </a:cubicBezTo>
                <a:lnTo>
                  <a:pt x="1405" y="9745"/>
                </a:lnTo>
                <a:cubicBezTo>
                  <a:pt x="1537" y="10201"/>
                  <a:pt x="1845" y="10560"/>
                  <a:pt x="2239" y="10716"/>
                </a:cubicBezTo>
                <a:cubicBezTo>
                  <a:pt x="2380" y="10772"/>
                  <a:pt x="2527" y="10800"/>
                  <a:pt x="2673" y="10800"/>
                </a:cubicBezTo>
                <a:cubicBezTo>
                  <a:pt x="2905" y="10800"/>
                  <a:pt x="3136" y="10729"/>
                  <a:pt x="3341" y="10593"/>
                </a:cubicBezTo>
                <a:lnTo>
                  <a:pt x="3341" y="20057"/>
                </a:lnTo>
                <a:cubicBezTo>
                  <a:pt x="3341" y="20908"/>
                  <a:pt x="3940" y="21600"/>
                  <a:pt x="4677" y="21600"/>
                </a:cubicBezTo>
                <a:lnTo>
                  <a:pt x="16707" y="21600"/>
                </a:lnTo>
                <a:cubicBezTo>
                  <a:pt x="17444" y="21600"/>
                  <a:pt x="18043" y="20908"/>
                  <a:pt x="18043" y="20057"/>
                </a:cubicBezTo>
                <a:lnTo>
                  <a:pt x="18043" y="10593"/>
                </a:lnTo>
                <a:cubicBezTo>
                  <a:pt x="18248" y="10729"/>
                  <a:pt x="18479" y="10800"/>
                  <a:pt x="18711" y="10800"/>
                </a:cubicBezTo>
                <a:cubicBezTo>
                  <a:pt x="18857" y="10800"/>
                  <a:pt x="19003" y="10772"/>
                  <a:pt x="19145" y="10716"/>
                </a:cubicBezTo>
                <a:cubicBezTo>
                  <a:pt x="19539" y="10560"/>
                  <a:pt x="19847" y="10201"/>
                  <a:pt x="19979" y="9745"/>
                </a:cubicBezTo>
                <a:lnTo>
                  <a:pt x="21316" y="5116"/>
                </a:lnTo>
                <a:cubicBezTo>
                  <a:pt x="21492" y="4503"/>
                  <a:pt x="21320" y="3827"/>
                  <a:pt x="20883" y="3423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33" name="Shape 5333"/>
          <p:cNvSpPr/>
          <p:nvPr/>
        </p:nvSpPr>
        <p:spPr>
          <a:xfrm>
            <a:off x="32080995" y="13090291"/>
            <a:ext cx="1869351" cy="11703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5" h="21600" extrusionOk="0">
                <a:moveTo>
                  <a:pt x="17473" y="17280"/>
                </a:moveTo>
                <a:lnTo>
                  <a:pt x="17473" y="18900"/>
                </a:lnTo>
                <a:cubicBezTo>
                  <a:pt x="17473" y="19199"/>
                  <a:pt x="17322" y="19440"/>
                  <a:pt x="17137" y="19440"/>
                </a:cubicBezTo>
                <a:lnTo>
                  <a:pt x="4368" y="19440"/>
                </a:lnTo>
                <a:cubicBezTo>
                  <a:pt x="4182" y="19440"/>
                  <a:pt x="4032" y="19199"/>
                  <a:pt x="4032" y="18900"/>
                </a:cubicBezTo>
                <a:lnTo>
                  <a:pt x="4032" y="17280"/>
                </a:lnTo>
                <a:lnTo>
                  <a:pt x="1344" y="12420"/>
                </a:lnTo>
                <a:cubicBezTo>
                  <a:pt x="1344" y="12122"/>
                  <a:pt x="1494" y="11880"/>
                  <a:pt x="1680" y="11880"/>
                </a:cubicBezTo>
                <a:lnTo>
                  <a:pt x="19825" y="11880"/>
                </a:lnTo>
                <a:cubicBezTo>
                  <a:pt x="20010" y="11880"/>
                  <a:pt x="20161" y="12122"/>
                  <a:pt x="20161" y="12420"/>
                </a:cubicBezTo>
                <a:cubicBezTo>
                  <a:pt x="20161" y="12420"/>
                  <a:pt x="17473" y="17280"/>
                  <a:pt x="17473" y="17280"/>
                </a:cubicBezTo>
                <a:close/>
                <a:moveTo>
                  <a:pt x="10752" y="4320"/>
                </a:moveTo>
                <a:cubicBezTo>
                  <a:pt x="8625" y="4320"/>
                  <a:pt x="6826" y="6601"/>
                  <a:pt x="6246" y="9719"/>
                </a:cubicBezTo>
                <a:lnTo>
                  <a:pt x="5552" y="9719"/>
                </a:lnTo>
                <a:cubicBezTo>
                  <a:pt x="6152" y="6000"/>
                  <a:pt x="8252" y="3239"/>
                  <a:pt x="10752" y="3239"/>
                </a:cubicBezTo>
                <a:cubicBezTo>
                  <a:pt x="12935" y="3239"/>
                  <a:pt x="14814" y="5344"/>
                  <a:pt x="15655" y="8353"/>
                </a:cubicBezTo>
                <a:lnTo>
                  <a:pt x="15055" y="8835"/>
                </a:lnTo>
                <a:cubicBezTo>
                  <a:pt x="14324" y="6180"/>
                  <a:pt x="12672" y="4320"/>
                  <a:pt x="10752" y="4320"/>
                </a:cubicBezTo>
                <a:moveTo>
                  <a:pt x="10752" y="8639"/>
                </a:moveTo>
                <a:cubicBezTo>
                  <a:pt x="10158" y="8639"/>
                  <a:pt x="9630" y="9061"/>
                  <a:pt x="9260" y="9719"/>
                </a:cubicBezTo>
                <a:lnTo>
                  <a:pt x="8437" y="9719"/>
                </a:lnTo>
                <a:cubicBezTo>
                  <a:pt x="8904" y="8435"/>
                  <a:pt x="9761" y="7560"/>
                  <a:pt x="10752" y="7560"/>
                </a:cubicBezTo>
                <a:cubicBezTo>
                  <a:pt x="11743" y="7560"/>
                  <a:pt x="12601" y="8435"/>
                  <a:pt x="13067" y="9719"/>
                </a:cubicBezTo>
                <a:lnTo>
                  <a:pt x="12245" y="9719"/>
                </a:lnTo>
                <a:cubicBezTo>
                  <a:pt x="11875" y="9061"/>
                  <a:pt x="11346" y="8639"/>
                  <a:pt x="10752" y="8639"/>
                </a:cubicBezTo>
                <a:moveTo>
                  <a:pt x="13828" y="9719"/>
                </a:moveTo>
                <a:cubicBezTo>
                  <a:pt x="13308" y="7816"/>
                  <a:pt x="12127" y="6479"/>
                  <a:pt x="10752" y="6479"/>
                </a:cubicBezTo>
                <a:cubicBezTo>
                  <a:pt x="9378" y="6479"/>
                  <a:pt x="8197" y="7816"/>
                  <a:pt x="7676" y="9719"/>
                </a:cubicBezTo>
                <a:lnTo>
                  <a:pt x="6955" y="9719"/>
                </a:lnTo>
                <a:cubicBezTo>
                  <a:pt x="7510" y="7207"/>
                  <a:pt x="9001" y="5400"/>
                  <a:pt x="10752" y="5400"/>
                </a:cubicBezTo>
                <a:cubicBezTo>
                  <a:pt x="12410" y="5400"/>
                  <a:pt x="13835" y="7015"/>
                  <a:pt x="14455" y="9317"/>
                </a:cubicBezTo>
                <a:lnTo>
                  <a:pt x="13954" y="9719"/>
                </a:lnTo>
                <a:cubicBezTo>
                  <a:pt x="13954" y="9719"/>
                  <a:pt x="13828" y="9719"/>
                  <a:pt x="13828" y="9719"/>
                </a:cubicBezTo>
                <a:close/>
                <a:moveTo>
                  <a:pt x="10752" y="1080"/>
                </a:moveTo>
                <a:cubicBezTo>
                  <a:pt x="13460" y="1080"/>
                  <a:pt x="15793" y="3672"/>
                  <a:pt x="16857" y="7388"/>
                </a:cubicBezTo>
                <a:lnTo>
                  <a:pt x="16257" y="7869"/>
                </a:lnTo>
                <a:cubicBezTo>
                  <a:pt x="15306" y="4504"/>
                  <a:pt x="13202" y="2160"/>
                  <a:pt x="10752" y="2160"/>
                </a:cubicBezTo>
                <a:cubicBezTo>
                  <a:pt x="7874" y="2160"/>
                  <a:pt x="5470" y="5392"/>
                  <a:pt x="4858" y="9719"/>
                </a:cubicBezTo>
                <a:lnTo>
                  <a:pt x="4167" y="9719"/>
                </a:lnTo>
                <a:cubicBezTo>
                  <a:pt x="4792" y="4796"/>
                  <a:pt x="7507" y="1080"/>
                  <a:pt x="10752" y="1080"/>
                </a:cubicBezTo>
                <a:moveTo>
                  <a:pt x="17337" y="9719"/>
                </a:moveTo>
                <a:lnTo>
                  <a:pt x="16959" y="9719"/>
                </a:lnTo>
                <a:lnTo>
                  <a:pt x="17295" y="9449"/>
                </a:lnTo>
                <a:cubicBezTo>
                  <a:pt x="17308" y="9540"/>
                  <a:pt x="17326" y="9628"/>
                  <a:pt x="17337" y="9719"/>
                </a:cubicBezTo>
                <a:moveTo>
                  <a:pt x="19825" y="9719"/>
                </a:moveTo>
                <a:lnTo>
                  <a:pt x="18017" y="9719"/>
                </a:lnTo>
                <a:cubicBezTo>
                  <a:pt x="17987" y="9461"/>
                  <a:pt x="17949" y="9209"/>
                  <a:pt x="17909" y="8957"/>
                </a:cubicBezTo>
                <a:lnTo>
                  <a:pt x="21133" y="6366"/>
                </a:lnTo>
                <a:cubicBezTo>
                  <a:pt x="21465" y="6099"/>
                  <a:pt x="21600" y="5450"/>
                  <a:pt x="21434" y="4916"/>
                </a:cubicBezTo>
                <a:cubicBezTo>
                  <a:pt x="21268" y="4383"/>
                  <a:pt x="20865" y="4169"/>
                  <a:pt x="20533" y="4433"/>
                </a:cubicBezTo>
                <a:lnTo>
                  <a:pt x="17457" y="6905"/>
                </a:lnTo>
                <a:cubicBezTo>
                  <a:pt x="16283" y="2836"/>
                  <a:pt x="13722" y="0"/>
                  <a:pt x="10752" y="0"/>
                </a:cubicBezTo>
                <a:cubicBezTo>
                  <a:pt x="7135" y="0"/>
                  <a:pt x="4122" y="4198"/>
                  <a:pt x="3488" y="9719"/>
                </a:cubicBezTo>
                <a:lnTo>
                  <a:pt x="1680" y="9719"/>
                </a:lnTo>
                <a:cubicBezTo>
                  <a:pt x="754" y="9719"/>
                  <a:pt x="0" y="10931"/>
                  <a:pt x="0" y="12420"/>
                </a:cubicBezTo>
                <a:cubicBezTo>
                  <a:pt x="0" y="12950"/>
                  <a:pt x="121" y="13460"/>
                  <a:pt x="339" y="13856"/>
                </a:cubicBezTo>
                <a:lnTo>
                  <a:pt x="2688" y="18102"/>
                </a:lnTo>
                <a:lnTo>
                  <a:pt x="2688" y="18900"/>
                </a:lnTo>
                <a:cubicBezTo>
                  <a:pt x="2688" y="20390"/>
                  <a:pt x="3442" y="21600"/>
                  <a:pt x="4368" y="21600"/>
                </a:cubicBezTo>
                <a:lnTo>
                  <a:pt x="17137" y="21600"/>
                </a:lnTo>
                <a:cubicBezTo>
                  <a:pt x="18063" y="21600"/>
                  <a:pt x="18817" y="20390"/>
                  <a:pt x="18817" y="18900"/>
                </a:cubicBezTo>
                <a:lnTo>
                  <a:pt x="18817" y="18102"/>
                </a:lnTo>
                <a:lnTo>
                  <a:pt x="21166" y="13856"/>
                </a:lnTo>
                <a:cubicBezTo>
                  <a:pt x="21384" y="13460"/>
                  <a:pt x="21505" y="12950"/>
                  <a:pt x="21505" y="12420"/>
                </a:cubicBezTo>
                <a:cubicBezTo>
                  <a:pt x="21505" y="10931"/>
                  <a:pt x="20751" y="9719"/>
                  <a:pt x="19825" y="9719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34" name="Shape 5334"/>
          <p:cNvSpPr/>
          <p:nvPr/>
        </p:nvSpPr>
        <p:spPr>
          <a:xfrm>
            <a:off x="32544286" y="12618873"/>
            <a:ext cx="138178" cy="4389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970" h="21600" extrusionOk="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47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6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1" y="20691"/>
                  <a:pt x="1719" y="20730"/>
                  <a:pt x="1763" y="2077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35" name="Shape 5335"/>
          <p:cNvSpPr/>
          <p:nvPr/>
        </p:nvSpPr>
        <p:spPr>
          <a:xfrm>
            <a:off x="33251420" y="12618873"/>
            <a:ext cx="130047" cy="4389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970" h="21600" extrusionOk="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50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6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1" y="20691"/>
                  <a:pt x="1719" y="20730"/>
                  <a:pt x="1763" y="2077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36" name="Shape 5336"/>
          <p:cNvSpPr/>
          <p:nvPr/>
        </p:nvSpPr>
        <p:spPr>
          <a:xfrm>
            <a:off x="32958814" y="12383163"/>
            <a:ext cx="130047" cy="4389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970" h="21600" extrusionOk="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50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9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5" y="20691"/>
                  <a:pt x="1719" y="20730"/>
                  <a:pt x="1763" y="2077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343" name="Group 5343"/>
          <p:cNvGrpSpPr/>
          <p:nvPr/>
        </p:nvGrpSpPr>
        <p:grpSpPr>
          <a:xfrm>
            <a:off x="28333970" y="12383165"/>
            <a:ext cx="1869473" cy="1877476"/>
            <a:chOff x="-8" y="0"/>
            <a:chExt cx="365133" cy="366696"/>
          </a:xfrm>
          <a:solidFill>
            <a:schemeClr val="accent6"/>
          </a:solidFill>
        </p:grpSpPr>
        <p:sp>
          <p:nvSpPr>
            <p:cNvPr id="5337" name="Shape 5337"/>
            <p:cNvSpPr/>
            <p:nvPr/>
          </p:nvSpPr>
          <p:spPr>
            <a:xfrm>
              <a:off x="-9" y="33336"/>
              <a:ext cx="333385" cy="333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600" extrusionOk="0">
                  <a:moveTo>
                    <a:pt x="19918" y="7880"/>
                  </a:moveTo>
                  <a:lnTo>
                    <a:pt x="18876" y="8932"/>
                  </a:lnTo>
                  <a:cubicBezTo>
                    <a:pt x="18731" y="9079"/>
                    <a:pt x="18498" y="9079"/>
                    <a:pt x="18354" y="8932"/>
                  </a:cubicBezTo>
                  <a:lnTo>
                    <a:pt x="17049" y="7617"/>
                  </a:lnTo>
                  <a:lnTo>
                    <a:pt x="15992" y="10290"/>
                  </a:lnTo>
                  <a:lnTo>
                    <a:pt x="16081" y="10064"/>
                  </a:lnTo>
                  <a:cubicBezTo>
                    <a:pt x="13860" y="7826"/>
                    <a:pt x="11602" y="7544"/>
                    <a:pt x="9566" y="7291"/>
                  </a:cubicBezTo>
                  <a:cubicBezTo>
                    <a:pt x="8911" y="7210"/>
                    <a:pt x="8277" y="7126"/>
                    <a:pt x="7653" y="6990"/>
                  </a:cubicBezTo>
                  <a:lnTo>
                    <a:pt x="13919" y="4456"/>
                  </a:lnTo>
                  <a:lnTo>
                    <a:pt x="12653" y="3179"/>
                  </a:lnTo>
                  <a:cubicBezTo>
                    <a:pt x="12509" y="3033"/>
                    <a:pt x="12509" y="2798"/>
                    <a:pt x="12653" y="2652"/>
                  </a:cubicBezTo>
                  <a:lnTo>
                    <a:pt x="13696" y="1598"/>
                  </a:lnTo>
                  <a:cubicBezTo>
                    <a:pt x="13841" y="1453"/>
                    <a:pt x="14074" y="1453"/>
                    <a:pt x="14218" y="1598"/>
                  </a:cubicBezTo>
                  <a:lnTo>
                    <a:pt x="19918" y="7353"/>
                  </a:lnTo>
                  <a:cubicBezTo>
                    <a:pt x="20063" y="7499"/>
                    <a:pt x="20063" y="7734"/>
                    <a:pt x="19918" y="7880"/>
                  </a:cubicBezTo>
                  <a:moveTo>
                    <a:pt x="12293" y="19640"/>
                  </a:moveTo>
                  <a:cubicBezTo>
                    <a:pt x="12201" y="19873"/>
                    <a:pt x="12000" y="20045"/>
                    <a:pt x="11757" y="20096"/>
                  </a:cubicBezTo>
                  <a:cubicBezTo>
                    <a:pt x="11701" y="20107"/>
                    <a:pt x="11644" y="20112"/>
                    <a:pt x="11588" y="20111"/>
                  </a:cubicBezTo>
                  <a:cubicBezTo>
                    <a:pt x="11401" y="20106"/>
                    <a:pt x="11220" y="20031"/>
                    <a:pt x="11085" y="19893"/>
                  </a:cubicBezTo>
                  <a:lnTo>
                    <a:pt x="1693" y="10517"/>
                  </a:lnTo>
                  <a:cubicBezTo>
                    <a:pt x="1520" y="10343"/>
                    <a:pt x="1444" y="10094"/>
                    <a:pt x="1489" y="9852"/>
                  </a:cubicBezTo>
                  <a:cubicBezTo>
                    <a:pt x="1534" y="9610"/>
                    <a:pt x="1696" y="9407"/>
                    <a:pt x="1918" y="9308"/>
                  </a:cubicBezTo>
                  <a:lnTo>
                    <a:pt x="6506" y="7453"/>
                  </a:lnTo>
                  <a:cubicBezTo>
                    <a:pt x="9598" y="8490"/>
                    <a:pt x="12690" y="7491"/>
                    <a:pt x="15782" y="10822"/>
                  </a:cubicBezTo>
                  <a:cubicBezTo>
                    <a:pt x="15782" y="10822"/>
                    <a:pt x="12293" y="19640"/>
                    <a:pt x="12293" y="19640"/>
                  </a:cubicBezTo>
                  <a:close/>
                  <a:moveTo>
                    <a:pt x="15261" y="545"/>
                  </a:moveTo>
                  <a:cubicBezTo>
                    <a:pt x="14913" y="193"/>
                    <a:pt x="14450" y="0"/>
                    <a:pt x="13957" y="0"/>
                  </a:cubicBezTo>
                  <a:cubicBezTo>
                    <a:pt x="13464" y="0"/>
                    <a:pt x="13001" y="193"/>
                    <a:pt x="12652" y="546"/>
                  </a:cubicBezTo>
                  <a:lnTo>
                    <a:pt x="11611" y="1598"/>
                  </a:lnTo>
                  <a:cubicBezTo>
                    <a:pt x="11262" y="1949"/>
                    <a:pt x="11069" y="2417"/>
                    <a:pt x="11069" y="2915"/>
                  </a:cubicBezTo>
                  <a:cubicBezTo>
                    <a:pt x="11069" y="3265"/>
                    <a:pt x="11165" y="3601"/>
                    <a:pt x="11343" y="3893"/>
                  </a:cubicBezTo>
                  <a:lnTo>
                    <a:pt x="1325" y="7944"/>
                  </a:lnTo>
                  <a:cubicBezTo>
                    <a:pt x="655" y="8241"/>
                    <a:pt x="174" y="8851"/>
                    <a:pt x="39" y="9575"/>
                  </a:cubicBezTo>
                  <a:cubicBezTo>
                    <a:pt x="-97" y="10302"/>
                    <a:pt x="131" y="11049"/>
                    <a:pt x="655" y="11577"/>
                  </a:cubicBezTo>
                  <a:lnTo>
                    <a:pt x="10042" y="20947"/>
                  </a:lnTo>
                  <a:cubicBezTo>
                    <a:pt x="10446" y="21355"/>
                    <a:pt x="10983" y="21587"/>
                    <a:pt x="11550" y="21600"/>
                  </a:cubicBezTo>
                  <a:cubicBezTo>
                    <a:pt x="11563" y="21600"/>
                    <a:pt x="11594" y="21600"/>
                    <a:pt x="11606" y="21600"/>
                  </a:cubicBezTo>
                  <a:cubicBezTo>
                    <a:pt x="11755" y="21600"/>
                    <a:pt x="11907" y="21585"/>
                    <a:pt x="12057" y="21554"/>
                  </a:cubicBezTo>
                  <a:cubicBezTo>
                    <a:pt x="12790" y="21400"/>
                    <a:pt x="13391" y="20889"/>
                    <a:pt x="13663" y="20192"/>
                  </a:cubicBezTo>
                  <a:lnTo>
                    <a:pt x="17605" y="10229"/>
                  </a:lnTo>
                  <a:cubicBezTo>
                    <a:pt x="17903" y="10426"/>
                    <a:pt x="18251" y="10532"/>
                    <a:pt x="18614" y="10532"/>
                  </a:cubicBezTo>
                  <a:cubicBezTo>
                    <a:pt x="19108" y="10532"/>
                    <a:pt x="19571" y="10338"/>
                    <a:pt x="19919" y="9986"/>
                  </a:cubicBezTo>
                  <a:lnTo>
                    <a:pt x="20958" y="8937"/>
                  </a:lnTo>
                  <a:cubicBezTo>
                    <a:pt x="21309" y="8585"/>
                    <a:pt x="21503" y="8116"/>
                    <a:pt x="21503" y="7617"/>
                  </a:cubicBezTo>
                  <a:cubicBezTo>
                    <a:pt x="21503" y="7117"/>
                    <a:pt x="21309" y="6648"/>
                    <a:pt x="20962" y="6300"/>
                  </a:cubicBezTo>
                  <a:cubicBezTo>
                    <a:pt x="20962" y="6300"/>
                    <a:pt x="15261" y="545"/>
                    <a:pt x="15261" y="545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38" name="Shape 5338"/>
            <p:cNvSpPr/>
            <p:nvPr/>
          </p:nvSpPr>
          <p:spPr>
            <a:xfrm>
              <a:off x="158750" y="182561"/>
              <a:ext cx="57150" cy="587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8"/>
                    <a:pt x="14381" y="17280"/>
                    <a:pt x="10800" y="17280"/>
                  </a:cubicBezTo>
                  <a:cubicBezTo>
                    <a:pt x="7218" y="17280"/>
                    <a:pt x="4319" y="14378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600"/>
                  </a:moveTo>
                  <a:cubicBezTo>
                    <a:pt x="16752" y="21600"/>
                    <a:pt x="21600" y="16757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7"/>
                    <a:pt x="4847" y="21600"/>
                    <a:pt x="10800" y="2160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39" name="Shape 5339"/>
            <p:cNvSpPr/>
            <p:nvPr/>
          </p:nvSpPr>
          <p:spPr>
            <a:xfrm>
              <a:off x="307975" y="-1"/>
              <a:ext cx="57150" cy="571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280"/>
                  </a:moveTo>
                  <a:cubicBezTo>
                    <a:pt x="7218" y="17280"/>
                    <a:pt x="4320" y="14378"/>
                    <a:pt x="4320" y="10801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1"/>
                  </a:cubicBezTo>
                  <a:cubicBezTo>
                    <a:pt x="17280" y="14378"/>
                    <a:pt x="14381" y="17280"/>
                    <a:pt x="10800" y="17280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1"/>
                  </a:cubicBezTo>
                  <a:cubicBezTo>
                    <a:pt x="0" y="16757"/>
                    <a:pt x="4847" y="21600"/>
                    <a:pt x="10800" y="21600"/>
                  </a:cubicBezTo>
                  <a:cubicBezTo>
                    <a:pt x="16752" y="21600"/>
                    <a:pt x="21600" y="16757"/>
                    <a:pt x="21600" y="10801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40" name="Shape 5340"/>
            <p:cNvSpPr/>
            <p:nvPr/>
          </p:nvSpPr>
          <p:spPr>
            <a:xfrm>
              <a:off x="90487" y="171450"/>
              <a:ext cx="46038" cy="46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5"/>
                    <a:pt x="13779" y="16201"/>
                    <a:pt x="10800" y="16201"/>
                  </a:cubicBezTo>
                  <a:cubicBezTo>
                    <a:pt x="7820" y="16201"/>
                    <a:pt x="5399" y="13785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4"/>
                    <a:pt x="4843" y="21600"/>
                    <a:pt x="10800" y="21600"/>
                  </a:cubicBezTo>
                  <a:cubicBezTo>
                    <a:pt x="16756" y="21600"/>
                    <a:pt x="21600" y="16754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41" name="Shape 5341"/>
            <p:cNvSpPr/>
            <p:nvPr/>
          </p:nvSpPr>
          <p:spPr>
            <a:xfrm>
              <a:off x="136525" y="252411"/>
              <a:ext cx="22225" cy="22225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42" name="Shape 5342"/>
            <p:cNvSpPr/>
            <p:nvPr/>
          </p:nvSpPr>
          <p:spPr>
            <a:xfrm>
              <a:off x="319088" y="79374"/>
              <a:ext cx="22226" cy="23812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344" name="Shape 5344"/>
          <p:cNvSpPr/>
          <p:nvPr/>
        </p:nvSpPr>
        <p:spPr>
          <a:xfrm>
            <a:off x="24578908" y="12496954"/>
            <a:ext cx="1877558" cy="13492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51" y="9367"/>
                </a:moveTo>
                <a:cubicBezTo>
                  <a:pt x="10901" y="9383"/>
                  <a:pt x="10851" y="9391"/>
                  <a:pt x="10800" y="9391"/>
                </a:cubicBezTo>
                <a:cubicBezTo>
                  <a:pt x="10748" y="9391"/>
                  <a:pt x="10698" y="9383"/>
                  <a:pt x="10648" y="9367"/>
                </a:cubicBezTo>
                <a:lnTo>
                  <a:pt x="1873" y="6550"/>
                </a:lnTo>
                <a:cubicBezTo>
                  <a:pt x="1566" y="6452"/>
                  <a:pt x="1349" y="6072"/>
                  <a:pt x="1349" y="5634"/>
                </a:cubicBezTo>
                <a:cubicBezTo>
                  <a:pt x="1349" y="5197"/>
                  <a:pt x="1566" y="4817"/>
                  <a:pt x="1873" y="4719"/>
                </a:cubicBezTo>
                <a:lnTo>
                  <a:pt x="10648" y="1902"/>
                </a:lnTo>
                <a:cubicBezTo>
                  <a:pt x="10698" y="1886"/>
                  <a:pt x="10748" y="1878"/>
                  <a:pt x="10800" y="1878"/>
                </a:cubicBezTo>
                <a:cubicBezTo>
                  <a:pt x="10851" y="1878"/>
                  <a:pt x="10901" y="1886"/>
                  <a:pt x="10951" y="1902"/>
                </a:cubicBezTo>
                <a:lnTo>
                  <a:pt x="19726" y="4719"/>
                </a:lnTo>
                <a:cubicBezTo>
                  <a:pt x="20033" y="4817"/>
                  <a:pt x="20249" y="5197"/>
                  <a:pt x="20249" y="5634"/>
                </a:cubicBezTo>
                <a:cubicBezTo>
                  <a:pt x="20249" y="6072"/>
                  <a:pt x="20033" y="6452"/>
                  <a:pt x="19726" y="6550"/>
                </a:cubicBezTo>
                <a:cubicBezTo>
                  <a:pt x="19726" y="6550"/>
                  <a:pt x="10951" y="9367"/>
                  <a:pt x="10951" y="9367"/>
                </a:cubicBezTo>
                <a:close/>
                <a:moveTo>
                  <a:pt x="16874" y="16904"/>
                </a:moveTo>
                <a:cubicBezTo>
                  <a:pt x="16874" y="17942"/>
                  <a:pt x="14849" y="19721"/>
                  <a:pt x="10800" y="19721"/>
                </a:cubicBezTo>
                <a:cubicBezTo>
                  <a:pt x="6749" y="19721"/>
                  <a:pt x="4724" y="17942"/>
                  <a:pt x="4724" y="16904"/>
                </a:cubicBezTo>
                <a:lnTo>
                  <a:pt x="4724" y="9394"/>
                </a:lnTo>
                <a:lnTo>
                  <a:pt x="10353" y="11200"/>
                </a:lnTo>
                <a:cubicBezTo>
                  <a:pt x="10501" y="11246"/>
                  <a:pt x="10651" y="11269"/>
                  <a:pt x="10800" y="11269"/>
                </a:cubicBezTo>
                <a:cubicBezTo>
                  <a:pt x="10949" y="11269"/>
                  <a:pt x="11098" y="11246"/>
                  <a:pt x="11255" y="11198"/>
                </a:cubicBezTo>
                <a:lnTo>
                  <a:pt x="16874" y="9394"/>
                </a:lnTo>
                <a:cubicBezTo>
                  <a:pt x="16874" y="9394"/>
                  <a:pt x="16874" y="16904"/>
                  <a:pt x="16874" y="16904"/>
                </a:cubicBezTo>
                <a:close/>
                <a:moveTo>
                  <a:pt x="21600" y="5634"/>
                </a:moveTo>
                <a:cubicBezTo>
                  <a:pt x="21600" y="4314"/>
                  <a:pt x="20954" y="3185"/>
                  <a:pt x="20030" y="2888"/>
                </a:cubicBezTo>
                <a:lnTo>
                  <a:pt x="11246" y="68"/>
                </a:lnTo>
                <a:cubicBezTo>
                  <a:pt x="11098" y="22"/>
                  <a:pt x="10949" y="0"/>
                  <a:pt x="10800" y="0"/>
                </a:cubicBezTo>
                <a:cubicBezTo>
                  <a:pt x="10651" y="0"/>
                  <a:pt x="10501" y="22"/>
                  <a:pt x="10344" y="71"/>
                </a:cubicBezTo>
                <a:lnTo>
                  <a:pt x="1570" y="2888"/>
                </a:lnTo>
                <a:cubicBezTo>
                  <a:pt x="645" y="3185"/>
                  <a:pt x="0" y="4314"/>
                  <a:pt x="0" y="5634"/>
                </a:cubicBezTo>
                <a:cubicBezTo>
                  <a:pt x="0" y="6955"/>
                  <a:pt x="645" y="8084"/>
                  <a:pt x="1569" y="8380"/>
                </a:cubicBezTo>
                <a:lnTo>
                  <a:pt x="3374" y="8960"/>
                </a:lnTo>
                <a:lnTo>
                  <a:pt x="3374" y="16904"/>
                </a:lnTo>
                <a:cubicBezTo>
                  <a:pt x="3374" y="19397"/>
                  <a:pt x="5425" y="21600"/>
                  <a:pt x="10800" y="21600"/>
                </a:cubicBezTo>
                <a:cubicBezTo>
                  <a:pt x="16174" y="21600"/>
                  <a:pt x="18224" y="19397"/>
                  <a:pt x="18224" y="16904"/>
                </a:cubicBezTo>
                <a:lnTo>
                  <a:pt x="18224" y="8960"/>
                </a:lnTo>
                <a:lnTo>
                  <a:pt x="20030" y="8380"/>
                </a:lnTo>
                <a:cubicBezTo>
                  <a:pt x="20954" y="8084"/>
                  <a:pt x="21600" y="6955"/>
                  <a:pt x="21600" y="5634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45" name="Shape 5345"/>
          <p:cNvSpPr/>
          <p:nvPr/>
        </p:nvSpPr>
        <p:spPr>
          <a:xfrm>
            <a:off x="26277643" y="13090291"/>
            <a:ext cx="113796" cy="6420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963"/>
                </a:moveTo>
                <a:lnTo>
                  <a:pt x="0" y="19637"/>
                </a:lnTo>
                <a:cubicBezTo>
                  <a:pt x="0" y="20722"/>
                  <a:pt x="4841" y="21600"/>
                  <a:pt x="10800" y="21600"/>
                </a:cubicBezTo>
                <a:cubicBezTo>
                  <a:pt x="16758" y="21600"/>
                  <a:pt x="21600" y="20722"/>
                  <a:pt x="21600" y="19637"/>
                </a:cubicBezTo>
                <a:lnTo>
                  <a:pt x="21600" y="1963"/>
                </a:lnTo>
                <a:cubicBezTo>
                  <a:pt x="21600" y="878"/>
                  <a:pt x="16758" y="0"/>
                  <a:pt x="10800" y="0"/>
                </a:cubicBezTo>
                <a:cubicBezTo>
                  <a:pt x="4841" y="0"/>
                  <a:pt x="0" y="878"/>
                  <a:pt x="0" y="1963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46" name="Shape 5346"/>
          <p:cNvSpPr/>
          <p:nvPr/>
        </p:nvSpPr>
        <p:spPr>
          <a:xfrm>
            <a:off x="26220750" y="13789295"/>
            <a:ext cx="235713" cy="3494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8" y="0"/>
                  <a:pt x="0" y="10427"/>
                  <a:pt x="0" y="14401"/>
                </a:cubicBezTo>
                <a:cubicBezTo>
                  <a:pt x="0" y="18373"/>
                  <a:pt x="4838" y="21600"/>
                  <a:pt x="10800" y="21600"/>
                </a:cubicBezTo>
                <a:cubicBezTo>
                  <a:pt x="16761" y="21600"/>
                  <a:pt x="21600" y="18373"/>
                  <a:pt x="21600" y="14401"/>
                </a:cubicBezTo>
                <a:cubicBezTo>
                  <a:pt x="21600" y="10427"/>
                  <a:pt x="16761" y="0"/>
                  <a:pt x="10800" y="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47" name="Shape 5347"/>
          <p:cNvSpPr/>
          <p:nvPr/>
        </p:nvSpPr>
        <p:spPr>
          <a:xfrm>
            <a:off x="43330077" y="8636181"/>
            <a:ext cx="1869432" cy="18693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874" y="17550"/>
                </a:moveTo>
                <a:cubicBezTo>
                  <a:pt x="15513" y="17550"/>
                  <a:pt x="14343" y="15613"/>
                  <a:pt x="13809" y="12826"/>
                </a:cubicBezTo>
                <a:lnTo>
                  <a:pt x="15524" y="12826"/>
                </a:lnTo>
                <a:cubicBezTo>
                  <a:pt x="17038" y="12826"/>
                  <a:pt x="18224" y="11344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4"/>
                  <a:pt x="18739" y="17550"/>
                  <a:pt x="16874" y="17550"/>
                </a:cubicBezTo>
                <a:moveTo>
                  <a:pt x="8926" y="11483"/>
                </a:moveTo>
                <a:lnTo>
                  <a:pt x="8774" y="11483"/>
                </a:lnTo>
                <a:lnTo>
                  <a:pt x="8774" y="11476"/>
                </a:lnTo>
                <a:cubicBezTo>
                  <a:pt x="8028" y="11476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9"/>
                  <a:pt x="12442" y="12847"/>
                </a:cubicBezTo>
                <a:cubicBezTo>
                  <a:pt x="11393" y="11984"/>
                  <a:pt x="10200" y="11483"/>
                  <a:pt x="8926" y="11483"/>
                </a:cubicBezTo>
                <a:moveTo>
                  <a:pt x="8096" y="20250"/>
                </a:moveTo>
                <a:lnTo>
                  <a:pt x="5396" y="20250"/>
                </a:lnTo>
                <a:lnTo>
                  <a:pt x="5396" y="14176"/>
                </a:lnTo>
                <a:cubicBezTo>
                  <a:pt x="5396" y="13684"/>
                  <a:pt x="5264" y="13224"/>
                  <a:pt x="5033" y="12826"/>
                </a:cubicBezTo>
                <a:lnTo>
                  <a:pt x="5505" y="12826"/>
                </a:lnTo>
                <a:lnTo>
                  <a:pt x="5505" y="12833"/>
                </a:lnTo>
                <a:lnTo>
                  <a:pt x="7535" y="12833"/>
                </a:lnTo>
                <a:cubicBezTo>
                  <a:pt x="7463" y="13043"/>
                  <a:pt x="7421" y="13266"/>
                  <a:pt x="7421" y="13501"/>
                </a:cubicBezTo>
                <a:lnTo>
                  <a:pt x="7421" y="18226"/>
                </a:lnTo>
                <a:cubicBezTo>
                  <a:pt x="7421" y="18875"/>
                  <a:pt x="7784" y="19308"/>
                  <a:pt x="8001" y="19566"/>
                </a:cubicBezTo>
                <a:cubicBezTo>
                  <a:pt x="8031" y="19602"/>
                  <a:pt x="8065" y="19639"/>
                  <a:pt x="8096" y="19678"/>
                </a:cubicBezTo>
                <a:cubicBezTo>
                  <a:pt x="8096" y="19678"/>
                  <a:pt x="8096" y="20250"/>
                  <a:pt x="8096" y="20250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5"/>
                  <a:pt x="7434" y="11476"/>
                </a:cubicBezTo>
                <a:lnTo>
                  <a:pt x="2699" y="11476"/>
                </a:lnTo>
                <a:cubicBezTo>
                  <a:pt x="1953" y="11476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6"/>
                  <a:pt x="15524" y="11476"/>
                </a:cubicBezTo>
                <a:lnTo>
                  <a:pt x="13610" y="11476"/>
                </a:lnTo>
                <a:cubicBezTo>
                  <a:pt x="13540" y="10827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4"/>
                  <a:pt x="1185" y="12826"/>
                  <a:pt x="2699" y="12826"/>
                </a:cubicBezTo>
                <a:cubicBezTo>
                  <a:pt x="3443" y="12828"/>
                  <a:pt x="4046" y="13431"/>
                  <a:pt x="4046" y="14176"/>
                </a:cubicBezTo>
                <a:lnTo>
                  <a:pt x="4046" y="20250"/>
                </a:lnTo>
                <a:cubicBezTo>
                  <a:pt x="4046" y="20997"/>
                  <a:pt x="4651" y="21600"/>
                  <a:pt x="5396" y="21600"/>
                </a:cubicBezTo>
                <a:lnTo>
                  <a:pt x="8096" y="21600"/>
                </a:lnTo>
                <a:cubicBezTo>
                  <a:pt x="8842" y="21600"/>
                  <a:pt x="9446" y="20997"/>
                  <a:pt x="9446" y="20250"/>
                </a:cubicBezTo>
                <a:lnTo>
                  <a:pt x="9446" y="19576"/>
                </a:lnTo>
                <a:cubicBezTo>
                  <a:pt x="9446" y="18901"/>
                  <a:pt x="8771" y="18599"/>
                  <a:pt x="8771" y="18226"/>
                </a:cubicBezTo>
                <a:lnTo>
                  <a:pt x="8771" y="13501"/>
                </a:lnTo>
                <a:cubicBezTo>
                  <a:pt x="8771" y="13485"/>
                  <a:pt x="8781" y="13474"/>
                  <a:pt x="8782" y="13459"/>
                </a:cubicBezTo>
                <a:cubicBezTo>
                  <a:pt x="8789" y="13362"/>
                  <a:pt x="8815" y="13272"/>
                  <a:pt x="8859" y="13192"/>
                </a:cubicBezTo>
                <a:cubicBezTo>
                  <a:pt x="8871" y="13170"/>
                  <a:pt x="8884" y="13152"/>
                  <a:pt x="8898" y="13133"/>
                </a:cubicBezTo>
                <a:cubicBezTo>
                  <a:pt x="8952" y="13052"/>
                  <a:pt x="9020" y="12986"/>
                  <a:pt x="9103" y="12935"/>
                </a:cubicBezTo>
                <a:cubicBezTo>
                  <a:pt x="9107" y="12932"/>
                  <a:pt x="9108" y="12928"/>
                  <a:pt x="9112" y="12926"/>
                </a:cubicBezTo>
                <a:cubicBezTo>
                  <a:pt x="9115" y="12926"/>
                  <a:pt x="9117" y="12923"/>
                  <a:pt x="9120" y="12923"/>
                </a:cubicBezTo>
                <a:cubicBezTo>
                  <a:pt x="9174" y="12893"/>
                  <a:pt x="9238" y="12886"/>
                  <a:pt x="9299" y="12869"/>
                </a:cubicBezTo>
                <a:cubicBezTo>
                  <a:pt x="11003" y="13050"/>
                  <a:pt x="12545" y="14425"/>
                  <a:pt x="13604" y="16496"/>
                </a:cubicBezTo>
                <a:lnTo>
                  <a:pt x="13621" y="16488"/>
                </a:lnTo>
                <a:cubicBezTo>
                  <a:pt x="14404" y="17951"/>
                  <a:pt x="15490" y="18901"/>
                  <a:pt x="16874" y="18901"/>
                </a:cubicBezTo>
                <a:cubicBezTo>
                  <a:pt x="19977" y="18901"/>
                  <a:pt x="21600" y="14146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48" name="Shape 5348"/>
          <p:cNvSpPr/>
          <p:nvPr/>
        </p:nvSpPr>
        <p:spPr>
          <a:xfrm>
            <a:off x="39574941" y="8636181"/>
            <a:ext cx="1877583" cy="18693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3" h="21600" extrusionOk="0">
                <a:moveTo>
                  <a:pt x="20123" y="3375"/>
                </a:moveTo>
                <a:lnTo>
                  <a:pt x="8704" y="5400"/>
                </a:lnTo>
                <a:lnTo>
                  <a:pt x="8704" y="3375"/>
                </a:lnTo>
                <a:lnTo>
                  <a:pt x="20123" y="1350"/>
                </a:lnTo>
                <a:lnTo>
                  <a:pt x="20123" y="2700"/>
                </a:lnTo>
                <a:cubicBezTo>
                  <a:pt x="20123" y="2700"/>
                  <a:pt x="20123" y="3375"/>
                  <a:pt x="20123" y="3375"/>
                </a:cubicBezTo>
                <a:close/>
                <a:moveTo>
                  <a:pt x="17901" y="18015"/>
                </a:moveTo>
                <a:cubicBezTo>
                  <a:pt x="16291" y="18554"/>
                  <a:pt x="14628" y="18026"/>
                  <a:pt x="14187" y="16840"/>
                </a:cubicBezTo>
                <a:cubicBezTo>
                  <a:pt x="13745" y="15652"/>
                  <a:pt x="14691" y="14252"/>
                  <a:pt x="16300" y="13713"/>
                </a:cubicBezTo>
                <a:cubicBezTo>
                  <a:pt x="17910" y="13174"/>
                  <a:pt x="19573" y="13700"/>
                  <a:pt x="20014" y="14887"/>
                </a:cubicBezTo>
                <a:cubicBezTo>
                  <a:pt x="20456" y="16075"/>
                  <a:pt x="19510" y="17475"/>
                  <a:pt x="17901" y="18015"/>
                </a:cubicBezTo>
                <a:moveTo>
                  <a:pt x="5163" y="20040"/>
                </a:moveTo>
                <a:cubicBezTo>
                  <a:pt x="3554" y="20579"/>
                  <a:pt x="1890" y="20051"/>
                  <a:pt x="1450" y="18865"/>
                </a:cubicBezTo>
                <a:cubicBezTo>
                  <a:pt x="1008" y="17677"/>
                  <a:pt x="1954" y="16277"/>
                  <a:pt x="3562" y="15738"/>
                </a:cubicBezTo>
                <a:cubicBezTo>
                  <a:pt x="5172" y="15199"/>
                  <a:pt x="6836" y="15725"/>
                  <a:pt x="7277" y="16912"/>
                </a:cubicBezTo>
                <a:cubicBezTo>
                  <a:pt x="7719" y="18100"/>
                  <a:pt x="6773" y="19500"/>
                  <a:pt x="5163" y="20040"/>
                </a:cubicBezTo>
                <a:moveTo>
                  <a:pt x="21012" y="316"/>
                </a:moveTo>
                <a:cubicBezTo>
                  <a:pt x="20770" y="110"/>
                  <a:pt x="20463" y="0"/>
                  <a:pt x="20149" y="0"/>
                </a:cubicBezTo>
                <a:cubicBezTo>
                  <a:pt x="20072" y="0"/>
                  <a:pt x="19993" y="6"/>
                  <a:pt x="19916" y="21"/>
                </a:cubicBezTo>
                <a:lnTo>
                  <a:pt x="8497" y="2046"/>
                </a:lnTo>
                <a:cubicBezTo>
                  <a:pt x="7855" y="2159"/>
                  <a:pt x="7387" y="2719"/>
                  <a:pt x="7387" y="3375"/>
                </a:cubicBezTo>
                <a:lnTo>
                  <a:pt x="7387" y="14965"/>
                </a:lnTo>
                <a:cubicBezTo>
                  <a:pt x="6706" y="14468"/>
                  <a:pt x="5822" y="14176"/>
                  <a:pt x="4839" y="14176"/>
                </a:cubicBezTo>
                <a:cubicBezTo>
                  <a:pt x="4268" y="14176"/>
                  <a:pt x="3696" y="14270"/>
                  <a:pt x="3139" y="14456"/>
                </a:cubicBezTo>
                <a:cubicBezTo>
                  <a:pt x="1865" y="14883"/>
                  <a:pt x="843" y="15740"/>
                  <a:pt x="336" y="16808"/>
                </a:cubicBezTo>
                <a:cubicBezTo>
                  <a:pt x="-56" y="17634"/>
                  <a:pt x="-107" y="18531"/>
                  <a:pt x="192" y="19337"/>
                </a:cubicBezTo>
                <a:cubicBezTo>
                  <a:pt x="703" y="20712"/>
                  <a:pt x="2155" y="21600"/>
                  <a:pt x="3892" y="21600"/>
                </a:cubicBezTo>
                <a:cubicBezTo>
                  <a:pt x="4462" y="21600"/>
                  <a:pt x="5033" y="21507"/>
                  <a:pt x="5590" y="21320"/>
                </a:cubicBezTo>
                <a:cubicBezTo>
                  <a:pt x="6865" y="20894"/>
                  <a:pt x="7887" y="20037"/>
                  <a:pt x="8394" y="18970"/>
                </a:cubicBezTo>
                <a:cubicBezTo>
                  <a:pt x="8612" y="18510"/>
                  <a:pt x="8714" y="18028"/>
                  <a:pt x="8718" y="17550"/>
                </a:cubicBezTo>
                <a:lnTo>
                  <a:pt x="8730" y="17550"/>
                </a:lnTo>
                <a:lnTo>
                  <a:pt x="8730" y="6750"/>
                </a:lnTo>
                <a:cubicBezTo>
                  <a:pt x="8807" y="6750"/>
                  <a:pt x="8886" y="6743"/>
                  <a:pt x="8964" y="6730"/>
                </a:cubicBezTo>
                <a:lnTo>
                  <a:pt x="20149" y="4746"/>
                </a:lnTo>
                <a:lnTo>
                  <a:pt x="20149" y="12940"/>
                </a:lnTo>
                <a:cubicBezTo>
                  <a:pt x="19468" y="12443"/>
                  <a:pt x="18584" y="12151"/>
                  <a:pt x="17600" y="12151"/>
                </a:cubicBezTo>
                <a:cubicBezTo>
                  <a:pt x="17030" y="12151"/>
                  <a:pt x="16459" y="12245"/>
                  <a:pt x="15902" y="12431"/>
                </a:cubicBezTo>
                <a:cubicBezTo>
                  <a:pt x="14628" y="12858"/>
                  <a:pt x="13606" y="13715"/>
                  <a:pt x="13098" y="14783"/>
                </a:cubicBezTo>
                <a:cubicBezTo>
                  <a:pt x="12706" y="15609"/>
                  <a:pt x="12656" y="16506"/>
                  <a:pt x="12955" y="17312"/>
                </a:cubicBezTo>
                <a:cubicBezTo>
                  <a:pt x="13466" y="18687"/>
                  <a:pt x="14918" y="19576"/>
                  <a:pt x="16653" y="19576"/>
                </a:cubicBezTo>
                <a:cubicBezTo>
                  <a:pt x="17224" y="19576"/>
                  <a:pt x="17796" y="19482"/>
                  <a:pt x="18352" y="19295"/>
                </a:cubicBezTo>
                <a:cubicBezTo>
                  <a:pt x="19627" y="18869"/>
                  <a:pt x="20649" y="18012"/>
                  <a:pt x="21157" y="16945"/>
                </a:cubicBezTo>
                <a:cubicBezTo>
                  <a:pt x="21374" y="16485"/>
                  <a:pt x="21477" y="16003"/>
                  <a:pt x="21480" y="15526"/>
                </a:cubicBezTo>
                <a:lnTo>
                  <a:pt x="21493" y="15526"/>
                </a:lnTo>
                <a:lnTo>
                  <a:pt x="21493" y="1350"/>
                </a:lnTo>
                <a:cubicBezTo>
                  <a:pt x="21493" y="951"/>
                  <a:pt x="21317" y="572"/>
                  <a:pt x="21012" y="316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353" name="Group 5353"/>
          <p:cNvGrpSpPr/>
          <p:nvPr/>
        </p:nvGrpSpPr>
        <p:grpSpPr>
          <a:xfrm>
            <a:off x="35941767" y="8636172"/>
            <a:ext cx="1641778" cy="1869351"/>
            <a:chOff x="0" y="0"/>
            <a:chExt cx="320660" cy="365108"/>
          </a:xfrm>
          <a:solidFill>
            <a:schemeClr val="accent6"/>
          </a:solidFill>
        </p:grpSpPr>
        <p:sp>
          <p:nvSpPr>
            <p:cNvPr id="5349" name="Shape 5349"/>
            <p:cNvSpPr/>
            <p:nvPr/>
          </p:nvSpPr>
          <p:spPr>
            <a:xfrm>
              <a:off x="-1" y="-1"/>
              <a:ext cx="320662" cy="365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1" y="1350"/>
                  </a:cubicBezTo>
                  <a:cubicBezTo>
                    <a:pt x="15913" y="1350"/>
                    <a:pt x="20058" y="2709"/>
                    <a:pt x="20058" y="4387"/>
                  </a:cubicBezTo>
                  <a:cubicBezTo>
                    <a:pt x="20058" y="6064"/>
                    <a:pt x="15913" y="7425"/>
                    <a:pt x="10801" y="7425"/>
                  </a:cubicBezTo>
                  <a:moveTo>
                    <a:pt x="20058" y="9112"/>
                  </a:moveTo>
                  <a:lnTo>
                    <a:pt x="20055" y="9112"/>
                  </a:lnTo>
                  <a:cubicBezTo>
                    <a:pt x="20055" y="9119"/>
                    <a:pt x="20058" y="9127"/>
                    <a:pt x="20058" y="9133"/>
                  </a:cubicBezTo>
                  <a:cubicBezTo>
                    <a:pt x="20058" y="10801"/>
                    <a:pt x="15913" y="12151"/>
                    <a:pt x="10801" y="12151"/>
                  </a:cubicBezTo>
                  <a:cubicBezTo>
                    <a:pt x="5687" y="12151"/>
                    <a:pt x="1542" y="10801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1" y="8774"/>
                  </a:cubicBezTo>
                  <a:cubicBezTo>
                    <a:pt x="14329" y="8774"/>
                    <a:pt x="18036" y="8140"/>
                    <a:pt x="20058" y="6793"/>
                  </a:cubicBezTo>
                  <a:cubicBezTo>
                    <a:pt x="20058" y="6793"/>
                    <a:pt x="20058" y="9112"/>
                    <a:pt x="20058" y="9112"/>
                  </a:cubicBezTo>
                  <a:close/>
                  <a:moveTo>
                    <a:pt x="20058" y="13163"/>
                  </a:moveTo>
                  <a:lnTo>
                    <a:pt x="20055" y="13163"/>
                  </a:lnTo>
                  <a:cubicBezTo>
                    <a:pt x="20055" y="13170"/>
                    <a:pt x="20058" y="13178"/>
                    <a:pt x="20058" y="13184"/>
                  </a:cubicBezTo>
                  <a:cubicBezTo>
                    <a:pt x="20058" y="14851"/>
                    <a:pt x="15913" y="16201"/>
                    <a:pt x="10801" y="16201"/>
                  </a:cubicBezTo>
                  <a:cubicBezTo>
                    <a:pt x="5687" y="16201"/>
                    <a:pt x="1542" y="14851"/>
                    <a:pt x="1542" y="13184"/>
                  </a:cubicBezTo>
                  <a:cubicBezTo>
                    <a:pt x="1542" y="13178"/>
                    <a:pt x="1545" y="13170"/>
                    <a:pt x="1545" y="13163"/>
                  </a:cubicBezTo>
                  <a:lnTo>
                    <a:pt x="1542" y="13163"/>
                  </a:lnTo>
                  <a:lnTo>
                    <a:pt x="1542" y="10640"/>
                  </a:lnTo>
                  <a:cubicBezTo>
                    <a:pt x="3136" y="12078"/>
                    <a:pt x="6982" y="12826"/>
                    <a:pt x="10801" y="12826"/>
                  </a:cubicBezTo>
                  <a:cubicBezTo>
                    <a:pt x="14618" y="12826"/>
                    <a:pt x="18464" y="12078"/>
                    <a:pt x="20058" y="10640"/>
                  </a:cubicBezTo>
                  <a:cubicBezTo>
                    <a:pt x="20058" y="10640"/>
                    <a:pt x="20058" y="13163"/>
                    <a:pt x="20058" y="13163"/>
                  </a:cubicBezTo>
                  <a:close/>
                  <a:moveTo>
                    <a:pt x="20058" y="17213"/>
                  </a:moveTo>
                  <a:cubicBezTo>
                    <a:pt x="20058" y="18890"/>
                    <a:pt x="15913" y="20250"/>
                    <a:pt x="10801" y="20250"/>
                  </a:cubicBezTo>
                  <a:cubicBezTo>
                    <a:pt x="5687" y="20250"/>
                    <a:pt x="1542" y="18890"/>
                    <a:pt x="1542" y="17213"/>
                  </a:cubicBezTo>
                  <a:lnTo>
                    <a:pt x="1542" y="14691"/>
                  </a:lnTo>
                  <a:cubicBezTo>
                    <a:pt x="3136" y="16128"/>
                    <a:pt x="6982" y="16876"/>
                    <a:pt x="10801" y="16876"/>
                  </a:cubicBezTo>
                  <a:cubicBezTo>
                    <a:pt x="14618" y="16876"/>
                    <a:pt x="18464" y="16128"/>
                    <a:pt x="20058" y="14691"/>
                  </a:cubicBezTo>
                  <a:cubicBezTo>
                    <a:pt x="20058" y="14691"/>
                    <a:pt x="20058" y="17213"/>
                    <a:pt x="20058" y="17213"/>
                  </a:cubicBezTo>
                  <a:close/>
                  <a:moveTo>
                    <a:pt x="10801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3"/>
                  </a:lnTo>
                  <a:cubicBezTo>
                    <a:pt x="0" y="20227"/>
                    <a:pt x="5598" y="21600"/>
                    <a:pt x="10801" y="21600"/>
                  </a:cubicBezTo>
                  <a:cubicBezTo>
                    <a:pt x="16002" y="21600"/>
                    <a:pt x="21600" y="20227"/>
                    <a:pt x="21600" y="17213"/>
                  </a:cubicBezTo>
                  <a:lnTo>
                    <a:pt x="21600" y="4387"/>
                  </a:lnTo>
                  <a:cubicBezTo>
                    <a:pt x="21600" y="1372"/>
                    <a:pt x="16002" y="0"/>
                    <a:pt x="10801" y="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50" name="Shape 5350"/>
            <p:cNvSpPr/>
            <p:nvPr/>
          </p:nvSpPr>
          <p:spPr>
            <a:xfrm>
              <a:off x="252413" y="285750"/>
              <a:ext cx="22226" cy="22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769" y="21600"/>
                    <a:pt x="21600" y="16770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70"/>
                    <a:pt x="4830" y="21600"/>
                    <a:pt x="10800" y="2160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51" name="Shape 5351"/>
            <p:cNvSpPr/>
            <p:nvPr/>
          </p:nvSpPr>
          <p:spPr>
            <a:xfrm>
              <a:off x="252413" y="215900"/>
              <a:ext cx="22226" cy="238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769" y="21600"/>
                    <a:pt x="21600" y="16770"/>
                    <a:pt x="21600" y="10801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1"/>
                  </a:cubicBezTo>
                  <a:cubicBezTo>
                    <a:pt x="0" y="16770"/>
                    <a:pt x="4830" y="21600"/>
                    <a:pt x="10800" y="2160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52" name="Shape 5352"/>
            <p:cNvSpPr/>
            <p:nvPr/>
          </p:nvSpPr>
          <p:spPr>
            <a:xfrm>
              <a:off x="252413" y="147637"/>
              <a:ext cx="22226" cy="238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769" y="21600"/>
                    <a:pt x="21600" y="16770"/>
                    <a:pt x="21600" y="10801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1"/>
                  </a:cubicBezTo>
                  <a:cubicBezTo>
                    <a:pt x="0" y="16770"/>
                    <a:pt x="4830" y="21600"/>
                    <a:pt x="10800" y="2160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354" name="Shape 5354"/>
          <p:cNvSpPr/>
          <p:nvPr/>
        </p:nvSpPr>
        <p:spPr>
          <a:xfrm>
            <a:off x="32080949" y="8636180"/>
            <a:ext cx="1869443" cy="18694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27" h="21454" extrusionOk="0">
                <a:moveTo>
                  <a:pt x="8035" y="20113"/>
                </a:moveTo>
                <a:cubicBezTo>
                  <a:pt x="5817" y="17893"/>
                  <a:pt x="3557" y="15629"/>
                  <a:pt x="1339" y="13409"/>
                </a:cubicBezTo>
                <a:cubicBezTo>
                  <a:pt x="3242" y="7240"/>
                  <a:pt x="11490" y="7509"/>
                  <a:pt x="13393" y="1341"/>
                </a:cubicBezTo>
                <a:cubicBezTo>
                  <a:pt x="15611" y="3560"/>
                  <a:pt x="17871" y="5825"/>
                  <a:pt x="20089" y="8045"/>
                </a:cubicBezTo>
                <a:cubicBezTo>
                  <a:pt x="18186" y="14213"/>
                  <a:pt x="9938" y="13945"/>
                  <a:pt x="8035" y="20113"/>
                </a:cubicBezTo>
                <a:moveTo>
                  <a:pt x="21036" y="7097"/>
                </a:moveTo>
                <a:lnTo>
                  <a:pt x="14340" y="393"/>
                </a:lnTo>
                <a:cubicBezTo>
                  <a:pt x="14008" y="60"/>
                  <a:pt x="13527" y="-73"/>
                  <a:pt x="13071" y="39"/>
                </a:cubicBezTo>
                <a:cubicBezTo>
                  <a:pt x="12830" y="98"/>
                  <a:pt x="12616" y="222"/>
                  <a:pt x="12446" y="393"/>
                </a:cubicBezTo>
                <a:cubicBezTo>
                  <a:pt x="12294" y="545"/>
                  <a:pt x="12179" y="733"/>
                  <a:pt x="12114" y="944"/>
                </a:cubicBezTo>
                <a:cubicBezTo>
                  <a:pt x="11810" y="1929"/>
                  <a:pt x="11285" y="2785"/>
                  <a:pt x="10508" y="3562"/>
                </a:cubicBezTo>
                <a:cubicBezTo>
                  <a:pt x="9472" y="4598"/>
                  <a:pt x="8122" y="5384"/>
                  <a:pt x="6694" y="6214"/>
                </a:cubicBezTo>
                <a:cubicBezTo>
                  <a:pt x="5178" y="7094"/>
                  <a:pt x="3612" y="8006"/>
                  <a:pt x="2329" y="9290"/>
                </a:cubicBezTo>
                <a:cubicBezTo>
                  <a:pt x="1238" y="10383"/>
                  <a:pt x="494" y="11601"/>
                  <a:pt x="60" y="13012"/>
                </a:cubicBezTo>
                <a:cubicBezTo>
                  <a:pt x="-86" y="13489"/>
                  <a:pt x="41" y="14005"/>
                  <a:pt x="392" y="14357"/>
                </a:cubicBezTo>
                <a:lnTo>
                  <a:pt x="7088" y="21061"/>
                </a:lnTo>
                <a:cubicBezTo>
                  <a:pt x="7420" y="21394"/>
                  <a:pt x="7901" y="21527"/>
                  <a:pt x="8357" y="21415"/>
                </a:cubicBezTo>
                <a:cubicBezTo>
                  <a:pt x="8598" y="21355"/>
                  <a:pt x="8812" y="21232"/>
                  <a:pt x="8982" y="21061"/>
                </a:cubicBezTo>
                <a:cubicBezTo>
                  <a:pt x="9134" y="20909"/>
                  <a:pt x="9249" y="20721"/>
                  <a:pt x="9315" y="20509"/>
                </a:cubicBezTo>
                <a:cubicBezTo>
                  <a:pt x="9618" y="19524"/>
                  <a:pt x="10143" y="18668"/>
                  <a:pt x="10920" y="17891"/>
                </a:cubicBezTo>
                <a:cubicBezTo>
                  <a:pt x="11956" y="16854"/>
                  <a:pt x="13306" y="16070"/>
                  <a:pt x="14735" y="15240"/>
                </a:cubicBezTo>
                <a:cubicBezTo>
                  <a:pt x="16250" y="14358"/>
                  <a:pt x="17816" y="13447"/>
                  <a:pt x="19099" y="12163"/>
                </a:cubicBezTo>
                <a:cubicBezTo>
                  <a:pt x="20190" y="11071"/>
                  <a:pt x="20934" y="9852"/>
                  <a:pt x="21368" y="8440"/>
                </a:cubicBezTo>
                <a:cubicBezTo>
                  <a:pt x="21514" y="7965"/>
                  <a:pt x="21387" y="7448"/>
                  <a:pt x="21036" y="7097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55" name="Shape 5355"/>
          <p:cNvSpPr/>
          <p:nvPr/>
        </p:nvSpPr>
        <p:spPr>
          <a:xfrm>
            <a:off x="32779999" y="9278280"/>
            <a:ext cx="512048" cy="5283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4" h="21516" extrusionOk="0">
                <a:moveTo>
                  <a:pt x="17512" y="14987"/>
                </a:moveTo>
                <a:cubicBezTo>
                  <a:pt x="17288" y="15384"/>
                  <a:pt x="17033" y="15740"/>
                  <a:pt x="16732" y="16049"/>
                </a:cubicBezTo>
                <a:cubicBezTo>
                  <a:pt x="15341" y="14692"/>
                  <a:pt x="13948" y="13205"/>
                  <a:pt x="12560" y="11675"/>
                </a:cubicBezTo>
                <a:cubicBezTo>
                  <a:pt x="12913" y="11521"/>
                  <a:pt x="13288" y="11362"/>
                  <a:pt x="13690" y="11198"/>
                </a:cubicBezTo>
                <a:cubicBezTo>
                  <a:pt x="14093" y="11034"/>
                  <a:pt x="14495" y="10927"/>
                  <a:pt x="14896" y="10861"/>
                </a:cubicBezTo>
                <a:cubicBezTo>
                  <a:pt x="15309" y="10801"/>
                  <a:pt x="15716" y="10819"/>
                  <a:pt x="16123" y="10913"/>
                </a:cubicBezTo>
                <a:cubicBezTo>
                  <a:pt x="16528" y="11011"/>
                  <a:pt x="16910" y="11222"/>
                  <a:pt x="17263" y="11554"/>
                </a:cubicBezTo>
                <a:cubicBezTo>
                  <a:pt x="17613" y="11890"/>
                  <a:pt x="17836" y="12244"/>
                  <a:pt x="17924" y="12620"/>
                </a:cubicBezTo>
                <a:cubicBezTo>
                  <a:pt x="18021" y="13004"/>
                  <a:pt x="18026" y="13392"/>
                  <a:pt x="17959" y="13789"/>
                </a:cubicBezTo>
                <a:cubicBezTo>
                  <a:pt x="17884" y="14187"/>
                  <a:pt x="17739" y="14585"/>
                  <a:pt x="17512" y="14987"/>
                </a:cubicBezTo>
                <a:moveTo>
                  <a:pt x="5799" y="10193"/>
                </a:moveTo>
                <a:cubicBezTo>
                  <a:pt x="5096" y="10221"/>
                  <a:pt x="4482" y="9996"/>
                  <a:pt x="3946" y="9496"/>
                </a:cubicBezTo>
                <a:cubicBezTo>
                  <a:pt x="3717" y="9285"/>
                  <a:pt x="3558" y="9028"/>
                  <a:pt x="3461" y="8724"/>
                </a:cubicBezTo>
                <a:cubicBezTo>
                  <a:pt x="3359" y="8420"/>
                  <a:pt x="3326" y="8088"/>
                  <a:pt x="3366" y="7723"/>
                </a:cubicBezTo>
                <a:cubicBezTo>
                  <a:pt x="3397" y="7363"/>
                  <a:pt x="3509" y="6989"/>
                  <a:pt x="3703" y="6610"/>
                </a:cubicBezTo>
                <a:cubicBezTo>
                  <a:pt x="3889" y="6231"/>
                  <a:pt x="4160" y="5852"/>
                  <a:pt x="4510" y="5487"/>
                </a:cubicBezTo>
                <a:cubicBezTo>
                  <a:pt x="5768" y="6694"/>
                  <a:pt x="7022" y="8018"/>
                  <a:pt x="8282" y="9388"/>
                </a:cubicBezTo>
                <a:cubicBezTo>
                  <a:pt x="7330" y="9893"/>
                  <a:pt x="6501" y="10164"/>
                  <a:pt x="5799" y="10193"/>
                </a:cubicBezTo>
                <a:moveTo>
                  <a:pt x="19679" y="8570"/>
                </a:moveTo>
                <a:cubicBezTo>
                  <a:pt x="18869" y="7915"/>
                  <a:pt x="18056" y="7470"/>
                  <a:pt x="17236" y="7250"/>
                </a:cubicBezTo>
                <a:cubicBezTo>
                  <a:pt x="16422" y="7031"/>
                  <a:pt x="15604" y="6942"/>
                  <a:pt x="14780" y="6998"/>
                </a:cubicBezTo>
                <a:cubicBezTo>
                  <a:pt x="13965" y="7059"/>
                  <a:pt x="13131" y="7236"/>
                  <a:pt x="12297" y="7545"/>
                </a:cubicBezTo>
                <a:cubicBezTo>
                  <a:pt x="11463" y="7859"/>
                  <a:pt x="10625" y="8200"/>
                  <a:pt x="9782" y="8593"/>
                </a:cubicBezTo>
                <a:cubicBezTo>
                  <a:pt x="8448" y="7115"/>
                  <a:pt x="7114" y="5658"/>
                  <a:pt x="5778" y="4299"/>
                </a:cubicBezTo>
                <a:cubicBezTo>
                  <a:pt x="6382" y="3775"/>
                  <a:pt x="6963" y="3509"/>
                  <a:pt x="7526" y="3490"/>
                </a:cubicBezTo>
                <a:cubicBezTo>
                  <a:pt x="8088" y="3467"/>
                  <a:pt x="8631" y="3523"/>
                  <a:pt x="9145" y="3649"/>
                </a:cubicBezTo>
                <a:cubicBezTo>
                  <a:pt x="9669" y="3775"/>
                  <a:pt x="10149" y="3883"/>
                  <a:pt x="10590" y="3967"/>
                </a:cubicBezTo>
                <a:cubicBezTo>
                  <a:pt x="11039" y="4051"/>
                  <a:pt x="11425" y="3958"/>
                  <a:pt x="11766" y="3682"/>
                </a:cubicBezTo>
                <a:cubicBezTo>
                  <a:pt x="12124" y="3382"/>
                  <a:pt x="12322" y="2994"/>
                  <a:pt x="12352" y="2526"/>
                </a:cubicBezTo>
                <a:cubicBezTo>
                  <a:pt x="12377" y="2054"/>
                  <a:pt x="12190" y="1596"/>
                  <a:pt x="11783" y="1147"/>
                </a:cubicBezTo>
                <a:cubicBezTo>
                  <a:pt x="11259" y="569"/>
                  <a:pt x="10630" y="216"/>
                  <a:pt x="9872" y="85"/>
                </a:cubicBezTo>
                <a:cubicBezTo>
                  <a:pt x="9126" y="-41"/>
                  <a:pt x="8358" y="-30"/>
                  <a:pt x="7564" y="136"/>
                </a:cubicBezTo>
                <a:cubicBezTo>
                  <a:pt x="6780" y="309"/>
                  <a:pt x="6032" y="595"/>
                  <a:pt x="5324" y="997"/>
                </a:cubicBezTo>
                <a:cubicBezTo>
                  <a:pt x="4617" y="1399"/>
                  <a:pt x="4048" y="1811"/>
                  <a:pt x="3626" y="2213"/>
                </a:cubicBezTo>
                <a:cubicBezTo>
                  <a:pt x="3464" y="2066"/>
                  <a:pt x="3302" y="1918"/>
                  <a:pt x="3141" y="1773"/>
                </a:cubicBezTo>
                <a:cubicBezTo>
                  <a:pt x="2963" y="1614"/>
                  <a:pt x="2739" y="1530"/>
                  <a:pt x="2471" y="1535"/>
                </a:cubicBezTo>
                <a:cubicBezTo>
                  <a:pt x="2200" y="1535"/>
                  <a:pt x="1977" y="1647"/>
                  <a:pt x="1793" y="1853"/>
                </a:cubicBezTo>
                <a:cubicBezTo>
                  <a:pt x="1615" y="2054"/>
                  <a:pt x="1530" y="2288"/>
                  <a:pt x="1565" y="2536"/>
                </a:cubicBezTo>
                <a:cubicBezTo>
                  <a:pt x="1589" y="2793"/>
                  <a:pt x="1696" y="2989"/>
                  <a:pt x="1880" y="3139"/>
                </a:cubicBezTo>
                <a:cubicBezTo>
                  <a:pt x="2044" y="3270"/>
                  <a:pt x="2203" y="3401"/>
                  <a:pt x="2364" y="3537"/>
                </a:cubicBezTo>
                <a:cubicBezTo>
                  <a:pt x="1731" y="4276"/>
                  <a:pt x="1207" y="5094"/>
                  <a:pt x="795" y="5957"/>
                </a:cubicBezTo>
                <a:cubicBezTo>
                  <a:pt x="378" y="6820"/>
                  <a:pt x="130" y="7676"/>
                  <a:pt x="37" y="8509"/>
                </a:cubicBezTo>
                <a:cubicBezTo>
                  <a:pt x="-59" y="9346"/>
                  <a:pt x="33" y="10113"/>
                  <a:pt x="298" y="10824"/>
                </a:cubicBezTo>
                <a:cubicBezTo>
                  <a:pt x="566" y="11540"/>
                  <a:pt x="1056" y="12148"/>
                  <a:pt x="1774" y="12723"/>
                </a:cubicBezTo>
                <a:cubicBezTo>
                  <a:pt x="2942" y="13658"/>
                  <a:pt x="4321" y="14056"/>
                  <a:pt x="5915" y="13967"/>
                </a:cubicBezTo>
                <a:cubicBezTo>
                  <a:pt x="7507" y="13874"/>
                  <a:pt x="9223" y="13415"/>
                  <a:pt x="11065" y="12461"/>
                </a:cubicBezTo>
                <a:cubicBezTo>
                  <a:pt x="12533" y="14093"/>
                  <a:pt x="14003" y="15716"/>
                  <a:pt x="15471" y="17223"/>
                </a:cubicBezTo>
                <a:cubicBezTo>
                  <a:pt x="14850" y="17728"/>
                  <a:pt x="14306" y="18018"/>
                  <a:pt x="13827" y="18111"/>
                </a:cubicBezTo>
                <a:cubicBezTo>
                  <a:pt x="13345" y="18210"/>
                  <a:pt x="12918" y="18200"/>
                  <a:pt x="12531" y="18088"/>
                </a:cubicBezTo>
                <a:cubicBezTo>
                  <a:pt x="12143" y="17971"/>
                  <a:pt x="11783" y="17803"/>
                  <a:pt x="11456" y="17587"/>
                </a:cubicBezTo>
                <a:cubicBezTo>
                  <a:pt x="11126" y="17368"/>
                  <a:pt x="10800" y="17181"/>
                  <a:pt x="10474" y="17026"/>
                </a:cubicBezTo>
                <a:cubicBezTo>
                  <a:pt x="10154" y="16872"/>
                  <a:pt x="9823" y="16788"/>
                  <a:pt x="9486" y="16783"/>
                </a:cubicBezTo>
                <a:cubicBezTo>
                  <a:pt x="9145" y="16778"/>
                  <a:pt x="8785" y="16937"/>
                  <a:pt x="8388" y="17265"/>
                </a:cubicBezTo>
                <a:cubicBezTo>
                  <a:pt x="7981" y="17606"/>
                  <a:pt x="7777" y="18004"/>
                  <a:pt x="7777" y="18453"/>
                </a:cubicBezTo>
                <a:cubicBezTo>
                  <a:pt x="7777" y="18897"/>
                  <a:pt x="7991" y="19351"/>
                  <a:pt x="8408" y="19809"/>
                </a:cubicBezTo>
                <a:cubicBezTo>
                  <a:pt x="8830" y="20268"/>
                  <a:pt x="9379" y="20651"/>
                  <a:pt x="10042" y="20955"/>
                </a:cubicBezTo>
                <a:cubicBezTo>
                  <a:pt x="10708" y="21259"/>
                  <a:pt x="11456" y="21451"/>
                  <a:pt x="12280" y="21502"/>
                </a:cubicBezTo>
                <a:cubicBezTo>
                  <a:pt x="13104" y="21559"/>
                  <a:pt x="13971" y="21437"/>
                  <a:pt x="14887" y="21109"/>
                </a:cubicBezTo>
                <a:cubicBezTo>
                  <a:pt x="15808" y="20787"/>
                  <a:pt x="16722" y="20202"/>
                  <a:pt x="17618" y="19332"/>
                </a:cubicBezTo>
                <a:cubicBezTo>
                  <a:pt x="18052" y="19739"/>
                  <a:pt x="18490" y="20127"/>
                  <a:pt x="18922" y="20501"/>
                </a:cubicBezTo>
                <a:cubicBezTo>
                  <a:pt x="19108" y="20656"/>
                  <a:pt x="19329" y="20731"/>
                  <a:pt x="19602" y="20712"/>
                </a:cubicBezTo>
                <a:cubicBezTo>
                  <a:pt x="19862" y="20703"/>
                  <a:pt x="20091" y="20586"/>
                  <a:pt x="20270" y="20375"/>
                </a:cubicBezTo>
                <a:cubicBezTo>
                  <a:pt x="20456" y="20160"/>
                  <a:pt x="20533" y="19921"/>
                  <a:pt x="20504" y="19674"/>
                </a:cubicBezTo>
                <a:cubicBezTo>
                  <a:pt x="20478" y="19421"/>
                  <a:pt x="20372" y="19229"/>
                  <a:pt x="20193" y="19089"/>
                </a:cubicBezTo>
                <a:cubicBezTo>
                  <a:pt x="19756" y="18752"/>
                  <a:pt x="19322" y="18397"/>
                  <a:pt x="18885" y="18022"/>
                </a:cubicBezTo>
                <a:cubicBezTo>
                  <a:pt x="19627" y="17143"/>
                  <a:pt x="20222" y="16217"/>
                  <a:pt x="20665" y="15300"/>
                </a:cubicBezTo>
                <a:cubicBezTo>
                  <a:pt x="21104" y="14379"/>
                  <a:pt x="21368" y="13490"/>
                  <a:pt x="21454" y="12667"/>
                </a:cubicBezTo>
                <a:cubicBezTo>
                  <a:pt x="21541" y="11839"/>
                  <a:pt x="21440" y="11091"/>
                  <a:pt x="21160" y="10412"/>
                </a:cubicBezTo>
                <a:cubicBezTo>
                  <a:pt x="20881" y="9725"/>
                  <a:pt x="20387" y="9135"/>
                  <a:pt x="19679" y="857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56" name="Shape 5356"/>
          <p:cNvSpPr/>
          <p:nvPr/>
        </p:nvSpPr>
        <p:spPr>
          <a:xfrm>
            <a:off x="32723098" y="9920383"/>
            <a:ext cx="284481" cy="3007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89" h="21203" extrusionOk="0">
                <a:moveTo>
                  <a:pt x="17617" y="468"/>
                </a:moveTo>
                <a:lnTo>
                  <a:pt x="17608" y="468"/>
                </a:lnTo>
                <a:cubicBezTo>
                  <a:pt x="14872" y="2476"/>
                  <a:pt x="12202" y="4590"/>
                  <a:pt x="9728" y="6958"/>
                </a:cubicBezTo>
                <a:cubicBezTo>
                  <a:pt x="7349" y="9227"/>
                  <a:pt x="5201" y="11619"/>
                  <a:pt x="3330" y="14060"/>
                </a:cubicBezTo>
                <a:lnTo>
                  <a:pt x="342" y="17962"/>
                </a:lnTo>
                <a:lnTo>
                  <a:pt x="351" y="17970"/>
                </a:lnTo>
                <a:cubicBezTo>
                  <a:pt x="-196" y="18786"/>
                  <a:pt x="-105" y="19880"/>
                  <a:pt x="639" y="20590"/>
                </a:cubicBezTo>
                <a:cubicBezTo>
                  <a:pt x="1492" y="21407"/>
                  <a:pt x="2890" y="21407"/>
                  <a:pt x="3747" y="20590"/>
                </a:cubicBezTo>
                <a:cubicBezTo>
                  <a:pt x="3878" y="20460"/>
                  <a:pt x="3985" y="20321"/>
                  <a:pt x="4070" y="20174"/>
                </a:cubicBezTo>
                <a:lnTo>
                  <a:pt x="6868" y="16517"/>
                </a:lnTo>
                <a:cubicBezTo>
                  <a:pt x="8602" y="14255"/>
                  <a:pt x="10608" y="12027"/>
                  <a:pt x="12826" y="9913"/>
                </a:cubicBezTo>
                <a:cubicBezTo>
                  <a:pt x="15283" y="7570"/>
                  <a:pt x="17559" y="5758"/>
                  <a:pt x="20331" y="3749"/>
                </a:cubicBezTo>
                <a:lnTo>
                  <a:pt x="20323" y="3741"/>
                </a:lnTo>
                <a:cubicBezTo>
                  <a:pt x="20402" y="3684"/>
                  <a:pt x="20475" y="3635"/>
                  <a:pt x="20545" y="3570"/>
                </a:cubicBezTo>
                <a:cubicBezTo>
                  <a:pt x="21404" y="2753"/>
                  <a:pt x="21404" y="1427"/>
                  <a:pt x="20545" y="606"/>
                </a:cubicBezTo>
                <a:cubicBezTo>
                  <a:pt x="19744" y="-161"/>
                  <a:pt x="18474" y="-193"/>
                  <a:pt x="17617" y="468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57" name="Shape 5357"/>
          <p:cNvSpPr/>
          <p:nvPr/>
        </p:nvSpPr>
        <p:spPr>
          <a:xfrm>
            <a:off x="33015704" y="8928781"/>
            <a:ext cx="292611" cy="3007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81" h="21195" extrusionOk="0">
                <a:moveTo>
                  <a:pt x="8372" y="11356"/>
                </a:moveTo>
                <a:cubicBezTo>
                  <a:pt x="6122" y="13508"/>
                  <a:pt x="3675" y="15444"/>
                  <a:pt x="1144" y="17292"/>
                </a:cubicBezTo>
                <a:cubicBezTo>
                  <a:pt x="963" y="17388"/>
                  <a:pt x="786" y="17493"/>
                  <a:pt x="637" y="17645"/>
                </a:cubicBezTo>
                <a:cubicBezTo>
                  <a:pt x="-213" y="18457"/>
                  <a:pt x="-213" y="19774"/>
                  <a:pt x="637" y="20585"/>
                </a:cubicBezTo>
                <a:cubicBezTo>
                  <a:pt x="1464" y="21380"/>
                  <a:pt x="2796" y="21397"/>
                  <a:pt x="3652" y="20641"/>
                </a:cubicBezTo>
                <a:lnTo>
                  <a:pt x="3665" y="20649"/>
                </a:lnTo>
                <a:cubicBezTo>
                  <a:pt x="6364" y="18673"/>
                  <a:pt x="8988" y="16581"/>
                  <a:pt x="11420" y="14263"/>
                </a:cubicBezTo>
                <a:cubicBezTo>
                  <a:pt x="13760" y="12030"/>
                  <a:pt x="15874" y="9685"/>
                  <a:pt x="17716" y="7283"/>
                </a:cubicBezTo>
                <a:lnTo>
                  <a:pt x="20664" y="3427"/>
                </a:lnTo>
                <a:lnTo>
                  <a:pt x="20655" y="3419"/>
                </a:lnTo>
                <a:cubicBezTo>
                  <a:pt x="21387" y="2600"/>
                  <a:pt x="21358" y="1379"/>
                  <a:pt x="20542" y="608"/>
                </a:cubicBezTo>
                <a:cubicBezTo>
                  <a:pt x="19698" y="-203"/>
                  <a:pt x="18324" y="-203"/>
                  <a:pt x="17469" y="608"/>
                </a:cubicBezTo>
                <a:cubicBezTo>
                  <a:pt x="17314" y="760"/>
                  <a:pt x="17198" y="937"/>
                  <a:pt x="17095" y="1114"/>
                </a:cubicBezTo>
                <a:lnTo>
                  <a:pt x="14229" y="4857"/>
                </a:lnTo>
                <a:cubicBezTo>
                  <a:pt x="12527" y="7090"/>
                  <a:pt x="10552" y="9275"/>
                  <a:pt x="8372" y="11356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361" name="Group 5361"/>
          <p:cNvGrpSpPr/>
          <p:nvPr/>
        </p:nvGrpSpPr>
        <p:grpSpPr>
          <a:xfrm>
            <a:off x="28334013" y="8636172"/>
            <a:ext cx="1869438" cy="1869351"/>
            <a:chOff x="0" y="0"/>
            <a:chExt cx="365125" cy="365108"/>
          </a:xfrm>
          <a:solidFill>
            <a:schemeClr val="accent6"/>
          </a:solidFill>
        </p:grpSpPr>
        <p:sp>
          <p:nvSpPr>
            <p:cNvPr id="5358" name="Shape 5358"/>
            <p:cNvSpPr/>
            <p:nvPr/>
          </p:nvSpPr>
          <p:spPr>
            <a:xfrm>
              <a:off x="-1" y="-1"/>
              <a:ext cx="114301" cy="365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6"/>
                  </a:moveTo>
                  <a:cubicBezTo>
                    <a:pt x="12960" y="19949"/>
                    <a:pt x="11992" y="20250"/>
                    <a:pt x="10800" y="20250"/>
                  </a:cubicBezTo>
                  <a:cubicBezTo>
                    <a:pt x="9606" y="20250"/>
                    <a:pt x="8640" y="19949"/>
                    <a:pt x="8640" y="19576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6"/>
                    <a:pt x="12960" y="19576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6"/>
                  </a:lnTo>
                  <a:cubicBezTo>
                    <a:pt x="4320" y="20692"/>
                    <a:pt x="7225" y="21600"/>
                    <a:pt x="10800" y="21600"/>
                  </a:cubicBezTo>
                  <a:cubicBezTo>
                    <a:pt x="14373" y="21600"/>
                    <a:pt x="17280" y="20692"/>
                    <a:pt x="17280" y="19576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59" name="Shape 5359"/>
            <p:cNvSpPr/>
            <p:nvPr/>
          </p:nvSpPr>
          <p:spPr>
            <a:xfrm>
              <a:off x="250825" y="-1"/>
              <a:ext cx="114300" cy="365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6"/>
                  </a:moveTo>
                  <a:cubicBezTo>
                    <a:pt x="12960" y="19949"/>
                    <a:pt x="11992" y="20250"/>
                    <a:pt x="10800" y="20250"/>
                  </a:cubicBezTo>
                  <a:cubicBezTo>
                    <a:pt x="9606" y="20250"/>
                    <a:pt x="8640" y="19949"/>
                    <a:pt x="8640" y="19576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6"/>
                    <a:pt x="12960" y="19576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6"/>
                  </a:lnTo>
                  <a:cubicBezTo>
                    <a:pt x="4320" y="20692"/>
                    <a:pt x="7225" y="21600"/>
                    <a:pt x="10800" y="21600"/>
                  </a:cubicBezTo>
                  <a:cubicBezTo>
                    <a:pt x="14373" y="21600"/>
                    <a:pt x="17280" y="20692"/>
                    <a:pt x="17280" y="19576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60" name="Shape 5360"/>
            <p:cNvSpPr/>
            <p:nvPr/>
          </p:nvSpPr>
          <p:spPr>
            <a:xfrm>
              <a:off x="125412" y="-1"/>
              <a:ext cx="114301" cy="365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88" y="15417"/>
                  </a:moveTo>
                  <a:cubicBezTo>
                    <a:pt x="16954" y="15453"/>
                    <a:pt x="16923" y="15488"/>
                    <a:pt x="16883" y="15524"/>
                  </a:cubicBezTo>
                  <a:cubicBezTo>
                    <a:pt x="16677" y="15702"/>
                    <a:pt x="16414" y="15871"/>
                    <a:pt x="16066" y="16021"/>
                  </a:cubicBezTo>
                  <a:cubicBezTo>
                    <a:pt x="16057" y="16025"/>
                    <a:pt x="16044" y="16028"/>
                    <a:pt x="16038" y="16032"/>
                  </a:cubicBezTo>
                  <a:cubicBezTo>
                    <a:pt x="15662" y="16193"/>
                    <a:pt x="15214" y="16335"/>
                    <a:pt x="14705" y="16455"/>
                  </a:cubicBezTo>
                  <a:cubicBezTo>
                    <a:pt x="14697" y="16458"/>
                    <a:pt x="14692" y="16459"/>
                    <a:pt x="14686" y="16460"/>
                  </a:cubicBezTo>
                  <a:cubicBezTo>
                    <a:pt x="14163" y="16583"/>
                    <a:pt x="13584" y="16682"/>
                    <a:pt x="12960" y="16750"/>
                  </a:cubicBezTo>
                  <a:cubicBezTo>
                    <a:pt x="12279" y="16827"/>
                    <a:pt x="11560" y="16876"/>
                    <a:pt x="10800" y="16876"/>
                  </a:cubicBezTo>
                  <a:cubicBezTo>
                    <a:pt x="10037" y="16876"/>
                    <a:pt x="9318" y="16827"/>
                    <a:pt x="8640" y="16750"/>
                  </a:cubicBezTo>
                  <a:cubicBezTo>
                    <a:pt x="8016" y="16682"/>
                    <a:pt x="7435" y="16583"/>
                    <a:pt x="6914" y="16460"/>
                  </a:cubicBezTo>
                  <a:cubicBezTo>
                    <a:pt x="6908" y="16459"/>
                    <a:pt x="6901" y="16458"/>
                    <a:pt x="6893" y="16455"/>
                  </a:cubicBezTo>
                  <a:cubicBezTo>
                    <a:pt x="6385" y="16335"/>
                    <a:pt x="5937" y="16193"/>
                    <a:pt x="5562" y="16032"/>
                  </a:cubicBezTo>
                  <a:cubicBezTo>
                    <a:pt x="5553" y="16028"/>
                    <a:pt x="5541" y="16025"/>
                    <a:pt x="5531" y="16021"/>
                  </a:cubicBezTo>
                  <a:cubicBezTo>
                    <a:pt x="5184" y="15871"/>
                    <a:pt x="4921" y="15702"/>
                    <a:pt x="4715" y="15524"/>
                  </a:cubicBezTo>
                  <a:cubicBezTo>
                    <a:pt x="4676" y="15488"/>
                    <a:pt x="4644" y="15453"/>
                    <a:pt x="4612" y="15417"/>
                  </a:cubicBezTo>
                  <a:cubicBezTo>
                    <a:pt x="4437" y="15237"/>
                    <a:pt x="4320" y="15048"/>
                    <a:pt x="4320" y="14851"/>
                  </a:cubicBezTo>
                  <a:cubicBezTo>
                    <a:pt x="4320" y="14651"/>
                    <a:pt x="4437" y="14463"/>
                    <a:pt x="4612" y="14282"/>
                  </a:cubicBezTo>
                  <a:cubicBezTo>
                    <a:pt x="4644" y="14247"/>
                    <a:pt x="4676" y="14211"/>
                    <a:pt x="4715" y="14177"/>
                  </a:cubicBezTo>
                  <a:cubicBezTo>
                    <a:pt x="4921" y="13999"/>
                    <a:pt x="5184" y="13830"/>
                    <a:pt x="5531" y="13678"/>
                  </a:cubicBezTo>
                  <a:cubicBezTo>
                    <a:pt x="5541" y="13675"/>
                    <a:pt x="5553" y="13672"/>
                    <a:pt x="5562" y="13668"/>
                  </a:cubicBezTo>
                  <a:cubicBezTo>
                    <a:pt x="5937" y="13508"/>
                    <a:pt x="6385" y="13365"/>
                    <a:pt x="6893" y="13245"/>
                  </a:cubicBezTo>
                  <a:cubicBezTo>
                    <a:pt x="6901" y="13243"/>
                    <a:pt x="6908" y="13241"/>
                    <a:pt x="6914" y="13239"/>
                  </a:cubicBezTo>
                  <a:cubicBezTo>
                    <a:pt x="7435" y="13118"/>
                    <a:pt x="8016" y="13019"/>
                    <a:pt x="8640" y="12949"/>
                  </a:cubicBezTo>
                  <a:cubicBezTo>
                    <a:pt x="9318" y="12874"/>
                    <a:pt x="10037" y="12826"/>
                    <a:pt x="10800" y="12826"/>
                  </a:cubicBezTo>
                  <a:cubicBezTo>
                    <a:pt x="11560" y="12826"/>
                    <a:pt x="12279" y="12874"/>
                    <a:pt x="12960" y="12949"/>
                  </a:cubicBezTo>
                  <a:cubicBezTo>
                    <a:pt x="13584" y="13019"/>
                    <a:pt x="14163" y="13118"/>
                    <a:pt x="14686" y="13239"/>
                  </a:cubicBezTo>
                  <a:cubicBezTo>
                    <a:pt x="14692" y="13241"/>
                    <a:pt x="14697" y="13243"/>
                    <a:pt x="14705" y="13245"/>
                  </a:cubicBezTo>
                  <a:cubicBezTo>
                    <a:pt x="15214" y="13365"/>
                    <a:pt x="15662" y="13508"/>
                    <a:pt x="16038" y="13668"/>
                  </a:cubicBezTo>
                  <a:cubicBezTo>
                    <a:pt x="16044" y="13672"/>
                    <a:pt x="16057" y="13675"/>
                    <a:pt x="16066" y="13678"/>
                  </a:cubicBezTo>
                  <a:cubicBezTo>
                    <a:pt x="16414" y="13830"/>
                    <a:pt x="16677" y="13999"/>
                    <a:pt x="16883" y="14177"/>
                  </a:cubicBezTo>
                  <a:cubicBezTo>
                    <a:pt x="16923" y="14211"/>
                    <a:pt x="16954" y="14247"/>
                    <a:pt x="16988" y="14282"/>
                  </a:cubicBezTo>
                  <a:cubicBezTo>
                    <a:pt x="17161" y="14463"/>
                    <a:pt x="17280" y="14651"/>
                    <a:pt x="17280" y="14851"/>
                  </a:cubicBezTo>
                  <a:cubicBezTo>
                    <a:pt x="17280" y="15048"/>
                    <a:pt x="17161" y="15237"/>
                    <a:pt x="16988" y="15417"/>
                  </a:cubicBezTo>
                  <a:moveTo>
                    <a:pt x="12960" y="19576"/>
                  </a:moveTo>
                  <a:cubicBezTo>
                    <a:pt x="12960" y="19949"/>
                    <a:pt x="11992" y="20250"/>
                    <a:pt x="10800" y="20250"/>
                  </a:cubicBezTo>
                  <a:cubicBezTo>
                    <a:pt x="9606" y="20250"/>
                    <a:pt x="8640" y="19949"/>
                    <a:pt x="8640" y="19576"/>
                  </a:cubicBezTo>
                  <a:lnTo>
                    <a:pt x="8640" y="18157"/>
                  </a:lnTo>
                  <a:cubicBezTo>
                    <a:pt x="9338" y="18202"/>
                    <a:pt x="10059" y="18226"/>
                    <a:pt x="10800" y="18226"/>
                  </a:cubicBezTo>
                  <a:cubicBezTo>
                    <a:pt x="11541" y="18226"/>
                    <a:pt x="12262" y="18202"/>
                    <a:pt x="12960" y="18157"/>
                  </a:cubicBezTo>
                  <a:cubicBezTo>
                    <a:pt x="12960" y="18157"/>
                    <a:pt x="12960" y="19576"/>
                    <a:pt x="12960" y="19576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3"/>
                  </a:lnTo>
                  <a:cubicBezTo>
                    <a:pt x="12262" y="11499"/>
                    <a:pt x="11541" y="11476"/>
                    <a:pt x="10800" y="11476"/>
                  </a:cubicBezTo>
                  <a:cubicBezTo>
                    <a:pt x="10059" y="11476"/>
                    <a:pt x="9338" y="11499"/>
                    <a:pt x="8640" y="11543"/>
                  </a:cubicBezTo>
                  <a:cubicBezTo>
                    <a:pt x="8640" y="11543"/>
                    <a:pt x="8640" y="2025"/>
                    <a:pt x="8640" y="2025"/>
                  </a:cubicBezTo>
                  <a:close/>
                  <a:moveTo>
                    <a:pt x="17280" y="12165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5"/>
                  </a:lnTo>
                  <a:cubicBezTo>
                    <a:pt x="1710" y="12782"/>
                    <a:pt x="0" y="13750"/>
                    <a:pt x="0" y="14851"/>
                  </a:cubicBezTo>
                  <a:cubicBezTo>
                    <a:pt x="0" y="15951"/>
                    <a:pt x="1710" y="16919"/>
                    <a:pt x="4320" y="17535"/>
                  </a:cubicBezTo>
                  <a:lnTo>
                    <a:pt x="4320" y="19576"/>
                  </a:lnTo>
                  <a:cubicBezTo>
                    <a:pt x="4320" y="20692"/>
                    <a:pt x="7225" y="21600"/>
                    <a:pt x="10800" y="21600"/>
                  </a:cubicBezTo>
                  <a:cubicBezTo>
                    <a:pt x="14373" y="21600"/>
                    <a:pt x="17280" y="20692"/>
                    <a:pt x="17280" y="19576"/>
                  </a:cubicBezTo>
                  <a:lnTo>
                    <a:pt x="17280" y="17535"/>
                  </a:lnTo>
                  <a:cubicBezTo>
                    <a:pt x="19889" y="16919"/>
                    <a:pt x="21600" y="15951"/>
                    <a:pt x="21600" y="14851"/>
                  </a:cubicBezTo>
                  <a:cubicBezTo>
                    <a:pt x="21600" y="13750"/>
                    <a:pt x="19889" y="12782"/>
                    <a:pt x="17280" y="12165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362" name="Shape 5362"/>
          <p:cNvSpPr/>
          <p:nvPr/>
        </p:nvSpPr>
        <p:spPr>
          <a:xfrm>
            <a:off x="24578846" y="8636181"/>
            <a:ext cx="1877517" cy="18693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3" h="21600" extrusionOk="0">
                <a:moveTo>
                  <a:pt x="16978" y="19987"/>
                </a:moveTo>
                <a:lnTo>
                  <a:pt x="11228" y="17681"/>
                </a:lnTo>
                <a:cubicBezTo>
                  <a:pt x="11090" y="17627"/>
                  <a:pt x="10948" y="17609"/>
                  <a:pt x="10808" y="17601"/>
                </a:cubicBezTo>
                <a:lnTo>
                  <a:pt x="19662" y="3837"/>
                </a:lnTo>
                <a:cubicBezTo>
                  <a:pt x="19662" y="3837"/>
                  <a:pt x="16978" y="19987"/>
                  <a:pt x="16978" y="19987"/>
                </a:cubicBezTo>
                <a:close/>
                <a:moveTo>
                  <a:pt x="6860" y="16245"/>
                </a:moveTo>
                <a:cubicBezTo>
                  <a:pt x="6859" y="16243"/>
                  <a:pt x="6856" y="16241"/>
                  <a:pt x="6855" y="16239"/>
                </a:cubicBezTo>
                <a:lnTo>
                  <a:pt x="19608" y="2552"/>
                </a:lnTo>
                <a:lnTo>
                  <a:pt x="8736" y="19537"/>
                </a:lnTo>
                <a:cubicBezTo>
                  <a:pt x="8736" y="19537"/>
                  <a:pt x="6860" y="16245"/>
                  <a:pt x="6860" y="16245"/>
                </a:cubicBezTo>
                <a:close/>
                <a:moveTo>
                  <a:pt x="2112" y="14025"/>
                </a:moveTo>
                <a:lnTo>
                  <a:pt x="17714" y="3595"/>
                </a:lnTo>
                <a:lnTo>
                  <a:pt x="6370" y="15771"/>
                </a:lnTo>
                <a:cubicBezTo>
                  <a:pt x="6310" y="15735"/>
                  <a:pt x="6257" y="15688"/>
                  <a:pt x="6191" y="15661"/>
                </a:cubicBezTo>
                <a:cubicBezTo>
                  <a:pt x="6191" y="15661"/>
                  <a:pt x="2112" y="14025"/>
                  <a:pt x="2112" y="14025"/>
                </a:cubicBezTo>
                <a:close/>
                <a:moveTo>
                  <a:pt x="21236" y="108"/>
                </a:moveTo>
                <a:cubicBezTo>
                  <a:pt x="21125" y="35"/>
                  <a:pt x="20998" y="0"/>
                  <a:pt x="20870" y="0"/>
                </a:cubicBezTo>
                <a:cubicBezTo>
                  <a:pt x="20740" y="0"/>
                  <a:pt x="20610" y="36"/>
                  <a:pt x="20497" y="113"/>
                </a:cubicBezTo>
                <a:lnTo>
                  <a:pt x="300" y="13614"/>
                </a:lnTo>
                <a:cubicBezTo>
                  <a:pt x="92" y="13752"/>
                  <a:pt x="-22" y="13996"/>
                  <a:pt x="4" y="14245"/>
                </a:cubicBezTo>
                <a:cubicBezTo>
                  <a:pt x="29" y="14495"/>
                  <a:pt x="191" y="14709"/>
                  <a:pt x="423" y="14802"/>
                </a:cubicBezTo>
                <a:lnTo>
                  <a:pt x="5690" y="16915"/>
                </a:lnTo>
                <a:lnTo>
                  <a:pt x="8167" y="21260"/>
                </a:lnTo>
                <a:cubicBezTo>
                  <a:pt x="8285" y="21469"/>
                  <a:pt x="8506" y="21598"/>
                  <a:pt x="8744" y="21600"/>
                </a:cubicBezTo>
                <a:lnTo>
                  <a:pt x="8752" y="21600"/>
                </a:lnTo>
                <a:cubicBezTo>
                  <a:pt x="8988" y="21600"/>
                  <a:pt x="9207" y="21475"/>
                  <a:pt x="9329" y="21272"/>
                </a:cubicBezTo>
                <a:lnTo>
                  <a:pt x="10727" y="18935"/>
                </a:lnTo>
                <a:lnTo>
                  <a:pt x="17255" y="21552"/>
                </a:lnTo>
                <a:cubicBezTo>
                  <a:pt x="17334" y="21585"/>
                  <a:pt x="17420" y="21600"/>
                  <a:pt x="17504" y="21600"/>
                </a:cubicBezTo>
                <a:cubicBezTo>
                  <a:pt x="17619" y="21600"/>
                  <a:pt x="17733" y="21572"/>
                  <a:pt x="17834" y="21513"/>
                </a:cubicBezTo>
                <a:cubicBezTo>
                  <a:pt x="18012" y="21413"/>
                  <a:pt x="18135" y="21239"/>
                  <a:pt x="18169" y="21036"/>
                </a:cubicBezTo>
                <a:lnTo>
                  <a:pt x="21535" y="785"/>
                </a:lnTo>
                <a:cubicBezTo>
                  <a:pt x="21578" y="520"/>
                  <a:pt x="21461" y="254"/>
                  <a:pt x="21236" y="108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63" name="Shape 5363"/>
          <p:cNvSpPr/>
          <p:nvPr/>
        </p:nvSpPr>
        <p:spPr>
          <a:xfrm>
            <a:off x="44207895" y="5409384"/>
            <a:ext cx="113796" cy="113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6769" y="21600"/>
                  <a:pt x="21600" y="16770"/>
                  <a:pt x="21600" y="10800"/>
                </a:cubicBezTo>
                <a:cubicBezTo>
                  <a:pt x="21600" y="4819"/>
                  <a:pt x="16769" y="0"/>
                  <a:pt x="10800" y="0"/>
                </a:cubicBezTo>
                <a:cubicBezTo>
                  <a:pt x="4830" y="0"/>
                  <a:pt x="0" y="4819"/>
                  <a:pt x="0" y="10800"/>
                </a:cubicBezTo>
                <a:cubicBezTo>
                  <a:pt x="0" y="16770"/>
                  <a:pt x="4830" y="21600"/>
                  <a:pt x="10800" y="2160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64" name="Shape 5364"/>
          <p:cNvSpPr/>
          <p:nvPr/>
        </p:nvSpPr>
        <p:spPr>
          <a:xfrm>
            <a:off x="44207895" y="6108384"/>
            <a:ext cx="113796" cy="12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0" y="0"/>
                  <a:pt x="0" y="4830"/>
                  <a:pt x="0" y="10801"/>
                </a:cubicBezTo>
                <a:cubicBezTo>
                  <a:pt x="0" y="16770"/>
                  <a:pt x="4830" y="21600"/>
                  <a:pt x="10800" y="21600"/>
                </a:cubicBezTo>
                <a:cubicBezTo>
                  <a:pt x="16769" y="21600"/>
                  <a:pt x="21600" y="16770"/>
                  <a:pt x="21600" y="10801"/>
                </a:cubicBezTo>
                <a:cubicBezTo>
                  <a:pt x="21600" y="4830"/>
                  <a:pt x="16769" y="0"/>
                  <a:pt x="10800" y="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65" name="Shape 5365"/>
          <p:cNvSpPr/>
          <p:nvPr/>
        </p:nvSpPr>
        <p:spPr>
          <a:xfrm>
            <a:off x="43858393" y="5758885"/>
            <a:ext cx="113791" cy="12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0" y="0"/>
                  <a:pt x="0" y="4819"/>
                  <a:pt x="0" y="10801"/>
                </a:cubicBezTo>
                <a:cubicBezTo>
                  <a:pt x="0" y="16770"/>
                  <a:pt x="4830" y="21600"/>
                  <a:pt x="10800" y="21600"/>
                </a:cubicBezTo>
                <a:cubicBezTo>
                  <a:pt x="16769" y="21600"/>
                  <a:pt x="21600" y="16770"/>
                  <a:pt x="21600" y="10801"/>
                </a:cubicBezTo>
                <a:cubicBezTo>
                  <a:pt x="21600" y="4819"/>
                  <a:pt x="16769" y="0"/>
                  <a:pt x="10800" y="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66" name="Shape 5366"/>
          <p:cNvSpPr/>
          <p:nvPr/>
        </p:nvSpPr>
        <p:spPr>
          <a:xfrm>
            <a:off x="44557394" y="5758885"/>
            <a:ext cx="121927" cy="12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1"/>
                </a:moveTo>
                <a:cubicBezTo>
                  <a:pt x="0" y="16770"/>
                  <a:pt x="4830" y="21600"/>
                  <a:pt x="10800" y="21600"/>
                </a:cubicBezTo>
                <a:cubicBezTo>
                  <a:pt x="16769" y="21600"/>
                  <a:pt x="21600" y="16770"/>
                  <a:pt x="21600" y="10801"/>
                </a:cubicBezTo>
                <a:cubicBezTo>
                  <a:pt x="21600" y="4819"/>
                  <a:pt x="16769" y="0"/>
                  <a:pt x="10800" y="0"/>
                </a:cubicBezTo>
                <a:cubicBezTo>
                  <a:pt x="4830" y="0"/>
                  <a:pt x="0" y="4819"/>
                  <a:pt x="0" y="10801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67" name="Shape 5367"/>
          <p:cNvSpPr/>
          <p:nvPr/>
        </p:nvSpPr>
        <p:spPr>
          <a:xfrm>
            <a:off x="43972184" y="5994593"/>
            <a:ext cx="113791" cy="1137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5" h="19678" extrusionOk="0">
                <a:moveTo>
                  <a:pt x="2894" y="2882"/>
                </a:moveTo>
                <a:cubicBezTo>
                  <a:pt x="-965" y="6725"/>
                  <a:pt x="-965" y="12953"/>
                  <a:pt x="2894" y="16796"/>
                </a:cubicBezTo>
                <a:cubicBezTo>
                  <a:pt x="6734" y="20639"/>
                  <a:pt x="12936" y="20639"/>
                  <a:pt x="16795" y="16796"/>
                </a:cubicBezTo>
                <a:cubicBezTo>
                  <a:pt x="20635" y="12953"/>
                  <a:pt x="20635" y="6725"/>
                  <a:pt x="16795" y="2882"/>
                </a:cubicBezTo>
                <a:cubicBezTo>
                  <a:pt x="12936" y="-961"/>
                  <a:pt x="6734" y="-961"/>
                  <a:pt x="2894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68" name="Shape 5368"/>
          <p:cNvSpPr/>
          <p:nvPr/>
        </p:nvSpPr>
        <p:spPr>
          <a:xfrm>
            <a:off x="43972177" y="5523175"/>
            <a:ext cx="113796" cy="1219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3" extrusionOk="0">
                <a:moveTo>
                  <a:pt x="2897" y="2894"/>
                </a:moveTo>
                <a:cubicBezTo>
                  <a:pt x="-962" y="6734"/>
                  <a:pt x="-962" y="12935"/>
                  <a:pt x="2877" y="16785"/>
                </a:cubicBezTo>
                <a:cubicBezTo>
                  <a:pt x="6737" y="20635"/>
                  <a:pt x="12938" y="20635"/>
                  <a:pt x="16797" y="16785"/>
                </a:cubicBezTo>
                <a:cubicBezTo>
                  <a:pt x="20638" y="12935"/>
                  <a:pt x="20638" y="6734"/>
                  <a:pt x="16797" y="2894"/>
                </a:cubicBezTo>
                <a:cubicBezTo>
                  <a:pt x="12938" y="-965"/>
                  <a:pt x="6737" y="-965"/>
                  <a:pt x="2897" y="2894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69" name="Shape 5369"/>
          <p:cNvSpPr/>
          <p:nvPr/>
        </p:nvSpPr>
        <p:spPr>
          <a:xfrm>
            <a:off x="44443603" y="5994593"/>
            <a:ext cx="113796" cy="113796"/>
          </a:xfrm>
          <a:prstGeom prst="ellipse">
            <a:avLst/>
          </a:pr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70" name="Shape 5370"/>
          <p:cNvSpPr/>
          <p:nvPr/>
        </p:nvSpPr>
        <p:spPr>
          <a:xfrm>
            <a:off x="43679578" y="4881070"/>
            <a:ext cx="1284215" cy="1877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16201"/>
                </a:moveTo>
                <a:cubicBezTo>
                  <a:pt x="5486" y="16201"/>
                  <a:pt x="1963" y="13777"/>
                  <a:pt x="1963" y="10800"/>
                </a:cubicBezTo>
                <a:cubicBezTo>
                  <a:pt x="1963" y="7821"/>
                  <a:pt x="5486" y="5400"/>
                  <a:pt x="9818" y="5400"/>
                </a:cubicBezTo>
                <a:cubicBezTo>
                  <a:pt x="14148" y="5400"/>
                  <a:pt x="17672" y="7821"/>
                  <a:pt x="17672" y="10800"/>
                </a:cubicBezTo>
                <a:cubicBezTo>
                  <a:pt x="17672" y="13777"/>
                  <a:pt x="14148" y="16201"/>
                  <a:pt x="9818" y="16201"/>
                </a:cubicBezTo>
                <a:moveTo>
                  <a:pt x="13745" y="20250"/>
                </a:moveTo>
                <a:lnTo>
                  <a:pt x="5890" y="20250"/>
                </a:lnTo>
                <a:lnTo>
                  <a:pt x="4909" y="16614"/>
                </a:lnTo>
                <a:cubicBezTo>
                  <a:pt x="6358" y="17193"/>
                  <a:pt x="8019" y="17550"/>
                  <a:pt x="9818" y="17550"/>
                </a:cubicBezTo>
                <a:cubicBezTo>
                  <a:pt x="11614" y="17550"/>
                  <a:pt x="13277" y="17193"/>
                  <a:pt x="14727" y="16614"/>
                </a:cubicBezTo>
                <a:cubicBezTo>
                  <a:pt x="14727" y="16614"/>
                  <a:pt x="13745" y="20250"/>
                  <a:pt x="13745" y="20250"/>
                </a:cubicBezTo>
                <a:close/>
                <a:moveTo>
                  <a:pt x="5992" y="1350"/>
                </a:moveTo>
                <a:lnTo>
                  <a:pt x="13847" y="1350"/>
                </a:lnTo>
                <a:lnTo>
                  <a:pt x="14828" y="4985"/>
                </a:lnTo>
                <a:cubicBezTo>
                  <a:pt x="13379" y="4406"/>
                  <a:pt x="11718" y="4050"/>
                  <a:pt x="9919" y="4050"/>
                </a:cubicBezTo>
                <a:cubicBezTo>
                  <a:pt x="8123" y="4050"/>
                  <a:pt x="6460" y="4406"/>
                  <a:pt x="5010" y="4985"/>
                </a:cubicBezTo>
                <a:cubicBezTo>
                  <a:pt x="5010" y="4985"/>
                  <a:pt x="5992" y="1350"/>
                  <a:pt x="5992" y="1350"/>
                </a:cubicBezTo>
                <a:close/>
                <a:moveTo>
                  <a:pt x="19636" y="9450"/>
                </a:moveTo>
                <a:cubicBezTo>
                  <a:pt x="19567" y="9450"/>
                  <a:pt x="19509" y="9472"/>
                  <a:pt x="19442" y="9477"/>
                </a:cubicBezTo>
                <a:cubicBezTo>
                  <a:pt x="19101" y="8298"/>
                  <a:pt x="18294" y="7245"/>
                  <a:pt x="17187" y="6376"/>
                </a:cubicBezTo>
                <a:lnTo>
                  <a:pt x="15778" y="1102"/>
                </a:lnTo>
                <a:cubicBezTo>
                  <a:pt x="15605" y="464"/>
                  <a:pt x="14794" y="0"/>
                  <a:pt x="13847" y="0"/>
                </a:cubicBezTo>
                <a:lnTo>
                  <a:pt x="5992" y="0"/>
                </a:lnTo>
                <a:cubicBezTo>
                  <a:pt x="5047" y="0"/>
                  <a:pt x="4236" y="464"/>
                  <a:pt x="4061" y="1102"/>
                </a:cubicBezTo>
                <a:lnTo>
                  <a:pt x="2686" y="6198"/>
                </a:lnTo>
                <a:cubicBezTo>
                  <a:pt x="1037" y="7405"/>
                  <a:pt x="0" y="9012"/>
                  <a:pt x="0" y="10800"/>
                </a:cubicBezTo>
                <a:cubicBezTo>
                  <a:pt x="0" y="12543"/>
                  <a:pt x="995" y="14111"/>
                  <a:pt x="2573" y="15308"/>
                </a:cubicBezTo>
                <a:lnTo>
                  <a:pt x="3959" y="20497"/>
                </a:lnTo>
                <a:cubicBezTo>
                  <a:pt x="4132" y="21136"/>
                  <a:pt x="4943" y="21600"/>
                  <a:pt x="5890" y="21600"/>
                </a:cubicBezTo>
                <a:lnTo>
                  <a:pt x="13745" y="21600"/>
                </a:lnTo>
                <a:cubicBezTo>
                  <a:pt x="14690" y="21600"/>
                  <a:pt x="15501" y="21136"/>
                  <a:pt x="15676" y="20497"/>
                </a:cubicBezTo>
                <a:lnTo>
                  <a:pt x="17074" y="15312"/>
                </a:lnTo>
                <a:cubicBezTo>
                  <a:pt x="18242" y="14427"/>
                  <a:pt x="19089" y="13341"/>
                  <a:pt x="19442" y="12123"/>
                </a:cubicBezTo>
                <a:cubicBezTo>
                  <a:pt x="19509" y="12128"/>
                  <a:pt x="19567" y="12151"/>
                  <a:pt x="19636" y="12151"/>
                </a:cubicBezTo>
                <a:cubicBezTo>
                  <a:pt x="20719" y="12151"/>
                  <a:pt x="21600" y="11545"/>
                  <a:pt x="21600" y="10800"/>
                </a:cubicBezTo>
                <a:cubicBezTo>
                  <a:pt x="21600" y="10053"/>
                  <a:pt x="20719" y="9450"/>
                  <a:pt x="19636" y="945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71" name="Shape 5371"/>
          <p:cNvSpPr/>
          <p:nvPr/>
        </p:nvSpPr>
        <p:spPr>
          <a:xfrm>
            <a:off x="44207897" y="5523172"/>
            <a:ext cx="349494" cy="3576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0" h="21480" extrusionOk="0">
                <a:moveTo>
                  <a:pt x="21127" y="346"/>
                </a:moveTo>
                <a:cubicBezTo>
                  <a:pt x="20697" y="-82"/>
                  <a:pt x="20002" y="-120"/>
                  <a:pt x="19516" y="270"/>
                </a:cubicBezTo>
                <a:lnTo>
                  <a:pt x="1055" y="15433"/>
                </a:lnTo>
                <a:cubicBezTo>
                  <a:pt x="375" y="16114"/>
                  <a:pt x="0" y="17013"/>
                  <a:pt x="0" y="17973"/>
                </a:cubicBezTo>
                <a:cubicBezTo>
                  <a:pt x="0" y="18903"/>
                  <a:pt x="361" y="19784"/>
                  <a:pt x="1027" y="20447"/>
                </a:cubicBezTo>
                <a:cubicBezTo>
                  <a:pt x="1694" y="21104"/>
                  <a:pt x="2583" y="21474"/>
                  <a:pt x="3542" y="21480"/>
                </a:cubicBezTo>
                <a:cubicBezTo>
                  <a:pt x="4431" y="21474"/>
                  <a:pt x="5354" y="21145"/>
                  <a:pt x="6028" y="20496"/>
                </a:cubicBezTo>
                <a:lnTo>
                  <a:pt x="12598" y="12628"/>
                </a:lnTo>
                <a:lnTo>
                  <a:pt x="21224" y="1935"/>
                </a:lnTo>
                <a:cubicBezTo>
                  <a:pt x="21600" y="1462"/>
                  <a:pt x="21558" y="771"/>
                  <a:pt x="21127" y="346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72" name="Shape 5372"/>
          <p:cNvSpPr/>
          <p:nvPr/>
        </p:nvSpPr>
        <p:spPr>
          <a:xfrm>
            <a:off x="39574966" y="4881067"/>
            <a:ext cx="1877471" cy="1755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224" y="5760"/>
                </a:moveTo>
                <a:lnTo>
                  <a:pt x="17549" y="5760"/>
                </a:lnTo>
                <a:cubicBezTo>
                  <a:pt x="16805" y="5760"/>
                  <a:pt x="16199" y="5114"/>
                  <a:pt x="16199" y="4320"/>
                </a:cubicBezTo>
                <a:lnTo>
                  <a:pt x="16201" y="4320"/>
                </a:lnTo>
                <a:lnTo>
                  <a:pt x="16201" y="1440"/>
                </a:lnTo>
                <a:lnTo>
                  <a:pt x="20251" y="5760"/>
                </a:lnTo>
                <a:cubicBezTo>
                  <a:pt x="20251" y="5760"/>
                  <a:pt x="18224" y="5760"/>
                  <a:pt x="18224" y="5760"/>
                </a:cubicBezTo>
                <a:close/>
                <a:moveTo>
                  <a:pt x="20251" y="19440"/>
                </a:moveTo>
                <a:cubicBezTo>
                  <a:pt x="20251" y="19837"/>
                  <a:pt x="19949" y="20160"/>
                  <a:pt x="19576" y="20160"/>
                </a:cubicBezTo>
                <a:lnTo>
                  <a:pt x="2024" y="20160"/>
                </a:lnTo>
                <a:cubicBezTo>
                  <a:pt x="1651" y="20160"/>
                  <a:pt x="1349" y="19837"/>
                  <a:pt x="1349" y="19440"/>
                </a:cubicBezTo>
                <a:lnTo>
                  <a:pt x="1349" y="2160"/>
                </a:lnTo>
                <a:cubicBezTo>
                  <a:pt x="1349" y="1762"/>
                  <a:pt x="1651" y="1440"/>
                  <a:pt x="2024" y="1440"/>
                </a:cubicBezTo>
                <a:lnTo>
                  <a:pt x="15526" y="1440"/>
                </a:lnTo>
                <a:lnTo>
                  <a:pt x="15526" y="4320"/>
                </a:lnTo>
                <a:lnTo>
                  <a:pt x="15524" y="4320"/>
                </a:lnTo>
                <a:cubicBezTo>
                  <a:pt x="15524" y="5513"/>
                  <a:pt x="16431" y="6480"/>
                  <a:pt x="17549" y="6480"/>
                </a:cubicBezTo>
                <a:lnTo>
                  <a:pt x="20251" y="6480"/>
                </a:lnTo>
                <a:cubicBezTo>
                  <a:pt x="20251" y="6480"/>
                  <a:pt x="20251" y="19440"/>
                  <a:pt x="20251" y="19440"/>
                </a:cubicBezTo>
                <a:close/>
                <a:moveTo>
                  <a:pt x="21205" y="4741"/>
                </a:moveTo>
                <a:lnTo>
                  <a:pt x="17155" y="421"/>
                </a:lnTo>
                <a:cubicBezTo>
                  <a:pt x="16902" y="151"/>
                  <a:pt x="16558" y="0"/>
                  <a:pt x="16201" y="0"/>
                </a:cubicBezTo>
                <a:lnTo>
                  <a:pt x="2024" y="0"/>
                </a:lnTo>
                <a:cubicBezTo>
                  <a:pt x="908" y="0"/>
                  <a:pt x="0" y="968"/>
                  <a:pt x="0" y="2160"/>
                </a:cubicBezTo>
                <a:lnTo>
                  <a:pt x="0" y="19440"/>
                </a:lnTo>
                <a:cubicBezTo>
                  <a:pt x="0" y="20631"/>
                  <a:pt x="908" y="21600"/>
                  <a:pt x="2024" y="21600"/>
                </a:cubicBezTo>
                <a:lnTo>
                  <a:pt x="19576" y="21600"/>
                </a:lnTo>
                <a:cubicBezTo>
                  <a:pt x="20692" y="21600"/>
                  <a:pt x="21600" y="20631"/>
                  <a:pt x="21600" y="19440"/>
                </a:cubicBezTo>
                <a:lnTo>
                  <a:pt x="21600" y="5760"/>
                </a:lnTo>
                <a:cubicBezTo>
                  <a:pt x="21600" y="5378"/>
                  <a:pt x="21458" y="5011"/>
                  <a:pt x="21205" y="4741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73" name="Shape 5373"/>
          <p:cNvSpPr/>
          <p:nvPr/>
        </p:nvSpPr>
        <p:spPr>
          <a:xfrm>
            <a:off x="40452786" y="5230569"/>
            <a:ext cx="357635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0" y="21600"/>
                </a:moveTo>
                <a:lnTo>
                  <a:pt x="19800" y="21600"/>
                </a:lnTo>
                <a:cubicBezTo>
                  <a:pt x="20791" y="21600"/>
                  <a:pt x="21600" y="16770"/>
                  <a:pt x="21600" y="10801"/>
                </a:cubicBezTo>
                <a:cubicBezTo>
                  <a:pt x="21600" y="4830"/>
                  <a:pt x="20791" y="0"/>
                  <a:pt x="19800" y="0"/>
                </a:cubicBezTo>
                <a:lnTo>
                  <a:pt x="1800" y="0"/>
                </a:lnTo>
                <a:cubicBezTo>
                  <a:pt x="801" y="0"/>
                  <a:pt x="0" y="4830"/>
                  <a:pt x="0" y="10801"/>
                </a:cubicBezTo>
                <a:cubicBezTo>
                  <a:pt x="0" y="16770"/>
                  <a:pt x="801" y="21600"/>
                  <a:pt x="1800" y="2160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74" name="Shape 5374"/>
          <p:cNvSpPr/>
          <p:nvPr/>
        </p:nvSpPr>
        <p:spPr>
          <a:xfrm>
            <a:off x="40452786" y="5405318"/>
            <a:ext cx="357635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0" y="21600"/>
                </a:moveTo>
                <a:lnTo>
                  <a:pt x="19800" y="21600"/>
                </a:lnTo>
                <a:cubicBezTo>
                  <a:pt x="20791" y="21600"/>
                  <a:pt x="21600" y="16770"/>
                  <a:pt x="21600" y="10801"/>
                </a:cubicBezTo>
                <a:cubicBezTo>
                  <a:pt x="21600" y="4830"/>
                  <a:pt x="20791" y="0"/>
                  <a:pt x="19800" y="0"/>
                </a:cubicBezTo>
                <a:lnTo>
                  <a:pt x="1800" y="0"/>
                </a:lnTo>
                <a:cubicBezTo>
                  <a:pt x="801" y="0"/>
                  <a:pt x="0" y="4830"/>
                  <a:pt x="0" y="10801"/>
                </a:cubicBezTo>
                <a:cubicBezTo>
                  <a:pt x="0" y="16770"/>
                  <a:pt x="801" y="21600"/>
                  <a:pt x="1800" y="2160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75" name="Shape 5375"/>
          <p:cNvSpPr/>
          <p:nvPr/>
        </p:nvSpPr>
        <p:spPr>
          <a:xfrm>
            <a:off x="40452784" y="5580068"/>
            <a:ext cx="764032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1"/>
                </a:moveTo>
                <a:cubicBezTo>
                  <a:pt x="0" y="16770"/>
                  <a:pt x="369" y="21600"/>
                  <a:pt x="830" y="21600"/>
                </a:cubicBezTo>
                <a:lnTo>
                  <a:pt x="20769" y="21600"/>
                </a:lnTo>
                <a:cubicBezTo>
                  <a:pt x="21226" y="21600"/>
                  <a:pt x="21600" y="16770"/>
                  <a:pt x="21600" y="10801"/>
                </a:cubicBezTo>
                <a:cubicBezTo>
                  <a:pt x="21600" y="4830"/>
                  <a:pt x="21226" y="0"/>
                  <a:pt x="20769" y="0"/>
                </a:cubicBezTo>
                <a:lnTo>
                  <a:pt x="830" y="0"/>
                </a:lnTo>
                <a:cubicBezTo>
                  <a:pt x="369" y="0"/>
                  <a:pt x="0" y="4830"/>
                  <a:pt x="0" y="10801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76" name="Shape 5376"/>
          <p:cNvSpPr/>
          <p:nvPr/>
        </p:nvSpPr>
        <p:spPr>
          <a:xfrm>
            <a:off x="39810674" y="5933637"/>
            <a:ext cx="1406076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51" y="0"/>
                </a:moveTo>
                <a:lnTo>
                  <a:pt x="449" y="0"/>
                </a:lnTo>
                <a:cubicBezTo>
                  <a:pt x="201" y="0"/>
                  <a:pt x="0" y="4830"/>
                  <a:pt x="0" y="10800"/>
                </a:cubicBezTo>
                <a:cubicBezTo>
                  <a:pt x="0" y="16749"/>
                  <a:pt x="201" y="21600"/>
                  <a:pt x="449" y="21600"/>
                </a:cubicBezTo>
                <a:lnTo>
                  <a:pt x="21151" y="21600"/>
                </a:lnTo>
                <a:cubicBezTo>
                  <a:pt x="21398" y="21600"/>
                  <a:pt x="21600" y="16749"/>
                  <a:pt x="21600" y="10800"/>
                </a:cubicBezTo>
                <a:cubicBezTo>
                  <a:pt x="21600" y="4830"/>
                  <a:pt x="21398" y="0"/>
                  <a:pt x="21151" y="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77" name="Shape 5377"/>
          <p:cNvSpPr/>
          <p:nvPr/>
        </p:nvSpPr>
        <p:spPr>
          <a:xfrm>
            <a:off x="39810674" y="6108387"/>
            <a:ext cx="1406076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51" y="0"/>
                </a:moveTo>
                <a:lnTo>
                  <a:pt x="449" y="0"/>
                </a:lnTo>
                <a:cubicBezTo>
                  <a:pt x="201" y="0"/>
                  <a:pt x="0" y="4830"/>
                  <a:pt x="0" y="10801"/>
                </a:cubicBezTo>
                <a:cubicBezTo>
                  <a:pt x="0" y="16749"/>
                  <a:pt x="201" y="21600"/>
                  <a:pt x="449" y="21600"/>
                </a:cubicBezTo>
                <a:lnTo>
                  <a:pt x="21151" y="21600"/>
                </a:lnTo>
                <a:cubicBezTo>
                  <a:pt x="21398" y="21600"/>
                  <a:pt x="21600" y="16749"/>
                  <a:pt x="21600" y="10801"/>
                </a:cubicBezTo>
                <a:cubicBezTo>
                  <a:pt x="21600" y="4830"/>
                  <a:pt x="21398" y="0"/>
                  <a:pt x="21151" y="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78" name="Shape 5378"/>
          <p:cNvSpPr/>
          <p:nvPr/>
        </p:nvSpPr>
        <p:spPr>
          <a:xfrm>
            <a:off x="39810674" y="6283136"/>
            <a:ext cx="1406076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51" y="0"/>
                </a:moveTo>
                <a:lnTo>
                  <a:pt x="449" y="0"/>
                </a:lnTo>
                <a:cubicBezTo>
                  <a:pt x="201" y="0"/>
                  <a:pt x="0" y="4830"/>
                  <a:pt x="0" y="10801"/>
                </a:cubicBezTo>
                <a:cubicBezTo>
                  <a:pt x="0" y="16749"/>
                  <a:pt x="201" y="21600"/>
                  <a:pt x="449" y="21600"/>
                </a:cubicBezTo>
                <a:lnTo>
                  <a:pt x="21151" y="21600"/>
                </a:lnTo>
                <a:cubicBezTo>
                  <a:pt x="21398" y="21600"/>
                  <a:pt x="21600" y="16749"/>
                  <a:pt x="21600" y="10801"/>
                </a:cubicBezTo>
                <a:cubicBezTo>
                  <a:pt x="21600" y="4830"/>
                  <a:pt x="21398" y="0"/>
                  <a:pt x="21151" y="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79" name="Shape 5379"/>
          <p:cNvSpPr/>
          <p:nvPr/>
        </p:nvSpPr>
        <p:spPr>
          <a:xfrm>
            <a:off x="39810674" y="5754822"/>
            <a:ext cx="1406076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51" y="0"/>
                </a:moveTo>
                <a:lnTo>
                  <a:pt x="449" y="0"/>
                </a:lnTo>
                <a:cubicBezTo>
                  <a:pt x="201" y="0"/>
                  <a:pt x="0" y="4830"/>
                  <a:pt x="0" y="10800"/>
                </a:cubicBezTo>
                <a:cubicBezTo>
                  <a:pt x="0" y="16770"/>
                  <a:pt x="201" y="21600"/>
                  <a:pt x="449" y="21600"/>
                </a:cubicBezTo>
                <a:lnTo>
                  <a:pt x="21151" y="21600"/>
                </a:lnTo>
                <a:cubicBezTo>
                  <a:pt x="21398" y="21600"/>
                  <a:pt x="21600" y="16770"/>
                  <a:pt x="21600" y="10800"/>
                </a:cubicBezTo>
                <a:cubicBezTo>
                  <a:pt x="21600" y="4830"/>
                  <a:pt x="21398" y="0"/>
                  <a:pt x="21151" y="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80" name="Shape 5380"/>
          <p:cNvSpPr/>
          <p:nvPr/>
        </p:nvSpPr>
        <p:spPr>
          <a:xfrm>
            <a:off x="39810674" y="5173676"/>
            <a:ext cx="528298" cy="471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799" y="5400"/>
                </a:moveTo>
                <a:lnTo>
                  <a:pt x="16801" y="5400"/>
                </a:lnTo>
                <a:lnTo>
                  <a:pt x="16801" y="16201"/>
                </a:lnTo>
                <a:lnTo>
                  <a:pt x="4799" y="16201"/>
                </a:lnTo>
                <a:cubicBezTo>
                  <a:pt x="4799" y="16201"/>
                  <a:pt x="4799" y="5400"/>
                  <a:pt x="4799" y="5400"/>
                </a:cubicBezTo>
                <a:close/>
                <a:moveTo>
                  <a:pt x="2399" y="21600"/>
                </a:moveTo>
                <a:lnTo>
                  <a:pt x="19201" y="21600"/>
                </a:lnTo>
                <a:cubicBezTo>
                  <a:pt x="20527" y="21600"/>
                  <a:pt x="21600" y="20393"/>
                  <a:pt x="21600" y="18901"/>
                </a:cubicBezTo>
                <a:lnTo>
                  <a:pt x="21600" y="2700"/>
                </a:lnTo>
                <a:cubicBezTo>
                  <a:pt x="21600" y="1207"/>
                  <a:pt x="20527" y="0"/>
                  <a:pt x="19201" y="0"/>
                </a:cubicBezTo>
                <a:lnTo>
                  <a:pt x="2399" y="0"/>
                </a:lnTo>
                <a:cubicBezTo>
                  <a:pt x="1073" y="0"/>
                  <a:pt x="0" y="1207"/>
                  <a:pt x="0" y="2700"/>
                </a:cubicBezTo>
                <a:lnTo>
                  <a:pt x="0" y="18901"/>
                </a:lnTo>
                <a:cubicBezTo>
                  <a:pt x="0" y="20393"/>
                  <a:pt x="1073" y="21600"/>
                  <a:pt x="2399" y="2160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384" name="Group 5384"/>
          <p:cNvGrpSpPr/>
          <p:nvPr/>
        </p:nvGrpSpPr>
        <p:grpSpPr>
          <a:xfrm>
            <a:off x="35884882" y="4881070"/>
            <a:ext cx="1755559" cy="1877476"/>
            <a:chOff x="0" y="0"/>
            <a:chExt cx="342884" cy="366696"/>
          </a:xfrm>
          <a:solidFill>
            <a:schemeClr val="accent6"/>
          </a:solidFill>
        </p:grpSpPr>
        <p:sp>
          <p:nvSpPr>
            <p:cNvPr id="5381" name="Shape 5381"/>
            <p:cNvSpPr/>
            <p:nvPr/>
          </p:nvSpPr>
          <p:spPr>
            <a:xfrm>
              <a:off x="-1" y="0"/>
              <a:ext cx="342886" cy="3666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61" y="18901"/>
                  </a:moveTo>
                  <a:cubicBezTo>
                    <a:pt x="20161" y="19644"/>
                    <a:pt x="19514" y="20250"/>
                    <a:pt x="18721" y="20250"/>
                  </a:cubicBezTo>
                  <a:lnTo>
                    <a:pt x="2880" y="20250"/>
                  </a:lnTo>
                  <a:cubicBezTo>
                    <a:pt x="2086" y="20250"/>
                    <a:pt x="1440" y="19644"/>
                    <a:pt x="1440" y="18901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1" y="1350"/>
                  </a:lnTo>
                  <a:cubicBezTo>
                    <a:pt x="19514" y="1350"/>
                    <a:pt x="20161" y="1955"/>
                    <a:pt x="20161" y="2700"/>
                  </a:cubicBezTo>
                  <a:cubicBezTo>
                    <a:pt x="20161" y="2700"/>
                    <a:pt x="20161" y="18901"/>
                    <a:pt x="20161" y="18901"/>
                  </a:cubicBezTo>
                  <a:close/>
                  <a:moveTo>
                    <a:pt x="18721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1"/>
                  </a:lnTo>
                  <a:cubicBezTo>
                    <a:pt x="0" y="20392"/>
                    <a:pt x="1289" y="21600"/>
                    <a:pt x="2880" y="21600"/>
                  </a:cubicBezTo>
                  <a:lnTo>
                    <a:pt x="18721" y="21600"/>
                  </a:lnTo>
                  <a:cubicBezTo>
                    <a:pt x="20311" y="21600"/>
                    <a:pt x="21600" y="20392"/>
                    <a:pt x="21600" y="18901"/>
                  </a:cubicBezTo>
                  <a:lnTo>
                    <a:pt x="21600" y="2700"/>
                  </a:lnTo>
                  <a:cubicBezTo>
                    <a:pt x="21600" y="1208"/>
                    <a:pt x="20311" y="0"/>
                    <a:pt x="18721" y="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82" name="Shape 5382"/>
            <p:cNvSpPr/>
            <p:nvPr/>
          </p:nvSpPr>
          <p:spPr>
            <a:xfrm>
              <a:off x="46036" y="46038"/>
              <a:ext cx="252415" cy="228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18" y="20520"/>
                  </a:moveTo>
                  <a:lnTo>
                    <a:pt x="14053" y="16249"/>
                  </a:lnTo>
                  <a:lnTo>
                    <a:pt x="16690" y="12960"/>
                  </a:lnTo>
                  <a:lnTo>
                    <a:pt x="20618" y="17690"/>
                  </a:lnTo>
                  <a:lnTo>
                    <a:pt x="20618" y="20520"/>
                  </a:lnTo>
                  <a:cubicBezTo>
                    <a:pt x="20618" y="20520"/>
                    <a:pt x="17418" y="20520"/>
                    <a:pt x="17418" y="20520"/>
                  </a:cubicBezTo>
                  <a:close/>
                  <a:moveTo>
                    <a:pt x="981" y="11447"/>
                  </a:moveTo>
                  <a:lnTo>
                    <a:pt x="4909" y="6479"/>
                  </a:lnTo>
                  <a:lnTo>
                    <a:pt x="12828" y="16354"/>
                  </a:lnTo>
                  <a:lnTo>
                    <a:pt x="13398" y="17065"/>
                  </a:lnTo>
                  <a:lnTo>
                    <a:pt x="16109" y="20520"/>
                  </a:lnTo>
                  <a:lnTo>
                    <a:pt x="981" y="20520"/>
                  </a:lnTo>
                  <a:cubicBezTo>
                    <a:pt x="981" y="20520"/>
                    <a:pt x="981" y="11447"/>
                    <a:pt x="981" y="11447"/>
                  </a:cubicBezTo>
                  <a:close/>
                  <a:moveTo>
                    <a:pt x="20618" y="1080"/>
                  </a:moveTo>
                  <a:lnTo>
                    <a:pt x="20618" y="16059"/>
                  </a:lnTo>
                  <a:lnTo>
                    <a:pt x="17427" y="12245"/>
                  </a:lnTo>
                  <a:cubicBezTo>
                    <a:pt x="17240" y="12013"/>
                    <a:pt x="16972" y="11880"/>
                    <a:pt x="16690" y="11880"/>
                  </a:cubicBezTo>
                  <a:cubicBezTo>
                    <a:pt x="16409" y="11880"/>
                    <a:pt x="16141" y="12013"/>
                    <a:pt x="15954" y="12245"/>
                  </a:cubicBezTo>
                  <a:lnTo>
                    <a:pt x="13399" y="15433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20"/>
                  </a:lnTo>
                  <a:cubicBezTo>
                    <a:pt x="0" y="21117"/>
                    <a:pt x="439" y="21600"/>
                    <a:pt x="981" y="21600"/>
                  </a:cubicBezTo>
                  <a:lnTo>
                    <a:pt x="20618" y="21600"/>
                  </a:lnTo>
                  <a:cubicBezTo>
                    <a:pt x="21160" y="21600"/>
                    <a:pt x="21600" y="21117"/>
                    <a:pt x="21600" y="20520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83" name="Shape 5383"/>
            <p:cNvSpPr/>
            <p:nvPr/>
          </p:nvSpPr>
          <p:spPr>
            <a:xfrm>
              <a:off x="182562" y="80963"/>
              <a:ext cx="69851" cy="68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1"/>
                  </a:cubicBezTo>
                  <a:cubicBezTo>
                    <a:pt x="17999" y="14770"/>
                    <a:pt x="14769" y="18001"/>
                    <a:pt x="10800" y="18001"/>
                  </a:cubicBezTo>
                  <a:cubicBezTo>
                    <a:pt x="6830" y="18001"/>
                    <a:pt x="3600" y="14770"/>
                    <a:pt x="3600" y="10801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600"/>
                  </a:moveTo>
                  <a:cubicBezTo>
                    <a:pt x="16766" y="21600"/>
                    <a:pt x="21600" y="16763"/>
                    <a:pt x="21600" y="10801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1"/>
                  </a:cubicBezTo>
                  <a:cubicBezTo>
                    <a:pt x="0" y="16763"/>
                    <a:pt x="4833" y="21600"/>
                    <a:pt x="10800" y="2160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385" name="Shape 5385"/>
          <p:cNvSpPr/>
          <p:nvPr/>
        </p:nvSpPr>
        <p:spPr>
          <a:xfrm>
            <a:off x="32080996" y="4881070"/>
            <a:ext cx="1869432" cy="1877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35" y="9811"/>
                </a:moveTo>
                <a:cubicBezTo>
                  <a:pt x="20220" y="10144"/>
                  <a:pt x="20081" y="10800"/>
                  <a:pt x="18899" y="10800"/>
                </a:cubicBezTo>
                <a:lnTo>
                  <a:pt x="17549" y="10800"/>
                </a:lnTo>
                <a:cubicBezTo>
                  <a:pt x="17363" y="10800"/>
                  <a:pt x="17212" y="10951"/>
                  <a:pt x="17212" y="11138"/>
                </a:cubicBezTo>
                <a:cubicBezTo>
                  <a:pt x="17212" y="11325"/>
                  <a:pt x="17363" y="11476"/>
                  <a:pt x="17549" y="11476"/>
                </a:cubicBezTo>
                <a:lnTo>
                  <a:pt x="18858" y="11476"/>
                </a:lnTo>
                <a:cubicBezTo>
                  <a:pt x="19870" y="11476"/>
                  <a:pt x="20003" y="12315"/>
                  <a:pt x="19938" y="12720"/>
                </a:cubicBezTo>
                <a:cubicBezTo>
                  <a:pt x="19855" y="13224"/>
                  <a:pt x="19618" y="14176"/>
                  <a:pt x="18478" y="14176"/>
                </a:cubicBezTo>
                <a:lnTo>
                  <a:pt x="16874" y="14176"/>
                </a:lnTo>
                <a:cubicBezTo>
                  <a:pt x="16688" y="14176"/>
                  <a:pt x="16537" y="14326"/>
                  <a:pt x="16537" y="14513"/>
                </a:cubicBezTo>
                <a:cubicBezTo>
                  <a:pt x="16537" y="14700"/>
                  <a:pt x="16688" y="14851"/>
                  <a:pt x="16874" y="14851"/>
                </a:cubicBezTo>
                <a:lnTo>
                  <a:pt x="18203" y="14851"/>
                </a:lnTo>
                <a:cubicBezTo>
                  <a:pt x="19343" y="14851"/>
                  <a:pt x="19243" y="15719"/>
                  <a:pt x="19079" y="16238"/>
                </a:cubicBezTo>
                <a:cubicBezTo>
                  <a:pt x="18864" y="16919"/>
                  <a:pt x="18732" y="17550"/>
                  <a:pt x="17297" y="17550"/>
                </a:cubicBezTo>
                <a:lnTo>
                  <a:pt x="16196" y="17550"/>
                </a:lnTo>
                <a:cubicBezTo>
                  <a:pt x="16009" y="17550"/>
                  <a:pt x="15859" y="17701"/>
                  <a:pt x="15859" y="17888"/>
                </a:cubicBezTo>
                <a:cubicBezTo>
                  <a:pt x="15859" y="18074"/>
                  <a:pt x="16009" y="18226"/>
                  <a:pt x="16196" y="18226"/>
                </a:cubicBezTo>
                <a:lnTo>
                  <a:pt x="17255" y="18226"/>
                </a:lnTo>
                <a:cubicBezTo>
                  <a:pt x="17993" y="18226"/>
                  <a:pt x="18027" y="18924"/>
                  <a:pt x="17950" y="19175"/>
                </a:cubicBezTo>
                <a:cubicBezTo>
                  <a:pt x="17866" y="19449"/>
                  <a:pt x="17767" y="19652"/>
                  <a:pt x="17762" y="19661"/>
                </a:cubicBezTo>
                <a:cubicBezTo>
                  <a:pt x="17558" y="20029"/>
                  <a:pt x="17229" y="20250"/>
                  <a:pt x="16534" y="20250"/>
                </a:cubicBezTo>
                <a:lnTo>
                  <a:pt x="12844" y="20250"/>
                </a:lnTo>
                <a:cubicBezTo>
                  <a:pt x="10990" y="20250"/>
                  <a:pt x="9151" y="19830"/>
                  <a:pt x="9104" y="19819"/>
                </a:cubicBezTo>
                <a:cubicBezTo>
                  <a:pt x="6299" y="19173"/>
                  <a:pt x="6152" y="19123"/>
                  <a:pt x="5976" y="19073"/>
                </a:cubicBezTo>
                <a:cubicBezTo>
                  <a:pt x="5976" y="19073"/>
                  <a:pt x="5405" y="18977"/>
                  <a:pt x="5405" y="18479"/>
                </a:cubicBezTo>
                <a:lnTo>
                  <a:pt x="5399" y="9155"/>
                </a:lnTo>
                <a:cubicBezTo>
                  <a:pt x="5399" y="8839"/>
                  <a:pt x="5601" y="8552"/>
                  <a:pt x="5935" y="8452"/>
                </a:cubicBezTo>
                <a:cubicBezTo>
                  <a:pt x="5977" y="8435"/>
                  <a:pt x="6034" y="8419"/>
                  <a:pt x="6074" y="8401"/>
                </a:cubicBezTo>
                <a:cubicBezTo>
                  <a:pt x="9158" y="7125"/>
                  <a:pt x="10097" y="4324"/>
                  <a:pt x="10124" y="2025"/>
                </a:cubicBezTo>
                <a:cubicBezTo>
                  <a:pt x="10128" y="1702"/>
                  <a:pt x="10378" y="1350"/>
                  <a:pt x="10800" y="1350"/>
                </a:cubicBezTo>
                <a:cubicBezTo>
                  <a:pt x="11514" y="1350"/>
                  <a:pt x="12774" y="2782"/>
                  <a:pt x="12774" y="4554"/>
                </a:cubicBezTo>
                <a:cubicBezTo>
                  <a:pt x="12774" y="6155"/>
                  <a:pt x="12711" y="6432"/>
                  <a:pt x="12149" y="8100"/>
                </a:cubicBezTo>
                <a:cubicBezTo>
                  <a:pt x="18899" y="8100"/>
                  <a:pt x="18852" y="8196"/>
                  <a:pt x="19448" y="8353"/>
                </a:cubicBezTo>
                <a:cubicBezTo>
                  <a:pt x="20187" y="8564"/>
                  <a:pt x="20249" y="9175"/>
                  <a:pt x="20249" y="9386"/>
                </a:cubicBezTo>
                <a:cubicBezTo>
                  <a:pt x="20249" y="9618"/>
                  <a:pt x="20243" y="9584"/>
                  <a:pt x="20235" y="9811"/>
                </a:cubicBezTo>
                <a:moveTo>
                  <a:pt x="4724" y="19576"/>
                </a:moveTo>
                <a:cubicBezTo>
                  <a:pt x="4724" y="19949"/>
                  <a:pt x="4423" y="20250"/>
                  <a:pt x="4049" y="20250"/>
                </a:cubicBezTo>
                <a:lnTo>
                  <a:pt x="2024" y="20250"/>
                </a:lnTo>
                <a:cubicBezTo>
                  <a:pt x="1652" y="20250"/>
                  <a:pt x="1349" y="19949"/>
                  <a:pt x="1349" y="19576"/>
                </a:cubicBezTo>
                <a:lnTo>
                  <a:pt x="1349" y="8774"/>
                </a:lnTo>
                <a:cubicBezTo>
                  <a:pt x="1349" y="8401"/>
                  <a:pt x="1652" y="8100"/>
                  <a:pt x="2024" y="8100"/>
                </a:cubicBezTo>
                <a:lnTo>
                  <a:pt x="4049" y="8100"/>
                </a:lnTo>
                <a:cubicBezTo>
                  <a:pt x="4423" y="8100"/>
                  <a:pt x="4724" y="8401"/>
                  <a:pt x="4724" y="8774"/>
                </a:cubicBezTo>
                <a:cubicBezTo>
                  <a:pt x="4724" y="8774"/>
                  <a:pt x="4724" y="19576"/>
                  <a:pt x="4724" y="19576"/>
                </a:cubicBezTo>
                <a:close/>
                <a:moveTo>
                  <a:pt x="19686" y="7069"/>
                </a:moveTo>
                <a:cubicBezTo>
                  <a:pt x="18842" y="6846"/>
                  <a:pt x="16858" y="6849"/>
                  <a:pt x="13956" y="6773"/>
                </a:cubicBezTo>
                <a:cubicBezTo>
                  <a:pt x="14093" y="6139"/>
                  <a:pt x="14124" y="5568"/>
                  <a:pt x="14124" y="4554"/>
                </a:cubicBezTo>
                <a:cubicBezTo>
                  <a:pt x="14124" y="2133"/>
                  <a:pt x="12361" y="0"/>
                  <a:pt x="10800" y="0"/>
                </a:cubicBezTo>
                <a:cubicBezTo>
                  <a:pt x="9698" y="0"/>
                  <a:pt x="8789" y="901"/>
                  <a:pt x="8774" y="2009"/>
                </a:cubicBezTo>
                <a:cubicBezTo>
                  <a:pt x="8760" y="3368"/>
                  <a:pt x="8340" y="5716"/>
                  <a:pt x="6074" y="6906"/>
                </a:cubicBezTo>
                <a:cubicBezTo>
                  <a:pt x="5908" y="6994"/>
                  <a:pt x="5433" y="7228"/>
                  <a:pt x="5364" y="7259"/>
                </a:cubicBezTo>
                <a:lnTo>
                  <a:pt x="5399" y="7289"/>
                </a:lnTo>
                <a:cubicBezTo>
                  <a:pt x="5045" y="6984"/>
                  <a:pt x="4554" y="6750"/>
                  <a:pt x="4049" y="6750"/>
                </a:cubicBezTo>
                <a:lnTo>
                  <a:pt x="2024" y="6750"/>
                </a:lnTo>
                <a:cubicBezTo>
                  <a:pt x="908" y="6750"/>
                  <a:pt x="0" y="7658"/>
                  <a:pt x="0" y="8774"/>
                </a:cubicBezTo>
                <a:lnTo>
                  <a:pt x="0" y="19576"/>
                </a:lnTo>
                <a:cubicBezTo>
                  <a:pt x="0" y="20692"/>
                  <a:pt x="908" y="21600"/>
                  <a:pt x="2024" y="21600"/>
                </a:cubicBezTo>
                <a:lnTo>
                  <a:pt x="4049" y="21600"/>
                </a:lnTo>
                <a:cubicBezTo>
                  <a:pt x="4853" y="21600"/>
                  <a:pt x="5525" y="21115"/>
                  <a:pt x="5850" y="20435"/>
                </a:cubicBezTo>
                <a:cubicBezTo>
                  <a:pt x="5859" y="20438"/>
                  <a:pt x="5873" y="20442"/>
                  <a:pt x="5882" y="20443"/>
                </a:cubicBezTo>
                <a:cubicBezTo>
                  <a:pt x="5927" y="20455"/>
                  <a:pt x="5979" y="20468"/>
                  <a:pt x="6044" y="20486"/>
                </a:cubicBezTo>
                <a:cubicBezTo>
                  <a:pt x="6056" y="20488"/>
                  <a:pt x="6062" y="20489"/>
                  <a:pt x="6074" y="20493"/>
                </a:cubicBezTo>
                <a:cubicBezTo>
                  <a:pt x="6464" y="20589"/>
                  <a:pt x="7212" y="20769"/>
                  <a:pt x="8812" y="21136"/>
                </a:cubicBezTo>
                <a:cubicBezTo>
                  <a:pt x="9155" y="21214"/>
                  <a:pt x="10966" y="21600"/>
                  <a:pt x="12844" y="21600"/>
                </a:cubicBezTo>
                <a:lnTo>
                  <a:pt x="16534" y="21600"/>
                </a:lnTo>
                <a:cubicBezTo>
                  <a:pt x="17659" y="21600"/>
                  <a:pt x="18469" y="21168"/>
                  <a:pt x="18952" y="20299"/>
                </a:cubicBezTo>
                <a:cubicBezTo>
                  <a:pt x="18958" y="20286"/>
                  <a:pt x="19114" y="19983"/>
                  <a:pt x="19240" y="19573"/>
                </a:cubicBezTo>
                <a:cubicBezTo>
                  <a:pt x="19336" y="19264"/>
                  <a:pt x="19371" y="18828"/>
                  <a:pt x="19256" y="18385"/>
                </a:cubicBezTo>
                <a:cubicBezTo>
                  <a:pt x="19981" y="17887"/>
                  <a:pt x="20214" y="17134"/>
                  <a:pt x="20366" y="16644"/>
                </a:cubicBezTo>
                <a:cubicBezTo>
                  <a:pt x="20620" y="15839"/>
                  <a:pt x="20544" y="15236"/>
                  <a:pt x="20367" y="14804"/>
                </a:cubicBezTo>
                <a:cubicBezTo>
                  <a:pt x="20775" y="14419"/>
                  <a:pt x="21122" y="13832"/>
                  <a:pt x="21269" y="12936"/>
                </a:cubicBezTo>
                <a:cubicBezTo>
                  <a:pt x="21361" y="12381"/>
                  <a:pt x="21263" y="11810"/>
                  <a:pt x="21007" y="11335"/>
                </a:cubicBezTo>
                <a:cubicBezTo>
                  <a:pt x="21389" y="10906"/>
                  <a:pt x="21564" y="10365"/>
                  <a:pt x="21583" y="9865"/>
                </a:cubicBezTo>
                <a:lnTo>
                  <a:pt x="21591" y="9724"/>
                </a:lnTo>
                <a:cubicBezTo>
                  <a:pt x="21596" y="9635"/>
                  <a:pt x="21600" y="9581"/>
                  <a:pt x="21600" y="9386"/>
                </a:cubicBezTo>
                <a:cubicBezTo>
                  <a:pt x="21600" y="8533"/>
                  <a:pt x="21010" y="7446"/>
                  <a:pt x="19686" y="7069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86" name="Shape 5386"/>
          <p:cNvSpPr/>
          <p:nvPr/>
        </p:nvSpPr>
        <p:spPr>
          <a:xfrm>
            <a:off x="32251687" y="6400993"/>
            <a:ext cx="178815" cy="178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401"/>
                </a:moveTo>
                <a:cubicBezTo>
                  <a:pt x="8820" y="14401"/>
                  <a:pt x="7200" y="12783"/>
                  <a:pt x="7200" y="10801"/>
                </a:cubicBezTo>
                <a:cubicBezTo>
                  <a:pt x="7200" y="8817"/>
                  <a:pt x="8820" y="7200"/>
                  <a:pt x="10800" y="7200"/>
                </a:cubicBezTo>
                <a:cubicBezTo>
                  <a:pt x="12779" y="7200"/>
                  <a:pt x="14400" y="8817"/>
                  <a:pt x="14400" y="10801"/>
                </a:cubicBezTo>
                <a:cubicBezTo>
                  <a:pt x="14400" y="12783"/>
                  <a:pt x="12779" y="14401"/>
                  <a:pt x="10800" y="14401"/>
                </a:cubicBezTo>
                <a:moveTo>
                  <a:pt x="10800" y="0"/>
                </a:moveTo>
                <a:cubicBezTo>
                  <a:pt x="4837" y="0"/>
                  <a:pt x="0" y="4837"/>
                  <a:pt x="0" y="10801"/>
                </a:cubicBezTo>
                <a:cubicBezTo>
                  <a:pt x="0" y="16763"/>
                  <a:pt x="4837" y="21600"/>
                  <a:pt x="10800" y="21600"/>
                </a:cubicBezTo>
                <a:cubicBezTo>
                  <a:pt x="16762" y="21600"/>
                  <a:pt x="21600" y="16763"/>
                  <a:pt x="21600" y="10801"/>
                </a:cubicBezTo>
                <a:cubicBezTo>
                  <a:pt x="21600" y="4837"/>
                  <a:pt x="16762" y="0"/>
                  <a:pt x="10800" y="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387" name="Shape 5387"/>
          <p:cNvSpPr/>
          <p:nvPr/>
        </p:nvSpPr>
        <p:spPr>
          <a:xfrm>
            <a:off x="28334018" y="5173673"/>
            <a:ext cx="1869427" cy="1227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10" y="13990"/>
                </a:moveTo>
                <a:cubicBezTo>
                  <a:pt x="11373" y="14259"/>
                  <a:pt x="11093" y="14400"/>
                  <a:pt x="10800" y="14400"/>
                </a:cubicBezTo>
                <a:cubicBezTo>
                  <a:pt x="10505" y="14400"/>
                  <a:pt x="10225" y="14259"/>
                  <a:pt x="9990" y="13990"/>
                </a:cubicBezTo>
                <a:lnTo>
                  <a:pt x="7198" y="10800"/>
                </a:lnTo>
                <a:lnTo>
                  <a:pt x="6636" y="10157"/>
                </a:lnTo>
                <a:lnTo>
                  <a:pt x="1349" y="4115"/>
                </a:lnTo>
                <a:lnTo>
                  <a:pt x="1349" y="4114"/>
                </a:lnTo>
                <a:cubicBezTo>
                  <a:pt x="1349" y="2980"/>
                  <a:pt x="1955" y="2057"/>
                  <a:pt x="2699" y="2057"/>
                </a:cubicBezTo>
                <a:lnTo>
                  <a:pt x="18899" y="2057"/>
                </a:lnTo>
                <a:cubicBezTo>
                  <a:pt x="19643" y="2057"/>
                  <a:pt x="20249" y="2980"/>
                  <a:pt x="20249" y="4114"/>
                </a:cubicBezTo>
                <a:cubicBezTo>
                  <a:pt x="20249" y="4114"/>
                  <a:pt x="11610" y="13990"/>
                  <a:pt x="11610" y="13990"/>
                </a:cubicBezTo>
                <a:close/>
                <a:moveTo>
                  <a:pt x="20249" y="16198"/>
                </a:moveTo>
                <a:lnTo>
                  <a:pt x="15525" y="10800"/>
                </a:lnTo>
                <a:lnTo>
                  <a:pt x="20249" y="5399"/>
                </a:lnTo>
                <a:cubicBezTo>
                  <a:pt x="20249" y="5399"/>
                  <a:pt x="20249" y="16198"/>
                  <a:pt x="20249" y="16198"/>
                </a:cubicBezTo>
                <a:close/>
                <a:moveTo>
                  <a:pt x="20249" y="17484"/>
                </a:moveTo>
                <a:cubicBezTo>
                  <a:pt x="20249" y="18620"/>
                  <a:pt x="19643" y="19541"/>
                  <a:pt x="18899" y="19541"/>
                </a:cubicBezTo>
                <a:lnTo>
                  <a:pt x="2699" y="19541"/>
                </a:lnTo>
                <a:cubicBezTo>
                  <a:pt x="1955" y="19541"/>
                  <a:pt x="1349" y="18620"/>
                  <a:pt x="1349" y="17484"/>
                </a:cubicBezTo>
                <a:lnTo>
                  <a:pt x="6636" y="11442"/>
                </a:lnTo>
                <a:lnTo>
                  <a:pt x="9585" y="14813"/>
                </a:lnTo>
                <a:cubicBezTo>
                  <a:pt x="9945" y="15222"/>
                  <a:pt x="10372" y="15429"/>
                  <a:pt x="10800" y="15429"/>
                </a:cubicBezTo>
                <a:cubicBezTo>
                  <a:pt x="11228" y="15429"/>
                  <a:pt x="11654" y="15222"/>
                  <a:pt x="12015" y="14813"/>
                </a:cubicBezTo>
                <a:lnTo>
                  <a:pt x="14963" y="11442"/>
                </a:lnTo>
                <a:cubicBezTo>
                  <a:pt x="14963" y="11442"/>
                  <a:pt x="20249" y="17484"/>
                  <a:pt x="20249" y="17484"/>
                </a:cubicBezTo>
                <a:close/>
                <a:moveTo>
                  <a:pt x="1349" y="5399"/>
                </a:moveTo>
                <a:lnTo>
                  <a:pt x="6074" y="10800"/>
                </a:lnTo>
                <a:lnTo>
                  <a:pt x="1349" y="16198"/>
                </a:lnTo>
                <a:cubicBezTo>
                  <a:pt x="1349" y="16198"/>
                  <a:pt x="1349" y="5399"/>
                  <a:pt x="1349" y="5399"/>
                </a:cubicBezTo>
                <a:close/>
                <a:moveTo>
                  <a:pt x="18899" y="0"/>
                </a:moveTo>
                <a:lnTo>
                  <a:pt x="2699" y="0"/>
                </a:lnTo>
                <a:cubicBezTo>
                  <a:pt x="1208" y="0"/>
                  <a:pt x="0" y="1842"/>
                  <a:pt x="0" y="4114"/>
                </a:cubicBezTo>
                <a:lnTo>
                  <a:pt x="0" y="17484"/>
                </a:lnTo>
                <a:cubicBezTo>
                  <a:pt x="0" y="19756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19756"/>
                  <a:pt x="21600" y="17484"/>
                </a:cubicBezTo>
                <a:lnTo>
                  <a:pt x="21600" y="4114"/>
                </a:lnTo>
                <a:cubicBezTo>
                  <a:pt x="21600" y="1842"/>
                  <a:pt x="20391" y="0"/>
                  <a:pt x="18899" y="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401" name="Group 5401"/>
          <p:cNvGrpSpPr/>
          <p:nvPr/>
        </p:nvGrpSpPr>
        <p:grpSpPr>
          <a:xfrm>
            <a:off x="24578900" y="4881070"/>
            <a:ext cx="1877563" cy="1877476"/>
            <a:chOff x="0" y="0"/>
            <a:chExt cx="366712" cy="366696"/>
          </a:xfrm>
          <a:solidFill>
            <a:schemeClr val="accent6"/>
          </a:solidFill>
        </p:grpSpPr>
        <p:sp>
          <p:nvSpPr>
            <p:cNvPr id="5388" name="Shape 5388"/>
            <p:cNvSpPr/>
            <p:nvPr/>
          </p:nvSpPr>
          <p:spPr>
            <a:xfrm>
              <a:off x="-1" y="0"/>
              <a:ext cx="366714" cy="3666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49" y="18901"/>
                  </a:moveTo>
                  <a:cubicBezTo>
                    <a:pt x="20249" y="19644"/>
                    <a:pt x="19644" y="20250"/>
                    <a:pt x="18899" y="20250"/>
                  </a:cubicBezTo>
                  <a:lnTo>
                    <a:pt x="2699" y="20250"/>
                  </a:lnTo>
                  <a:cubicBezTo>
                    <a:pt x="1955" y="20250"/>
                    <a:pt x="1349" y="19644"/>
                    <a:pt x="1349" y="18901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6"/>
                  </a:lnTo>
                  <a:cubicBezTo>
                    <a:pt x="2699" y="18599"/>
                    <a:pt x="3001" y="18901"/>
                    <a:pt x="3374" y="18901"/>
                  </a:cubicBezTo>
                  <a:cubicBezTo>
                    <a:pt x="3748" y="18901"/>
                    <a:pt x="4049" y="18599"/>
                    <a:pt x="4049" y="18226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1"/>
                    <a:pt x="20249" y="18901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1"/>
                  </a:lnTo>
                  <a:cubicBezTo>
                    <a:pt x="0" y="20392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20392"/>
                    <a:pt x="21600" y="18901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89" name="Shape 5389"/>
            <p:cNvSpPr/>
            <p:nvPr/>
          </p:nvSpPr>
          <p:spPr>
            <a:xfrm>
              <a:off x="217488" y="136524"/>
              <a:ext cx="103188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00" y="21600"/>
                  </a:moveTo>
                  <a:lnTo>
                    <a:pt x="20400" y="21600"/>
                  </a:lnTo>
                  <a:cubicBezTo>
                    <a:pt x="21062" y="21600"/>
                    <a:pt x="21600" y="16749"/>
                    <a:pt x="21600" y="10801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1"/>
                  </a:cubicBezTo>
                  <a:cubicBezTo>
                    <a:pt x="0" y="16749"/>
                    <a:pt x="537" y="21600"/>
                    <a:pt x="1200" y="2160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90" name="Shape 5390"/>
            <p:cNvSpPr/>
            <p:nvPr/>
          </p:nvSpPr>
          <p:spPr>
            <a:xfrm>
              <a:off x="217488" y="102393"/>
              <a:ext cx="103188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00" y="21600"/>
                  </a:moveTo>
                  <a:lnTo>
                    <a:pt x="20400" y="21600"/>
                  </a:lnTo>
                  <a:cubicBezTo>
                    <a:pt x="21062" y="21600"/>
                    <a:pt x="21600" y="16749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9"/>
                    <a:pt x="537" y="21600"/>
                    <a:pt x="1200" y="2160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91" name="Shape 5391"/>
            <p:cNvSpPr/>
            <p:nvPr/>
          </p:nvSpPr>
          <p:spPr>
            <a:xfrm>
              <a:off x="217488" y="68262"/>
              <a:ext cx="103188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00" y="21600"/>
                  </a:moveTo>
                  <a:lnTo>
                    <a:pt x="20400" y="21600"/>
                  </a:lnTo>
                  <a:cubicBezTo>
                    <a:pt x="21062" y="21600"/>
                    <a:pt x="21600" y="16749"/>
                    <a:pt x="21600" y="10801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1"/>
                  </a:cubicBezTo>
                  <a:cubicBezTo>
                    <a:pt x="0" y="16749"/>
                    <a:pt x="537" y="21600"/>
                    <a:pt x="1200" y="2160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92" name="Shape 5392"/>
            <p:cNvSpPr/>
            <p:nvPr/>
          </p:nvSpPr>
          <p:spPr>
            <a:xfrm>
              <a:off x="92075" y="308768"/>
              <a:ext cx="103189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1"/>
                    <a:pt x="537" y="21600"/>
                    <a:pt x="1200" y="21600"/>
                  </a:cubicBezTo>
                  <a:lnTo>
                    <a:pt x="20400" y="21600"/>
                  </a:lnTo>
                  <a:cubicBezTo>
                    <a:pt x="21062" y="21600"/>
                    <a:pt x="21600" y="16791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93" name="Shape 5393"/>
            <p:cNvSpPr/>
            <p:nvPr/>
          </p:nvSpPr>
          <p:spPr>
            <a:xfrm>
              <a:off x="92075" y="273843"/>
              <a:ext cx="103189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1"/>
                    <a:pt x="537" y="21600"/>
                    <a:pt x="1200" y="21600"/>
                  </a:cubicBezTo>
                  <a:lnTo>
                    <a:pt x="20400" y="21600"/>
                  </a:lnTo>
                  <a:cubicBezTo>
                    <a:pt x="21062" y="21600"/>
                    <a:pt x="21600" y="16791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94" name="Shape 5394"/>
            <p:cNvSpPr/>
            <p:nvPr/>
          </p:nvSpPr>
          <p:spPr>
            <a:xfrm>
              <a:off x="92075" y="239712"/>
              <a:ext cx="103189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1"/>
                  </a:cubicBezTo>
                  <a:cubicBezTo>
                    <a:pt x="0" y="16791"/>
                    <a:pt x="537" y="21600"/>
                    <a:pt x="1200" y="21600"/>
                  </a:cubicBezTo>
                  <a:lnTo>
                    <a:pt x="20400" y="21600"/>
                  </a:lnTo>
                  <a:cubicBezTo>
                    <a:pt x="21062" y="21600"/>
                    <a:pt x="21600" y="16791"/>
                    <a:pt x="21600" y="10801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95" name="Shape 5395"/>
            <p:cNvSpPr/>
            <p:nvPr/>
          </p:nvSpPr>
          <p:spPr>
            <a:xfrm>
              <a:off x="217488" y="308768"/>
              <a:ext cx="103188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1"/>
                    <a:pt x="537" y="21600"/>
                    <a:pt x="1200" y="21600"/>
                  </a:cubicBezTo>
                  <a:lnTo>
                    <a:pt x="20400" y="21600"/>
                  </a:lnTo>
                  <a:cubicBezTo>
                    <a:pt x="21062" y="21600"/>
                    <a:pt x="21600" y="16791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96" name="Shape 5396"/>
            <p:cNvSpPr/>
            <p:nvPr/>
          </p:nvSpPr>
          <p:spPr>
            <a:xfrm>
              <a:off x="217488" y="273843"/>
              <a:ext cx="103188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1"/>
                    <a:pt x="537" y="21600"/>
                    <a:pt x="1200" y="21600"/>
                  </a:cubicBezTo>
                  <a:lnTo>
                    <a:pt x="20400" y="21600"/>
                  </a:lnTo>
                  <a:cubicBezTo>
                    <a:pt x="21062" y="21600"/>
                    <a:pt x="21600" y="16791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97" name="Shape 5397"/>
            <p:cNvSpPr/>
            <p:nvPr/>
          </p:nvSpPr>
          <p:spPr>
            <a:xfrm>
              <a:off x="217488" y="239712"/>
              <a:ext cx="103188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1"/>
                  </a:cubicBezTo>
                  <a:cubicBezTo>
                    <a:pt x="0" y="16791"/>
                    <a:pt x="537" y="21600"/>
                    <a:pt x="1200" y="21600"/>
                  </a:cubicBezTo>
                  <a:lnTo>
                    <a:pt x="20400" y="21600"/>
                  </a:lnTo>
                  <a:cubicBezTo>
                    <a:pt x="21062" y="21600"/>
                    <a:pt x="21600" y="16791"/>
                    <a:pt x="21600" y="10801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98" name="Shape 5398"/>
            <p:cNvSpPr/>
            <p:nvPr/>
          </p:nvSpPr>
          <p:spPr>
            <a:xfrm>
              <a:off x="92075" y="170656"/>
              <a:ext cx="22860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70"/>
                    <a:pt x="242" y="21600"/>
                    <a:pt x="540" y="21600"/>
                  </a:cubicBezTo>
                  <a:lnTo>
                    <a:pt x="21060" y="21600"/>
                  </a:lnTo>
                  <a:cubicBezTo>
                    <a:pt x="21357" y="21600"/>
                    <a:pt x="21600" y="1677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399" name="Shape 5399"/>
            <p:cNvSpPr/>
            <p:nvPr/>
          </p:nvSpPr>
          <p:spPr>
            <a:xfrm>
              <a:off x="92075" y="205581"/>
              <a:ext cx="22860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1"/>
                    <a:pt x="242" y="21600"/>
                    <a:pt x="540" y="21600"/>
                  </a:cubicBezTo>
                  <a:lnTo>
                    <a:pt x="21060" y="21600"/>
                  </a:lnTo>
                  <a:cubicBezTo>
                    <a:pt x="21357" y="21600"/>
                    <a:pt x="21600" y="16791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400" name="Shape 5400"/>
            <p:cNvSpPr/>
            <p:nvPr/>
          </p:nvSpPr>
          <p:spPr>
            <a:xfrm>
              <a:off x="92075" y="46038"/>
              <a:ext cx="103189" cy="101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grpSp>
        <p:nvGrpSpPr>
          <p:cNvPr id="5405" name="Group 5405"/>
          <p:cNvGrpSpPr/>
          <p:nvPr/>
        </p:nvGrpSpPr>
        <p:grpSpPr>
          <a:xfrm>
            <a:off x="20880688" y="16154527"/>
            <a:ext cx="1284220" cy="1877558"/>
            <a:chOff x="0" y="0"/>
            <a:chExt cx="250825" cy="366712"/>
          </a:xfrm>
          <a:solidFill>
            <a:schemeClr val="accent6"/>
          </a:solidFill>
        </p:grpSpPr>
        <p:sp>
          <p:nvSpPr>
            <p:cNvPr id="5402" name="Shape 5402"/>
            <p:cNvSpPr/>
            <p:nvPr/>
          </p:nvSpPr>
          <p:spPr>
            <a:xfrm>
              <a:off x="-1" y="-1"/>
              <a:ext cx="250826" cy="366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403" name="Shape 5403"/>
            <p:cNvSpPr/>
            <p:nvPr/>
          </p:nvSpPr>
          <p:spPr>
            <a:xfrm>
              <a:off x="101600" y="33336"/>
              <a:ext cx="46038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59"/>
                    <a:pt x="20387" y="21600"/>
                    <a:pt x="18899" y="21600"/>
                  </a:cubicBezTo>
                  <a:lnTo>
                    <a:pt x="2699" y="21600"/>
                  </a:lnTo>
                  <a:cubicBezTo>
                    <a:pt x="1202" y="21600"/>
                    <a:pt x="0" y="16759"/>
                    <a:pt x="0" y="10801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1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404" name="Shape 5404"/>
            <p:cNvSpPr/>
            <p:nvPr/>
          </p:nvSpPr>
          <p:spPr>
            <a:xfrm>
              <a:off x="114300" y="319880"/>
              <a:ext cx="22225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70"/>
                    <a:pt x="19174" y="21600"/>
                    <a:pt x="16199" y="21600"/>
                  </a:cubicBezTo>
                  <a:lnTo>
                    <a:pt x="5399" y="21600"/>
                  </a:lnTo>
                  <a:cubicBezTo>
                    <a:pt x="2404" y="21600"/>
                    <a:pt x="0" y="16770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406" name="Shape 5406"/>
          <p:cNvSpPr/>
          <p:nvPr/>
        </p:nvSpPr>
        <p:spPr>
          <a:xfrm>
            <a:off x="16954895" y="16154524"/>
            <a:ext cx="1641845" cy="18774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6750"/>
                </a:moveTo>
                <a:lnTo>
                  <a:pt x="1542" y="6750"/>
                </a:lnTo>
                <a:lnTo>
                  <a:pt x="1542" y="4725"/>
                </a:lnTo>
                <a:lnTo>
                  <a:pt x="20057" y="4725"/>
                </a:lnTo>
                <a:cubicBezTo>
                  <a:pt x="20057" y="4725"/>
                  <a:pt x="20057" y="6750"/>
                  <a:pt x="20057" y="6750"/>
                </a:cubicBezTo>
                <a:close/>
                <a:moveTo>
                  <a:pt x="17485" y="10124"/>
                </a:moveTo>
                <a:lnTo>
                  <a:pt x="4113" y="10124"/>
                </a:lnTo>
                <a:lnTo>
                  <a:pt x="3857" y="8100"/>
                </a:lnTo>
                <a:lnTo>
                  <a:pt x="17742" y="8100"/>
                </a:lnTo>
                <a:cubicBezTo>
                  <a:pt x="17742" y="8100"/>
                  <a:pt x="17485" y="10124"/>
                  <a:pt x="17485" y="10124"/>
                </a:cubicBezTo>
                <a:close/>
                <a:moveTo>
                  <a:pt x="16542" y="17550"/>
                </a:moveTo>
                <a:lnTo>
                  <a:pt x="5057" y="17550"/>
                </a:lnTo>
                <a:lnTo>
                  <a:pt x="4199" y="10801"/>
                </a:lnTo>
                <a:lnTo>
                  <a:pt x="17399" y="10801"/>
                </a:lnTo>
                <a:cubicBezTo>
                  <a:pt x="17399" y="10801"/>
                  <a:pt x="16542" y="17550"/>
                  <a:pt x="16542" y="17550"/>
                </a:cubicBezTo>
                <a:close/>
                <a:moveTo>
                  <a:pt x="5400" y="20250"/>
                </a:moveTo>
                <a:lnTo>
                  <a:pt x="5142" y="18226"/>
                </a:lnTo>
                <a:lnTo>
                  <a:pt x="16456" y="18226"/>
                </a:lnTo>
                <a:lnTo>
                  <a:pt x="16200" y="20250"/>
                </a:lnTo>
                <a:cubicBezTo>
                  <a:pt x="16200" y="20250"/>
                  <a:pt x="5400" y="20250"/>
                  <a:pt x="5400" y="20250"/>
                </a:cubicBezTo>
                <a:close/>
                <a:moveTo>
                  <a:pt x="3857" y="1350"/>
                </a:moveTo>
                <a:lnTo>
                  <a:pt x="17742" y="1350"/>
                </a:lnTo>
                <a:lnTo>
                  <a:pt x="18514" y="3375"/>
                </a:lnTo>
                <a:lnTo>
                  <a:pt x="3085" y="3375"/>
                </a:lnTo>
                <a:cubicBezTo>
                  <a:pt x="3085" y="3375"/>
                  <a:pt x="3857" y="1350"/>
                  <a:pt x="3857" y="1350"/>
                </a:cubicBezTo>
                <a:close/>
                <a:moveTo>
                  <a:pt x="20143" y="3389"/>
                </a:moveTo>
                <a:lnTo>
                  <a:pt x="19205" y="922"/>
                </a:lnTo>
                <a:cubicBezTo>
                  <a:pt x="18996" y="371"/>
                  <a:pt x="18407" y="0"/>
                  <a:pt x="17742" y="0"/>
                </a:cubicBezTo>
                <a:lnTo>
                  <a:pt x="3857" y="0"/>
                </a:lnTo>
                <a:cubicBezTo>
                  <a:pt x="3192" y="0"/>
                  <a:pt x="2603" y="371"/>
                  <a:pt x="2393" y="922"/>
                </a:cubicBezTo>
                <a:lnTo>
                  <a:pt x="1448" y="3391"/>
                </a:lnTo>
                <a:cubicBezTo>
                  <a:pt x="643" y="3436"/>
                  <a:pt x="0" y="4008"/>
                  <a:pt x="0" y="4725"/>
                </a:cubicBezTo>
                <a:lnTo>
                  <a:pt x="0" y="6750"/>
                </a:lnTo>
                <a:cubicBezTo>
                  <a:pt x="0" y="7495"/>
                  <a:pt x="690" y="8100"/>
                  <a:pt x="1542" y="8100"/>
                </a:cubicBezTo>
                <a:lnTo>
                  <a:pt x="2340" y="8100"/>
                </a:lnTo>
                <a:cubicBezTo>
                  <a:pt x="2340" y="8150"/>
                  <a:pt x="2317" y="8198"/>
                  <a:pt x="2323" y="8249"/>
                </a:cubicBezTo>
                <a:lnTo>
                  <a:pt x="3866" y="20399"/>
                </a:lnTo>
                <a:cubicBezTo>
                  <a:pt x="3953" y="21083"/>
                  <a:pt x="4614" y="21600"/>
                  <a:pt x="5400" y="21600"/>
                </a:cubicBezTo>
                <a:lnTo>
                  <a:pt x="16200" y="21600"/>
                </a:lnTo>
                <a:cubicBezTo>
                  <a:pt x="16986" y="21600"/>
                  <a:pt x="17646" y="21083"/>
                  <a:pt x="17732" y="20399"/>
                </a:cubicBezTo>
                <a:lnTo>
                  <a:pt x="19275" y="8249"/>
                </a:lnTo>
                <a:cubicBezTo>
                  <a:pt x="19282" y="8198"/>
                  <a:pt x="19258" y="8150"/>
                  <a:pt x="19258" y="8100"/>
                </a:cubicBezTo>
                <a:lnTo>
                  <a:pt x="20057" y="8100"/>
                </a:lnTo>
                <a:cubicBezTo>
                  <a:pt x="20908" y="8100"/>
                  <a:pt x="21600" y="7495"/>
                  <a:pt x="21600" y="6750"/>
                </a:cubicBezTo>
                <a:lnTo>
                  <a:pt x="21600" y="4725"/>
                </a:lnTo>
                <a:cubicBezTo>
                  <a:pt x="21600" y="4006"/>
                  <a:pt x="20952" y="3431"/>
                  <a:pt x="20143" y="3389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407" name="Shape 5407"/>
          <p:cNvSpPr/>
          <p:nvPr/>
        </p:nvSpPr>
        <p:spPr>
          <a:xfrm>
            <a:off x="13085993" y="16268315"/>
            <a:ext cx="1877558" cy="16418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49" y="18514"/>
                </a:moveTo>
                <a:cubicBezTo>
                  <a:pt x="20249" y="19365"/>
                  <a:pt x="19644" y="20057"/>
                  <a:pt x="18899" y="20057"/>
                </a:cubicBezTo>
                <a:lnTo>
                  <a:pt x="2699" y="20057"/>
                </a:lnTo>
                <a:cubicBezTo>
                  <a:pt x="1955" y="20057"/>
                  <a:pt x="1349" y="19365"/>
                  <a:pt x="1349" y="18514"/>
                </a:cubicBezTo>
                <a:lnTo>
                  <a:pt x="1349" y="13114"/>
                </a:lnTo>
                <a:lnTo>
                  <a:pt x="4050" y="1542"/>
                </a:lnTo>
                <a:lnTo>
                  <a:pt x="17549" y="1542"/>
                </a:lnTo>
                <a:lnTo>
                  <a:pt x="20249" y="13114"/>
                </a:lnTo>
                <a:cubicBezTo>
                  <a:pt x="20249" y="13114"/>
                  <a:pt x="20249" y="18514"/>
                  <a:pt x="20249" y="18514"/>
                </a:cubicBezTo>
                <a:close/>
                <a:moveTo>
                  <a:pt x="21548" y="12693"/>
                </a:moveTo>
                <a:lnTo>
                  <a:pt x="18847" y="1117"/>
                </a:lnTo>
                <a:cubicBezTo>
                  <a:pt x="18683" y="460"/>
                  <a:pt x="18150" y="0"/>
                  <a:pt x="17549" y="0"/>
                </a:cubicBezTo>
                <a:lnTo>
                  <a:pt x="4049" y="0"/>
                </a:lnTo>
                <a:cubicBezTo>
                  <a:pt x="3449" y="0"/>
                  <a:pt x="2916" y="460"/>
                  <a:pt x="2752" y="1117"/>
                </a:cubicBezTo>
                <a:lnTo>
                  <a:pt x="51" y="12693"/>
                </a:lnTo>
                <a:cubicBezTo>
                  <a:pt x="17" y="12835"/>
                  <a:pt x="0" y="12976"/>
                  <a:pt x="0" y="13114"/>
                </a:cubicBezTo>
                <a:lnTo>
                  <a:pt x="0" y="18514"/>
                </a:lnTo>
                <a:cubicBezTo>
                  <a:pt x="0" y="20218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20218"/>
                  <a:pt x="21600" y="18514"/>
                </a:cubicBezTo>
                <a:lnTo>
                  <a:pt x="21600" y="13114"/>
                </a:lnTo>
                <a:cubicBezTo>
                  <a:pt x="21600" y="12976"/>
                  <a:pt x="21582" y="12835"/>
                  <a:pt x="21548" y="12693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408" name="Shape 5408"/>
          <p:cNvSpPr/>
          <p:nvPr/>
        </p:nvSpPr>
        <p:spPr>
          <a:xfrm>
            <a:off x="13321686" y="16504028"/>
            <a:ext cx="1430564" cy="10565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0" h="21600" extrusionOk="0">
                <a:moveTo>
                  <a:pt x="18070" y="14400"/>
                </a:moveTo>
                <a:lnTo>
                  <a:pt x="16603" y="14400"/>
                </a:lnTo>
                <a:cubicBezTo>
                  <a:pt x="15931" y="14400"/>
                  <a:pt x="15325" y="14908"/>
                  <a:pt x="15024" y="15726"/>
                </a:cubicBezTo>
                <a:lnTo>
                  <a:pt x="13746" y="19200"/>
                </a:lnTo>
                <a:lnTo>
                  <a:pt x="7773" y="19200"/>
                </a:lnTo>
                <a:lnTo>
                  <a:pt x="6495" y="15726"/>
                </a:lnTo>
                <a:cubicBezTo>
                  <a:pt x="6194" y="14908"/>
                  <a:pt x="5588" y="14400"/>
                  <a:pt x="4916" y="14400"/>
                </a:cubicBezTo>
                <a:lnTo>
                  <a:pt x="1343" y="14400"/>
                </a:lnTo>
                <a:lnTo>
                  <a:pt x="3924" y="1200"/>
                </a:lnTo>
                <a:lnTo>
                  <a:pt x="17595" y="1200"/>
                </a:lnTo>
                <a:lnTo>
                  <a:pt x="20176" y="14400"/>
                </a:lnTo>
                <a:cubicBezTo>
                  <a:pt x="20176" y="14400"/>
                  <a:pt x="18070" y="14400"/>
                  <a:pt x="18070" y="14400"/>
                </a:cubicBezTo>
                <a:close/>
                <a:moveTo>
                  <a:pt x="17595" y="0"/>
                </a:moveTo>
                <a:lnTo>
                  <a:pt x="3924" y="0"/>
                </a:lnTo>
                <a:cubicBezTo>
                  <a:pt x="3524" y="0"/>
                  <a:pt x="3174" y="366"/>
                  <a:pt x="3071" y="891"/>
                </a:cubicBezTo>
                <a:lnTo>
                  <a:pt x="28" y="15292"/>
                </a:lnTo>
                <a:cubicBezTo>
                  <a:pt x="-40" y="15652"/>
                  <a:pt x="16" y="16036"/>
                  <a:pt x="183" y="16331"/>
                </a:cubicBezTo>
                <a:cubicBezTo>
                  <a:pt x="350" y="16626"/>
                  <a:pt x="609" y="16800"/>
                  <a:pt x="883" y="16800"/>
                </a:cubicBezTo>
                <a:lnTo>
                  <a:pt x="4916" y="16800"/>
                </a:lnTo>
                <a:lnTo>
                  <a:pt x="6194" y="20275"/>
                </a:lnTo>
                <a:cubicBezTo>
                  <a:pt x="6493" y="21087"/>
                  <a:pt x="7104" y="21600"/>
                  <a:pt x="7773" y="21600"/>
                </a:cubicBezTo>
                <a:lnTo>
                  <a:pt x="13746" y="21600"/>
                </a:lnTo>
                <a:cubicBezTo>
                  <a:pt x="14415" y="21600"/>
                  <a:pt x="15026" y="21087"/>
                  <a:pt x="15325" y="20275"/>
                </a:cubicBezTo>
                <a:lnTo>
                  <a:pt x="16603" y="16800"/>
                </a:lnTo>
                <a:lnTo>
                  <a:pt x="20636" y="16800"/>
                </a:lnTo>
                <a:cubicBezTo>
                  <a:pt x="20910" y="16800"/>
                  <a:pt x="21169" y="16626"/>
                  <a:pt x="21336" y="16331"/>
                </a:cubicBezTo>
                <a:cubicBezTo>
                  <a:pt x="21503" y="16036"/>
                  <a:pt x="21560" y="15652"/>
                  <a:pt x="21490" y="15292"/>
                </a:cubicBezTo>
                <a:lnTo>
                  <a:pt x="18448" y="891"/>
                </a:lnTo>
                <a:cubicBezTo>
                  <a:pt x="18345" y="366"/>
                  <a:pt x="17995" y="0"/>
                  <a:pt x="17595" y="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411" name="Group 5411"/>
          <p:cNvGrpSpPr/>
          <p:nvPr/>
        </p:nvGrpSpPr>
        <p:grpSpPr>
          <a:xfrm>
            <a:off x="9339011" y="16268315"/>
            <a:ext cx="1869432" cy="1641850"/>
            <a:chOff x="0" y="0"/>
            <a:chExt cx="365125" cy="320675"/>
          </a:xfrm>
          <a:solidFill>
            <a:schemeClr val="accent6"/>
          </a:solidFill>
        </p:grpSpPr>
        <p:sp>
          <p:nvSpPr>
            <p:cNvPr id="5409" name="Shape 5409"/>
            <p:cNvSpPr/>
            <p:nvPr/>
          </p:nvSpPr>
          <p:spPr>
            <a:xfrm>
              <a:off x="57150" y="57149"/>
              <a:ext cx="131763" cy="873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60" y="0"/>
                  </a:moveTo>
                  <a:cubicBezTo>
                    <a:pt x="9461" y="0"/>
                    <a:pt x="0" y="9233"/>
                    <a:pt x="0" y="20160"/>
                  </a:cubicBezTo>
                  <a:cubicBezTo>
                    <a:pt x="0" y="20954"/>
                    <a:pt x="420" y="21600"/>
                    <a:pt x="939" y="21600"/>
                  </a:cubicBezTo>
                  <a:cubicBezTo>
                    <a:pt x="1457" y="21600"/>
                    <a:pt x="1878" y="20954"/>
                    <a:pt x="1878" y="20160"/>
                  </a:cubicBezTo>
                  <a:cubicBezTo>
                    <a:pt x="1878" y="10956"/>
                    <a:pt x="10655" y="2880"/>
                    <a:pt x="20660" y="2880"/>
                  </a:cubicBezTo>
                  <a:cubicBezTo>
                    <a:pt x="21179" y="2880"/>
                    <a:pt x="21600" y="2234"/>
                    <a:pt x="21600" y="1440"/>
                  </a:cubicBezTo>
                  <a:cubicBezTo>
                    <a:pt x="21600" y="645"/>
                    <a:pt x="21179" y="0"/>
                    <a:pt x="20660" y="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410" name="Shape 5410"/>
            <p:cNvSpPr/>
            <p:nvPr/>
          </p:nvSpPr>
          <p:spPr>
            <a:xfrm>
              <a:off x="-1" y="-1"/>
              <a:ext cx="365126" cy="320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6971"/>
                  </a:moveTo>
                  <a:cubicBezTo>
                    <a:pt x="10181" y="16971"/>
                    <a:pt x="9546" y="16918"/>
                    <a:pt x="8912" y="16811"/>
                  </a:cubicBezTo>
                  <a:cubicBezTo>
                    <a:pt x="8847" y="16800"/>
                    <a:pt x="8781" y="16794"/>
                    <a:pt x="8716" y="16794"/>
                  </a:cubicBezTo>
                  <a:cubicBezTo>
                    <a:pt x="8315" y="16794"/>
                    <a:pt x="7931" y="16999"/>
                    <a:pt x="7673" y="17359"/>
                  </a:cubicBezTo>
                  <a:cubicBezTo>
                    <a:pt x="7384" y="17761"/>
                    <a:pt x="6563" y="18657"/>
                    <a:pt x="5591" y="19318"/>
                  </a:cubicBezTo>
                  <a:cubicBezTo>
                    <a:pt x="5854" y="18628"/>
                    <a:pt x="6060" y="17853"/>
                    <a:pt x="6074" y="17056"/>
                  </a:cubicBezTo>
                  <a:cubicBezTo>
                    <a:pt x="6078" y="17006"/>
                    <a:pt x="6080" y="16956"/>
                    <a:pt x="6080" y="16914"/>
                  </a:cubicBezTo>
                  <a:cubicBezTo>
                    <a:pt x="6080" y="16334"/>
                    <a:pt x="5796" y="15803"/>
                    <a:pt x="5344" y="15540"/>
                  </a:cubicBezTo>
                  <a:cubicBezTo>
                    <a:pt x="2843" y="14080"/>
                    <a:pt x="1349" y="11731"/>
                    <a:pt x="1349" y="9257"/>
                  </a:cubicBezTo>
                  <a:cubicBezTo>
                    <a:pt x="1349" y="5003"/>
                    <a:pt x="5588" y="1542"/>
                    <a:pt x="10800" y="1542"/>
                  </a:cubicBezTo>
                  <a:cubicBezTo>
                    <a:pt x="16011" y="1542"/>
                    <a:pt x="20249" y="5003"/>
                    <a:pt x="20249" y="9257"/>
                  </a:cubicBezTo>
                  <a:cubicBezTo>
                    <a:pt x="20249" y="13510"/>
                    <a:pt x="16011" y="16971"/>
                    <a:pt x="10800" y="16971"/>
                  </a:cubicBezTo>
                  <a:moveTo>
                    <a:pt x="10800" y="0"/>
                  </a:moveTo>
                  <a:cubicBezTo>
                    <a:pt x="4835" y="0"/>
                    <a:pt x="0" y="4144"/>
                    <a:pt x="0" y="9257"/>
                  </a:cubicBezTo>
                  <a:cubicBezTo>
                    <a:pt x="0" y="12440"/>
                    <a:pt x="1875" y="15248"/>
                    <a:pt x="4730" y="16914"/>
                  </a:cubicBezTo>
                  <a:cubicBezTo>
                    <a:pt x="4730" y="16935"/>
                    <a:pt x="4724" y="16949"/>
                    <a:pt x="4724" y="16971"/>
                  </a:cubicBezTo>
                  <a:cubicBezTo>
                    <a:pt x="4724" y="18354"/>
                    <a:pt x="3821" y="19843"/>
                    <a:pt x="3423" y="20625"/>
                  </a:cubicBezTo>
                  <a:lnTo>
                    <a:pt x="3425" y="20625"/>
                  </a:lnTo>
                  <a:cubicBezTo>
                    <a:pt x="3393" y="20709"/>
                    <a:pt x="3374" y="20802"/>
                    <a:pt x="3374" y="20900"/>
                  </a:cubicBezTo>
                  <a:cubicBezTo>
                    <a:pt x="3374" y="21287"/>
                    <a:pt x="3648" y="21600"/>
                    <a:pt x="3986" y="21600"/>
                  </a:cubicBezTo>
                  <a:cubicBezTo>
                    <a:pt x="4049" y="21600"/>
                    <a:pt x="4161" y="21580"/>
                    <a:pt x="4158" y="21590"/>
                  </a:cubicBezTo>
                  <a:cubicBezTo>
                    <a:pt x="6268" y="21195"/>
                    <a:pt x="8255" y="18979"/>
                    <a:pt x="8716" y="18338"/>
                  </a:cubicBezTo>
                  <a:cubicBezTo>
                    <a:pt x="9391" y="18451"/>
                    <a:pt x="10086" y="18514"/>
                    <a:pt x="10800" y="18514"/>
                  </a:cubicBezTo>
                  <a:cubicBezTo>
                    <a:pt x="16764" y="18514"/>
                    <a:pt x="21600" y="14369"/>
                    <a:pt x="21600" y="9257"/>
                  </a:cubicBezTo>
                  <a:cubicBezTo>
                    <a:pt x="21600" y="4144"/>
                    <a:pt x="16764" y="0"/>
                    <a:pt x="10800" y="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412" name="Shape 5412"/>
          <p:cNvSpPr/>
          <p:nvPr/>
        </p:nvSpPr>
        <p:spPr>
          <a:xfrm>
            <a:off x="5583898" y="16504028"/>
            <a:ext cx="1877476" cy="11703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1" y="19439"/>
                </a:moveTo>
                <a:cubicBezTo>
                  <a:pt x="7005" y="19439"/>
                  <a:pt x="3289" y="15989"/>
                  <a:pt x="1437" y="10797"/>
                </a:cubicBezTo>
                <a:cubicBezTo>
                  <a:pt x="3298" y="5598"/>
                  <a:pt x="7009" y="2161"/>
                  <a:pt x="10801" y="2161"/>
                </a:cubicBezTo>
                <a:cubicBezTo>
                  <a:pt x="14596" y="2161"/>
                  <a:pt x="18311" y="5611"/>
                  <a:pt x="20163" y="10802"/>
                </a:cubicBezTo>
                <a:cubicBezTo>
                  <a:pt x="18302" y="16001"/>
                  <a:pt x="14591" y="19439"/>
                  <a:pt x="10801" y="19439"/>
                </a:cubicBezTo>
                <a:moveTo>
                  <a:pt x="21577" y="10561"/>
                </a:moveTo>
                <a:cubicBezTo>
                  <a:pt x="21570" y="10516"/>
                  <a:pt x="21574" y="10467"/>
                  <a:pt x="21563" y="10423"/>
                </a:cubicBezTo>
                <a:cubicBezTo>
                  <a:pt x="21559" y="10406"/>
                  <a:pt x="21549" y="10395"/>
                  <a:pt x="21545" y="10378"/>
                </a:cubicBezTo>
                <a:cubicBezTo>
                  <a:pt x="21538" y="10352"/>
                  <a:pt x="21540" y="10322"/>
                  <a:pt x="21531" y="10297"/>
                </a:cubicBezTo>
                <a:cubicBezTo>
                  <a:pt x="19570" y="4298"/>
                  <a:pt x="15303" y="0"/>
                  <a:pt x="10801" y="0"/>
                </a:cubicBezTo>
                <a:cubicBezTo>
                  <a:pt x="6297" y="0"/>
                  <a:pt x="2030" y="4290"/>
                  <a:pt x="69" y="10290"/>
                </a:cubicBezTo>
                <a:cubicBezTo>
                  <a:pt x="61" y="10316"/>
                  <a:pt x="62" y="10344"/>
                  <a:pt x="55" y="10370"/>
                </a:cubicBezTo>
                <a:cubicBezTo>
                  <a:pt x="51" y="10387"/>
                  <a:pt x="41" y="10398"/>
                  <a:pt x="37" y="10415"/>
                </a:cubicBezTo>
                <a:cubicBezTo>
                  <a:pt x="26" y="10459"/>
                  <a:pt x="30" y="10508"/>
                  <a:pt x="24" y="10554"/>
                </a:cubicBezTo>
                <a:cubicBezTo>
                  <a:pt x="12" y="10635"/>
                  <a:pt x="0" y="10714"/>
                  <a:pt x="0" y="10797"/>
                </a:cubicBezTo>
                <a:cubicBezTo>
                  <a:pt x="0" y="10879"/>
                  <a:pt x="12" y="10956"/>
                  <a:pt x="24" y="11039"/>
                </a:cubicBezTo>
                <a:cubicBezTo>
                  <a:pt x="30" y="11084"/>
                  <a:pt x="26" y="11132"/>
                  <a:pt x="37" y="11176"/>
                </a:cubicBezTo>
                <a:cubicBezTo>
                  <a:pt x="41" y="11194"/>
                  <a:pt x="51" y="11205"/>
                  <a:pt x="55" y="11221"/>
                </a:cubicBezTo>
                <a:cubicBezTo>
                  <a:pt x="62" y="11248"/>
                  <a:pt x="61" y="11277"/>
                  <a:pt x="69" y="11303"/>
                </a:cubicBezTo>
                <a:cubicBezTo>
                  <a:pt x="2030" y="17301"/>
                  <a:pt x="6297" y="21600"/>
                  <a:pt x="10801" y="21600"/>
                </a:cubicBezTo>
                <a:cubicBezTo>
                  <a:pt x="15303" y="21600"/>
                  <a:pt x="19570" y="17309"/>
                  <a:pt x="21531" y="11310"/>
                </a:cubicBezTo>
                <a:cubicBezTo>
                  <a:pt x="21540" y="11284"/>
                  <a:pt x="21538" y="11256"/>
                  <a:pt x="21545" y="11229"/>
                </a:cubicBezTo>
                <a:cubicBezTo>
                  <a:pt x="21549" y="11213"/>
                  <a:pt x="21559" y="11202"/>
                  <a:pt x="21563" y="11184"/>
                </a:cubicBezTo>
                <a:cubicBezTo>
                  <a:pt x="21574" y="11140"/>
                  <a:pt x="21570" y="11090"/>
                  <a:pt x="21577" y="11045"/>
                </a:cubicBezTo>
                <a:cubicBezTo>
                  <a:pt x="21588" y="10964"/>
                  <a:pt x="21600" y="10886"/>
                  <a:pt x="21600" y="10803"/>
                </a:cubicBezTo>
                <a:cubicBezTo>
                  <a:pt x="21600" y="10721"/>
                  <a:pt x="21588" y="10642"/>
                  <a:pt x="21577" y="10561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413" name="Shape 5413"/>
          <p:cNvSpPr/>
          <p:nvPr/>
        </p:nvSpPr>
        <p:spPr>
          <a:xfrm>
            <a:off x="6291029" y="16853527"/>
            <a:ext cx="260084" cy="2682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03" y="0"/>
                </a:moveTo>
                <a:cubicBezTo>
                  <a:pt x="19194" y="0"/>
                  <a:pt x="19184" y="4"/>
                  <a:pt x="19175" y="4"/>
                </a:cubicBezTo>
                <a:cubicBezTo>
                  <a:pt x="8585" y="23"/>
                  <a:pt x="0" y="8607"/>
                  <a:pt x="0" y="19198"/>
                </a:cubicBezTo>
                <a:cubicBezTo>
                  <a:pt x="0" y="20523"/>
                  <a:pt x="1076" y="21600"/>
                  <a:pt x="2402" y="21600"/>
                </a:cubicBezTo>
                <a:cubicBezTo>
                  <a:pt x="3722" y="21600"/>
                  <a:pt x="4799" y="20523"/>
                  <a:pt x="4799" y="19198"/>
                </a:cubicBezTo>
                <a:cubicBezTo>
                  <a:pt x="4799" y="11262"/>
                  <a:pt x="11263" y="4803"/>
                  <a:pt x="19203" y="4803"/>
                </a:cubicBezTo>
                <a:lnTo>
                  <a:pt x="19203" y="4798"/>
                </a:lnTo>
                <a:cubicBezTo>
                  <a:pt x="20524" y="4798"/>
                  <a:pt x="21600" y="3721"/>
                  <a:pt x="21600" y="2401"/>
                </a:cubicBezTo>
                <a:cubicBezTo>
                  <a:pt x="21600" y="1076"/>
                  <a:pt x="20524" y="0"/>
                  <a:pt x="19203" y="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414" name="Shape 5414"/>
          <p:cNvSpPr/>
          <p:nvPr/>
        </p:nvSpPr>
        <p:spPr>
          <a:xfrm>
            <a:off x="6112217" y="16682843"/>
            <a:ext cx="820889" cy="8209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1" y="20057"/>
                </a:moveTo>
                <a:cubicBezTo>
                  <a:pt x="5694" y="20057"/>
                  <a:pt x="1542" y="15905"/>
                  <a:pt x="1542" y="10800"/>
                </a:cubicBezTo>
                <a:cubicBezTo>
                  <a:pt x="1542" y="5694"/>
                  <a:pt x="5694" y="1542"/>
                  <a:pt x="10801" y="1542"/>
                </a:cubicBezTo>
                <a:cubicBezTo>
                  <a:pt x="15906" y="1542"/>
                  <a:pt x="20058" y="5694"/>
                  <a:pt x="20058" y="10800"/>
                </a:cubicBezTo>
                <a:cubicBezTo>
                  <a:pt x="20058" y="15905"/>
                  <a:pt x="15906" y="20057"/>
                  <a:pt x="10801" y="20057"/>
                </a:cubicBezTo>
                <a:moveTo>
                  <a:pt x="10801" y="0"/>
                </a:moveTo>
                <a:cubicBezTo>
                  <a:pt x="4834" y="0"/>
                  <a:pt x="0" y="4834"/>
                  <a:pt x="0" y="10800"/>
                </a:cubicBezTo>
                <a:cubicBezTo>
                  <a:pt x="0" y="16765"/>
                  <a:pt x="4834" y="21600"/>
                  <a:pt x="10801" y="21600"/>
                </a:cubicBezTo>
                <a:cubicBezTo>
                  <a:pt x="16766" y="21600"/>
                  <a:pt x="21600" y="16765"/>
                  <a:pt x="21600" y="10800"/>
                </a:cubicBezTo>
                <a:cubicBezTo>
                  <a:pt x="21600" y="4834"/>
                  <a:pt x="16766" y="0"/>
                  <a:pt x="10801" y="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417" name="Group 5417"/>
          <p:cNvGrpSpPr/>
          <p:nvPr/>
        </p:nvGrpSpPr>
        <p:grpSpPr>
          <a:xfrm>
            <a:off x="2072631" y="16154524"/>
            <a:ext cx="1406070" cy="1877471"/>
            <a:chOff x="0" y="0"/>
            <a:chExt cx="274624" cy="366695"/>
          </a:xfrm>
          <a:solidFill>
            <a:schemeClr val="accent6"/>
          </a:solidFill>
        </p:grpSpPr>
        <p:sp>
          <p:nvSpPr>
            <p:cNvPr id="5415" name="Shape 5415"/>
            <p:cNvSpPr/>
            <p:nvPr/>
          </p:nvSpPr>
          <p:spPr>
            <a:xfrm>
              <a:off x="68262" y="68261"/>
              <a:ext cx="138113" cy="138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800"/>
                  </a:moveTo>
                  <a:cubicBezTo>
                    <a:pt x="15764" y="1800"/>
                    <a:pt x="19800" y="5835"/>
                    <a:pt x="19800" y="10801"/>
                  </a:cubicBezTo>
                  <a:cubicBezTo>
                    <a:pt x="19800" y="15765"/>
                    <a:pt x="15764" y="19801"/>
                    <a:pt x="10800" y="19801"/>
                  </a:cubicBezTo>
                  <a:cubicBezTo>
                    <a:pt x="5835" y="19801"/>
                    <a:pt x="1800" y="15765"/>
                    <a:pt x="1800" y="10801"/>
                  </a:cubicBezTo>
                  <a:cubicBezTo>
                    <a:pt x="1800" y="5835"/>
                    <a:pt x="5835" y="1800"/>
                    <a:pt x="10800" y="1800"/>
                  </a:cubicBezTo>
                  <a:moveTo>
                    <a:pt x="10800" y="21600"/>
                  </a:moveTo>
                  <a:cubicBezTo>
                    <a:pt x="16756" y="21600"/>
                    <a:pt x="21600" y="16757"/>
                    <a:pt x="21600" y="10801"/>
                  </a:cubicBezTo>
                  <a:cubicBezTo>
                    <a:pt x="21600" y="4843"/>
                    <a:pt x="16756" y="0"/>
                    <a:pt x="10800" y="0"/>
                  </a:cubicBezTo>
                  <a:cubicBezTo>
                    <a:pt x="4843" y="0"/>
                    <a:pt x="0" y="4843"/>
                    <a:pt x="0" y="10801"/>
                  </a:cubicBezTo>
                  <a:cubicBezTo>
                    <a:pt x="0" y="16757"/>
                    <a:pt x="4843" y="21600"/>
                    <a:pt x="10800" y="2160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416" name="Shape 5416"/>
            <p:cNvSpPr/>
            <p:nvPr/>
          </p:nvSpPr>
          <p:spPr>
            <a:xfrm>
              <a:off x="0" y="-1"/>
              <a:ext cx="274625" cy="3666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05" y="20171"/>
                  </a:moveTo>
                  <a:cubicBezTo>
                    <a:pt x="10886" y="20185"/>
                    <a:pt x="10831" y="20216"/>
                    <a:pt x="10782" y="20238"/>
                  </a:cubicBezTo>
                  <a:cubicBezTo>
                    <a:pt x="10774" y="20219"/>
                    <a:pt x="10707" y="20179"/>
                    <a:pt x="10666" y="20148"/>
                  </a:cubicBezTo>
                  <a:cubicBezTo>
                    <a:pt x="7368" y="17301"/>
                    <a:pt x="1799" y="12498"/>
                    <a:pt x="1799" y="8101"/>
                  </a:cubicBezTo>
                  <a:cubicBezTo>
                    <a:pt x="1799" y="4378"/>
                    <a:pt x="5838" y="1350"/>
                    <a:pt x="10801" y="1350"/>
                  </a:cubicBezTo>
                  <a:cubicBezTo>
                    <a:pt x="15763" y="1350"/>
                    <a:pt x="19801" y="4378"/>
                    <a:pt x="19801" y="8101"/>
                  </a:cubicBezTo>
                  <a:cubicBezTo>
                    <a:pt x="19801" y="12498"/>
                    <a:pt x="14232" y="17301"/>
                    <a:pt x="10905" y="20171"/>
                  </a:cubicBezTo>
                  <a:moveTo>
                    <a:pt x="10801" y="0"/>
                  </a:moveTo>
                  <a:cubicBezTo>
                    <a:pt x="4844" y="0"/>
                    <a:pt x="0" y="3588"/>
                    <a:pt x="0" y="8101"/>
                  </a:cubicBezTo>
                  <a:cubicBezTo>
                    <a:pt x="0" y="12827"/>
                    <a:pt x="5400" y="17661"/>
                    <a:pt x="9337" y="21057"/>
                  </a:cubicBezTo>
                  <a:cubicBezTo>
                    <a:pt x="9352" y="21071"/>
                    <a:pt x="9984" y="21600"/>
                    <a:pt x="10766" y="21600"/>
                  </a:cubicBezTo>
                  <a:lnTo>
                    <a:pt x="10835" y="21600"/>
                  </a:lnTo>
                  <a:cubicBezTo>
                    <a:pt x="11616" y="21600"/>
                    <a:pt x="12248" y="21071"/>
                    <a:pt x="12263" y="21057"/>
                  </a:cubicBezTo>
                  <a:cubicBezTo>
                    <a:pt x="16201" y="17661"/>
                    <a:pt x="21600" y="12827"/>
                    <a:pt x="21600" y="8101"/>
                  </a:cubicBezTo>
                  <a:cubicBezTo>
                    <a:pt x="21600" y="3588"/>
                    <a:pt x="16756" y="0"/>
                    <a:pt x="10801" y="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grpSp>
        <p:nvGrpSpPr>
          <p:cNvPr id="5420" name="Group 5420"/>
          <p:cNvGrpSpPr/>
          <p:nvPr/>
        </p:nvGrpSpPr>
        <p:grpSpPr>
          <a:xfrm>
            <a:off x="20579951" y="12521330"/>
            <a:ext cx="1877563" cy="1755564"/>
            <a:chOff x="0" y="0"/>
            <a:chExt cx="366712" cy="342884"/>
          </a:xfrm>
          <a:solidFill>
            <a:schemeClr val="accent6"/>
          </a:solidFill>
        </p:grpSpPr>
        <p:sp>
          <p:nvSpPr>
            <p:cNvPr id="5418" name="Shape 5418"/>
            <p:cNvSpPr/>
            <p:nvPr/>
          </p:nvSpPr>
          <p:spPr>
            <a:xfrm>
              <a:off x="47625" y="46037"/>
              <a:ext cx="273051" cy="182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99" y="20256"/>
                  </a:moveTo>
                  <a:lnTo>
                    <a:pt x="899" y="20256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6"/>
                    <a:pt x="20699" y="20256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50"/>
                  </a:lnTo>
                  <a:cubicBezTo>
                    <a:pt x="0" y="20997"/>
                    <a:pt x="402" y="21600"/>
                    <a:pt x="899" y="21600"/>
                  </a:cubicBezTo>
                  <a:lnTo>
                    <a:pt x="20699" y="21600"/>
                  </a:lnTo>
                  <a:cubicBezTo>
                    <a:pt x="21197" y="21600"/>
                    <a:pt x="21600" y="20997"/>
                    <a:pt x="21600" y="20250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419" name="Shape 5419"/>
            <p:cNvSpPr/>
            <p:nvPr/>
          </p:nvSpPr>
          <p:spPr>
            <a:xfrm>
              <a:off x="-1" y="-1"/>
              <a:ext cx="366714" cy="342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49" y="16563"/>
                  </a:moveTo>
                  <a:cubicBezTo>
                    <a:pt x="20249" y="16960"/>
                    <a:pt x="19946" y="17283"/>
                    <a:pt x="19575" y="17283"/>
                  </a:cubicBezTo>
                  <a:lnTo>
                    <a:pt x="2024" y="17283"/>
                  </a:lnTo>
                  <a:cubicBezTo>
                    <a:pt x="1651" y="17283"/>
                    <a:pt x="1349" y="16960"/>
                    <a:pt x="1349" y="16563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3"/>
                    <a:pt x="20249" y="16563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3"/>
                  </a:lnTo>
                  <a:cubicBezTo>
                    <a:pt x="0" y="17754"/>
                    <a:pt x="903" y="18719"/>
                    <a:pt x="2018" y="18722"/>
                  </a:cubicBezTo>
                  <a:lnTo>
                    <a:pt x="8774" y="18722"/>
                  </a:lnTo>
                  <a:lnTo>
                    <a:pt x="8774" y="19598"/>
                  </a:lnTo>
                  <a:lnTo>
                    <a:pt x="4561" y="20182"/>
                  </a:lnTo>
                  <a:cubicBezTo>
                    <a:pt x="4260" y="20263"/>
                    <a:pt x="4049" y="20550"/>
                    <a:pt x="4049" y="20880"/>
                  </a:cubicBezTo>
                  <a:cubicBezTo>
                    <a:pt x="4049" y="21278"/>
                    <a:pt x="4351" y="21600"/>
                    <a:pt x="4724" y="21600"/>
                  </a:cubicBezTo>
                  <a:lnTo>
                    <a:pt x="16874" y="21600"/>
                  </a:lnTo>
                  <a:cubicBezTo>
                    <a:pt x="17248" y="21600"/>
                    <a:pt x="17549" y="21278"/>
                    <a:pt x="17549" y="20880"/>
                  </a:cubicBezTo>
                  <a:cubicBezTo>
                    <a:pt x="17549" y="20550"/>
                    <a:pt x="17339" y="20263"/>
                    <a:pt x="17038" y="20182"/>
                  </a:cubicBezTo>
                  <a:lnTo>
                    <a:pt x="12824" y="19598"/>
                  </a:lnTo>
                  <a:lnTo>
                    <a:pt x="12824" y="18722"/>
                  </a:lnTo>
                  <a:lnTo>
                    <a:pt x="19581" y="18722"/>
                  </a:lnTo>
                  <a:cubicBezTo>
                    <a:pt x="20696" y="18719"/>
                    <a:pt x="21600" y="17754"/>
                    <a:pt x="21600" y="16563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421" name="Shape 5421"/>
          <p:cNvSpPr/>
          <p:nvPr/>
        </p:nvSpPr>
        <p:spPr>
          <a:xfrm>
            <a:off x="16832971" y="12399419"/>
            <a:ext cx="1877481" cy="18774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19" h="21600" extrusionOk="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30"/>
                </a:moveTo>
                <a:cubicBezTo>
                  <a:pt x="5813" y="18425"/>
                  <a:pt x="5454" y="17482"/>
                  <a:pt x="4730" y="16740"/>
                </a:cubicBezTo>
                <a:cubicBezTo>
                  <a:pt x="4046" y="16035"/>
                  <a:pt x="3150" y="15629"/>
                  <a:pt x="2257" y="15593"/>
                </a:cubicBezTo>
                <a:lnTo>
                  <a:pt x="2911" y="13158"/>
                </a:lnTo>
                <a:cubicBezTo>
                  <a:pt x="2959" y="12996"/>
                  <a:pt x="3052" y="12836"/>
                  <a:pt x="3168" y="12696"/>
                </a:cubicBezTo>
                <a:cubicBezTo>
                  <a:pt x="4485" y="11727"/>
                  <a:pt x="6512" y="12013"/>
                  <a:pt x="7920" y="13461"/>
                </a:cubicBezTo>
                <a:cubicBezTo>
                  <a:pt x="9409" y="14991"/>
                  <a:pt x="9639" y="17231"/>
                  <a:pt x="8492" y="18569"/>
                </a:cubicBezTo>
                <a:cubicBezTo>
                  <a:pt x="8416" y="18610"/>
                  <a:pt x="8339" y="18649"/>
                  <a:pt x="8256" y="18676"/>
                </a:cubicBezTo>
                <a:cubicBezTo>
                  <a:pt x="8256" y="18676"/>
                  <a:pt x="5828" y="19330"/>
                  <a:pt x="5828" y="19330"/>
                </a:cubicBezTo>
                <a:close/>
                <a:moveTo>
                  <a:pt x="2737" y="20165"/>
                </a:moveTo>
                <a:cubicBezTo>
                  <a:pt x="2665" y="20182"/>
                  <a:pt x="2443" y="20240"/>
                  <a:pt x="2291" y="20250"/>
                </a:cubicBezTo>
                <a:cubicBezTo>
                  <a:pt x="1751" y="20245"/>
                  <a:pt x="1313" y="19793"/>
                  <a:pt x="1313" y="19238"/>
                </a:cubicBezTo>
                <a:cubicBezTo>
                  <a:pt x="1321" y="19125"/>
                  <a:pt x="1365" y="18930"/>
                  <a:pt x="1380" y="18858"/>
                </a:cubicBezTo>
                <a:lnTo>
                  <a:pt x="2071" y="16284"/>
                </a:lnTo>
                <a:cubicBezTo>
                  <a:pt x="2822" y="16262"/>
                  <a:pt x="3630" y="16563"/>
                  <a:pt x="4265" y="17216"/>
                </a:cubicBezTo>
                <a:cubicBezTo>
                  <a:pt x="4911" y="17879"/>
                  <a:pt x="5214" y="18726"/>
                  <a:pt x="5181" y="19505"/>
                </a:cubicBezTo>
                <a:cubicBezTo>
                  <a:pt x="5181" y="19505"/>
                  <a:pt x="2737" y="20165"/>
                  <a:pt x="2737" y="20165"/>
                </a:cubicBezTo>
                <a:close/>
                <a:moveTo>
                  <a:pt x="6888" y="11180"/>
                </a:moveTo>
                <a:cubicBezTo>
                  <a:pt x="6280" y="10928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80"/>
                  <a:pt x="6888" y="11180"/>
                </a:cubicBezTo>
                <a:close/>
                <a:moveTo>
                  <a:pt x="9717" y="13673"/>
                </a:moveTo>
                <a:cubicBezTo>
                  <a:pt x="9473" y="13259"/>
                  <a:pt x="9194" y="12860"/>
                  <a:pt x="8848" y="12506"/>
                </a:cubicBezTo>
                <a:cubicBezTo>
                  <a:pt x="8447" y="12094"/>
                  <a:pt x="7986" y="11771"/>
                  <a:pt x="7507" y="11499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3"/>
                  <a:pt x="9717" y="13673"/>
                </a:cubicBezTo>
                <a:close/>
                <a:moveTo>
                  <a:pt x="10519" y="16062"/>
                </a:moveTo>
                <a:cubicBezTo>
                  <a:pt x="10465" y="15453"/>
                  <a:pt x="10298" y="14855"/>
                  <a:pt x="10047" y="14289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5"/>
                </a:cubicBezTo>
                <a:cubicBezTo>
                  <a:pt x="15604" y="11291"/>
                  <a:pt x="15598" y="11294"/>
                  <a:pt x="15593" y="11299"/>
                </a:cubicBezTo>
                <a:lnTo>
                  <a:pt x="15602" y="11307"/>
                </a:lnTo>
                <a:lnTo>
                  <a:pt x="10525" y="16566"/>
                </a:lnTo>
                <a:cubicBezTo>
                  <a:pt x="10527" y="16398"/>
                  <a:pt x="10534" y="16233"/>
                  <a:pt x="10519" y="16062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8"/>
                </a:lnTo>
                <a:cubicBezTo>
                  <a:pt x="1998" y="11967"/>
                  <a:pt x="1771" y="12365"/>
                  <a:pt x="1645" y="12798"/>
                </a:cubicBezTo>
                <a:lnTo>
                  <a:pt x="102" y="18542"/>
                </a:lnTo>
                <a:cubicBezTo>
                  <a:pt x="100" y="18558"/>
                  <a:pt x="0" y="19009"/>
                  <a:pt x="0" y="19238"/>
                </a:cubicBezTo>
                <a:cubicBezTo>
                  <a:pt x="0" y="20542"/>
                  <a:pt x="1030" y="21600"/>
                  <a:pt x="2302" y="21600"/>
                </a:cubicBezTo>
                <a:cubicBezTo>
                  <a:pt x="2554" y="21600"/>
                  <a:pt x="3044" y="21476"/>
                  <a:pt x="3062" y="21474"/>
                </a:cubicBezTo>
                <a:lnTo>
                  <a:pt x="8630" y="19970"/>
                </a:lnTo>
                <a:cubicBezTo>
                  <a:pt x="9054" y="19840"/>
                  <a:pt x="9439" y="19605"/>
                  <a:pt x="9750" y="19284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424" name="Group 5424"/>
          <p:cNvGrpSpPr/>
          <p:nvPr/>
        </p:nvGrpSpPr>
        <p:grpSpPr>
          <a:xfrm>
            <a:off x="13378592" y="12399419"/>
            <a:ext cx="1284220" cy="1877471"/>
            <a:chOff x="0" y="0"/>
            <a:chExt cx="250825" cy="366695"/>
          </a:xfrm>
          <a:solidFill>
            <a:schemeClr val="accent6"/>
          </a:solidFill>
        </p:grpSpPr>
        <p:sp>
          <p:nvSpPr>
            <p:cNvPr id="5422" name="Shape 5422"/>
            <p:cNvSpPr/>
            <p:nvPr/>
          </p:nvSpPr>
          <p:spPr>
            <a:xfrm>
              <a:off x="-1" y="-1"/>
              <a:ext cx="250826" cy="3666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86" y="14176"/>
                  </a:moveTo>
                  <a:lnTo>
                    <a:pt x="6223" y="14176"/>
                  </a:lnTo>
                  <a:cubicBezTo>
                    <a:pt x="5734" y="13447"/>
                    <a:pt x="5147" y="12717"/>
                    <a:pt x="4568" y="12004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2"/>
                  </a:cubicBezTo>
                  <a:cubicBezTo>
                    <a:pt x="16455" y="12724"/>
                    <a:pt x="15873" y="13450"/>
                    <a:pt x="15386" y="14176"/>
                  </a:cubicBezTo>
                  <a:moveTo>
                    <a:pt x="10800" y="20250"/>
                  </a:moveTo>
                  <a:cubicBezTo>
                    <a:pt x="9805" y="20250"/>
                    <a:pt x="9347" y="20172"/>
                    <a:pt x="8839" y="19407"/>
                  </a:cubicBezTo>
                  <a:lnTo>
                    <a:pt x="13000" y="19049"/>
                  </a:lnTo>
                  <a:cubicBezTo>
                    <a:pt x="12398" y="20165"/>
                    <a:pt x="11959" y="20250"/>
                    <a:pt x="10800" y="20250"/>
                  </a:cubicBezTo>
                  <a:moveTo>
                    <a:pt x="7595" y="16814"/>
                  </a:moveTo>
                  <a:cubicBezTo>
                    <a:pt x="7417" y="16408"/>
                    <a:pt x="7215" y="15979"/>
                    <a:pt x="6991" y="15526"/>
                  </a:cubicBezTo>
                  <a:lnTo>
                    <a:pt x="14616" y="15526"/>
                  </a:lnTo>
                  <a:cubicBezTo>
                    <a:pt x="14496" y="15768"/>
                    <a:pt x="14375" y="16011"/>
                    <a:pt x="14270" y="16240"/>
                  </a:cubicBezTo>
                  <a:cubicBezTo>
                    <a:pt x="14270" y="16240"/>
                    <a:pt x="7595" y="16814"/>
                    <a:pt x="7595" y="16814"/>
                  </a:cubicBezTo>
                  <a:close/>
                  <a:moveTo>
                    <a:pt x="13345" y="18344"/>
                  </a:moveTo>
                  <a:lnTo>
                    <a:pt x="8476" y="18763"/>
                  </a:lnTo>
                  <a:cubicBezTo>
                    <a:pt x="8303" y="18417"/>
                    <a:pt x="8116" y="18012"/>
                    <a:pt x="7890" y="17484"/>
                  </a:cubicBezTo>
                  <a:cubicBezTo>
                    <a:pt x="7887" y="17478"/>
                    <a:pt x="7883" y="17470"/>
                    <a:pt x="7881" y="17463"/>
                  </a:cubicBezTo>
                  <a:lnTo>
                    <a:pt x="13957" y="16942"/>
                  </a:lnTo>
                  <a:cubicBezTo>
                    <a:pt x="13871" y="17141"/>
                    <a:pt x="13778" y="17351"/>
                    <a:pt x="13698" y="17538"/>
                  </a:cubicBezTo>
                  <a:cubicBezTo>
                    <a:pt x="13569" y="17842"/>
                    <a:pt x="13453" y="18105"/>
                    <a:pt x="13345" y="18344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30"/>
                    <a:pt x="4939" y="15563"/>
                  </a:cubicBezTo>
                  <a:cubicBezTo>
                    <a:pt x="6906" y="19340"/>
                    <a:pt x="6688" y="21600"/>
                    <a:pt x="10800" y="21600"/>
                  </a:cubicBezTo>
                  <a:cubicBezTo>
                    <a:pt x="14972" y="21600"/>
                    <a:pt x="14692" y="19350"/>
                    <a:pt x="16660" y="15578"/>
                  </a:cubicBezTo>
                  <a:cubicBezTo>
                    <a:pt x="17983" y="13040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423" name="Shape 5423"/>
            <p:cNvSpPr/>
            <p:nvPr/>
          </p:nvSpPr>
          <p:spPr>
            <a:xfrm>
              <a:off x="57150" y="57149"/>
              <a:ext cx="74614" cy="746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425" name="Shape 5425"/>
          <p:cNvSpPr/>
          <p:nvPr/>
        </p:nvSpPr>
        <p:spPr>
          <a:xfrm>
            <a:off x="9566593" y="12399419"/>
            <a:ext cx="1406137" cy="18774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00" y="12826"/>
                </a:moveTo>
                <a:lnTo>
                  <a:pt x="19800" y="15526"/>
                </a:lnTo>
                <a:cubicBezTo>
                  <a:pt x="19800" y="18130"/>
                  <a:pt x="16972" y="20250"/>
                  <a:pt x="13499" y="20250"/>
                </a:cubicBezTo>
                <a:lnTo>
                  <a:pt x="8099" y="20250"/>
                </a:lnTo>
                <a:cubicBezTo>
                  <a:pt x="4627" y="20250"/>
                  <a:pt x="1800" y="18130"/>
                  <a:pt x="1800" y="15526"/>
                </a:cubicBezTo>
                <a:lnTo>
                  <a:pt x="1800" y="10801"/>
                </a:lnTo>
                <a:cubicBezTo>
                  <a:pt x="1800" y="10427"/>
                  <a:pt x="2203" y="10124"/>
                  <a:pt x="2699" y="10124"/>
                </a:cubicBezTo>
                <a:lnTo>
                  <a:pt x="18899" y="10124"/>
                </a:lnTo>
                <a:cubicBezTo>
                  <a:pt x="19396" y="10124"/>
                  <a:pt x="19800" y="10427"/>
                  <a:pt x="19800" y="10801"/>
                </a:cubicBezTo>
                <a:cubicBezTo>
                  <a:pt x="19800" y="10801"/>
                  <a:pt x="19800" y="12826"/>
                  <a:pt x="19800" y="12826"/>
                </a:cubicBezTo>
                <a:close/>
                <a:moveTo>
                  <a:pt x="14400" y="6075"/>
                </a:moveTo>
                <a:lnTo>
                  <a:pt x="14400" y="8774"/>
                </a:lnTo>
                <a:lnTo>
                  <a:pt x="7200" y="8774"/>
                </a:lnTo>
                <a:lnTo>
                  <a:pt x="7200" y="6075"/>
                </a:lnTo>
                <a:cubicBezTo>
                  <a:pt x="7200" y="4583"/>
                  <a:pt x="8811" y="3375"/>
                  <a:pt x="10800" y="3375"/>
                </a:cubicBezTo>
                <a:cubicBezTo>
                  <a:pt x="12788" y="3375"/>
                  <a:pt x="14400" y="4583"/>
                  <a:pt x="14400" y="6075"/>
                </a:cubicBezTo>
                <a:moveTo>
                  <a:pt x="4499" y="6075"/>
                </a:moveTo>
                <a:cubicBezTo>
                  <a:pt x="4499" y="3465"/>
                  <a:pt x="7320" y="1350"/>
                  <a:pt x="10800" y="1350"/>
                </a:cubicBezTo>
                <a:cubicBezTo>
                  <a:pt x="14279" y="1350"/>
                  <a:pt x="17100" y="3465"/>
                  <a:pt x="17100" y="6075"/>
                </a:cubicBezTo>
                <a:lnTo>
                  <a:pt x="17100" y="8774"/>
                </a:lnTo>
                <a:lnTo>
                  <a:pt x="15299" y="8774"/>
                </a:lnTo>
                <a:lnTo>
                  <a:pt x="15299" y="6076"/>
                </a:lnTo>
                <a:cubicBezTo>
                  <a:pt x="15299" y="4212"/>
                  <a:pt x="13285" y="2701"/>
                  <a:pt x="10800" y="2701"/>
                </a:cubicBezTo>
                <a:cubicBezTo>
                  <a:pt x="8314" y="2701"/>
                  <a:pt x="6299" y="4212"/>
                  <a:pt x="6299" y="6076"/>
                </a:cubicBezTo>
                <a:lnTo>
                  <a:pt x="6299" y="8774"/>
                </a:lnTo>
                <a:lnTo>
                  <a:pt x="4499" y="8774"/>
                </a:lnTo>
                <a:cubicBezTo>
                  <a:pt x="4499" y="8774"/>
                  <a:pt x="4499" y="6075"/>
                  <a:pt x="4499" y="6075"/>
                </a:cubicBezTo>
                <a:close/>
                <a:moveTo>
                  <a:pt x="18899" y="8774"/>
                </a:moveTo>
                <a:lnTo>
                  <a:pt x="18899" y="6075"/>
                </a:lnTo>
                <a:cubicBezTo>
                  <a:pt x="18899" y="2719"/>
                  <a:pt x="15274" y="0"/>
                  <a:pt x="10800" y="0"/>
                </a:cubicBezTo>
                <a:cubicBezTo>
                  <a:pt x="6325" y="0"/>
                  <a:pt x="2699" y="2719"/>
                  <a:pt x="2699" y="6075"/>
                </a:cubicBezTo>
                <a:lnTo>
                  <a:pt x="2699" y="8774"/>
                </a:lnTo>
                <a:cubicBezTo>
                  <a:pt x="1208" y="8774"/>
                  <a:pt x="0" y="9681"/>
                  <a:pt x="0" y="10801"/>
                </a:cubicBezTo>
                <a:lnTo>
                  <a:pt x="0" y="15526"/>
                </a:lnTo>
                <a:cubicBezTo>
                  <a:pt x="0" y="18881"/>
                  <a:pt x="3625" y="21600"/>
                  <a:pt x="8099" y="21600"/>
                </a:cubicBezTo>
                <a:lnTo>
                  <a:pt x="13499" y="21600"/>
                </a:lnTo>
                <a:cubicBezTo>
                  <a:pt x="17974" y="21600"/>
                  <a:pt x="21600" y="18881"/>
                  <a:pt x="21600" y="15526"/>
                </a:cubicBezTo>
                <a:lnTo>
                  <a:pt x="21600" y="10801"/>
                </a:lnTo>
                <a:cubicBezTo>
                  <a:pt x="21600" y="9681"/>
                  <a:pt x="20391" y="8774"/>
                  <a:pt x="18899" y="8774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426" name="Shape 5426"/>
          <p:cNvSpPr/>
          <p:nvPr/>
        </p:nvSpPr>
        <p:spPr>
          <a:xfrm>
            <a:off x="10151805" y="13512944"/>
            <a:ext cx="235713" cy="3576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8" y="0"/>
                  <a:pt x="0" y="3226"/>
                  <a:pt x="0" y="7201"/>
                </a:cubicBezTo>
                <a:cubicBezTo>
                  <a:pt x="0" y="9390"/>
                  <a:pt x="1798" y="13537"/>
                  <a:pt x="3601" y="16821"/>
                </a:cubicBezTo>
                <a:cubicBezTo>
                  <a:pt x="5070" y="19493"/>
                  <a:pt x="6916" y="21600"/>
                  <a:pt x="10800" y="21600"/>
                </a:cubicBezTo>
                <a:cubicBezTo>
                  <a:pt x="15016" y="21600"/>
                  <a:pt x="16529" y="19514"/>
                  <a:pt x="18003" y="16858"/>
                </a:cubicBezTo>
                <a:cubicBezTo>
                  <a:pt x="19828" y="13567"/>
                  <a:pt x="21600" y="9397"/>
                  <a:pt x="21600" y="7201"/>
                </a:cubicBezTo>
                <a:cubicBezTo>
                  <a:pt x="21600" y="3226"/>
                  <a:pt x="16761" y="0"/>
                  <a:pt x="10800" y="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427" name="Shape 5427"/>
          <p:cNvSpPr/>
          <p:nvPr/>
        </p:nvSpPr>
        <p:spPr>
          <a:xfrm>
            <a:off x="5583813" y="12757051"/>
            <a:ext cx="1877563" cy="1406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7" h="21600" extrusionOk="0">
                <a:moveTo>
                  <a:pt x="4512" y="2151"/>
                </a:moveTo>
                <a:lnTo>
                  <a:pt x="6065" y="3877"/>
                </a:lnTo>
                <a:lnTo>
                  <a:pt x="4247" y="6302"/>
                </a:lnTo>
                <a:lnTo>
                  <a:pt x="1354" y="6302"/>
                </a:lnTo>
                <a:cubicBezTo>
                  <a:pt x="1354" y="6302"/>
                  <a:pt x="4512" y="2151"/>
                  <a:pt x="4512" y="2151"/>
                </a:cubicBezTo>
                <a:close/>
                <a:moveTo>
                  <a:pt x="17350" y="6302"/>
                </a:moveTo>
                <a:lnTo>
                  <a:pt x="15533" y="3877"/>
                </a:lnTo>
                <a:lnTo>
                  <a:pt x="17084" y="2153"/>
                </a:lnTo>
                <a:lnTo>
                  <a:pt x="20193" y="6302"/>
                </a:lnTo>
                <a:cubicBezTo>
                  <a:pt x="20193" y="6302"/>
                  <a:pt x="17350" y="6302"/>
                  <a:pt x="17350" y="6302"/>
                </a:cubicBezTo>
                <a:close/>
                <a:moveTo>
                  <a:pt x="17266" y="7202"/>
                </a:moveTo>
                <a:lnTo>
                  <a:pt x="19665" y="7202"/>
                </a:lnTo>
                <a:lnTo>
                  <a:pt x="13023" y="16639"/>
                </a:lnTo>
                <a:cubicBezTo>
                  <a:pt x="13023" y="16639"/>
                  <a:pt x="17266" y="7202"/>
                  <a:pt x="17266" y="7202"/>
                </a:cubicBezTo>
                <a:close/>
                <a:moveTo>
                  <a:pt x="8575" y="16638"/>
                </a:moveTo>
                <a:lnTo>
                  <a:pt x="1934" y="7202"/>
                </a:lnTo>
                <a:lnTo>
                  <a:pt x="4331" y="7202"/>
                </a:lnTo>
                <a:cubicBezTo>
                  <a:pt x="4331" y="7202"/>
                  <a:pt x="8575" y="16638"/>
                  <a:pt x="8575" y="16638"/>
                </a:cubicBezTo>
                <a:close/>
                <a:moveTo>
                  <a:pt x="8430" y="7202"/>
                </a:moveTo>
                <a:lnTo>
                  <a:pt x="10085" y="18250"/>
                </a:lnTo>
                <a:lnTo>
                  <a:pt x="5118" y="7202"/>
                </a:lnTo>
                <a:cubicBezTo>
                  <a:pt x="5118" y="7202"/>
                  <a:pt x="8430" y="7202"/>
                  <a:pt x="8430" y="7202"/>
                </a:cubicBezTo>
                <a:close/>
                <a:moveTo>
                  <a:pt x="6585" y="4456"/>
                </a:moveTo>
                <a:lnTo>
                  <a:pt x="8247" y="6302"/>
                </a:lnTo>
                <a:lnTo>
                  <a:pt x="5201" y="6302"/>
                </a:lnTo>
                <a:cubicBezTo>
                  <a:pt x="5201" y="6302"/>
                  <a:pt x="6585" y="4456"/>
                  <a:pt x="6585" y="4456"/>
                </a:cubicBezTo>
                <a:close/>
                <a:moveTo>
                  <a:pt x="6544" y="3238"/>
                </a:moveTo>
                <a:lnTo>
                  <a:pt x="5251" y="1800"/>
                </a:lnTo>
                <a:lnTo>
                  <a:pt x="7622" y="1800"/>
                </a:lnTo>
                <a:cubicBezTo>
                  <a:pt x="7622" y="1800"/>
                  <a:pt x="6544" y="3238"/>
                  <a:pt x="6544" y="3238"/>
                </a:cubicBezTo>
                <a:close/>
                <a:moveTo>
                  <a:pt x="10798" y="3466"/>
                </a:moveTo>
                <a:lnTo>
                  <a:pt x="9300" y="1800"/>
                </a:lnTo>
                <a:lnTo>
                  <a:pt x="12298" y="1800"/>
                </a:lnTo>
                <a:cubicBezTo>
                  <a:pt x="12298" y="1800"/>
                  <a:pt x="10798" y="3466"/>
                  <a:pt x="10798" y="3466"/>
                </a:cubicBezTo>
                <a:close/>
                <a:moveTo>
                  <a:pt x="13976" y="1800"/>
                </a:moveTo>
                <a:lnTo>
                  <a:pt x="16347" y="1800"/>
                </a:lnTo>
                <a:lnTo>
                  <a:pt x="15054" y="3238"/>
                </a:lnTo>
                <a:cubicBezTo>
                  <a:pt x="15054" y="3238"/>
                  <a:pt x="13976" y="1800"/>
                  <a:pt x="13976" y="1800"/>
                </a:cubicBezTo>
                <a:close/>
                <a:moveTo>
                  <a:pt x="13351" y="6302"/>
                </a:moveTo>
                <a:lnTo>
                  <a:pt x="15013" y="4456"/>
                </a:lnTo>
                <a:lnTo>
                  <a:pt x="16396" y="6302"/>
                </a:lnTo>
                <a:cubicBezTo>
                  <a:pt x="16396" y="6302"/>
                  <a:pt x="13351" y="6302"/>
                  <a:pt x="13351" y="6302"/>
                </a:cubicBezTo>
                <a:close/>
                <a:moveTo>
                  <a:pt x="13168" y="7202"/>
                </a:moveTo>
                <a:lnTo>
                  <a:pt x="16480" y="7202"/>
                </a:lnTo>
                <a:lnTo>
                  <a:pt x="11513" y="18250"/>
                </a:lnTo>
                <a:cubicBezTo>
                  <a:pt x="11513" y="18250"/>
                  <a:pt x="13168" y="7202"/>
                  <a:pt x="13168" y="7202"/>
                </a:cubicBezTo>
                <a:close/>
                <a:moveTo>
                  <a:pt x="12480" y="7202"/>
                </a:moveTo>
                <a:lnTo>
                  <a:pt x="10798" y="18415"/>
                </a:lnTo>
                <a:lnTo>
                  <a:pt x="9118" y="7202"/>
                </a:lnTo>
                <a:cubicBezTo>
                  <a:pt x="9118" y="7202"/>
                  <a:pt x="12480" y="7202"/>
                  <a:pt x="12480" y="7202"/>
                </a:cubicBezTo>
                <a:close/>
                <a:moveTo>
                  <a:pt x="8774" y="5716"/>
                </a:moveTo>
                <a:lnTo>
                  <a:pt x="7065" y="3817"/>
                </a:lnTo>
                <a:lnTo>
                  <a:pt x="8427" y="2000"/>
                </a:lnTo>
                <a:lnTo>
                  <a:pt x="10271" y="4051"/>
                </a:lnTo>
                <a:cubicBezTo>
                  <a:pt x="10271" y="4051"/>
                  <a:pt x="8774" y="5716"/>
                  <a:pt x="8774" y="5716"/>
                </a:cubicBezTo>
                <a:close/>
                <a:moveTo>
                  <a:pt x="11327" y="4051"/>
                </a:moveTo>
                <a:lnTo>
                  <a:pt x="13171" y="2000"/>
                </a:lnTo>
                <a:lnTo>
                  <a:pt x="14533" y="3817"/>
                </a:lnTo>
                <a:lnTo>
                  <a:pt x="12824" y="5716"/>
                </a:lnTo>
                <a:cubicBezTo>
                  <a:pt x="12824" y="5716"/>
                  <a:pt x="11327" y="4051"/>
                  <a:pt x="11327" y="4051"/>
                </a:cubicBezTo>
                <a:close/>
                <a:moveTo>
                  <a:pt x="12298" y="6302"/>
                </a:moveTo>
                <a:lnTo>
                  <a:pt x="9300" y="6302"/>
                </a:lnTo>
                <a:lnTo>
                  <a:pt x="10798" y="4638"/>
                </a:lnTo>
                <a:cubicBezTo>
                  <a:pt x="10798" y="4638"/>
                  <a:pt x="12298" y="6302"/>
                  <a:pt x="12298" y="6302"/>
                </a:cubicBezTo>
                <a:close/>
                <a:moveTo>
                  <a:pt x="21202" y="5102"/>
                </a:moveTo>
                <a:lnTo>
                  <a:pt x="17773" y="527"/>
                </a:lnTo>
                <a:cubicBezTo>
                  <a:pt x="17520" y="189"/>
                  <a:pt x="17178" y="0"/>
                  <a:pt x="16819" y="0"/>
                </a:cubicBezTo>
                <a:lnTo>
                  <a:pt x="4780" y="0"/>
                </a:lnTo>
                <a:cubicBezTo>
                  <a:pt x="4421" y="0"/>
                  <a:pt x="4078" y="189"/>
                  <a:pt x="3825" y="527"/>
                </a:cubicBezTo>
                <a:lnTo>
                  <a:pt x="396" y="5102"/>
                </a:lnTo>
                <a:cubicBezTo>
                  <a:pt x="132" y="5455"/>
                  <a:pt x="0" y="5921"/>
                  <a:pt x="0" y="6387"/>
                </a:cubicBezTo>
                <a:cubicBezTo>
                  <a:pt x="2" y="6810"/>
                  <a:pt x="115" y="7233"/>
                  <a:pt x="342" y="7573"/>
                </a:cubicBezTo>
                <a:lnTo>
                  <a:pt x="9789" y="20996"/>
                </a:lnTo>
                <a:cubicBezTo>
                  <a:pt x="10046" y="21380"/>
                  <a:pt x="10413" y="21600"/>
                  <a:pt x="10798" y="21600"/>
                </a:cubicBezTo>
                <a:cubicBezTo>
                  <a:pt x="11185" y="21600"/>
                  <a:pt x="11552" y="21380"/>
                  <a:pt x="11809" y="20996"/>
                </a:cubicBezTo>
                <a:lnTo>
                  <a:pt x="21257" y="7573"/>
                </a:lnTo>
                <a:cubicBezTo>
                  <a:pt x="21487" y="7226"/>
                  <a:pt x="21600" y="6791"/>
                  <a:pt x="21597" y="6359"/>
                </a:cubicBezTo>
                <a:cubicBezTo>
                  <a:pt x="21595" y="5902"/>
                  <a:pt x="21461" y="5449"/>
                  <a:pt x="21202" y="510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428" name="Shape 5428"/>
          <p:cNvSpPr/>
          <p:nvPr/>
        </p:nvSpPr>
        <p:spPr>
          <a:xfrm>
            <a:off x="1836918" y="12635126"/>
            <a:ext cx="1877537" cy="14060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4" h="21600" extrusionOk="0">
                <a:moveTo>
                  <a:pt x="19918" y="11755"/>
                </a:moveTo>
                <a:lnTo>
                  <a:pt x="16564" y="18955"/>
                </a:lnTo>
                <a:cubicBezTo>
                  <a:pt x="16317" y="19485"/>
                  <a:pt x="15892" y="19801"/>
                  <a:pt x="15427" y="19801"/>
                </a:cubicBezTo>
                <a:lnTo>
                  <a:pt x="2683" y="19801"/>
                </a:lnTo>
                <a:cubicBezTo>
                  <a:pt x="1943" y="19801"/>
                  <a:pt x="1341" y="18993"/>
                  <a:pt x="1341" y="18001"/>
                </a:cubicBezTo>
                <a:lnTo>
                  <a:pt x="1341" y="3600"/>
                </a:lnTo>
                <a:cubicBezTo>
                  <a:pt x="1341" y="2608"/>
                  <a:pt x="1943" y="1800"/>
                  <a:pt x="2683" y="1800"/>
                </a:cubicBezTo>
                <a:lnTo>
                  <a:pt x="15427" y="1800"/>
                </a:lnTo>
                <a:cubicBezTo>
                  <a:pt x="15892" y="1800"/>
                  <a:pt x="16317" y="2116"/>
                  <a:pt x="16564" y="2645"/>
                </a:cubicBezTo>
                <a:lnTo>
                  <a:pt x="19917" y="9845"/>
                </a:lnTo>
                <a:cubicBezTo>
                  <a:pt x="20188" y="10425"/>
                  <a:pt x="20188" y="11175"/>
                  <a:pt x="19918" y="11755"/>
                </a:cubicBezTo>
                <a:moveTo>
                  <a:pt x="21055" y="8891"/>
                </a:moveTo>
                <a:lnTo>
                  <a:pt x="17701" y="1691"/>
                </a:lnTo>
                <a:cubicBezTo>
                  <a:pt x="17211" y="639"/>
                  <a:pt x="16352" y="0"/>
                  <a:pt x="15427" y="0"/>
                </a:cubicBezTo>
                <a:lnTo>
                  <a:pt x="2683" y="0"/>
                </a:lnTo>
                <a:cubicBezTo>
                  <a:pt x="1201" y="0"/>
                  <a:pt x="0" y="1611"/>
                  <a:pt x="0" y="3600"/>
                </a:cubicBezTo>
                <a:lnTo>
                  <a:pt x="0" y="18001"/>
                </a:lnTo>
                <a:cubicBezTo>
                  <a:pt x="0" y="19989"/>
                  <a:pt x="1201" y="21600"/>
                  <a:pt x="2683" y="21600"/>
                </a:cubicBezTo>
                <a:lnTo>
                  <a:pt x="15427" y="21600"/>
                </a:lnTo>
                <a:cubicBezTo>
                  <a:pt x="16352" y="21600"/>
                  <a:pt x="17211" y="20961"/>
                  <a:pt x="17701" y="19909"/>
                </a:cubicBezTo>
                <a:lnTo>
                  <a:pt x="21055" y="12709"/>
                </a:lnTo>
                <a:cubicBezTo>
                  <a:pt x="21600" y="11542"/>
                  <a:pt x="21600" y="10059"/>
                  <a:pt x="21055" y="8891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429" name="Shape 5429"/>
          <p:cNvSpPr/>
          <p:nvPr/>
        </p:nvSpPr>
        <p:spPr>
          <a:xfrm>
            <a:off x="3007340" y="13163448"/>
            <a:ext cx="349509" cy="3494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8001"/>
                </a:moveTo>
                <a:cubicBezTo>
                  <a:pt x="6825" y="18001"/>
                  <a:pt x="3600" y="14775"/>
                  <a:pt x="3600" y="10801"/>
                </a:cubicBezTo>
                <a:cubicBezTo>
                  <a:pt x="3600" y="6825"/>
                  <a:pt x="6825" y="3600"/>
                  <a:pt x="10800" y="3600"/>
                </a:cubicBezTo>
                <a:cubicBezTo>
                  <a:pt x="14774" y="3600"/>
                  <a:pt x="17999" y="6825"/>
                  <a:pt x="17999" y="10801"/>
                </a:cubicBezTo>
                <a:cubicBezTo>
                  <a:pt x="17999" y="14775"/>
                  <a:pt x="14774" y="18001"/>
                  <a:pt x="10800" y="18001"/>
                </a:cubicBezTo>
                <a:moveTo>
                  <a:pt x="10800" y="0"/>
                </a:moveTo>
                <a:cubicBezTo>
                  <a:pt x="4833" y="0"/>
                  <a:pt x="0" y="4833"/>
                  <a:pt x="0" y="10801"/>
                </a:cubicBezTo>
                <a:cubicBezTo>
                  <a:pt x="0" y="16767"/>
                  <a:pt x="4833" y="21600"/>
                  <a:pt x="10800" y="21600"/>
                </a:cubicBezTo>
                <a:cubicBezTo>
                  <a:pt x="16766" y="21600"/>
                  <a:pt x="21600" y="16767"/>
                  <a:pt x="21600" y="10801"/>
                </a:cubicBezTo>
                <a:cubicBezTo>
                  <a:pt x="21600" y="4833"/>
                  <a:pt x="16766" y="0"/>
                  <a:pt x="10800" y="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433" name="Group 5433"/>
          <p:cNvGrpSpPr/>
          <p:nvPr/>
        </p:nvGrpSpPr>
        <p:grpSpPr>
          <a:xfrm>
            <a:off x="20579951" y="8831244"/>
            <a:ext cx="1877563" cy="1576826"/>
            <a:chOff x="0" y="0"/>
            <a:chExt cx="366712" cy="307975"/>
          </a:xfrm>
          <a:solidFill>
            <a:schemeClr val="accent6"/>
          </a:solidFill>
        </p:grpSpPr>
        <p:sp>
          <p:nvSpPr>
            <p:cNvPr id="5430" name="Shape 5430"/>
            <p:cNvSpPr/>
            <p:nvPr/>
          </p:nvSpPr>
          <p:spPr>
            <a:xfrm>
              <a:off x="92075" y="79375"/>
              <a:ext cx="182564" cy="182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48" y="16071"/>
                  </a:moveTo>
                  <a:cubicBezTo>
                    <a:pt x="14037" y="19469"/>
                    <a:pt x="8925" y="19860"/>
                    <a:pt x="5529" y="16949"/>
                  </a:cubicBezTo>
                  <a:cubicBezTo>
                    <a:pt x="2130" y="14039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4"/>
                    <a:pt x="16948" y="16071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1"/>
                  </a:cubicBezTo>
                  <a:cubicBezTo>
                    <a:pt x="0" y="16766"/>
                    <a:pt x="4833" y="21600"/>
                    <a:pt x="10800" y="21600"/>
                  </a:cubicBezTo>
                  <a:cubicBezTo>
                    <a:pt x="16764" y="21600"/>
                    <a:pt x="21600" y="16766"/>
                    <a:pt x="21600" y="10801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431" name="Shape 5431"/>
            <p:cNvSpPr/>
            <p:nvPr/>
          </p:nvSpPr>
          <p:spPr>
            <a:xfrm>
              <a:off x="138113" y="125412"/>
              <a:ext cx="50801" cy="507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00" y="0"/>
                  </a:moveTo>
                  <a:cubicBezTo>
                    <a:pt x="8596" y="0"/>
                    <a:pt x="0" y="8596"/>
                    <a:pt x="0" y="19196"/>
                  </a:cubicBezTo>
                  <a:lnTo>
                    <a:pt x="0" y="19200"/>
                  </a:lnTo>
                  <a:cubicBezTo>
                    <a:pt x="0" y="20525"/>
                    <a:pt x="1068" y="21600"/>
                    <a:pt x="2400" y="21600"/>
                  </a:cubicBezTo>
                  <a:cubicBezTo>
                    <a:pt x="3721" y="21600"/>
                    <a:pt x="4800" y="20525"/>
                    <a:pt x="4800" y="19200"/>
                  </a:cubicBezTo>
                  <a:lnTo>
                    <a:pt x="4800" y="19196"/>
                  </a:lnTo>
                  <a:cubicBezTo>
                    <a:pt x="4800" y="11248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432" name="Shape 5432"/>
            <p:cNvSpPr/>
            <p:nvPr/>
          </p:nvSpPr>
          <p:spPr>
            <a:xfrm>
              <a:off x="-1" y="-1"/>
              <a:ext cx="366714" cy="307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grpSp>
        <p:nvGrpSpPr>
          <p:cNvPr id="5437" name="Group 5437"/>
          <p:cNvGrpSpPr/>
          <p:nvPr/>
        </p:nvGrpSpPr>
        <p:grpSpPr>
          <a:xfrm>
            <a:off x="16832971" y="8652436"/>
            <a:ext cx="1877471" cy="1877476"/>
            <a:chOff x="0" y="0"/>
            <a:chExt cx="366695" cy="366696"/>
          </a:xfrm>
          <a:solidFill>
            <a:schemeClr val="accent6"/>
          </a:solidFill>
        </p:grpSpPr>
        <p:sp>
          <p:nvSpPr>
            <p:cNvPr id="5434" name="Shape 5434"/>
            <p:cNvSpPr/>
            <p:nvPr/>
          </p:nvSpPr>
          <p:spPr>
            <a:xfrm>
              <a:off x="-1" y="0"/>
              <a:ext cx="366697" cy="3666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81" y="12133"/>
                  </a:moveTo>
                  <a:cubicBezTo>
                    <a:pt x="17711" y="12227"/>
                    <a:pt x="17328" y="12562"/>
                    <a:pt x="17171" y="13013"/>
                  </a:cubicBezTo>
                  <a:cubicBezTo>
                    <a:pt x="17084" y="13262"/>
                    <a:pt x="16982" y="13504"/>
                    <a:pt x="16869" y="13739"/>
                  </a:cubicBezTo>
                  <a:cubicBezTo>
                    <a:pt x="16659" y="14170"/>
                    <a:pt x="16695" y="14678"/>
                    <a:pt x="16960" y="15076"/>
                  </a:cubicBezTo>
                  <a:lnTo>
                    <a:pt x="18132" y="16834"/>
                  </a:lnTo>
                  <a:lnTo>
                    <a:pt x="16833" y="18133"/>
                  </a:lnTo>
                  <a:lnTo>
                    <a:pt x="15076" y="16961"/>
                  </a:lnTo>
                  <a:cubicBezTo>
                    <a:pt x="14851" y="16811"/>
                    <a:pt x="14590" y="16734"/>
                    <a:pt x="14327" y="16734"/>
                  </a:cubicBezTo>
                  <a:cubicBezTo>
                    <a:pt x="14127" y="16734"/>
                    <a:pt x="13925" y="16779"/>
                    <a:pt x="13739" y="16869"/>
                  </a:cubicBezTo>
                  <a:cubicBezTo>
                    <a:pt x="13505" y="16982"/>
                    <a:pt x="13263" y="17084"/>
                    <a:pt x="13013" y="17171"/>
                  </a:cubicBezTo>
                  <a:cubicBezTo>
                    <a:pt x="12562" y="17328"/>
                    <a:pt x="12227" y="17713"/>
                    <a:pt x="12134" y="18181"/>
                  </a:cubicBezTo>
                  <a:lnTo>
                    <a:pt x="11718" y="20250"/>
                  </a:lnTo>
                  <a:lnTo>
                    <a:pt x="9881" y="20250"/>
                  </a:lnTo>
                  <a:lnTo>
                    <a:pt x="9467" y="18181"/>
                  </a:lnTo>
                  <a:cubicBezTo>
                    <a:pt x="9373" y="17713"/>
                    <a:pt x="9039" y="17328"/>
                    <a:pt x="8588" y="17171"/>
                  </a:cubicBezTo>
                  <a:cubicBezTo>
                    <a:pt x="8339" y="17084"/>
                    <a:pt x="8096" y="16984"/>
                    <a:pt x="7861" y="16870"/>
                  </a:cubicBezTo>
                  <a:cubicBezTo>
                    <a:pt x="7675" y="16779"/>
                    <a:pt x="7474" y="16734"/>
                    <a:pt x="7273" y="16734"/>
                  </a:cubicBezTo>
                  <a:cubicBezTo>
                    <a:pt x="7011" y="16734"/>
                    <a:pt x="6750" y="16811"/>
                    <a:pt x="6525" y="16961"/>
                  </a:cubicBezTo>
                  <a:lnTo>
                    <a:pt x="4767" y="18133"/>
                  </a:lnTo>
                  <a:lnTo>
                    <a:pt x="3468" y="16834"/>
                  </a:lnTo>
                  <a:lnTo>
                    <a:pt x="4639" y="15076"/>
                  </a:lnTo>
                  <a:cubicBezTo>
                    <a:pt x="4904" y="14678"/>
                    <a:pt x="4939" y="14170"/>
                    <a:pt x="4732" y="13739"/>
                  </a:cubicBezTo>
                  <a:cubicBezTo>
                    <a:pt x="4618" y="13505"/>
                    <a:pt x="4516" y="13264"/>
                    <a:pt x="4429" y="13014"/>
                  </a:cubicBezTo>
                  <a:cubicBezTo>
                    <a:pt x="4273" y="12562"/>
                    <a:pt x="3888" y="12228"/>
                    <a:pt x="3419" y="12134"/>
                  </a:cubicBezTo>
                  <a:lnTo>
                    <a:pt x="1350" y="11719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8" y="1350"/>
                  </a:lnTo>
                  <a:lnTo>
                    <a:pt x="12132" y="3420"/>
                  </a:lnTo>
                  <a:cubicBezTo>
                    <a:pt x="12226" y="3888"/>
                    <a:pt x="12561" y="4272"/>
                    <a:pt x="13013" y="4430"/>
                  </a:cubicBezTo>
                  <a:cubicBezTo>
                    <a:pt x="13262" y="4517"/>
                    <a:pt x="13503" y="4617"/>
                    <a:pt x="13738" y="4731"/>
                  </a:cubicBezTo>
                  <a:cubicBezTo>
                    <a:pt x="13925" y="4822"/>
                    <a:pt x="14126" y="4866"/>
                    <a:pt x="14327" y="4866"/>
                  </a:cubicBezTo>
                  <a:cubicBezTo>
                    <a:pt x="14590" y="4866"/>
                    <a:pt x="14851" y="4790"/>
                    <a:pt x="15076" y="4639"/>
                  </a:cubicBezTo>
                  <a:lnTo>
                    <a:pt x="16833" y="3468"/>
                  </a:lnTo>
                  <a:lnTo>
                    <a:pt x="18132" y="4767"/>
                  </a:lnTo>
                  <a:lnTo>
                    <a:pt x="16960" y="6524"/>
                  </a:lnTo>
                  <a:cubicBezTo>
                    <a:pt x="16695" y="6923"/>
                    <a:pt x="16661" y="7431"/>
                    <a:pt x="16868" y="7861"/>
                  </a:cubicBezTo>
                  <a:cubicBezTo>
                    <a:pt x="16981" y="8096"/>
                    <a:pt x="17084" y="8337"/>
                    <a:pt x="17171" y="8587"/>
                  </a:cubicBezTo>
                  <a:cubicBezTo>
                    <a:pt x="17328" y="9039"/>
                    <a:pt x="17711" y="9373"/>
                    <a:pt x="18181" y="9467"/>
                  </a:cubicBezTo>
                  <a:lnTo>
                    <a:pt x="20249" y="9882"/>
                  </a:lnTo>
                  <a:lnTo>
                    <a:pt x="20251" y="11719"/>
                  </a:lnTo>
                  <a:cubicBezTo>
                    <a:pt x="20251" y="11719"/>
                    <a:pt x="18181" y="12133"/>
                    <a:pt x="18181" y="12133"/>
                  </a:cubicBezTo>
                  <a:close/>
                  <a:moveTo>
                    <a:pt x="20514" y="8558"/>
                  </a:moveTo>
                  <a:lnTo>
                    <a:pt x="18446" y="8143"/>
                  </a:lnTo>
                  <a:cubicBezTo>
                    <a:pt x="18342" y="7844"/>
                    <a:pt x="18219" y="7554"/>
                    <a:pt x="18083" y="7273"/>
                  </a:cubicBezTo>
                  <a:lnTo>
                    <a:pt x="19255" y="5516"/>
                  </a:lnTo>
                  <a:cubicBezTo>
                    <a:pt x="19612" y="4980"/>
                    <a:pt x="19541" y="4268"/>
                    <a:pt x="19086" y="3813"/>
                  </a:cubicBezTo>
                  <a:lnTo>
                    <a:pt x="17788" y="2514"/>
                  </a:lnTo>
                  <a:cubicBezTo>
                    <a:pt x="17527" y="2253"/>
                    <a:pt x="17182" y="2118"/>
                    <a:pt x="16832" y="2118"/>
                  </a:cubicBezTo>
                  <a:cubicBezTo>
                    <a:pt x="16574" y="2118"/>
                    <a:pt x="16313" y="2193"/>
                    <a:pt x="16085" y="2345"/>
                  </a:cubicBezTo>
                  <a:lnTo>
                    <a:pt x="14327" y="3516"/>
                  </a:lnTo>
                  <a:cubicBezTo>
                    <a:pt x="14045" y="3380"/>
                    <a:pt x="13755" y="3258"/>
                    <a:pt x="13456" y="3155"/>
                  </a:cubicBezTo>
                  <a:lnTo>
                    <a:pt x="13042" y="1085"/>
                  </a:lnTo>
                  <a:cubicBezTo>
                    <a:pt x="12917" y="454"/>
                    <a:pt x="12362" y="0"/>
                    <a:pt x="11718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9"/>
                  </a:lnTo>
                  <a:cubicBezTo>
                    <a:pt x="0" y="12362"/>
                    <a:pt x="454" y="12917"/>
                    <a:pt x="1085" y="13043"/>
                  </a:cubicBezTo>
                  <a:lnTo>
                    <a:pt x="3154" y="13457"/>
                  </a:lnTo>
                  <a:cubicBezTo>
                    <a:pt x="3258" y="13756"/>
                    <a:pt x="3380" y="14047"/>
                    <a:pt x="3516" y="14327"/>
                  </a:cubicBezTo>
                  <a:lnTo>
                    <a:pt x="2345" y="16084"/>
                  </a:lnTo>
                  <a:cubicBezTo>
                    <a:pt x="1988" y="16620"/>
                    <a:pt x="2059" y="17333"/>
                    <a:pt x="2514" y="17788"/>
                  </a:cubicBezTo>
                  <a:lnTo>
                    <a:pt x="3812" y="19087"/>
                  </a:lnTo>
                  <a:cubicBezTo>
                    <a:pt x="4073" y="19347"/>
                    <a:pt x="4419" y="19483"/>
                    <a:pt x="4767" y="19483"/>
                  </a:cubicBezTo>
                  <a:cubicBezTo>
                    <a:pt x="5026" y="19483"/>
                    <a:pt x="5287" y="19407"/>
                    <a:pt x="5516" y="19255"/>
                  </a:cubicBezTo>
                  <a:lnTo>
                    <a:pt x="7273" y="18084"/>
                  </a:lnTo>
                  <a:cubicBezTo>
                    <a:pt x="7554" y="18221"/>
                    <a:pt x="7843" y="18342"/>
                    <a:pt x="8143" y="18446"/>
                  </a:cubicBezTo>
                  <a:lnTo>
                    <a:pt x="8557" y="20515"/>
                  </a:lnTo>
                  <a:cubicBezTo>
                    <a:pt x="8684" y="21147"/>
                    <a:pt x="9238" y="21600"/>
                    <a:pt x="9881" y="21600"/>
                  </a:cubicBezTo>
                  <a:lnTo>
                    <a:pt x="11718" y="21600"/>
                  </a:lnTo>
                  <a:cubicBezTo>
                    <a:pt x="12362" y="21600"/>
                    <a:pt x="12917" y="21147"/>
                    <a:pt x="13042" y="20515"/>
                  </a:cubicBezTo>
                  <a:lnTo>
                    <a:pt x="13457" y="18446"/>
                  </a:lnTo>
                  <a:cubicBezTo>
                    <a:pt x="13756" y="18342"/>
                    <a:pt x="14047" y="18220"/>
                    <a:pt x="14327" y="18084"/>
                  </a:cubicBezTo>
                  <a:lnTo>
                    <a:pt x="16085" y="19255"/>
                  </a:lnTo>
                  <a:cubicBezTo>
                    <a:pt x="16313" y="19407"/>
                    <a:pt x="16574" y="19483"/>
                    <a:pt x="16832" y="19483"/>
                  </a:cubicBezTo>
                  <a:cubicBezTo>
                    <a:pt x="17182" y="19483"/>
                    <a:pt x="17527" y="19347"/>
                    <a:pt x="17788" y="19087"/>
                  </a:cubicBezTo>
                  <a:lnTo>
                    <a:pt x="19086" y="17788"/>
                  </a:lnTo>
                  <a:cubicBezTo>
                    <a:pt x="19541" y="17333"/>
                    <a:pt x="19612" y="16620"/>
                    <a:pt x="19255" y="16084"/>
                  </a:cubicBezTo>
                  <a:lnTo>
                    <a:pt x="18083" y="14327"/>
                  </a:lnTo>
                  <a:cubicBezTo>
                    <a:pt x="18220" y="14046"/>
                    <a:pt x="18342" y="13756"/>
                    <a:pt x="18446" y="13457"/>
                  </a:cubicBezTo>
                  <a:lnTo>
                    <a:pt x="20514" y="13043"/>
                  </a:lnTo>
                  <a:cubicBezTo>
                    <a:pt x="21146" y="12917"/>
                    <a:pt x="21600" y="12362"/>
                    <a:pt x="21600" y="11719"/>
                  </a:cubicBezTo>
                  <a:lnTo>
                    <a:pt x="21600" y="9882"/>
                  </a:lnTo>
                  <a:cubicBezTo>
                    <a:pt x="21600" y="9238"/>
                    <a:pt x="21146" y="8684"/>
                    <a:pt x="20514" y="8558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435" name="Shape 5435"/>
            <p:cNvSpPr/>
            <p:nvPr/>
          </p:nvSpPr>
          <p:spPr>
            <a:xfrm>
              <a:off x="103187" y="103187"/>
              <a:ext cx="160331" cy="160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1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1" y="1349"/>
                  </a:cubicBezTo>
                  <a:cubicBezTo>
                    <a:pt x="16017" y="1349"/>
                    <a:pt x="20251" y="5582"/>
                    <a:pt x="20251" y="10800"/>
                  </a:cubicBezTo>
                  <a:cubicBezTo>
                    <a:pt x="20251" y="16017"/>
                    <a:pt x="16017" y="20250"/>
                    <a:pt x="10801" y="20250"/>
                  </a:cubicBezTo>
                  <a:moveTo>
                    <a:pt x="10801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1" y="21600"/>
                  </a:cubicBezTo>
                  <a:cubicBezTo>
                    <a:pt x="16764" y="21600"/>
                    <a:pt x="21600" y="16763"/>
                    <a:pt x="21600" y="10800"/>
                  </a:cubicBezTo>
                  <a:cubicBezTo>
                    <a:pt x="21600" y="4836"/>
                    <a:pt x="16764" y="0"/>
                    <a:pt x="10801" y="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436" name="Shape 5436"/>
            <p:cNvSpPr/>
            <p:nvPr/>
          </p:nvSpPr>
          <p:spPr>
            <a:xfrm>
              <a:off x="138111" y="136525"/>
              <a:ext cx="92076" cy="920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8901"/>
                  </a:moveTo>
                  <a:cubicBezTo>
                    <a:pt x="6328" y="18901"/>
                    <a:pt x="2699" y="15272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2"/>
                    <a:pt x="15271" y="18901"/>
                    <a:pt x="10800" y="18901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7"/>
                    <a:pt x="4830" y="21600"/>
                    <a:pt x="10800" y="21600"/>
                  </a:cubicBezTo>
                  <a:cubicBezTo>
                    <a:pt x="16764" y="21600"/>
                    <a:pt x="21600" y="16767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grpSp>
        <p:nvGrpSpPr>
          <p:cNvPr id="5440" name="Group 5440"/>
          <p:cNvGrpSpPr/>
          <p:nvPr/>
        </p:nvGrpSpPr>
        <p:grpSpPr>
          <a:xfrm>
            <a:off x="13085986" y="8652436"/>
            <a:ext cx="1877563" cy="1877476"/>
            <a:chOff x="0" y="0"/>
            <a:chExt cx="366712" cy="366696"/>
          </a:xfrm>
          <a:solidFill>
            <a:schemeClr val="accent6"/>
          </a:solidFill>
        </p:grpSpPr>
        <p:sp>
          <p:nvSpPr>
            <p:cNvPr id="5438" name="Shape 5438"/>
            <p:cNvSpPr/>
            <p:nvPr/>
          </p:nvSpPr>
          <p:spPr>
            <a:xfrm>
              <a:off x="-1" y="0"/>
              <a:ext cx="366714" cy="3666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499" y="14851"/>
                  </a:moveTo>
                  <a:cubicBezTo>
                    <a:pt x="9772" y="14851"/>
                    <a:pt x="6749" y="11828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8"/>
                    <a:pt x="17227" y="14851"/>
                    <a:pt x="13499" y="14851"/>
                  </a:cubicBezTo>
                  <a:moveTo>
                    <a:pt x="3236" y="20043"/>
                  </a:moveTo>
                  <a:cubicBezTo>
                    <a:pt x="3019" y="20267"/>
                    <a:pt x="2718" y="20409"/>
                    <a:pt x="2382" y="20409"/>
                  </a:cubicBezTo>
                  <a:cubicBezTo>
                    <a:pt x="1724" y="20409"/>
                    <a:pt x="1191" y="19876"/>
                    <a:pt x="1191" y="19219"/>
                  </a:cubicBezTo>
                  <a:cubicBezTo>
                    <a:pt x="1191" y="18882"/>
                    <a:pt x="1332" y="18581"/>
                    <a:pt x="1557" y="18364"/>
                  </a:cubicBezTo>
                  <a:lnTo>
                    <a:pt x="1551" y="18359"/>
                  </a:lnTo>
                  <a:lnTo>
                    <a:pt x="6996" y="12914"/>
                  </a:lnTo>
                  <a:cubicBezTo>
                    <a:pt x="7472" y="13556"/>
                    <a:pt x="8039" y="14123"/>
                    <a:pt x="8680" y="14600"/>
                  </a:cubicBezTo>
                  <a:cubicBezTo>
                    <a:pt x="8680" y="14600"/>
                    <a:pt x="3236" y="20043"/>
                    <a:pt x="3236" y="20043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5"/>
                  </a:cubicBezTo>
                  <a:lnTo>
                    <a:pt x="709" y="17516"/>
                  </a:lnTo>
                  <a:lnTo>
                    <a:pt x="713" y="17521"/>
                  </a:lnTo>
                  <a:cubicBezTo>
                    <a:pt x="274" y="17954"/>
                    <a:pt x="0" y="18553"/>
                    <a:pt x="0" y="19219"/>
                  </a:cubicBezTo>
                  <a:cubicBezTo>
                    <a:pt x="0" y="20534"/>
                    <a:pt x="1066" y="21600"/>
                    <a:pt x="2382" y="21600"/>
                  </a:cubicBezTo>
                  <a:cubicBezTo>
                    <a:pt x="3047" y="21600"/>
                    <a:pt x="3647" y="21327"/>
                    <a:pt x="4079" y="20886"/>
                  </a:cubicBezTo>
                  <a:lnTo>
                    <a:pt x="4078" y="20885"/>
                  </a:lnTo>
                  <a:lnTo>
                    <a:pt x="9708" y="15256"/>
                  </a:lnTo>
                  <a:cubicBezTo>
                    <a:pt x="10839" y="15857"/>
                    <a:pt x="12128" y="16201"/>
                    <a:pt x="13499" y="16201"/>
                  </a:cubicBezTo>
                  <a:cubicBezTo>
                    <a:pt x="17973" y="16201"/>
                    <a:pt x="21600" y="12574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439" name="Shape 5439"/>
            <p:cNvSpPr/>
            <p:nvPr/>
          </p:nvSpPr>
          <p:spPr>
            <a:xfrm>
              <a:off x="149225" y="57150"/>
              <a:ext cx="85722" cy="85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61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1" y="2880"/>
                  </a:cubicBezTo>
                  <a:cubicBezTo>
                    <a:pt x="20956" y="2880"/>
                    <a:pt x="21600" y="2234"/>
                    <a:pt x="21600" y="1440"/>
                  </a:cubicBezTo>
                  <a:cubicBezTo>
                    <a:pt x="21600" y="645"/>
                    <a:pt x="20956" y="0"/>
                    <a:pt x="20161" y="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441" name="Shape 5441"/>
          <p:cNvSpPr/>
          <p:nvPr/>
        </p:nvSpPr>
        <p:spPr>
          <a:xfrm>
            <a:off x="9339011" y="8652436"/>
            <a:ext cx="1877471" cy="1877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51" y="12151"/>
                </a:moveTo>
                <a:cubicBezTo>
                  <a:pt x="13852" y="12151"/>
                  <a:pt x="12927" y="11860"/>
                  <a:pt x="12125" y="11387"/>
                </a:cubicBezTo>
                <a:lnTo>
                  <a:pt x="11893" y="11619"/>
                </a:lnTo>
                <a:lnTo>
                  <a:pt x="11133" y="12378"/>
                </a:lnTo>
                <a:lnTo>
                  <a:pt x="9846" y="13664"/>
                </a:lnTo>
                <a:cubicBezTo>
                  <a:pt x="9593" y="13917"/>
                  <a:pt x="9451" y="14261"/>
                  <a:pt x="9451" y="14618"/>
                </a:cubicBezTo>
                <a:lnTo>
                  <a:pt x="9451" y="16201"/>
                </a:lnTo>
                <a:lnTo>
                  <a:pt x="8101" y="16201"/>
                </a:lnTo>
                <a:cubicBezTo>
                  <a:pt x="7356" y="16201"/>
                  <a:pt x="6751" y="16805"/>
                  <a:pt x="6751" y="17550"/>
                </a:cubicBezTo>
                <a:lnTo>
                  <a:pt x="6751" y="18901"/>
                </a:lnTo>
                <a:lnTo>
                  <a:pt x="5170" y="18901"/>
                </a:lnTo>
                <a:cubicBezTo>
                  <a:pt x="4812" y="18901"/>
                  <a:pt x="4469" y="19043"/>
                  <a:pt x="4216" y="19296"/>
                </a:cubicBezTo>
                <a:lnTo>
                  <a:pt x="3259" y="20253"/>
                </a:lnTo>
                <a:lnTo>
                  <a:pt x="1352" y="20250"/>
                </a:lnTo>
                <a:lnTo>
                  <a:pt x="1350" y="18327"/>
                </a:lnTo>
                <a:lnTo>
                  <a:pt x="9223" y="10467"/>
                </a:lnTo>
                <a:cubicBezTo>
                  <a:pt x="9223" y="10467"/>
                  <a:pt x="9223" y="10467"/>
                  <a:pt x="9224" y="10468"/>
                </a:cubicBezTo>
                <a:lnTo>
                  <a:pt x="10215" y="9477"/>
                </a:lnTo>
                <a:cubicBezTo>
                  <a:pt x="9741" y="8674"/>
                  <a:pt x="9451" y="7748"/>
                  <a:pt x="9451" y="6750"/>
                </a:cubicBezTo>
                <a:cubicBezTo>
                  <a:pt x="9451" y="3767"/>
                  <a:pt x="11870" y="1350"/>
                  <a:pt x="14851" y="1350"/>
                </a:cubicBezTo>
                <a:cubicBezTo>
                  <a:pt x="17833" y="1350"/>
                  <a:pt x="20251" y="3767"/>
                  <a:pt x="20251" y="6750"/>
                </a:cubicBezTo>
                <a:cubicBezTo>
                  <a:pt x="20251" y="9732"/>
                  <a:pt x="17833" y="12151"/>
                  <a:pt x="14851" y="12151"/>
                </a:cubicBezTo>
                <a:moveTo>
                  <a:pt x="14851" y="0"/>
                </a:moveTo>
                <a:cubicBezTo>
                  <a:pt x="11124" y="0"/>
                  <a:pt x="8101" y="3022"/>
                  <a:pt x="8101" y="6750"/>
                </a:cubicBezTo>
                <a:cubicBezTo>
                  <a:pt x="8101" y="7617"/>
                  <a:pt x="8283" y="8438"/>
                  <a:pt x="8582" y="9199"/>
                </a:cubicBezTo>
                <a:lnTo>
                  <a:pt x="383" y="17401"/>
                </a:lnTo>
                <a:cubicBezTo>
                  <a:pt x="146" y="17638"/>
                  <a:pt x="0" y="17864"/>
                  <a:pt x="0" y="18226"/>
                </a:cubicBezTo>
                <a:lnTo>
                  <a:pt x="0" y="20250"/>
                </a:lnTo>
                <a:cubicBezTo>
                  <a:pt x="0" y="20973"/>
                  <a:pt x="626" y="21600"/>
                  <a:pt x="1349" y="21600"/>
                </a:cubicBezTo>
                <a:lnTo>
                  <a:pt x="3374" y="21600"/>
                </a:lnTo>
                <a:cubicBezTo>
                  <a:pt x="3736" y="21600"/>
                  <a:pt x="3965" y="21456"/>
                  <a:pt x="4202" y="21220"/>
                </a:cubicBezTo>
                <a:lnTo>
                  <a:pt x="5170" y="20250"/>
                </a:lnTo>
                <a:lnTo>
                  <a:pt x="6751" y="20250"/>
                </a:lnTo>
                <a:cubicBezTo>
                  <a:pt x="7496" y="20250"/>
                  <a:pt x="8101" y="19646"/>
                  <a:pt x="8101" y="18901"/>
                </a:cubicBezTo>
                <a:lnTo>
                  <a:pt x="8101" y="17550"/>
                </a:lnTo>
                <a:lnTo>
                  <a:pt x="9451" y="17550"/>
                </a:lnTo>
                <a:cubicBezTo>
                  <a:pt x="10196" y="17550"/>
                  <a:pt x="10801" y="16946"/>
                  <a:pt x="10801" y="16201"/>
                </a:cubicBezTo>
                <a:lnTo>
                  <a:pt x="10801" y="14618"/>
                </a:lnTo>
                <a:lnTo>
                  <a:pt x="12401" y="13019"/>
                </a:lnTo>
                <a:cubicBezTo>
                  <a:pt x="13163" y="13318"/>
                  <a:pt x="13983" y="13501"/>
                  <a:pt x="14851" y="13501"/>
                </a:cubicBezTo>
                <a:cubicBezTo>
                  <a:pt x="18578" y="13501"/>
                  <a:pt x="21600" y="10477"/>
                  <a:pt x="21600" y="6750"/>
                </a:cubicBezTo>
                <a:cubicBezTo>
                  <a:pt x="21600" y="3022"/>
                  <a:pt x="18578" y="0"/>
                  <a:pt x="14851" y="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442" name="Shape 5442"/>
          <p:cNvSpPr/>
          <p:nvPr/>
        </p:nvSpPr>
        <p:spPr>
          <a:xfrm>
            <a:off x="10509435" y="8888126"/>
            <a:ext cx="463295" cy="4633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33" extrusionOk="0">
                <a:moveTo>
                  <a:pt x="13008" y="18685"/>
                </a:moveTo>
                <a:cubicBezTo>
                  <a:pt x="9017" y="15851"/>
                  <a:pt x="5542" y="12416"/>
                  <a:pt x="2694" y="8571"/>
                </a:cubicBezTo>
                <a:cubicBezTo>
                  <a:pt x="3736" y="5629"/>
                  <a:pt x="5693" y="3698"/>
                  <a:pt x="8585" y="2648"/>
                </a:cubicBezTo>
                <a:cubicBezTo>
                  <a:pt x="12578" y="5490"/>
                  <a:pt x="16048" y="8912"/>
                  <a:pt x="18889" y="12810"/>
                </a:cubicBezTo>
                <a:cubicBezTo>
                  <a:pt x="17836" y="15731"/>
                  <a:pt x="15883" y="17648"/>
                  <a:pt x="13008" y="18685"/>
                </a:cubicBezTo>
                <a:moveTo>
                  <a:pt x="21110" y="11296"/>
                </a:moveTo>
                <a:cubicBezTo>
                  <a:pt x="18081" y="7131"/>
                  <a:pt x="14396" y="3497"/>
                  <a:pt x="10161" y="485"/>
                </a:cubicBezTo>
                <a:cubicBezTo>
                  <a:pt x="9468" y="-7"/>
                  <a:pt x="8579" y="-133"/>
                  <a:pt x="7778" y="146"/>
                </a:cubicBezTo>
                <a:cubicBezTo>
                  <a:pt x="4027" y="1451"/>
                  <a:pt x="1463" y="3984"/>
                  <a:pt x="145" y="7688"/>
                </a:cubicBezTo>
                <a:cubicBezTo>
                  <a:pt x="46" y="7963"/>
                  <a:pt x="0" y="8253"/>
                  <a:pt x="0" y="8538"/>
                </a:cubicBezTo>
                <a:cubicBezTo>
                  <a:pt x="0" y="9072"/>
                  <a:pt x="167" y="9597"/>
                  <a:pt x="487" y="10042"/>
                </a:cubicBezTo>
                <a:cubicBezTo>
                  <a:pt x="3525" y="14214"/>
                  <a:pt x="7211" y="17851"/>
                  <a:pt x="11431" y="20851"/>
                </a:cubicBezTo>
                <a:cubicBezTo>
                  <a:pt x="12122" y="21339"/>
                  <a:pt x="13010" y="21467"/>
                  <a:pt x="13812" y="21189"/>
                </a:cubicBezTo>
                <a:cubicBezTo>
                  <a:pt x="17563" y="19894"/>
                  <a:pt x="20133" y="17357"/>
                  <a:pt x="21451" y="13648"/>
                </a:cubicBezTo>
                <a:cubicBezTo>
                  <a:pt x="21551" y="13373"/>
                  <a:pt x="21600" y="13082"/>
                  <a:pt x="21600" y="12797"/>
                </a:cubicBezTo>
                <a:cubicBezTo>
                  <a:pt x="21600" y="12266"/>
                  <a:pt x="21429" y="11741"/>
                  <a:pt x="21110" y="11296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443" name="Shape 5443"/>
          <p:cNvSpPr/>
          <p:nvPr/>
        </p:nvSpPr>
        <p:spPr>
          <a:xfrm>
            <a:off x="5583888" y="8652436"/>
            <a:ext cx="1877619" cy="1877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4" h="21600" extrusionOk="0">
                <a:moveTo>
                  <a:pt x="1336" y="20250"/>
                </a:moveTo>
                <a:cubicBezTo>
                  <a:pt x="1428" y="20189"/>
                  <a:pt x="3691" y="18689"/>
                  <a:pt x="7070" y="17951"/>
                </a:cubicBezTo>
                <a:lnTo>
                  <a:pt x="8729" y="17588"/>
                </a:lnTo>
                <a:cubicBezTo>
                  <a:pt x="9321" y="17981"/>
                  <a:pt x="9972" y="18226"/>
                  <a:pt x="10686" y="18226"/>
                </a:cubicBezTo>
                <a:cubicBezTo>
                  <a:pt x="11401" y="18226"/>
                  <a:pt x="12052" y="17981"/>
                  <a:pt x="12644" y="17588"/>
                </a:cubicBezTo>
                <a:lnTo>
                  <a:pt x="14303" y="17951"/>
                </a:lnTo>
                <a:cubicBezTo>
                  <a:pt x="17656" y="18683"/>
                  <a:pt x="19911" y="20166"/>
                  <a:pt x="20037" y="20250"/>
                </a:cubicBezTo>
                <a:cubicBezTo>
                  <a:pt x="20037" y="20250"/>
                  <a:pt x="1336" y="20250"/>
                  <a:pt x="1336" y="20250"/>
                </a:cubicBezTo>
                <a:close/>
                <a:moveTo>
                  <a:pt x="13537" y="15794"/>
                </a:moveTo>
                <a:lnTo>
                  <a:pt x="13317" y="16074"/>
                </a:lnTo>
                <a:cubicBezTo>
                  <a:pt x="11725" y="17924"/>
                  <a:pt x="9648" y="17924"/>
                  <a:pt x="8056" y="16074"/>
                </a:cubicBezTo>
                <a:lnTo>
                  <a:pt x="7836" y="15794"/>
                </a:lnTo>
                <a:cubicBezTo>
                  <a:pt x="5977" y="13412"/>
                  <a:pt x="5053" y="10261"/>
                  <a:pt x="5451" y="7255"/>
                </a:cubicBezTo>
                <a:cubicBezTo>
                  <a:pt x="5815" y="4367"/>
                  <a:pt x="7453" y="1350"/>
                  <a:pt x="10686" y="1350"/>
                </a:cubicBezTo>
                <a:cubicBezTo>
                  <a:pt x="13920" y="1350"/>
                  <a:pt x="15558" y="4367"/>
                  <a:pt x="15922" y="7255"/>
                </a:cubicBezTo>
                <a:cubicBezTo>
                  <a:pt x="16318" y="10262"/>
                  <a:pt x="15398" y="13412"/>
                  <a:pt x="13537" y="15794"/>
                </a:cubicBezTo>
                <a:moveTo>
                  <a:pt x="20778" y="19127"/>
                </a:moveTo>
                <a:cubicBezTo>
                  <a:pt x="20644" y="19038"/>
                  <a:pt x="18209" y="17423"/>
                  <a:pt x="14585" y="16631"/>
                </a:cubicBezTo>
                <a:cubicBezTo>
                  <a:pt x="15914" y="14928"/>
                  <a:pt x="16767" y="12640"/>
                  <a:pt x="17130" y="11116"/>
                </a:cubicBezTo>
                <a:cubicBezTo>
                  <a:pt x="17633" y="9004"/>
                  <a:pt x="17438" y="4873"/>
                  <a:pt x="15431" y="2299"/>
                </a:cubicBezTo>
                <a:cubicBezTo>
                  <a:pt x="14259" y="795"/>
                  <a:pt x="12618" y="0"/>
                  <a:pt x="10686" y="0"/>
                </a:cubicBezTo>
                <a:cubicBezTo>
                  <a:pt x="8755" y="0"/>
                  <a:pt x="7114" y="795"/>
                  <a:pt x="5942" y="2299"/>
                </a:cubicBezTo>
                <a:cubicBezTo>
                  <a:pt x="3935" y="4873"/>
                  <a:pt x="3740" y="9004"/>
                  <a:pt x="4243" y="11116"/>
                </a:cubicBezTo>
                <a:cubicBezTo>
                  <a:pt x="4606" y="12640"/>
                  <a:pt x="5459" y="14928"/>
                  <a:pt x="6788" y="16631"/>
                </a:cubicBezTo>
                <a:cubicBezTo>
                  <a:pt x="3164" y="17423"/>
                  <a:pt x="729" y="19038"/>
                  <a:pt x="595" y="19127"/>
                </a:cubicBezTo>
                <a:cubicBezTo>
                  <a:pt x="105" y="19458"/>
                  <a:pt x="-113" y="20072"/>
                  <a:pt x="57" y="20641"/>
                </a:cubicBezTo>
                <a:cubicBezTo>
                  <a:pt x="228" y="21211"/>
                  <a:pt x="747" y="21600"/>
                  <a:pt x="1336" y="21600"/>
                </a:cubicBezTo>
                <a:lnTo>
                  <a:pt x="20037" y="21600"/>
                </a:lnTo>
                <a:cubicBezTo>
                  <a:pt x="20626" y="21600"/>
                  <a:pt x="21145" y="21211"/>
                  <a:pt x="21316" y="20641"/>
                </a:cubicBezTo>
                <a:cubicBezTo>
                  <a:pt x="21487" y="20072"/>
                  <a:pt x="21268" y="19458"/>
                  <a:pt x="20778" y="19127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448" name="Group 5448"/>
          <p:cNvGrpSpPr/>
          <p:nvPr/>
        </p:nvGrpSpPr>
        <p:grpSpPr>
          <a:xfrm>
            <a:off x="1950702" y="8652436"/>
            <a:ext cx="1641778" cy="1877476"/>
            <a:chOff x="0" y="0"/>
            <a:chExt cx="320660" cy="366696"/>
          </a:xfrm>
          <a:solidFill>
            <a:schemeClr val="accent6"/>
          </a:solidFill>
        </p:grpSpPr>
        <p:sp>
          <p:nvSpPr>
            <p:cNvPr id="5444" name="Shape 5444"/>
            <p:cNvSpPr/>
            <p:nvPr/>
          </p:nvSpPr>
          <p:spPr>
            <a:xfrm>
              <a:off x="-1" y="0"/>
              <a:ext cx="320662" cy="3666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58" y="5400"/>
                  </a:moveTo>
                  <a:lnTo>
                    <a:pt x="20058" y="6075"/>
                  </a:lnTo>
                  <a:lnTo>
                    <a:pt x="1542" y="6075"/>
                  </a:lnTo>
                  <a:lnTo>
                    <a:pt x="1542" y="4725"/>
                  </a:lnTo>
                  <a:cubicBezTo>
                    <a:pt x="1542" y="4352"/>
                    <a:pt x="1887" y="4050"/>
                    <a:pt x="2314" y="4050"/>
                  </a:cubicBezTo>
                  <a:lnTo>
                    <a:pt x="19286" y="4050"/>
                  </a:lnTo>
                  <a:cubicBezTo>
                    <a:pt x="19713" y="4050"/>
                    <a:pt x="20058" y="4352"/>
                    <a:pt x="20058" y="4725"/>
                  </a:cubicBezTo>
                  <a:cubicBezTo>
                    <a:pt x="20058" y="4725"/>
                    <a:pt x="20058" y="5400"/>
                    <a:pt x="20058" y="5400"/>
                  </a:cubicBezTo>
                  <a:close/>
                  <a:moveTo>
                    <a:pt x="18515" y="18901"/>
                  </a:moveTo>
                  <a:cubicBezTo>
                    <a:pt x="18515" y="19645"/>
                    <a:pt x="17823" y="20250"/>
                    <a:pt x="16972" y="20250"/>
                  </a:cubicBezTo>
                  <a:lnTo>
                    <a:pt x="4628" y="20250"/>
                  </a:lnTo>
                  <a:cubicBezTo>
                    <a:pt x="3777" y="20250"/>
                    <a:pt x="3085" y="19645"/>
                    <a:pt x="3085" y="18901"/>
                  </a:cubicBezTo>
                  <a:lnTo>
                    <a:pt x="3085" y="7425"/>
                  </a:lnTo>
                  <a:lnTo>
                    <a:pt x="18515" y="7425"/>
                  </a:lnTo>
                  <a:cubicBezTo>
                    <a:pt x="18515" y="7425"/>
                    <a:pt x="18515" y="18901"/>
                    <a:pt x="18515" y="18901"/>
                  </a:cubicBezTo>
                  <a:close/>
                  <a:moveTo>
                    <a:pt x="6171" y="2025"/>
                  </a:moveTo>
                  <a:cubicBezTo>
                    <a:pt x="6171" y="1652"/>
                    <a:pt x="6516" y="1350"/>
                    <a:pt x="6942" y="1350"/>
                  </a:cubicBezTo>
                  <a:lnTo>
                    <a:pt x="14658" y="1350"/>
                  </a:lnTo>
                  <a:cubicBezTo>
                    <a:pt x="15084" y="1350"/>
                    <a:pt x="15429" y="1652"/>
                    <a:pt x="15429" y="2025"/>
                  </a:cubicBezTo>
                  <a:lnTo>
                    <a:pt x="15429" y="2700"/>
                  </a:lnTo>
                  <a:lnTo>
                    <a:pt x="6171" y="2700"/>
                  </a:lnTo>
                  <a:cubicBezTo>
                    <a:pt x="6171" y="2700"/>
                    <a:pt x="6171" y="2025"/>
                    <a:pt x="6171" y="2025"/>
                  </a:cubicBezTo>
                  <a:close/>
                  <a:moveTo>
                    <a:pt x="21586" y="4601"/>
                  </a:moveTo>
                  <a:cubicBezTo>
                    <a:pt x="21512" y="3541"/>
                    <a:pt x="20517" y="2700"/>
                    <a:pt x="19286" y="2700"/>
                  </a:cubicBezTo>
                  <a:lnTo>
                    <a:pt x="16972" y="2700"/>
                  </a:lnTo>
                  <a:lnTo>
                    <a:pt x="16972" y="2025"/>
                  </a:lnTo>
                  <a:cubicBezTo>
                    <a:pt x="16972" y="906"/>
                    <a:pt x="15936" y="0"/>
                    <a:pt x="14658" y="0"/>
                  </a:cubicBezTo>
                  <a:lnTo>
                    <a:pt x="6942" y="0"/>
                  </a:lnTo>
                  <a:cubicBezTo>
                    <a:pt x="5664" y="0"/>
                    <a:pt x="4628" y="906"/>
                    <a:pt x="4628" y="2025"/>
                  </a:cubicBezTo>
                  <a:lnTo>
                    <a:pt x="4628" y="2700"/>
                  </a:lnTo>
                  <a:lnTo>
                    <a:pt x="2314" y="2700"/>
                  </a:lnTo>
                  <a:cubicBezTo>
                    <a:pt x="1083" y="2700"/>
                    <a:pt x="88" y="3541"/>
                    <a:pt x="14" y="4601"/>
                  </a:cubicBezTo>
                  <a:lnTo>
                    <a:pt x="0" y="4601"/>
                  </a:lnTo>
                  <a:lnTo>
                    <a:pt x="0" y="6075"/>
                  </a:lnTo>
                  <a:cubicBezTo>
                    <a:pt x="0" y="6820"/>
                    <a:pt x="691" y="7425"/>
                    <a:pt x="1542" y="7425"/>
                  </a:cubicBezTo>
                  <a:lnTo>
                    <a:pt x="1542" y="18901"/>
                  </a:lnTo>
                  <a:cubicBezTo>
                    <a:pt x="1542" y="20392"/>
                    <a:pt x="2924" y="21600"/>
                    <a:pt x="4628" y="21600"/>
                  </a:cubicBezTo>
                  <a:lnTo>
                    <a:pt x="16972" y="21600"/>
                  </a:lnTo>
                  <a:cubicBezTo>
                    <a:pt x="18676" y="21600"/>
                    <a:pt x="20058" y="20392"/>
                    <a:pt x="20058" y="18901"/>
                  </a:cubicBezTo>
                  <a:lnTo>
                    <a:pt x="20058" y="7425"/>
                  </a:lnTo>
                  <a:cubicBezTo>
                    <a:pt x="20909" y="7425"/>
                    <a:pt x="21600" y="6820"/>
                    <a:pt x="21600" y="6075"/>
                  </a:cubicBezTo>
                  <a:lnTo>
                    <a:pt x="21600" y="4601"/>
                  </a:lnTo>
                  <a:cubicBezTo>
                    <a:pt x="21600" y="4601"/>
                    <a:pt x="21586" y="4601"/>
                    <a:pt x="21586" y="4601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445" name="Shape 5445"/>
            <p:cNvSpPr/>
            <p:nvPr/>
          </p:nvSpPr>
          <p:spPr>
            <a:xfrm>
              <a:off x="69850" y="147637"/>
              <a:ext cx="46038" cy="173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446" name="Shape 5446"/>
            <p:cNvSpPr/>
            <p:nvPr/>
          </p:nvSpPr>
          <p:spPr>
            <a:xfrm>
              <a:off x="138112" y="147637"/>
              <a:ext cx="46038" cy="173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447" name="Shape 5447"/>
            <p:cNvSpPr/>
            <p:nvPr/>
          </p:nvSpPr>
          <p:spPr>
            <a:xfrm>
              <a:off x="206375" y="147637"/>
              <a:ext cx="46038" cy="173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ctr">
              <a:noAutofit/>
            </a:bodyPr>
            <a:lstStyle/>
            <a:p>
              <a:pPr defTabSz="2340864" hangingPunct="0">
                <a:defRPr sz="3000">
                  <a:solidFill>
                    <a:srgbClr val="8F8F8F">
                      <a:lumOff val="44000"/>
                    </a:srgbClr>
                  </a:solidFill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15360" kern="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449" name="Shape 5449"/>
          <p:cNvSpPr/>
          <p:nvPr/>
        </p:nvSpPr>
        <p:spPr>
          <a:xfrm>
            <a:off x="20579959" y="5189929"/>
            <a:ext cx="1877558" cy="1292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49" y="18682"/>
                </a:moveTo>
                <a:lnTo>
                  <a:pt x="19575" y="18682"/>
                </a:lnTo>
                <a:lnTo>
                  <a:pt x="16874" y="14755"/>
                </a:lnTo>
                <a:lnTo>
                  <a:pt x="16874" y="14728"/>
                </a:lnTo>
                <a:lnTo>
                  <a:pt x="16199" y="13746"/>
                </a:lnTo>
                <a:lnTo>
                  <a:pt x="16199" y="7854"/>
                </a:lnTo>
                <a:lnTo>
                  <a:pt x="19575" y="2945"/>
                </a:lnTo>
                <a:lnTo>
                  <a:pt x="20249" y="2945"/>
                </a:lnTo>
                <a:cubicBezTo>
                  <a:pt x="20249" y="2945"/>
                  <a:pt x="20249" y="18682"/>
                  <a:pt x="20249" y="18682"/>
                </a:cubicBezTo>
                <a:close/>
                <a:moveTo>
                  <a:pt x="2024" y="19637"/>
                </a:moveTo>
                <a:cubicBezTo>
                  <a:pt x="1651" y="19637"/>
                  <a:pt x="1349" y="19196"/>
                  <a:pt x="1349" y="18655"/>
                </a:cubicBezTo>
                <a:lnTo>
                  <a:pt x="1349" y="2945"/>
                </a:lnTo>
                <a:cubicBezTo>
                  <a:pt x="1349" y="2402"/>
                  <a:pt x="1651" y="1963"/>
                  <a:pt x="2024" y="1963"/>
                </a:cubicBezTo>
                <a:lnTo>
                  <a:pt x="14849" y="1963"/>
                </a:lnTo>
                <a:cubicBezTo>
                  <a:pt x="15221" y="1963"/>
                  <a:pt x="15524" y="2403"/>
                  <a:pt x="15524" y="2945"/>
                </a:cubicBezTo>
                <a:lnTo>
                  <a:pt x="15524" y="18655"/>
                </a:lnTo>
                <a:cubicBezTo>
                  <a:pt x="15524" y="19196"/>
                  <a:pt x="15221" y="19637"/>
                  <a:pt x="14849" y="19637"/>
                </a:cubicBezTo>
                <a:cubicBezTo>
                  <a:pt x="14849" y="19637"/>
                  <a:pt x="2024" y="19637"/>
                  <a:pt x="2024" y="19637"/>
                </a:cubicBezTo>
                <a:close/>
                <a:moveTo>
                  <a:pt x="20249" y="981"/>
                </a:moveTo>
                <a:lnTo>
                  <a:pt x="19651" y="981"/>
                </a:lnTo>
                <a:cubicBezTo>
                  <a:pt x="19296" y="981"/>
                  <a:pt x="18956" y="1185"/>
                  <a:pt x="18703" y="1547"/>
                </a:cubicBezTo>
                <a:lnTo>
                  <a:pt x="16874" y="4170"/>
                </a:lnTo>
                <a:lnTo>
                  <a:pt x="16874" y="2945"/>
                </a:lnTo>
                <a:cubicBezTo>
                  <a:pt x="16874" y="1317"/>
                  <a:pt x="15967" y="0"/>
                  <a:pt x="14849" y="0"/>
                </a:cubicBezTo>
                <a:lnTo>
                  <a:pt x="2024" y="0"/>
                </a:lnTo>
                <a:cubicBezTo>
                  <a:pt x="908" y="0"/>
                  <a:pt x="0" y="1320"/>
                  <a:pt x="0" y="2945"/>
                </a:cubicBezTo>
                <a:lnTo>
                  <a:pt x="0" y="18655"/>
                </a:lnTo>
                <a:cubicBezTo>
                  <a:pt x="0" y="20282"/>
                  <a:pt x="905" y="21600"/>
                  <a:pt x="2024" y="21600"/>
                </a:cubicBezTo>
                <a:lnTo>
                  <a:pt x="14849" y="21600"/>
                </a:lnTo>
                <a:cubicBezTo>
                  <a:pt x="15967" y="21600"/>
                  <a:pt x="16874" y="20282"/>
                  <a:pt x="16874" y="18655"/>
                </a:cubicBezTo>
                <a:lnTo>
                  <a:pt x="16874" y="17457"/>
                </a:lnTo>
                <a:lnTo>
                  <a:pt x="18703" y="20080"/>
                </a:lnTo>
                <a:cubicBezTo>
                  <a:pt x="18956" y="20443"/>
                  <a:pt x="19296" y="20646"/>
                  <a:pt x="19651" y="20646"/>
                </a:cubicBezTo>
                <a:lnTo>
                  <a:pt x="20249" y="20646"/>
                </a:lnTo>
                <a:cubicBezTo>
                  <a:pt x="20994" y="20646"/>
                  <a:pt x="21600" y="19766"/>
                  <a:pt x="21600" y="18682"/>
                </a:cubicBezTo>
                <a:lnTo>
                  <a:pt x="21600" y="2945"/>
                </a:lnTo>
                <a:cubicBezTo>
                  <a:pt x="21600" y="1860"/>
                  <a:pt x="20994" y="981"/>
                  <a:pt x="20249" y="981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450" name="Shape 5450"/>
          <p:cNvSpPr/>
          <p:nvPr/>
        </p:nvSpPr>
        <p:spPr>
          <a:xfrm>
            <a:off x="17832713" y="5133033"/>
            <a:ext cx="617698" cy="617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539" y="20579"/>
                </a:moveTo>
                <a:lnTo>
                  <a:pt x="19543" y="20579"/>
                </a:lnTo>
                <a:cubicBezTo>
                  <a:pt x="19547" y="21142"/>
                  <a:pt x="20005" y="21600"/>
                  <a:pt x="20572" y="21600"/>
                </a:cubicBezTo>
                <a:cubicBezTo>
                  <a:pt x="21138" y="21600"/>
                  <a:pt x="21600" y="21138"/>
                  <a:pt x="21600" y="20571"/>
                </a:cubicBezTo>
                <a:cubicBezTo>
                  <a:pt x="21600" y="20565"/>
                  <a:pt x="21596" y="20561"/>
                  <a:pt x="21596" y="20555"/>
                </a:cubicBezTo>
                <a:cubicBezTo>
                  <a:pt x="21584" y="9221"/>
                  <a:pt x="12412" y="41"/>
                  <a:pt x="1080" y="12"/>
                </a:cubicBezTo>
                <a:cubicBezTo>
                  <a:pt x="1064" y="10"/>
                  <a:pt x="1048" y="0"/>
                  <a:pt x="1028" y="0"/>
                </a:cubicBezTo>
                <a:cubicBezTo>
                  <a:pt x="458" y="0"/>
                  <a:pt x="0" y="461"/>
                  <a:pt x="0" y="1028"/>
                </a:cubicBezTo>
                <a:cubicBezTo>
                  <a:pt x="0" y="1594"/>
                  <a:pt x="458" y="2055"/>
                  <a:pt x="1024" y="2057"/>
                </a:cubicBezTo>
                <a:lnTo>
                  <a:pt x="1024" y="2065"/>
                </a:lnTo>
                <a:cubicBezTo>
                  <a:pt x="11234" y="2065"/>
                  <a:pt x="19539" y="10370"/>
                  <a:pt x="19539" y="20579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451" name="Shape 5451"/>
          <p:cNvSpPr/>
          <p:nvPr/>
        </p:nvSpPr>
        <p:spPr>
          <a:xfrm>
            <a:off x="16832930" y="4897326"/>
            <a:ext cx="1877573" cy="18774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48" h="21600" extrusionOk="0">
                <a:moveTo>
                  <a:pt x="19869" y="17134"/>
                </a:moveTo>
                <a:cubicBezTo>
                  <a:pt x="19767" y="17387"/>
                  <a:pt x="19526" y="17550"/>
                  <a:pt x="19256" y="17550"/>
                </a:cubicBezTo>
                <a:lnTo>
                  <a:pt x="19059" y="17550"/>
                </a:lnTo>
                <a:lnTo>
                  <a:pt x="3984" y="2226"/>
                </a:lnTo>
                <a:lnTo>
                  <a:pt x="3984" y="2025"/>
                </a:lnTo>
                <a:cubicBezTo>
                  <a:pt x="3984" y="1750"/>
                  <a:pt x="4145" y="1506"/>
                  <a:pt x="4394" y="1401"/>
                </a:cubicBezTo>
                <a:cubicBezTo>
                  <a:pt x="4476" y="1367"/>
                  <a:pt x="4561" y="1350"/>
                  <a:pt x="4648" y="1350"/>
                </a:cubicBezTo>
                <a:cubicBezTo>
                  <a:pt x="4825" y="1350"/>
                  <a:pt x="4992" y="1420"/>
                  <a:pt x="5117" y="1547"/>
                </a:cubicBezTo>
                <a:lnTo>
                  <a:pt x="19725" y="16398"/>
                </a:lnTo>
                <a:cubicBezTo>
                  <a:pt x="19916" y="16592"/>
                  <a:pt x="19973" y="16881"/>
                  <a:pt x="19869" y="17134"/>
                </a:cubicBezTo>
                <a:moveTo>
                  <a:pt x="10122" y="17550"/>
                </a:moveTo>
                <a:cubicBezTo>
                  <a:pt x="10018" y="17550"/>
                  <a:pt x="9923" y="17587"/>
                  <a:pt x="9825" y="17610"/>
                </a:cubicBezTo>
                <a:lnTo>
                  <a:pt x="3924" y="11613"/>
                </a:lnTo>
                <a:cubicBezTo>
                  <a:pt x="3947" y="11513"/>
                  <a:pt x="3983" y="11416"/>
                  <a:pt x="3983" y="11312"/>
                </a:cubicBezTo>
                <a:lnTo>
                  <a:pt x="3984" y="3180"/>
                </a:lnTo>
                <a:lnTo>
                  <a:pt x="18120" y="17550"/>
                </a:lnTo>
                <a:cubicBezTo>
                  <a:pt x="18120" y="17550"/>
                  <a:pt x="10122" y="17550"/>
                  <a:pt x="10122" y="17550"/>
                </a:cubicBezTo>
                <a:close/>
                <a:moveTo>
                  <a:pt x="9183" y="17946"/>
                </a:moveTo>
                <a:lnTo>
                  <a:pt x="7110" y="20053"/>
                </a:lnTo>
                <a:cubicBezTo>
                  <a:pt x="6940" y="20225"/>
                  <a:pt x="6743" y="20250"/>
                  <a:pt x="6641" y="20250"/>
                </a:cubicBezTo>
                <a:cubicBezTo>
                  <a:pt x="6538" y="20250"/>
                  <a:pt x="6340" y="20225"/>
                  <a:pt x="6171" y="20053"/>
                </a:cubicBezTo>
                <a:lnTo>
                  <a:pt x="1523" y="15328"/>
                </a:lnTo>
                <a:cubicBezTo>
                  <a:pt x="1353" y="15155"/>
                  <a:pt x="1328" y="14954"/>
                  <a:pt x="1328" y="14851"/>
                </a:cubicBezTo>
                <a:cubicBezTo>
                  <a:pt x="1328" y="14746"/>
                  <a:pt x="1353" y="14545"/>
                  <a:pt x="1523" y="14374"/>
                </a:cubicBezTo>
                <a:lnTo>
                  <a:pt x="3594" y="12267"/>
                </a:lnTo>
                <a:cubicBezTo>
                  <a:pt x="3600" y="12261"/>
                  <a:pt x="3602" y="12252"/>
                  <a:pt x="3608" y="12246"/>
                </a:cubicBezTo>
                <a:lnTo>
                  <a:pt x="9203" y="17933"/>
                </a:lnTo>
                <a:cubicBezTo>
                  <a:pt x="9197" y="17938"/>
                  <a:pt x="9188" y="17940"/>
                  <a:pt x="9183" y="17946"/>
                </a:cubicBezTo>
                <a:moveTo>
                  <a:pt x="6057" y="593"/>
                </a:moveTo>
                <a:cubicBezTo>
                  <a:pt x="5676" y="205"/>
                  <a:pt x="5166" y="0"/>
                  <a:pt x="4648" y="0"/>
                </a:cubicBezTo>
                <a:cubicBezTo>
                  <a:pt x="4391" y="0"/>
                  <a:pt x="4133" y="49"/>
                  <a:pt x="3886" y="154"/>
                </a:cubicBezTo>
                <a:cubicBezTo>
                  <a:pt x="3142" y="467"/>
                  <a:pt x="2656" y="1205"/>
                  <a:pt x="2656" y="2025"/>
                </a:cubicBezTo>
                <a:lnTo>
                  <a:pt x="2655" y="11312"/>
                </a:lnTo>
                <a:lnTo>
                  <a:pt x="584" y="13419"/>
                </a:lnTo>
                <a:cubicBezTo>
                  <a:pt x="-194" y="14209"/>
                  <a:pt x="-194" y="15492"/>
                  <a:pt x="584" y="16282"/>
                </a:cubicBezTo>
                <a:lnTo>
                  <a:pt x="5232" y="21007"/>
                </a:lnTo>
                <a:cubicBezTo>
                  <a:pt x="5621" y="21403"/>
                  <a:pt x="6132" y="21600"/>
                  <a:pt x="6641" y="21600"/>
                </a:cubicBezTo>
                <a:cubicBezTo>
                  <a:pt x="7151" y="21600"/>
                  <a:pt x="7660" y="21403"/>
                  <a:pt x="8049" y="21007"/>
                </a:cubicBezTo>
                <a:lnTo>
                  <a:pt x="10122" y="18901"/>
                </a:lnTo>
                <a:lnTo>
                  <a:pt x="19256" y="18901"/>
                </a:lnTo>
                <a:cubicBezTo>
                  <a:pt x="20063" y="18901"/>
                  <a:pt x="20789" y="18408"/>
                  <a:pt x="21096" y="17651"/>
                </a:cubicBezTo>
                <a:cubicBezTo>
                  <a:pt x="21406" y="16894"/>
                  <a:pt x="21235" y="16023"/>
                  <a:pt x="20664" y="15444"/>
                </a:cubicBezTo>
                <a:cubicBezTo>
                  <a:pt x="20664" y="15444"/>
                  <a:pt x="6057" y="593"/>
                  <a:pt x="6057" y="593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452" name="Shape 5452"/>
          <p:cNvSpPr/>
          <p:nvPr/>
        </p:nvSpPr>
        <p:spPr>
          <a:xfrm>
            <a:off x="17832713" y="4897323"/>
            <a:ext cx="877782" cy="8778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7" y="2880"/>
                </a:moveTo>
                <a:lnTo>
                  <a:pt x="1437" y="2885"/>
                </a:lnTo>
                <a:cubicBezTo>
                  <a:pt x="10966" y="2885"/>
                  <a:pt x="18718" y="10637"/>
                  <a:pt x="18718" y="20165"/>
                </a:cubicBezTo>
                <a:lnTo>
                  <a:pt x="18721" y="20165"/>
                </a:lnTo>
                <a:cubicBezTo>
                  <a:pt x="18723" y="20959"/>
                  <a:pt x="19367" y="21600"/>
                  <a:pt x="20161" y="21600"/>
                </a:cubicBezTo>
                <a:cubicBezTo>
                  <a:pt x="20956" y="21600"/>
                  <a:pt x="21600" y="20956"/>
                  <a:pt x="21600" y="20160"/>
                </a:cubicBezTo>
                <a:cubicBezTo>
                  <a:pt x="21600" y="20155"/>
                  <a:pt x="21598" y="20152"/>
                  <a:pt x="21598" y="20148"/>
                </a:cubicBezTo>
                <a:cubicBezTo>
                  <a:pt x="21589" y="9034"/>
                  <a:pt x="12589" y="28"/>
                  <a:pt x="1476" y="8"/>
                </a:cubicBezTo>
                <a:cubicBezTo>
                  <a:pt x="1465" y="7"/>
                  <a:pt x="1454" y="0"/>
                  <a:pt x="1440" y="0"/>
                </a:cubicBezTo>
                <a:cubicBezTo>
                  <a:pt x="644" y="0"/>
                  <a:pt x="0" y="644"/>
                  <a:pt x="0" y="1440"/>
                </a:cubicBezTo>
                <a:cubicBezTo>
                  <a:pt x="0" y="2234"/>
                  <a:pt x="644" y="2878"/>
                  <a:pt x="1437" y="288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453" name="Shape 5453"/>
          <p:cNvSpPr/>
          <p:nvPr/>
        </p:nvSpPr>
        <p:spPr>
          <a:xfrm>
            <a:off x="13085988" y="4897323"/>
            <a:ext cx="1877568" cy="18206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2" h="21600" extrusionOk="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454" name="Shape 5454"/>
          <p:cNvSpPr/>
          <p:nvPr/>
        </p:nvSpPr>
        <p:spPr>
          <a:xfrm>
            <a:off x="9566578" y="5368744"/>
            <a:ext cx="1178514" cy="9509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48" h="21600" extrusionOk="0">
                <a:moveTo>
                  <a:pt x="18729" y="19178"/>
                </a:moveTo>
                <a:cubicBezTo>
                  <a:pt x="13192" y="20631"/>
                  <a:pt x="7654" y="20631"/>
                  <a:pt x="2118" y="19178"/>
                </a:cubicBezTo>
                <a:cubicBezTo>
                  <a:pt x="678" y="13592"/>
                  <a:pt x="678" y="8008"/>
                  <a:pt x="2118" y="2421"/>
                </a:cubicBezTo>
                <a:cubicBezTo>
                  <a:pt x="7654" y="968"/>
                  <a:pt x="13192" y="968"/>
                  <a:pt x="18729" y="2421"/>
                </a:cubicBezTo>
                <a:cubicBezTo>
                  <a:pt x="20169" y="8008"/>
                  <a:pt x="20169" y="13592"/>
                  <a:pt x="18729" y="19178"/>
                </a:cubicBezTo>
                <a:moveTo>
                  <a:pt x="18939" y="1116"/>
                </a:moveTo>
                <a:cubicBezTo>
                  <a:pt x="16115" y="375"/>
                  <a:pt x="13250" y="0"/>
                  <a:pt x="10423" y="0"/>
                </a:cubicBezTo>
                <a:cubicBezTo>
                  <a:pt x="7597" y="0"/>
                  <a:pt x="4732" y="375"/>
                  <a:pt x="1908" y="1116"/>
                </a:cubicBezTo>
                <a:cubicBezTo>
                  <a:pt x="1543" y="1213"/>
                  <a:pt x="1244" y="1552"/>
                  <a:pt x="1127" y="2004"/>
                </a:cubicBezTo>
                <a:cubicBezTo>
                  <a:pt x="-376" y="7841"/>
                  <a:pt x="-376" y="13759"/>
                  <a:pt x="1127" y="19593"/>
                </a:cubicBezTo>
                <a:cubicBezTo>
                  <a:pt x="1244" y="20047"/>
                  <a:pt x="1543" y="20386"/>
                  <a:pt x="1908" y="20482"/>
                </a:cubicBezTo>
                <a:cubicBezTo>
                  <a:pt x="4732" y="21224"/>
                  <a:pt x="7597" y="21600"/>
                  <a:pt x="10423" y="21600"/>
                </a:cubicBezTo>
                <a:cubicBezTo>
                  <a:pt x="13250" y="21600"/>
                  <a:pt x="16115" y="21224"/>
                  <a:pt x="18939" y="20482"/>
                </a:cubicBezTo>
                <a:cubicBezTo>
                  <a:pt x="19304" y="20386"/>
                  <a:pt x="19603" y="20047"/>
                  <a:pt x="19720" y="19593"/>
                </a:cubicBezTo>
                <a:cubicBezTo>
                  <a:pt x="21224" y="13759"/>
                  <a:pt x="21224" y="7841"/>
                  <a:pt x="19720" y="2004"/>
                </a:cubicBezTo>
                <a:cubicBezTo>
                  <a:pt x="19603" y="1552"/>
                  <a:pt x="19304" y="1213"/>
                  <a:pt x="18939" y="1116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455" name="Shape 5455"/>
          <p:cNvSpPr/>
          <p:nvPr/>
        </p:nvSpPr>
        <p:spPr>
          <a:xfrm>
            <a:off x="9339011" y="5133031"/>
            <a:ext cx="1869320" cy="14629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96" h="21600" extrusionOk="0">
                <a:moveTo>
                  <a:pt x="19057" y="18332"/>
                </a:moveTo>
                <a:cubicBezTo>
                  <a:pt x="13384" y="19234"/>
                  <a:pt x="7711" y="19234"/>
                  <a:pt x="2038" y="18332"/>
                </a:cubicBezTo>
                <a:cubicBezTo>
                  <a:pt x="1074" y="13023"/>
                  <a:pt x="1074" y="7713"/>
                  <a:pt x="2038" y="2404"/>
                </a:cubicBezTo>
                <a:cubicBezTo>
                  <a:pt x="7711" y="1502"/>
                  <a:pt x="13384" y="1502"/>
                  <a:pt x="19057" y="2404"/>
                </a:cubicBezTo>
                <a:cubicBezTo>
                  <a:pt x="20022" y="7713"/>
                  <a:pt x="20022" y="13023"/>
                  <a:pt x="19057" y="18332"/>
                </a:cubicBezTo>
                <a:moveTo>
                  <a:pt x="20339" y="2005"/>
                </a:moveTo>
                <a:cubicBezTo>
                  <a:pt x="20212" y="1301"/>
                  <a:pt x="19763" y="776"/>
                  <a:pt x="19216" y="689"/>
                </a:cubicBezTo>
                <a:cubicBezTo>
                  <a:pt x="16340" y="232"/>
                  <a:pt x="13424" y="0"/>
                  <a:pt x="10547" y="0"/>
                </a:cubicBezTo>
                <a:cubicBezTo>
                  <a:pt x="7671" y="0"/>
                  <a:pt x="4755" y="232"/>
                  <a:pt x="1879" y="689"/>
                </a:cubicBezTo>
                <a:cubicBezTo>
                  <a:pt x="1332" y="776"/>
                  <a:pt x="883" y="1301"/>
                  <a:pt x="756" y="2005"/>
                </a:cubicBezTo>
                <a:cubicBezTo>
                  <a:pt x="-252" y="7553"/>
                  <a:pt x="-252" y="13182"/>
                  <a:pt x="756" y="18732"/>
                </a:cubicBezTo>
                <a:cubicBezTo>
                  <a:pt x="883" y="19435"/>
                  <a:pt x="1332" y="19960"/>
                  <a:pt x="1879" y="20047"/>
                </a:cubicBezTo>
                <a:cubicBezTo>
                  <a:pt x="3265" y="20267"/>
                  <a:pt x="4660" y="20430"/>
                  <a:pt x="6055" y="20545"/>
                </a:cubicBezTo>
                <a:cubicBezTo>
                  <a:pt x="5979" y="20607"/>
                  <a:pt x="5931" y="20671"/>
                  <a:pt x="5931" y="20736"/>
                </a:cubicBezTo>
                <a:cubicBezTo>
                  <a:pt x="5931" y="21214"/>
                  <a:pt x="7997" y="21600"/>
                  <a:pt x="10547" y="21600"/>
                </a:cubicBezTo>
                <a:cubicBezTo>
                  <a:pt x="13098" y="21600"/>
                  <a:pt x="15165" y="21214"/>
                  <a:pt x="15165" y="20736"/>
                </a:cubicBezTo>
                <a:cubicBezTo>
                  <a:pt x="15165" y="20671"/>
                  <a:pt x="15116" y="20607"/>
                  <a:pt x="15041" y="20545"/>
                </a:cubicBezTo>
                <a:cubicBezTo>
                  <a:pt x="16435" y="20430"/>
                  <a:pt x="17831" y="20267"/>
                  <a:pt x="19216" y="20047"/>
                </a:cubicBezTo>
                <a:cubicBezTo>
                  <a:pt x="19763" y="19960"/>
                  <a:pt x="20212" y="19435"/>
                  <a:pt x="20339" y="18732"/>
                </a:cubicBezTo>
                <a:cubicBezTo>
                  <a:pt x="21348" y="13182"/>
                  <a:pt x="21348" y="7553"/>
                  <a:pt x="20339" y="2005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456" name="Shape 5456"/>
          <p:cNvSpPr/>
          <p:nvPr/>
        </p:nvSpPr>
        <p:spPr>
          <a:xfrm>
            <a:off x="10802041" y="5425639"/>
            <a:ext cx="170689" cy="178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7200"/>
                </a:moveTo>
                <a:cubicBezTo>
                  <a:pt x="12779" y="7200"/>
                  <a:pt x="14399" y="8820"/>
                  <a:pt x="14399" y="10801"/>
                </a:cubicBezTo>
                <a:cubicBezTo>
                  <a:pt x="14399" y="12780"/>
                  <a:pt x="12779" y="14401"/>
                  <a:pt x="10800" y="14401"/>
                </a:cubicBezTo>
                <a:cubicBezTo>
                  <a:pt x="8820" y="14401"/>
                  <a:pt x="7199" y="12780"/>
                  <a:pt x="7199" y="10801"/>
                </a:cubicBezTo>
                <a:cubicBezTo>
                  <a:pt x="7199" y="8820"/>
                  <a:pt x="8820" y="7200"/>
                  <a:pt x="10800" y="7200"/>
                </a:cubicBezTo>
                <a:moveTo>
                  <a:pt x="10800" y="21600"/>
                </a:moveTo>
                <a:cubicBezTo>
                  <a:pt x="16762" y="21600"/>
                  <a:pt x="21600" y="16763"/>
                  <a:pt x="21600" y="10801"/>
                </a:cubicBezTo>
                <a:cubicBezTo>
                  <a:pt x="21600" y="4837"/>
                  <a:pt x="16762" y="0"/>
                  <a:pt x="10800" y="0"/>
                </a:cubicBezTo>
                <a:cubicBezTo>
                  <a:pt x="4837" y="0"/>
                  <a:pt x="0" y="4837"/>
                  <a:pt x="0" y="10801"/>
                </a:cubicBezTo>
                <a:cubicBezTo>
                  <a:pt x="0" y="16763"/>
                  <a:pt x="4837" y="21600"/>
                  <a:pt x="10800" y="2160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457" name="Shape 5457"/>
          <p:cNvSpPr/>
          <p:nvPr/>
        </p:nvSpPr>
        <p:spPr>
          <a:xfrm>
            <a:off x="10745143" y="6185601"/>
            <a:ext cx="227582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1"/>
                </a:cubicBezTo>
                <a:cubicBezTo>
                  <a:pt x="0" y="16759"/>
                  <a:pt x="1210" y="21600"/>
                  <a:pt x="2699" y="21600"/>
                </a:cubicBezTo>
                <a:lnTo>
                  <a:pt x="18899" y="21600"/>
                </a:lnTo>
                <a:cubicBezTo>
                  <a:pt x="20389" y="21600"/>
                  <a:pt x="21600" y="16759"/>
                  <a:pt x="21600" y="10801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458" name="Shape 5458"/>
          <p:cNvSpPr/>
          <p:nvPr/>
        </p:nvSpPr>
        <p:spPr>
          <a:xfrm>
            <a:off x="10802041" y="6010851"/>
            <a:ext cx="23571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1"/>
                </a:cubicBezTo>
                <a:cubicBezTo>
                  <a:pt x="0" y="16759"/>
                  <a:pt x="1210" y="21600"/>
                  <a:pt x="2699" y="21600"/>
                </a:cubicBezTo>
                <a:lnTo>
                  <a:pt x="18899" y="21600"/>
                </a:lnTo>
                <a:cubicBezTo>
                  <a:pt x="20389" y="21600"/>
                  <a:pt x="21600" y="16759"/>
                  <a:pt x="21600" y="10801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459" name="Shape 5459"/>
          <p:cNvSpPr/>
          <p:nvPr/>
        </p:nvSpPr>
        <p:spPr>
          <a:xfrm>
            <a:off x="10802041" y="5836102"/>
            <a:ext cx="235713" cy="650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9"/>
                  <a:pt x="1210" y="21600"/>
                  <a:pt x="2699" y="21600"/>
                </a:cubicBezTo>
                <a:lnTo>
                  <a:pt x="18899" y="21600"/>
                </a:lnTo>
                <a:cubicBezTo>
                  <a:pt x="20389" y="21600"/>
                  <a:pt x="21600" y="16759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460" name="Shape 5460"/>
          <p:cNvSpPr/>
          <p:nvPr/>
        </p:nvSpPr>
        <p:spPr>
          <a:xfrm>
            <a:off x="9802288" y="5604460"/>
            <a:ext cx="349525" cy="243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7" h="21547" extrusionOk="0">
                <a:moveTo>
                  <a:pt x="19752" y="2"/>
                </a:moveTo>
                <a:lnTo>
                  <a:pt x="3201" y="1845"/>
                </a:lnTo>
                <a:cubicBezTo>
                  <a:pt x="2216" y="2010"/>
                  <a:pt x="1273" y="3284"/>
                  <a:pt x="1107" y="4676"/>
                </a:cubicBezTo>
                <a:lnTo>
                  <a:pt x="2" y="18986"/>
                </a:lnTo>
                <a:cubicBezTo>
                  <a:pt x="-43" y="20398"/>
                  <a:pt x="725" y="21547"/>
                  <a:pt x="1713" y="21547"/>
                </a:cubicBezTo>
                <a:cubicBezTo>
                  <a:pt x="2699" y="21547"/>
                  <a:pt x="3543" y="20398"/>
                  <a:pt x="3583" y="18978"/>
                </a:cubicBezTo>
                <a:lnTo>
                  <a:pt x="4186" y="9251"/>
                </a:lnTo>
                <a:cubicBezTo>
                  <a:pt x="4320" y="7849"/>
                  <a:pt x="5236" y="6592"/>
                  <a:pt x="6221" y="6447"/>
                </a:cubicBezTo>
                <a:lnTo>
                  <a:pt x="19752" y="5128"/>
                </a:lnTo>
                <a:cubicBezTo>
                  <a:pt x="20744" y="5078"/>
                  <a:pt x="21557" y="3884"/>
                  <a:pt x="21557" y="2467"/>
                </a:cubicBezTo>
                <a:cubicBezTo>
                  <a:pt x="21557" y="1055"/>
                  <a:pt x="20744" y="-53"/>
                  <a:pt x="19752" y="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461" name="Shape 5461"/>
          <p:cNvSpPr/>
          <p:nvPr/>
        </p:nvSpPr>
        <p:spPr>
          <a:xfrm>
            <a:off x="5583852" y="5019201"/>
            <a:ext cx="1877537" cy="1641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07" h="20712" extrusionOk="0">
                <a:moveTo>
                  <a:pt x="17707" y="10923"/>
                </a:moveTo>
                <a:lnTo>
                  <a:pt x="10658" y="19018"/>
                </a:lnTo>
                <a:cubicBezTo>
                  <a:pt x="10408" y="19306"/>
                  <a:pt x="9999" y="19306"/>
                  <a:pt x="9749" y="19018"/>
                </a:cubicBezTo>
                <a:lnTo>
                  <a:pt x="2700" y="10923"/>
                </a:lnTo>
                <a:cubicBezTo>
                  <a:pt x="818" y="8763"/>
                  <a:pt x="818" y="5248"/>
                  <a:pt x="2700" y="3088"/>
                </a:cubicBezTo>
                <a:cubicBezTo>
                  <a:pt x="4513" y="1005"/>
                  <a:pt x="7430" y="932"/>
                  <a:pt x="9339" y="2924"/>
                </a:cubicBezTo>
                <a:lnTo>
                  <a:pt x="10203" y="3826"/>
                </a:lnTo>
                <a:lnTo>
                  <a:pt x="11068" y="2924"/>
                </a:lnTo>
                <a:cubicBezTo>
                  <a:pt x="12977" y="932"/>
                  <a:pt x="15894" y="1005"/>
                  <a:pt x="17707" y="3088"/>
                </a:cubicBezTo>
                <a:cubicBezTo>
                  <a:pt x="19589" y="5248"/>
                  <a:pt x="19589" y="8763"/>
                  <a:pt x="17707" y="10923"/>
                </a:cubicBezTo>
                <a:moveTo>
                  <a:pt x="18617" y="2044"/>
                </a:moveTo>
                <a:cubicBezTo>
                  <a:pt x="16302" y="-616"/>
                  <a:pt x="12602" y="-671"/>
                  <a:pt x="10203" y="1831"/>
                </a:cubicBezTo>
                <a:cubicBezTo>
                  <a:pt x="7806" y="-671"/>
                  <a:pt x="4105" y="-616"/>
                  <a:pt x="1790" y="2044"/>
                </a:cubicBezTo>
                <a:cubicBezTo>
                  <a:pt x="-596" y="4784"/>
                  <a:pt x="-596" y="9227"/>
                  <a:pt x="1790" y="11968"/>
                </a:cubicBezTo>
                <a:cubicBezTo>
                  <a:pt x="2471" y="12751"/>
                  <a:pt x="8839" y="20062"/>
                  <a:pt x="8839" y="20062"/>
                </a:cubicBezTo>
                <a:cubicBezTo>
                  <a:pt x="9593" y="20929"/>
                  <a:pt x="10813" y="20929"/>
                  <a:pt x="11568" y="20062"/>
                </a:cubicBezTo>
                <a:cubicBezTo>
                  <a:pt x="11568" y="20062"/>
                  <a:pt x="18540" y="12057"/>
                  <a:pt x="18617" y="11968"/>
                </a:cubicBezTo>
                <a:cubicBezTo>
                  <a:pt x="21004" y="9227"/>
                  <a:pt x="21004" y="4784"/>
                  <a:pt x="18617" y="2044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462" name="Shape 5462"/>
          <p:cNvSpPr/>
          <p:nvPr/>
        </p:nvSpPr>
        <p:spPr>
          <a:xfrm>
            <a:off x="5876504" y="5311846"/>
            <a:ext cx="284470" cy="2763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327" y="0"/>
                </a:moveTo>
                <a:cubicBezTo>
                  <a:pt x="19318" y="0"/>
                  <a:pt x="19318" y="4"/>
                  <a:pt x="19309" y="4"/>
                </a:cubicBezTo>
                <a:cubicBezTo>
                  <a:pt x="8643" y="13"/>
                  <a:pt x="0" y="8659"/>
                  <a:pt x="0" y="19326"/>
                </a:cubicBezTo>
                <a:cubicBezTo>
                  <a:pt x="0" y="20580"/>
                  <a:pt x="1019" y="21600"/>
                  <a:pt x="2273" y="21600"/>
                </a:cubicBezTo>
                <a:cubicBezTo>
                  <a:pt x="3528" y="21600"/>
                  <a:pt x="4547" y="20580"/>
                  <a:pt x="4547" y="19326"/>
                </a:cubicBezTo>
                <a:lnTo>
                  <a:pt x="4547" y="19321"/>
                </a:lnTo>
                <a:cubicBezTo>
                  <a:pt x="4547" y="11164"/>
                  <a:pt x="11165" y="4547"/>
                  <a:pt x="19322" y="4547"/>
                </a:cubicBezTo>
                <a:lnTo>
                  <a:pt x="19327" y="4547"/>
                </a:lnTo>
                <a:cubicBezTo>
                  <a:pt x="20581" y="4547"/>
                  <a:pt x="21600" y="3528"/>
                  <a:pt x="21600" y="2273"/>
                </a:cubicBezTo>
                <a:cubicBezTo>
                  <a:pt x="21600" y="1019"/>
                  <a:pt x="20581" y="0"/>
                  <a:pt x="19327" y="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463" name="Shape 5463"/>
          <p:cNvSpPr/>
          <p:nvPr/>
        </p:nvSpPr>
        <p:spPr>
          <a:xfrm>
            <a:off x="1836918" y="5133031"/>
            <a:ext cx="1877476" cy="13492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38" y="19720"/>
                </a:moveTo>
                <a:lnTo>
                  <a:pt x="16538" y="19721"/>
                </a:lnTo>
                <a:lnTo>
                  <a:pt x="4387" y="19721"/>
                </a:lnTo>
                <a:cubicBezTo>
                  <a:pt x="2713" y="19720"/>
                  <a:pt x="1350" y="17824"/>
                  <a:pt x="1350" y="15494"/>
                </a:cubicBezTo>
                <a:cubicBezTo>
                  <a:pt x="1350" y="13992"/>
                  <a:pt x="1918" y="12635"/>
                  <a:pt x="2871" y="11862"/>
                </a:cubicBezTo>
                <a:cubicBezTo>
                  <a:pt x="3797" y="11123"/>
                  <a:pt x="3860" y="10975"/>
                  <a:pt x="3472" y="9647"/>
                </a:cubicBezTo>
                <a:cubicBezTo>
                  <a:pt x="3406" y="9374"/>
                  <a:pt x="3375" y="9136"/>
                  <a:pt x="3375" y="8921"/>
                </a:cubicBezTo>
                <a:cubicBezTo>
                  <a:pt x="3375" y="7626"/>
                  <a:pt x="4131" y="6573"/>
                  <a:pt x="5062" y="6573"/>
                </a:cubicBezTo>
                <a:cubicBezTo>
                  <a:pt x="5062" y="6573"/>
                  <a:pt x="5505" y="6529"/>
                  <a:pt x="5976" y="6789"/>
                </a:cubicBezTo>
                <a:cubicBezTo>
                  <a:pt x="6750" y="7219"/>
                  <a:pt x="6834" y="6808"/>
                  <a:pt x="7200" y="5701"/>
                </a:cubicBezTo>
                <a:cubicBezTo>
                  <a:pt x="7974" y="3380"/>
                  <a:pt x="9652" y="1878"/>
                  <a:pt x="11476" y="1878"/>
                </a:cubicBezTo>
                <a:cubicBezTo>
                  <a:pt x="13906" y="1878"/>
                  <a:pt x="15915" y="4435"/>
                  <a:pt x="16149" y="7826"/>
                </a:cubicBezTo>
                <a:cubicBezTo>
                  <a:pt x="16232" y="9171"/>
                  <a:pt x="16232" y="9171"/>
                  <a:pt x="17240" y="9491"/>
                </a:cubicBezTo>
                <a:cubicBezTo>
                  <a:pt x="18985" y="9955"/>
                  <a:pt x="20251" y="12085"/>
                  <a:pt x="20251" y="14555"/>
                </a:cubicBezTo>
                <a:cubicBezTo>
                  <a:pt x="20251" y="17404"/>
                  <a:pt x="18586" y="19720"/>
                  <a:pt x="16538" y="19720"/>
                </a:cubicBezTo>
                <a:moveTo>
                  <a:pt x="17493" y="7647"/>
                </a:moveTo>
                <a:cubicBezTo>
                  <a:pt x="17197" y="3362"/>
                  <a:pt x="14633" y="0"/>
                  <a:pt x="11476" y="0"/>
                </a:cubicBezTo>
                <a:cubicBezTo>
                  <a:pt x="9031" y="0"/>
                  <a:pt x="6939" y="2017"/>
                  <a:pt x="5976" y="4911"/>
                </a:cubicBezTo>
                <a:cubicBezTo>
                  <a:pt x="5685" y="4784"/>
                  <a:pt x="5383" y="4695"/>
                  <a:pt x="5062" y="4695"/>
                </a:cubicBezTo>
                <a:cubicBezTo>
                  <a:pt x="3385" y="4695"/>
                  <a:pt x="2025" y="6589"/>
                  <a:pt x="2025" y="8921"/>
                </a:cubicBezTo>
                <a:cubicBezTo>
                  <a:pt x="2025" y="9385"/>
                  <a:pt x="2092" y="9824"/>
                  <a:pt x="2191" y="10240"/>
                </a:cubicBezTo>
                <a:cubicBezTo>
                  <a:pt x="886" y="11298"/>
                  <a:pt x="0" y="13242"/>
                  <a:pt x="0" y="15494"/>
                </a:cubicBezTo>
                <a:cubicBezTo>
                  <a:pt x="0" y="18866"/>
                  <a:pt x="1964" y="21599"/>
                  <a:pt x="4387" y="21599"/>
                </a:cubicBezTo>
                <a:lnTo>
                  <a:pt x="4387" y="21600"/>
                </a:lnTo>
                <a:lnTo>
                  <a:pt x="16538" y="21600"/>
                </a:lnTo>
                <a:lnTo>
                  <a:pt x="16538" y="21599"/>
                </a:lnTo>
                <a:cubicBezTo>
                  <a:pt x="19335" y="21599"/>
                  <a:pt x="21600" y="18446"/>
                  <a:pt x="21600" y="14555"/>
                </a:cubicBezTo>
                <a:cubicBezTo>
                  <a:pt x="21600" y="11120"/>
                  <a:pt x="19832" y="8269"/>
                  <a:pt x="17493" y="7647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 anchor="ctr"/>
          <a:lstStyle/>
          <a:p>
            <a:pPr defTabSz="2340864" hangingPunct="0">
              <a:defRPr sz="3000">
                <a:solidFill>
                  <a:srgbClr val="8F8F8F">
                    <a:lumOff val="44000"/>
                  </a:srgbClr>
                </a:solidFill>
                <a:effectLst>
                  <a:outerShdw blurRad="38100" dist="38100" dir="2700000" rotWithShape="0">
                    <a:srgbClr val="000000"/>
                  </a:outerShdw>
                </a:effectLst>
              </a:defRPr>
            </a:pPr>
            <a:endParaRPr sz="15360" kern="0">
              <a:solidFill>
                <a:srgbClr val="8F8F8F">
                  <a:lumOff val="44000"/>
                </a:srgbClr>
              </a:solidFill>
              <a:effectLst>
                <a:outerShdw blurRad="38100" dist="38100" dir="2700000" rotWithShape="0">
                  <a:srgbClr val="000000"/>
                </a:outerShdw>
              </a:effectLst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464" name="Shape 5464"/>
          <p:cNvSpPr/>
          <p:nvPr/>
        </p:nvSpPr>
        <p:spPr>
          <a:xfrm>
            <a:off x="1641847" y="19592650"/>
            <a:ext cx="1544310" cy="17393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0"/>
                </a:moveTo>
                <a:cubicBezTo>
                  <a:pt x="17280" y="0"/>
                  <a:pt x="17280" y="0"/>
                  <a:pt x="17280" y="0"/>
                </a:cubicBezTo>
                <a:cubicBezTo>
                  <a:pt x="16538" y="0"/>
                  <a:pt x="16200" y="540"/>
                  <a:pt x="16200" y="1200"/>
                </a:cubicBezTo>
                <a:cubicBezTo>
                  <a:pt x="16200" y="21600"/>
                  <a:pt x="16200" y="21600"/>
                  <a:pt x="16200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1200"/>
                  <a:pt x="21600" y="1200"/>
                  <a:pt x="21600" y="1200"/>
                </a:cubicBezTo>
                <a:cubicBezTo>
                  <a:pt x="21600" y="540"/>
                  <a:pt x="20993" y="0"/>
                  <a:pt x="20250" y="0"/>
                </a:cubicBezTo>
                <a:close/>
                <a:moveTo>
                  <a:pt x="12150" y="7200"/>
                </a:moveTo>
                <a:cubicBezTo>
                  <a:pt x="9180" y="7200"/>
                  <a:pt x="9180" y="7200"/>
                  <a:pt x="9180" y="7200"/>
                </a:cubicBezTo>
                <a:cubicBezTo>
                  <a:pt x="8437" y="7200"/>
                  <a:pt x="8100" y="7740"/>
                  <a:pt x="8100" y="8400"/>
                </a:cubicBezTo>
                <a:cubicBezTo>
                  <a:pt x="8100" y="21600"/>
                  <a:pt x="8100" y="21600"/>
                  <a:pt x="8100" y="21600"/>
                </a:cubicBezTo>
                <a:cubicBezTo>
                  <a:pt x="13500" y="21600"/>
                  <a:pt x="13500" y="21600"/>
                  <a:pt x="13500" y="21600"/>
                </a:cubicBezTo>
                <a:cubicBezTo>
                  <a:pt x="13500" y="8400"/>
                  <a:pt x="13500" y="8400"/>
                  <a:pt x="13500" y="8400"/>
                </a:cubicBezTo>
                <a:cubicBezTo>
                  <a:pt x="13500" y="7740"/>
                  <a:pt x="12893" y="7200"/>
                  <a:pt x="12150" y="7200"/>
                </a:cubicBezTo>
                <a:close/>
                <a:moveTo>
                  <a:pt x="4050" y="14400"/>
                </a:moveTo>
                <a:cubicBezTo>
                  <a:pt x="1080" y="14400"/>
                  <a:pt x="1080" y="14400"/>
                  <a:pt x="1080" y="14400"/>
                </a:cubicBezTo>
                <a:cubicBezTo>
                  <a:pt x="337" y="14400"/>
                  <a:pt x="0" y="14940"/>
                  <a:pt x="0" y="15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5400" y="21600"/>
                  <a:pt x="5400" y="21600"/>
                  <a:pt x="5400" y="21600"/>
                </a:cubicBezTo>
                <a:cubicBezTo>
                  <a:pt x="5400" y="15600"/>
                  <a:pt x="5400" y="15600"/>
                  <a:pt x="5400" y="15600"/>
                </a:cubicBezTo>
                <a:cubicBezTo>
                  <a:pt x="5400" y="14940"/>
                  <a:pt x="4792" y="14400"/>
                  <a:pt x="4050" y="144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467" name="Group 5467"/>
          <p:cNvGrpSpPr/>
          <p:nvPr/>
        </p:nvGrpSpPr>
        <p:grpSpPr>
          <a:xfrm>
            <a:off x="6242264" y="19595164"/>
            <a:ext cx="700744" cy="1782337"/>
            <a:chOff x="0" y="0"/>
            <a:chExt cx="136864" cy="348114"/>
          </a:xfrm>
          <a:solidFill>
            <a:schemeClr val="accent6"/>
          </a:solidFill>
        </p:grpSpPr>
        <p:sp>
          <p:nvSpPr>
            <p:cNvPr id="5465" name="Shape 5465"/>
            <p:cNvSpPr/>
            <p:nvPr/>
          </p:nvSpPr>
          <p:spPr>
            <a:xfrm>
              <a:off x="0" y="59506"/>
              <a:ext cx="136865" cy="2886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38" y="0"/>
                  </a:moveTo>
                  <a:cubicBezTo>
                    <a:pt x="5538" y="0"/>
                    <a:pt x="5538" y="0"/>
                    <a:pt x="5538" y="0"/>
                  </a:cubicBezTo>
                  <a:cubicBezTo>
                    <a:pt x="1662" y="0"/>
                    <a:pt x="0" y="1580"/>
                    <a:pt x="0" y="2107"/>
                  </a:cubicBezTo>
                  <a:cubicBezTo>
                    <a:pt x="0" y="2107"/>
                    <a:pt x="0" y="2107"/>
                    <a:pt x="0" y="2107"/>
                  </a:cubicBezTo>
                  <a:cubicBezTo>
                    <a:pt x="0" y="2502"/>
                    <a:pt x="0" y="2502"/>
                    <a:pt x="0" y="2502"/>
                  </a:cubicBezTo>
                  <a:cubicBezTo>
                    <a:pt x="0" y="9746"/>
                    <a:pt x="0" y="9746"/>
                    <a:pt x="0" y="9746"/>
                  </a:cubicBezTo>
                  <a:cubicBezTo>
                    <a:pt x="0" y="10141"/>
                    <a:pt x="831" y="10537"/>
                    <a:pt x="1938" y="10537"/>
                  </a:cubicBezTo>
                  <a:cubicBezTo>
                    <a:pt x="2769" y="10537"/>
                    <a:pt x="3600" y="10141"/>
                    <a:pt x="3600" y="9746"/>
                  </a:cubicBezTo>
                  <a:cubicBezTo>
                    <a:pt x="3600" y="3424"/>
                    <a:pt x="3600" y="3424"/>
                    <a:pt x="3600" y="3424"/>
                  </a:cubicBezTo>
                  <a:cubicBezTo>
                    <a:pt x="5262" y="3424"/>
                    <a:pt x="5262" y="3424"/>
                    <a:pt x="5262" y="3424"/>
                  </a:cubicBezTo>
                  <a:cubicBezTo>
                    <a:pt x="5262" y="9483"/>
                    <a:pt x="5262" y="9483"/>
                    <a:pt x="5262" y="9483"/>
                  </a:cubicBezTo>
                  <a:cubicBezTo>
                    <a:pt x="5262" y="9483"/>
                    <a:pt x="5262" y="9615"/>
                    <a:pt x="5262" y="9615"/>
                  </a:cubicBezTo>
                  <a:cubicBezTo>
                    <a:pt x="5262" y="20283"/>
                    <a:pt x="5262" y="20283"/>
                    <a:pt x="5262" y="20283"/>
                  </a:cubicBezTo>
                  <a:cubicBezTo>
                    <a:pt x="5262" y="20941"/>
                    <a:pt x="6369" y="21600"/>
                    <a:pt x="7754" y="21600"/>
                  </a:cubicBezTo>
                  <a:cubicBezTo>
                    <a:pt x="9138" y="21600"/>
                    <a:pt x="10246" y="20941"/>
                    <a:pt x="10246" y="20283"/>
                  </a:cubicBezTo>
                  <a:cubicBezTo>
                    <a:pt x="10246" y="10932"/>
                    <a:pt x="10246" y="10932"/>
                    <a:pt x="10246" y="10932"/>
                  </a:cubicBezTo>
                  <a:cubicBezTo>
                    <a:pt x="11354" y="10932"/>
                    <a:pt x="11354" y="10932"/>
                    <a:pt x="11354" y="10932"/>
                  </a:cubicBezTo>
                  <a:cubicBezTo>
                    <a:pt x="11354" y="20283"/>
                    <a:pt x="11354" y="20283"/>
                    <a:pt x="11354" y="20283"/>
                  </a:cubicBezTo>
                  <a:cubicBezTo>
                    <a:pt x="11354" y="20941"/>
                    <a:pt x="12462" y="21600"/>
                    <a:pt x="13846" y="21600"/>
                  </a:cubicBezTo>
                  <a:cubicBezTo>
                    <a:pt x="15231" y="21600"/>
                    <a:pt x="16338" y="20941"/>
                    <a:pt x="16338" y="20283"/>
                  </a:cubicBezTo>
                  <a:cubicBezTo>
                    <a:pt x="16338" y="9483"/>
                    <a:pt x="16338" y="9483"/>
                    <a:pt x="16338" y="9483"/>
                  </a:cubicBezTo>
                  <a:cubicBezTo>
                    <a:pt x="16338" y="9351"/>
                    <a:pt x="16338" y="9351"/>
                    <a:pt x="16338" y="9351"/>
                  </a:cubicBezTo>
                  <a:cubicBezTo>
                    <a:pt x="16338" y="3424"/>
                    <a:pt x="16338" y="3424"/>
                    <a:pt x="16338" y="3424"/>
                  </a:cubicBezTo>
                  <a:cubicBezTo>
                    <a:pt x="17723" y="3424"/>
                    <a:pt x="17723" y="3424"/>
                    <a:pt x="17723" y="3424"/>
                  </a:cubicBezTo>
                  <a:cubicBezTo>
                    <a:pt x="17723" y="9746"/>
                    <a:pt x="17723" y="9746"/>
                    <a:pt x="17723" y="9746"/>
                  </a:cubicBezTo>
                  <a:cubicBezTo>
                    <a:pt x="17723" y="10141"/>
                    <a:pt x="18554" y="10537"/>
                    <a:pt x="19662" y="10537"/>
                  </a:cubicBezTo>
                  <a:cubicBezTo>
                    <a:pt x="20769" y="10537"/>
                    <a:pt x="21600" y="10141"/>
                    <a:pt x="21600" y="9746"/>
                  </a:cubicBezTo>
                  <a:cubicBezTo>
                    <a:pt x="21600" y="2502"/>
                    <a:pt x="21600" y="2502"/>
                    <a:pt x="21600" y="2502"/>
                  </a:cubicBezTo>
                  <a:cubicBezTo>
                    <a:pt x="21600" y="2107"/>
                    <a:pt x="21600" y="2107"/>
                    <a:pt x="21600" y="2107"/>
                  </a:cubicBezTo>
                  <a:cubicBezTo>
                    <a:pt x="21600" y="1976"/>
                    <a:pt x="21600" y="1976"/>
                    <a:pt x="21600" y="1976"/>
                  </a:cubicBezTo>
                  <a:cubicBezTo>
                    <a:pt x="21600" y="1317"/>
                    <a:pt x="19938" y="0"/>
                    <a:pt x="16338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466" name="Shape 5466"/>
            <p:cNvSpPr/>
            <p:nvPr/>
          </p:nvSpPr>
          <p:spPr>
            <a:xfrm>
              <a:off x="41654" y="-1"/>
              <a:ext cx="54301" cy="54301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grpSp>
        <p:nvGrpSpPr>
          <p:cNvPr id="5470" name="Group 5470"/>
          <p:cNvGrpSpPr/>
          <p:nvPr/>
        </p:nvGrpSpPr>
        <p:grpSpPr>
          <a:xfrm>
            <a:off x="10157806" y="19595497"/>
            <a:ext cx="815211" cy="1784876"/>
            <a:chOff x="0" y="0"/>
            <a:chExt cx="159220" cy="348609"/>
          </a:xfrm>
          <a:solidFill>
            <a:schemeClr val="accent6"/>
          </a:solidFill>
        </p:grpSpPr>
        <p:sp>
          <p:nvSpPr>
            <p:cNvPr id="5468" name="Shape 5468"/>
            <p:cNvSpPr/>
            <p:nvPr/>
          </p:nvSpPr>
          <p:spPr>
            <a:xfrm>
              <a:off x="53078" y="0"/>
              <a:ext cx="51401" cy="52889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469" name="Shape 5469"/>
            <p:cNvSpPr/>
            <p:nvPr/>
          </p:nvSpPr>
          <p:spPr>
            <a:xfrm>
              <a:off x="-1" y="63315"/>
              <a:ext cx="159222" cy="285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6" h="21600" extrusionOk="0">
                  <a:moveTo>
                    <a:pt x="21191" y="8000"/>
                  </a:moveTo>
                  <a:cubicBezTo>
                    <a:pt x="17435" y="1333"/>
                    <a:pt x="17435" y="1333"/>
                    <a:pt x="17435" y="1333"/>
                  </a:cubicBezTo>
                  <a:cubicBezTo>
                    <a:pt x="17200" y="533"/>
                    <a:pt x="16261" y="0"/>
                    <a:pt x="14852" y="0"/>
                  </a:cubicBezTo>
                  <a:cubicBezTo>
                    <a:pt x="6400" y="0"/>
                    <a:pt x="6400" y="0"/>
                    <a:pt x="6400" y="0"/>
                  </a:cubicBezTo>
                  <a:cubicBezTo>
                    <a:pt x="5461" y="0"/>
                    <a:pt x="4756" y="267"/>
                    <a:pt x="4287" y="667"/>
                  </a:cubicBezTo>
                  <a:cubicBezTo>
                    <a:pt x="4052" y="667"/>
                    <a:pt x="4052" y="800"/>
                    <a:pt x="4052" y="933"/>
                  </a:cubicBezTo>
                  <a:cubicBezTo>
                    <a:pt x="4052" y="933"/>
                    <a:pt x="4052" y="933"/>
                    <a:pt x="4052" y="933"/>
                  </a:cubicBezTo>
                  <a:cubicBezTo>
                    <a:pt x="4052" y="933"/>
                    <a:pt x="3817" y="1067"/>
                    <a:pt x="3817" y="1067"/>
                  </a:cubicBezTo>
                  <a:cubicBezTo>
                    <a:pt x="61" y="8000"/>
                    <a:pt x="61" y="8000"/>
                    <a:pt x="61" y="8000"/>
                  </a:cubicBezTo>
                  <a:cubicBezTo>
                    <a:pt x="-174" y="8400"/>
                    <a:pt x="296" y="8933"/>
                    <a:pt x="1000" y="9067"/>
                  </a:cubicBezTo>
                  <a:cubicBezTo>
                    <a:pt x="1939" y="9200"/>
                    <a:pt x="2878" y="8933"/>
                    <a:pt x="3113" y="8533"/>
                  </a:cubicBezTo>
                  <a:cubicBezTo>
                    <a:pt x="5930" y="3067"/>
                    <a:pt x="5930" y="3067"/>
                    <a:pt x="5930" y="3067"/>
                  </a:cubicBezTo>
                  <a:cubicBezTo>
                    <a:pt x="6165" y="3067"/>
                    <a:pt x="6165" y="3067"/>
                    <a:pt x="6400" y="3067"/>
                  </a:cubicBezTo>
                  <a:cubicBezTo>
                    <a:pt x="6635" y="3067"/>
                    <a:pt x="6635" y="3067"/>
                    <a:pt x="6635" y="3067"/>
                  </a:cubicBezTo>
                  <a:cubicBezTo>
                    <a:pt x="1939" y="12800"/>
                    <a:pt x="1939" y="12800"/>
                    <a:pt x="1939" y="12800"/>
                  </a:cubicBezTo>
                  <a:cubicBezTo>
                    <a:pt x="6635" y="12800"/>
                    <a:pt x="6635" y="12800"/>
                    <a:pt x="6635" y="12800"/>
                  </a:cubicBezTo>
                  <a:cubicBezTo>
                    <a:pt x="6635" y="20533"/>
                    <a:pt x="6635" y="20533"/>
                    <a:pt x="6635" y="20533"/>
                  </a:cubicBezTo>
                  <a:cubicBezTo>
                    <a:pt x="6635" y="21200"/>
                    <a:pt x="7574" y="21600"/>
                    <a:pt x="8513" y="21600"/>
                  </a:cubicBezTo>
                  <a:cubicBezTo>
                    <a:pt x="9452" y="21600"/>
                    <a:pt x="10156" y="21200"/>
                    <a:pt x="10156" y="20533"/>
                  </a:cubicBezTo>
                  <a:cubicBezTo>
                    <a:pt x="10156" y="12800"/>
                    <a:pt x="10156" y="12800"/>
                    <a:pt x="10156" y="12800"/>
                  </a:cubicBezTo>
                  <a:cubicBezTo>
                    <a:pt x="11330" y="12800"/>
                    <a:pt x="11330" y="12800"/>
                    <a:pt x="11330" y="12800"/>
                  </a:cubicBezTo>
                  <a:cubicBezTo>
                    <a:pt x="11330" y="20533"/>
                    <a:pt x="11330" y="20533"/>
                    <a:pt x="11330" y="20533"/>
                  </a:cubicBezTo>
                  <a:cubicBezTo>
                    <a:pt x="11330" y="21200"/>
                    <a:pt x="12035" y="21600"/>
                    <a:pt x="12974" y="21600"/>
                  </a:cubicBezTo>
                  <a:cubicBezTo>
                    <a:pt x="13913" y="21600"/>
                    <a:pt x="14852" y="21200"/>
                    <a:pt x="14852" y="20533"/>
                  </a:cubicBezTo>
                  <a:cubicBezTo>
                    <a:pt x="14852" y="12800"/>
                    <a:pt x="14852" y="12800"/>
                    <a:pt x="14852" y="12800"/>
                  </a:cubicBezTo>
                  <a:cubicBezTo>
                    <a:pt x="19313" y="12800"/>
                    <a:pt x="19313" y="12800"/>
                    <a:pt x="19313" y="12800"/>
                  </a:cubicBezTo>
                  <a:cubicBezTo>
                    <a:pt x="14617" y="3067"/>
                    <a:pt x="14617" y="3067"/>
                    <a:pt x="14617" y="3067"/>
                  </a:cubicBezTo>
                  <a:cubicBezTo>
                    <a:pt x="14852" y="3067"/>
                    <a:pt x="14852" y="3067"/>
                    <a:pt x="14852" y="3067"/>
                  </a:cubicBezTo>
                  <a:cubicBezTo>
                    <a:pt x="15087" y="3067"/>
                    <a:pt x="15087" y="3067"/>
                    <a:pt x="15087" y="3067"/>
                  </a:cubicBezTo>
                  <a:cubicBezTo>
                    <a:pt x="18374" y="8533"/>
                    <a:pt x="18374" y="8533"/>
                    <a:pt x="18374" y="8533"/>
                  </a:cubicBezTo>
                  <a:cubicBezTo>
                    <a:pt x="18609" y="8933"/>
                    <a:pt x="19548" y="9200"/>
                    <a:pt x="20252" y="9067"/>
                  </a:cubicBezTo>
                  <a:cubicBezTo>
                    <a:pt x="21191" y="8933"/>
                    <a:pt x="21426" y="8400"/>
                    <a:pt x="21191" y="80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471" name="Shape 5471"/>
          <p:cNvSpPr/>
          <p:nvPr/>
        </p:nvSpPr>
        <p:spPr>
          <a:xfrm>
            <a:off x="16857358" y="19693890"/>
            <a:ext cx="1975098" cy="15856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99" extrusionOk="0">
                <a:moveTo>
                  <a:pt x="21222" y="4042"/>
                </a:moveTo>
                <a:cubicBezTo>
                  <a:pt x="16200" y="151"/>
                  <a:pt x="16200" y="151"/>
                  <a:pt x="16200" y="151"/>
                </a:cubicBezTo>
                <a:cubicBezTo>
                  <a:pt x="15984" y="-50"/>
                  <a:pt x="15714" y="-50"/>
                  <a:pt x="15444" y="151"/>
                </a:cubicBezTo>
                <a:cubicBezTo>
                  <a:pt x="10800" y="3774"/>
                  <a:pt x="10800" y="3774"/>
                  <a:pt x="10800" y="3774"/>
                </a:cubicBezTo>
                <a:cubicBezTo>
                  <a:pt x="6102" y="151"/>
                  <a:pt x="6102" y="151"/>
                  <a:pt x="6102" y="151"/>
                </a:cubicBezTo>
                <a:cubicBezTo>
                  <a:pt x="5886" y="-50"/>
                  <a:pt x="5616" y="-50"/>
                  <a:pt x="5400" y="151"/>
                </a:cubicBezTo>
                <a:cubicBezTo>
                  <a:pt x="324" y="4042"/>
                  <a:pt x="324" y="4042"/>
                  <a:pt x="324" y="4042"/>
                </a:cubicBezTo>
                <a:cubicBezTo>
                  <a:pt x="108" y="4243"/>
                  <a:pt x="0" y="4511"/>
                  <a:pt x="0" y="4847"/>
                </a:cubicBezTo>
                <a:cubicBezTo>
                  <a:pt x="0" y="20544"/>
                  <a:pt x="0" y="20544"/>
                  <a:pt x="0" y="20544"/>
                </a:cubicBezTo>
                <a:cubicBezTo>
                  <a:pt x="0" y="20879"/>
                  <a:pt x="108" y="21215"/>
                  <a:pt x="324" y="21349"/>
                </a:cubicBezTo>
                <a:cubicBezTo>
                  <a:pt x="594" y="21550"/>
                  <a:pt x="864" y="21483"/>
                  <a:pt x="1080" y="21349"/>
                </a:cubicBezTo>
                <a:cubicBezTo>
                  <a:pt x="5724" y="17726"/>
                  <a:pt x="5724" y="17726"/>
                  <a:pt x="5724" y="17726"/>
                </a:cubicBezTo>
                <a:cubicBezTo>
                  <a:pt x="10422" y="21349"/>
                  <a:pt x="10422" y="21349"/>
                  <a:pt x="10422" y="21349"/>
                </a:cubicBezTo>
                <a:cubicBezTo>
                  <a:pt x="10638" y="21550"/>
                  <a:pt x="10908" y="21550"/>
                  <a:pt x="11178" y="21349"/>
                </a:cubicBezTo>
                <a:cubicBezTo>
                  <a:pt x="15822" y="17726"/>
                  <a:pt x="15822" y="17726"/>
                  <a:pt x="15822" y="17726"/>
                </a:cubicBezTo>
                <a:cubicBezTo>
                  <a:pt x="20520" y="21349"/>
                  <a:pt x="20520" y="21349"/>
                  <a:pt x="20520" y="21349"/>
                </a:cubicBezTo>
                <a:cubicBezTo>
                  <a:pt x="20628" y="21416"/>
                  <a:pt x="20736" y="21483"/>
                  <a:pt x="20898" y="21483"/>
                </a:cubicBezTo>
                <a:cubicBezTo>
                  <a:pt x="21006" y="21483"/>
                  <a:pt x="21114" y="21416"/>
                  <a:pt x="21222" y="21349"/>
                </a:cubicBezTo>
                <a:cubicBezTo>
                  <a:pt x="21438" y="21215"/>
                  <a:pt x="21600" y="20879"/>
                  <a:pt x="21600" y="20544"/>
                </a:cubicBezTo>
                <a:cubicBezTo>
                  <a:pt x="21600" y="4847"/>
                  <a:pt x="21600" y="4847"/>
                  <a:pt x="21600" y="4847"/>
                </a:cubicBezTo>
                <a:cubicBezTo>
                  <a:pt x="21600" y="4511"/>
                  <a:pt x="21438" y="4243"/>
                  <a:pt x="21222" y="4042"/>
                </a:cubicBezTo>
                <a:close/>
                <a:moveTo>
                  <a:pt x="5022" y="16116"/>
                </a:moveTo>
                <a:cubicBezTo>
                  <a:pt x="1404" y="18934"/>
                  <a:pt x="1404" y="18934"/>
                  <a:pt x="1404" y="18934"/>
                </a:cubicBezTo>
                <a:cubicBezTo>
                  <a:pt x="1404" y="5384"/>
                  <a:pt x="1404" y="5384"/>
                  <a:pt x="1404" y="5384"/>
                </a:cubicBezTo>
                <a:cubicBezTo>
                  <a:pt x="5022" y="2566"/>
                  <a:pt x="5022" y="2566"/>
                  <a:pt x="5022" y="2566"/>
                </a:cubicBezTo>
                <a:lnTo>
                  <a:pt x="5022" y="16116"/>
                </a:lnTo>
                <a:close/>
                <a:moveTo>
                  <a:pt x="10098" y="18934"/>
                </a:moveTo>
                <a:cubicBezTo>
                  <a:pt x="6426" y="16116"/>
                  <a:pt x="6426" y="16116"/>
                  <a:pt x="6426" y="16116"/>
                </a:cubicBezTo>
                <a:cubicBezTo>
                  <a:pt x="6426" y="2566"/>
                  <a:pt x="6426" y="2566"/>
                  <a:pt x="6426" y="2566"/>
                </a:cubicBezTo>
                <a:cubicBezTo>
                  <a:pt x="10098" y="5384"/>
                  <a:pt x="10098" y="5384"/>
                  <a:pt x="10098" y="5384"/>
                </a:cubicBezTo>
                <a:lnTo>
                  <a:pt x="10098" y="18934"/>
                </a:lnTo>
                <a:close/>
                <a:moveTo>
                  <a:pt x="15120" y="16116"/>
                </a:moveTo>
                <a:cubicBezTo>
                  <a:pt x="11502" y="18934"/>
                  <a:pt x="11502" y="18934"/>
                  <a:pt x="11502" y="18934"/>
                </a:cubicBezTo>
                <a:cubicBezTo>
                  <a:pt x="11502" y="5384"/>
                  <a:pt x="11502" y="5384"/>
                  <a:pt x="11502" y="5384"/>
                </a:cubicBezTo>
                <a:cubicBezTo>
                  <a:pt x="15120" y="2566"/>
                  <a:pt x="15120" y="2566"/>
                  <a:pt x="15120" y="2566"/>
                </a:cubicBezTo>
                <a:lnTo>
                  <a:pt x="15120" y="16116"/>
                </a:lnTo>
                <a:close/>
                <a:moveTo>
                  <a:pt x="20196" y="18934"/>
                </a:moveTo>
                <a:cubicBezTo>
                  <a:pt x="16524" y="16116"/>
                  <a:pt x="16524" y="16116"/>
                  <a:pt x="16524" y="16116"/>
                </a:cubicBezTo>
                <a:cubicBezTo>
                  <a:pt x="16524" y="2566"/>
                  <a:pt x="16524" y="2566"/>
                  <a:pt x="16524" y="2566"/>
                </a:cubicBezTo>
                <a:cubicBezTo>
                  <a:pt x="20196" y="5384"/>
                  <a:pt x="20196" y="5384"/>
                  <a:pt x="20196" y="5384"/>
                </a:cubicBezTo>
                <a:lnTo>
                  <a:pt x="20196" y="18934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472" name="Shape 5472"/>
          <p:cNvSpPr/>
          <p:nvPr/>
        </p:nvSpPr>
        <p:spPr>
          <a:xfrm>
            <a:off x="13233374" y="19516025"/>
            <a:ext cx="1725531" cy="17300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28" h="21484" extrusionOk="0">
                <a:moveTo>
                  <a:pt x="10540" y="0"/>
                </a:moveTo>
                <a:cubicBezTo>
                  <a:pt x="4660" y="59"/>
                  <a:pt x="-114" y="4963"/>
                  <a:pt x="2" y="10859"/>
                </a:cubicBezTo>
                <a:cubicBezTo>
                  <a:pt x="61" y="16813"/>
                  <a:pt x="4951" y="21542"/>
                  <a:pt x="10832" y="21484"/>
                </a:cubicBezTo>
                <a:cubicBezTo>
                  <a:pt x="16770" y="21425"/>
                  <a:pt x="21486" y="16521"/>
                  <a:pt x="21428" y="10567"/>
                </a:cubicBezTo>
                <a:cubicBezTo>
                  <a:pt x="21311" y="4671"/>
                  <a:pt x="16479" y="-58"/>
                  <a:pt x="10540" y="0"/>
                </a:cubicBezTo>
                <a:close/>
                <a:moveTo>
                  <a:pt x="10599" y="1401"/>
                </a:moveTo>
                <a:cubicBezTo>
                  <a:pt x="12171" y="1401"/>
                  <a:pt x="13684" y="1752"/>
                  <a:pt x="15023" y="2452"/>
                </a:cubicBezTo>
                <a:cubicBezTo>
                  <a:pt x="13568" y="4846"/>
                  <a:pt x="13568" y="4846"/>
                  <a:pt x="13568" y="4846"/>
                </a:cubicBezTo>
                <a:cubicBezTo>
                  <a:pt x="12695" y="4437"/>
                  <a:pt x="11705" y="4204"/>
                  <a:pt x="10715" y="4204"/>
                </a:cubicBezTo>
                <a:cubicBezTo>
                  <a:pt x="9667" y="4204"/>
                  <a:pt x="8677" y="4437"/>
                  <a:pt x="7862" y="4846"/>
                </a:cubicBezTo>
                <a:cubicBezTo>
                  <a:pt x="6407" y="2452"/>
                  <a:pt x="6407" y="2452"/>
                  <a:pt x="6407" y="2452"/>
                </a:cubicBezTo>
                <a:cubicBezTo>
                  <a:pt x="7629" y="1810"/>
                  <a:pt x="9085" y="1401"/>
                  <a:pt x="10599" y="1401"/>
                </a:cubicBezTo>
                <a:close/>
                <a:moveTo>
                  <a:pt x="4835" y="13603"/>
                </a:moveTo>
                <a:cubicBezTo>
                  <a:pt x="2448" y="15062"/>
                  <a:pt x="2448" y="15062"/>
                  <a:pt x="2448" y="15062"/>
                </a:cubicBezTo>
                <a:cubicBezTo>
                  <a:pt x="1807" y="13778"/>
                  <a:pt x="1400" y="12377"/>
                  <a:pt x="1400" y="10859"/>
                </a:cubicBezTo>
                <a:cubicBezTo>
                  <a:pt x="1342" y="9283"/>
                  <a:pt x="1749" y="7765"/>
                  <a:pt x="2448" y="6422"/>
                </a:cubicBezTo>
                <a:cubicBezTo>
                  <a:pt x="4835" y="7881"/>
                  <a:pt x="4835" y="7881"/>
                  <a:pt x="4835" y="7881"/>
                </a:cubicBezTo>
                <a:cubicBezTo>
                  <a:pt x="4427" y="8757"/>
                  <a:pt x="4194" y="9691"/>
                  <a:pt x="4194" y="10742"/>
                </a:cubicBezTo>
                <a:cubicBezTo>
                  <a:pt x="4194" y="11793"/>
                  <a:pt x="4427" y="12727"/>
                  <a:pt x="4835" y="13603"/>
                </a:cubicBezTo>
                <a:close/>
                <a:moveTo>
                  <a:pt x="10832" y="20083"/>
                </a:moveTo>
                <a:cubicBezTo>
                  <a:pt x="9260" y="20083"/>
                  <a:pt x="7746" y="19732"/>
                  <a:pt x="6407" y="19032"/>
                </a:cubicBezTo>
                <a:cubicBezTo>
                  <a:pt x="7862" y="16638"/>
                  <a:pt x="7862" y="16638"/>
                  <a:pt x="7862" y="16638"/>
                </a:cubicBezTo>
                <a:cubicBezTo>
                  <a:pt x="8677" y="17047"/>
                  <a:pt x="9667" y="17280"/>
                  <a:pt x="10715" y="17280"/>
                </a:cubicBezTo>
                <a:cubicBezTo>
                  <a:pt x="11705" y="17280"/>
                  <a:pt x="12695" y="17047"/>
                  <a:pt x="13568" y="16638"/>
                </a:cubicBezTo>
                <a:cubicBezTo>
                  <a:pt x="15023" y="19032"/>
                  <a:pt x="15023" y="19032"/>
                  <a:pt x="15023" y="19032"/>
                </a:cubicBezTo>
                <a:cubicBezTo>
                  <a:pt x="13743" y="19674"/>
                  <a:pt x="12345" y="20083"/>
                  <a:pt x="10832" y="20083"/>
                </a:cubicBezTo>
                <a:close/>
                <a:moveTo>
                  <a:pt x="10715" y="15879"/>
                </a:moveTo>
                <a:cubicBezTo>
                  <a:pt x="7862" y="15879"/>
                  <a:pt x="5592" y="13544"/>
                  <a:pt x="5592" y="10742"/>
                </a:cubicBezTo>
                <a:cubicBezTo>
                  <a:pt x="5592" y="7881"/>
                  <a:pt x="7862" y="5605"/>
                  <a:pt x="10715" y="5605"/>
                </a:cubicBezTo>
                <a:cubicBezTo>
                  <a:pt x="13510" y="5605"/>
                  <a:pt x="15839" y="7881"/>
                  <a:pt x="15839" y="10742"/>
                </a:cubicBezTo>
                <a:cubicBezTo>
                  <a:pt x="15839" y="13544"/>
                  <a:pt x="13510" y="15879"/>
                  <a:pt x="10715" y="15879"/>
                </a:cubicBezTo>
                <a:close/>
                <a:moveTo>
                  <a:pt x="16537" y="13603"/>
                </a:moveTo>
                <a:cubicBezTo>
                  <a:pt x="17003" y="12727"/>
                  <a:pt x="17236" y="11793"/>
                  <a:pt x="17236" y="10742"/>
                </a:cubicBezTo>
                <a:cubicBezTo>
                  <a:pt x="17236" y="9691"/>
                  <a:pt x="17003" y="8757"/>
                  <a:pt x="16537" y="7881"/>
                </a:cubicBezTo>
                <a:cubicBezTo>
                  <a:pt x="18982" y="6422"/>
                  <a:pt x="18982" y="6422"/>
                  <a:pt x="18982" y="6422"/>
                </a:cubicBezTo>
                <a:cubicBezTo>
                  <a:pt x="19623" y="7706"/>
                  <a:pt x="19972" y="9107"/>
                  <a:pt x="20030" y="10625"/>
                </a:cubicBezTo>
                <a:cubicBezTo>
                  <a:pt x="20030" y="12201"/>
                  <a:pt x="19681" y="13719"/>
                  <a:pt x="18982" y="15062"/>
                </a:cubicBezTo>
                <a:lnTo>
                  <a:pt x="16537" y="13603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473" name="Shape 5473"/>
          <p:cNvSpPr/>
          <p:nvPr/>
        </p:nvSpPr>
        <p:spPr>
          <a:xfrm>
            <a:off x="20859870" y="19447218"/>
            <a:ext cx="1748407" cy="18171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51" h="21368" extrusionOk="0">
                <a:moveTo>
                  <a:pt x="20334" y="429"/>
                </a:moveTo>
                <a:cubicBezTo>
                  <a:pt x="20172" y="108"/>
                  <a:pt x="19850" y="-106"/>
                  <a:pt x="19474" y="54"/>
                </a:cubicBezTo>
                <a:cubicBezTo>
                  <a:pt x="19152" y="161"/>
                  <a:pt x="18990" y="536"/>
                  <a:pt x="19098" y="856"/>
                </a:cubicBezTo>
                <a:cubicBezTo>
                  <a:pt x="20065" y="3690"/>
                  <a:pt x="18131" y="5829"/>
                  <a:pt x="16626" y="7005"/>
                </a:cubicBezTo>
                <a:cubicBezTo>
                  <a:pt x="16035" y="6096"/>
                  <a:pt x="16035" y="6096"/>
                  <a:pt x="16035" y="6096"/>
                </a:cubicBezTo>
                <a:cubicBezTo>
                  <a:pt x="15820" y="5829"/>
                  <a:pt x="15390" y="5561"/>
                  <a:pt x="15014" y="5561"/>
                </a:cubicBezTo>
                <a:cubicBezTo>
                  <a:pt x="11629" y="5615"/>
                  <a:pt x="11629" y="5615"/>
                  <a:pt x="11629" y="5615"/>
                </a:cubicBezTo>
                <a:cubicBezTo>
                  <a:pt x="11253" y="5561"/>
                  <a:pt x="10769" y="5722"/>
                  <a:pt x="10447" y="5936"/>
                </a:cubicBezTo>
                <a:cubicBezTo>
                  <a:pt x="453" y="12993"/>
                  <a:pt x="453" y="12993"/>
                  <a:pt x="453" y="12993"/>
                </a:cubicBezTo>
                <a:cubicBezTo>
                  <a:pt x="-31" y="13314"/>
                  <a:pt x="-138" y="14009"/>
                  <a:pt x="184" y="14490"/>
                </a:cubicBezTo>
                <a:cubicBezTo>
                  <a:pt x="4752" y="21013"/>
                  <a:pt x="4752" y="21013"/>
                  <a:pt x="4752" y="21013"/>
                </a:cubicBezTo>
                <a:cubicBezTo>
                  <a:pt x="5074" y="21494"/>
                  <a:pt x="5611" y="21441"/>
                  <a:pt x="6095" y="21120"/>
                </a:cubicBezTo>
                <a:cubicBezTo>
                  <a:pt x="16089" y="14062"/>
                  <a:pt x="16089" y="14062"/>
                  <a:pt x="16089" y="14062"/>
                </a:cubicBezTo>
                <a:cubicBezTo>
                  <a:pt x="16411" y="13848"/>
                  <a:pt x="16734" y="13421"/>
                  <a:pt x="16841" y="13100"/>
                </a:cubicBezTo>
                <a:cubicBezTo>
                  <a:pt x="17916" y="9732"/>
                  <a:pt x="17916" y="9732"/>
                  <a:pt x="17916" y="9732"/>
                </a:cubicBezTo>
                <a:cubicBezTo>
                  <a:pt x="18023" y="9411"/>
                  <a:pt x="17969" y="8876"/>
                  <a:pt x="17755" y="8609"/>
                </a:cubicBezTo>
                <a:cubicBezTo>
                  <a:pt x="17378" y="8074"/>
                  <a:pt x="17378" y="8074"/>
                  <a:pt x="17378" y="8074"/>
                </a:cubicBezTo>
                <a:cubicBezTo>
                  <a:pt x="19366" y="6524"/>
                  <a:pt x="21462" y="3797"/>
                  <a:pt x="20334" y="429"/>
                </a:cubicBezTo>
                <a:close/>
                <a:moveTo>
                  <a:pt x="15659" y="10427"/>
                </a:moveTo>
                <a:cubicBezTo>
                  <a:pt x="14907" y="10961"/>
                  <a:pt x="13832" y="10801"/>
                  <a:pt x="13295" y="9999"/>
                </a:cubicBezTo>
                <a:cubicBezTo>
                  <a:pt x="12758" y="9250"/>
                  <a:pt x="12919" y="8181"/>
                  <a:pt x="13725" y="7593"/>
                </a:cubicBezTo>
                <a:cubicBezTo>
                  <a:pt x="14316" y="7165"/>
                  <a:pt x="15122" y="7219"/>
                  <a:pt x="15713" y="7646"/>
                </a:cubicBezTo>
                <a:cubicBezTo>
                  <a:pt x="15390" y="7807"/>
                  <a:pt x="15175" y="7914"/>
                  <a:pt x="15175" y="7914"/>
                </a:cubicBezTo>
                <a:cubicBezTo>
                  <a:pt x="14853" y="8074"/>
                  <a:pt x="14692" y="8448"/>
                  <a:pt x="14853" y="8769"/>
                </a:cubicBezTo>
                <a:cubicBezTo>
                  <a:pt x="14961" y="9037"/>
                  <a:pt x="15175" y="9144"/>
                  <a:pt x="15444" y="9144"/>
                </a:cubicBezTo>
                <a:cubicBezTo>
                  <a:pt x="15552" y="9144"/>
                  <a:pt x="15605" y="9144"/>
                  <a:pt x="15713" y="9090"/>
                </a:cubicBezTo>
                <a:cubicBezTo>
                  <a:pt x="15928" y="8983"/>
                  <a:pt x="16143" y="8876"/>
                  <a:pt x="16358" y="8716"/>
                </a:cubicBezTo>
                <a:cubicBezTo>
                  <a:pt x="16465" y="9357"/>
                  <a:pt x="16196" y="10052"/>
                  <a:pt x="15659" y="10427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474" name="Shape 5474"/>
          <p:cNvSpPr/>
          <p:nvPr/>
        </p:nvSpPr>
        <p:spPr>
          <a:xfrm>
            <a:off x="24960478" y="19454027"/>
            <a:ext cx="1967864" cy="19732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3" h="21403" extrusionOk="0">
                <a:moveTo>
                  <a:pt x="20819" y="7937"/>
                </a:moveTo>
                <a:cubicBezTo>
                  <a:pt x="12833" y="5798"/>
                  <a:pt x="12833" y="5798"/>
                  <a:pt x="12833" y="5798"/>
                </a:cubicBezTo>
                <a:cubicBezTo>
                  <a:pt x="11440" y="612"/>
                  <a:pt x="11440" y="612"/>
                  <a:pt x="11440" y="612"/>
                </a:cubicBezTo>
                <a:cubicBezTo>
                  <a:pt x="11332" y="184"/>
                  <a:pt x="10850" y="-83"/>
                  <a:pt x="10368" y="24"/>
                </a:cubicBezTo>
                <a:cubicBezTo>
                  <a:pt x="666" y="2644"/>
                  <a:pt x="666" y="2644"/>
                  <a:pt x="666" y="2644"/>
                </a:cubicBezTo>
                <a:cubicBezTo>
                  <a:pt x="184" y="2751"/>
                  <a:pt x="-84" y="3232"/>
                  <a:pt x="23" y="3660"/>
                </a:cubicBezTo>
                <a:cubicBezTo>
                  <a:pt x="3507" y="16545"/>
                  <a:pt x="3507" y="16545"/>
                  <a:pt x="3507" y="16545"/>
                </a:cubicBezTo>
                <a:cubicBezTo>
                  <a:pt x="3614" y="16972"/>
                  <a:pt x="4097" y="17240"/>
                  <a:pt x="4525" y="17133"/>
                </a:cubicBezTo>
                <a:cubicBezTo>
                  <a:pt x="8438" y="16064"/>
                  <a:pt x="8438" y="16064"/>
                  <a:pt x="8438" y="16064"/>
                </a:cubicBezTo>
                <a:cubicBezTo>
                  <a:pt x="7902" y="18042"/>
                  <a:pt x="7902" y="18042"/>
                  <a:pt x="7902" y="18042"/>
                </a:cubicBezTo>
                <a:cubicBezTo>
                  <a:pt x="7795" y="18469"/>
                  <a:pt x="8063" y="18951"/>
                  <a:pt x="8492" y="19058"/>
                </a:cubicBezTo>
                <a:cubicBezTo>
                  <a:pt x="17175" y="21357"/>
                  <a:pt x="17175" y="21357"/>
                  <a:pt x="17175" y="21357"/>
                </a:cubicBezTo>
                <a:cubicBezTo>
                  <a:pt x="17657" y="21517"/>
                  <a:pt x="18139" y="21250"/>
                  <a:pt x="18247" y="20822"/>
                </a:cubicBezTo>
                <a:cubicBezTo>
                  <a:pt x="21409" y="8953"/>
                  <a:pt x="21409" y="8953"/>
                  <a:pt x="21409" y="8953"/>
                </a:cubicBezTo>
                <a:cubicBezTo>
                  <a:pt x="21516" y="8525"/>
                  <a:pt x="21248" y="8044"/>
                  <a:pt x="20819" y="7937"/>
                </a:cubicBezTo>
                <a:close/>
                <a:moveTo>
                  <a:pt x="1738" y="3927"/>
                </a:moveTo>
                <a:cubicBezTo>
                  <a:pt x="10153" y="1681"/>
                  <a:pt x="10153" y="1681"/>
                  <a:pt x="10153" y="1681"/>
                </a:cubicBezTo>
                <a:cubicBezTo>
                  <a:pt x="13262" y="13230"/>
                  <a:pt x="13262" y="13230"/>
                  <a:pt x="13262" y="13230"/>
                </a:cubicBezTo>
                <a:cubicBezTo>
                  <a:pt x="4847" y="15475"/>
                  <a:pt x="4847" y="15475"/>
                  <a:pt x="4847" y="15475"/>
                </a:cubicBezTo>
                <a:lnTo>
                  <a:pt x="1738" y="3927"/>
                </a:lnTo>
                <a:close/>
                <a:moveTo>
                  <a:pt x="16799" y="19753"/>
                </a:moveTo>
                <a:cubicBezTo>
                  <a:pt x="9510" y="17774"/>
                  <a:pt x="9510" y="17774"/>
                  <a:pt x="9510" y="17774"/>
                </a:cubicBezTo>
                <a:cubicBezTo>
                  <a:pt x="10100" y="15636"/>
                  <a:pt x="10100" y="15636"/>
                  <a:pt x="10100" y="15636"/>
                </a:cubicBezTo>
                <a:cubicBezTo>
                  <a:pt x="14280" y="14513"/>
                  <a:pt x="14280" y="14513"/>
                  <a:pt x="14280" y="14513"/>
                </a:cubicBezTo>
                <a:cubicBezTo>
                  <a:pt x="14709" y="14406"/>
                  <a:pt x="15031" y="13925"/>
                  <a:pt x="14870" y="13497"/>
                </a:cubicBezTo>
                <a:cubicBezTo>
                  <a:pt x="13262" y="7509"/>
                  <a:pt x="13262" y="7509"/>
                  <a:pt x="13262" y="7509"/>
                </a:cubicBezTo>
                <a:cubicBezTo>
                  <a:pt x="19640" y="9220"/>
                  <a:pt x="19640" y="9220"/>
                  <a:pt x="19640" y="9220"/>
                </a:cubicBezTo>
                <a:lnTo>
                  <a:pt x="16799" y="19753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475" name="Shape 5475"/>
          <p:cNvSpPr/>
          <p:nvPr/>
        </p:nvSpPr>
        <p:spPr>
          <a:xfrm>
            <a:off x="28459995" y="19615749"/>
            <a:ext cx="1590266" cy="16675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25" h="21305" extrusionOk="0">
                <a:moveTo>
                  <a:pt x="7851" y="21305"/>
                </a:moveTo>
                <a:cubicBezTo>
                  <a:pt x="7141" y="21305"/>
                  <a:pt x="6511" y="21001"/>
                  <a:pt x="6038" y="20468"/>
                </a:cubicBezTo>
                <a:cubicBezTo>
                  <a:pt x="440" y="13243"/>
                  <a:pt x="440" y="13243"/>
                  <a:pt x="440" y="13243"/>
                </a:cubicBezTo>
                <a:cubicBezTo>
                  <a:pt x="-269" y="12330"/>
                  <a:pt x="-111" y="11037"/>
                  <a:pt x="835" y="10277"/>
                </a:cubicBezTo>
                <a:cubicBezTo>
                  <a:pt x="1859" y="9592"/>
                  <a:pt x="3200" y="9820"/>
                  <a:pt x="3909" y="10733"/>
                </a:cubicBezTo>
                <a:cubicBezTo>
                  <a:pt x="7614" y="15449"/>
                  <a:pt x="7614" y="15449"/>
                  <a:pt x="7614" y="15449"/>
                </a:cubicBezTo>
                <a:cubicBezTo>
                  <a:pt x="16995" y="998"/>
                  <a:pt x="16995" y="998"/>
                  <a:pt x="16995" y="998"/>
                </a:cubicBezTo>
                <a:cubicBezTo>
                  <a:pt x="17626" y="9"/>
                  <a:pt x="18966" y="-295"/>
                  <a:pt x="19991" y="313"/>
                </a:cubicBezTo>
                <a:cubicBezTo>
                  <a:pt x="21016" y="922"/>
                  <a:pt x="21331" y="2215"/>
                  <a:pt x="20700" y="3280"/>
                </a:cubicBezTo>
                <a:cubicBezTo>
                  <a:pt x="9664" y="20316"/>
                  <a:pt x="9664" y="20316"/>
                  <a:pt x="9664" y="20316"/>
                </a:cubicBezTo>
                <a:cubicBezTo>
                  <a:pt x="9270" y="20925"/>
                  <a:pt x="8639" y="21229"/>
                  <a:pt x="7930" y="21305"/>
                </a:cubicBezTo>
                <a:cubicBezTo>
                  <a:pt x="7930" y="21305"/>
                  <a:pt x="7851" y="21305"/>
                  <a:pt x="7851" y="21305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478" name="Group 5478"/>
          <p:cNvGrpSpPr/>
          <p:nvPr/>
        </p:nvGrpSpPr>
        <p:grpSpPr>
          <a:xfrm>
            <a:off x="31991593" y="19592642"/>
            <a:ext cx="2243390" cy="1754694"/>
            <a:chOff x="0" y="0"/>
            <a:chExt cx="438164" cy="342714"/>
          </a:xfrm>
          <a:solidFill>
            <a:schemeClr val="accent6"/>
          </a:solidFill>
        </p:grpSpPr>
        <p:sp>
          <p:nvSpPr>
            <p:cNvPr id="5476" name="Shape 5476"/>
            <p:cNvSpPr/>
            <p:nvPr/>
          </p:nvSpPr>
          <p:spPr>
            <a:xfrm>
              <a:off x="0" y="28268"/>
              <a:ext cx="308237" cy="3144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30" extrusionOk="0">
                  <a:moveTo>
                    <a:pt x="17190" y="0"/>
                  </a:moveTo>
                  <a:cubicBezTo>
                    <a:pt x="4410" y="0"/>
                    <a:pt x="4410" y="0"/>
                    <a:pt x="4410" y="0"/>
                  </a:cubicBezTo>
                  <a:cubicBezTo>
                    <a:pt x="1980" y="0"/>
                    <a:pt x="0" y="1924"/>
                    <a:pt x="0" y="4285"/>
                  </a:cubicBezTo>
                  <a:cubicBezTo>
                    <a:pt x="0" y="11281"/>
                    <a:pt x="0" y="11281"/>
                    <a:pt x="0" y="11281"/>
                  </a:cubicBezTo>
                  <a:cubicBezTo>
                    <a:pt x="0" y="13642"/>
                    <a:pt x="1980" y="15566"/>
                    <a:pt x="4410" y="15566"/>
                  </a:cubicBezTo>
                  <a:cubicBezTo>
                    <a:pt x="5130" y="15566"/>
                    <a:pt x="5130" y="15566"/>
                    <a:pt x="5130" y="15566"/>
                  </a:cubicBezTo>
                  <a:cubicBezTo>
                    <a:pt x="4410" y="17315"/>
                    <a:pt x="2790" y="21600"/>
                    <a:pt x="2880" y="21425"/>
                  </a:cubicBezTo>
                  <a:cubicBezTo>
                    <a:pt x="2880" y="21338"/>
                    <a:pt x="8730" y="17140"/>
                    <a:pt x="10890" y="15566"/>
                  </a:cubicBezTo>
                  <a:cubicBezTo>
                    <a:pt x="17190" y="15566"/>
                    <a:pt x="17190" y="15566"/>
                    <a:pt x="17190" y="15566"/>
                  </a:cubicBezTo>
                  <a:cubicBezTo>
                    <a:pt x="19620" y="15566"/>
                    <a:pt x="21600" y="13642"/>
                    <a:pt x="21600" y="11281"/>
                  </a:cubicBezTo>
                  <a:cubicBezTo>
                    <a:pt x="21600" y="4285"/>
                    <a:pt x="21600" y="4285"/>
                    <a:pt x="21600" y="4285"/>
                  </a:cubicBezTo>
                  <a:cubicBezTo>
                    <a:pt x="21600" y="1924"/>
                    <a:pt x="19620" y="0"/>
                    <a:pt x="1719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477" name="Shape 5477"/>
            <p:cNvSpPr/>
            <p:nvPr/>
          </p:nvSpPr>
          <p:spPr>
            <a:xfrm>
              <a:off x="215820" y="0"/>
              <a:ext cx="222345" cy="258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95" extrusionOk="0">
                  <a:moveTo>
                    <a:pt x="16606" y="0"/>
                  </a:moveTo>
                  <a:cubicBezTo>
                    <a:pt x="2247" y="0"/>
                    <a:pt x="2247" y="0"/>
                    <a:pt x="2247" y="0"/>
                  </a:cubicBezTo>
                  <a:cubicBezTo>
                    <a:pt x="1373" y="0"/>
                    <a:pt x="624" y="214"/>
                    <a:pt x="0" y="535"/>
                  </a:cubicBezTo>
                  <a:cubicBezTo>
                    <a:pt x="4120" y="535"/>
                    <a:pt x="4120" y="535"/>
                    <a:pt x="4120" y="535"/>
                  </a:cubicBezTo>
                  <a:cubicBezTo>
                    <a:pt x="7991" y="535"/>
                    <a:pt x="11112" y="3208"/>
                    <a:pt x="11112" y="6523"/>
                  </a:cubicBezTo>
                  <a:cubicBezTo>
                    <a:pt x="11112" y="16147"/>
                    <a:pt x="11112" y="16147"/>
                    <a:pt x="11112" y="16147"/>
                  </a:cubicBezTo>
                  <a:cubicBezTo>
                    <a:pt x="11112" y="16360"/>
                    <a:pt x="11112" y="16467"/>
                    <a:pt x="11112" y="16681"/>
                  </a:cubicBezTo>
                  <a:cubicBezTo>
                    <a:pt x="14109" y="18606"/>
                    <a:pt x="18479" y="21386"/>
                    <a:pt x="18479" y="21493"/>
                  </a:cubicBezTo>
                  <a:cubicBezTo>
                    <a:pt x="18479" y="21600"/>
                    <a:pt x="16606" y="17323"/>
                    <a:pt x="15857" y="15505"/>
                  </a:cubicBezTo>
                  <a:cubicBezTo>
                    <a:pt x="16606" y="15505"/>
                    <a:pt x="16606" y="15505"/>
                    <a:pt x="16606" y="15505"/>
                  </a:cubicBezTo>
                  <a:cubicBezTo>
                    <a:pt x="19353" y="15505"/>
                    <a:pt x="21600" y="13580"/>
                    <a:pt x="21600" y="11228"/>
                  </a:cubicBezTo>
                  <a:cubicBezTo>
                    <a:pt x="21600" y="4384"/>
                    <a:pt x="21600" y="4384"/>
                    <a:pt x="21600" y="4384"/>
                  </a:cubicBezTo>
                  <a:cubicBezTo>
                    <a:pt x="21600" y="1925"/>
                    <a:pt x="19353" y="0"/>
                    <a:pt x="16606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grpSp>
        <p:nvGrpSpPr>
          <p:cNvPr id="5483" name="Group 5483"/>
          <p:cNvGrpSpPr/>
          <p:nvPr/>
        </p:nvGrpSpPr>
        <p:grpSpPr>
          <a:xfrm>
            <a:off x="35896801" y="19592645"/>
            <a:ext cx="1793713" cy="1365787"/>
            <a:chOff x="0" y="0"/>
            <a:chExt cx="350336" cy="266755"/>
          </a:xfrm>
          <a:solidFill>
            <a:schemeClr val="accent6"/>
          </a:solidFill>
        </p:grpSpPr>
        <p:sp>
          <p:nvSpPr>
            <p:cNvPr id="5479" name="Shape 5479"/>
            <p:cNvSpPr/>
            <p:nvPr/>
          </p:nvSpPr>
          <p:spPr>
            <a:xfrm>
              <a:off x="132792" y="186299"/>
              <a:ext cx="80067" cy="80457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480" name="Shape 5480"/>
            <p:cNvSpPr/>
            <p:nvPr/>
          </p:nvSpPr>
          <p:spPr>
            <a:xfrm>
              <a:off x="76550" y="111701"/>
              <a:ext cx="196455" cy="820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48" y="7524"/>
                  </a:moveTo>
                  <a:cubicBezTo>
                    <a:pt x="14603" y="7524"/>
                    <a:pt x="17949" y="13106"/>
                    <a:pt x="19369" y="21600"/>
                  </a:cubicBezTo>
                  <a:cubicBezTo>
                    <a:pt x="21600" y="15533"/>
                    <a:pt x="21600" y="15533"/>
                    <a:pt x="21600" y="15533"/>
                  </a:cubicBezTo>
                  <a:cubicBezTo>
                    <a:pt x="19470" y="6310"/>
                    <a:pt x="15414" y="0"/>
                    <a:pt x="10648" y="0"/>
                  </a:cubicBezTo>
                  <a:cubicBezTo>
                    <a:pt x="6186" y="0"/>
                    <a:pt x="2231" y="5582"/>
                    <a:pt x="0" y="14076"/>
                  </a:cubicBezTo>
                  <a:cubicBezTo>
                    <a:pt x="2130" y="19901"/>
                    <a:pt x="2130" y="19901"/>
                    <a:pt x="2130" y="19901"/>
                  </a:cubicBezTo>
                  <a:cubicBezTo>
                    <a:pt x="3752" y="12378"/>
                    <a:pt x="6896" y="7524"/>
                    <a:pt x="10648" y="752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481" name="Shape 5481"/>
            <p:cNvSpPr/>
            <p:nvPr/>
          </p:nvSpPr>
          <p:spPr>
            <a:xfrm>
              <a:off x="42181" y="57413"/>
              <a:ext cx="265974" cy="949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50" y="7130"/>
                  </a:moveTo>
                  <a:cubicBezTo>
                    <a:pt x="14550" y="7130"/>
                    <a:pt x="17925" y="13002"/>
                    <a:pt x="19800" y="21600"/>
                  </a:cubicBezTo>
                  <a:cubicBezTo>
                    <a:pt x="21600" y="15938"/>
                    <a:pt x="21600" y="15938"/>
                    <a:pt x="21600" y="15938"/>
                  </a:cubicBezTo>
                  <a:cubicBezTo>
                    <a:pt x="19200" y="6291"/>
                    <a:pt x="15150" y="0"/>
                    <a:pt x="10650" y="0"/>
                  </a:cubicBezTo>
                  <a:cubicBezTo>
                    <a:pt x="6300" y="0"/>
                    <a:pt x="2400" y="5872"/>
                    <a:pt x="0" y="14889"/>
                  </a:cubicBezTo>
                  <a:cubicBezTo>
                    <a:pt x="1725" y="20342"/>
                    <a:pt x="1725" y="20342"/>
                    <a:pt x="1725" y="20342"/>
                  </a:cubicBezTo>
                  <a:cubicBezTo>
                    <a:pt x="3675" y="12373"/>
                    <a:pt x="6975" y="7130"/>
                    <a:pt x="10650" y="713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482" name="Shape 5482"/>
            <p:cNvSpPr/>
            <p:nvPr/>
          </p:nvSpPr>
          <p:spPr>
            <a:xfrm>
              <a:off x="-1" y="-1"/>
              <a:ext cx="350338" cy="110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86" y="6480"/>
                  </a:moveTo>
                  <a:cubicBezTo>
                    <a:pt x="14552" y="6480"/>
                    <a:pt x="18019" y="12420"/>
                    <a:pt x="20179" y="21600"/>
                  </a:cubicBezTo>
                  <a:cubicBezTo>
                    <a:pt x="21600" y="16740"/>
                    <a:pt x="21600" y="16740"/>
                    <a:pt x="21600" y="16740"/>
                  </a:cubicBezTo>
                  <a:cubicBezTo>
                    <a:pt x="19042" y="6480"/>
                    <a:pt x="15120" y="0"/>
                    <a:pt x="10686" y="0"/>
                  </a:cubicBezTo>
                  <a:cubicBezTo>
                    <a:pt x="6423" y="0"/>
                    <a:pt x="2558" y="6120"/>
                    <a:pt x="0" y="15840"/>
                  </a:cubicBezTo>
                  <a:cubicBezTo>
                    <a:pt x="1421" y="20700"/>
                    <a:pt x="1421" y="20700"/>
                    <a:pt x="1421" y="20700"/>
                  </a:cubicBezTo>
                  <a:cubicBezTo>
                    <a:pt x="3581" y="12060"/>
                    <a:pt x="6935" y="6480"/>
                    <a:pt x="10686" y="648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grpSp>
        <p:nvGrpSpPr>
          <p:cNvPr id="5492" name="Group 5492"/>
          <p:cNvGrpSpPr/>
          <p:nvPr/>
        </p:nvGrpSpPr>
        <p:grpSpPr>
          <a:xfrm>
            <a:off x="39794413" y="19592650"/>
            <a:ext cx="1792858" cy="1386830"/>
            <a:chOff x="0" y="0"/>
            <a:chExt cx="350168" cy="270866"/>
          </a:xfrm>
          <a:solidFill>
            <a:schemeClr val="accent6"/>
          </a:solidFill>
        </p:grpSpPr>
        <p:sp>
          <p:nvSpPr>
            <p:cNvPr id="5484" name="Shape 5484"/>
            <p:cNvSpPr/>
            <p:nvPr/>
          </p:nvSpPr>
          <p:spPr>
            <a:xfrm>
              <a:off x="144702" y="102990"/>
              <a:ext cx="61795" cy="62311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485" name="Shape 5485"/>
            <p:cNvSpPr/>
            <p:nvPr/>
          </p:nvSpPr>
          <p:spPr>
            <a:xfrm>
              <a:off x="200831" y="59219"/>
              <a:ext cx="62826" cy="1524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123" y="10541"/>
                  </a:moveTo>
                  <a:cubicBezTo>
                    <a:pt x="14123" y="14515"/>
                    <a:pt x="8308" y="17971"/>
                    <a:pt x="0" y="19354"/>
                  </a:cubicBezTo>
                  <a:cubicBezTo>
                    <a:pt x="6231" y="21600"/>
                    <a:pt x="6231" y="21600"/>
                    <a:pt x="6231" y="21600"/>
                  </a:cubicBezTo>
                  <a:cubicBezTo>
                    <a:pt x="15369" y="19526"/>
                    <a:pt x="21600" y="15379"/>
                    <a:pt x="21600" y="10541"/>
                  </a:cubicBezTo>
                  <a:cubicBezTo>
                    <a:pt x="21600" y="6048"/>
                    <a:pt x="16200" y="2246"/>
                    <a:pt x="7477" y="0"/>
                  </a:cubicBezTo>
                  <a:cubicBezTo>
                    <a:pt x="1662" y="2074"/>
                    <a:pt x="1662" y="2074"/>
                    <a:pt x="1662" y="2074"/>
                  </a:cubicBezTo>
                  <a:cubicBezTo>
                    <a:pt x="9138" y="3629"/>
                    <a:pt x="14123" y="6912"/>
                    <a:pt x="14123" y="10541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486" name="Shape 5486"/>
            <p:cNvSpPr/>
            <p:nvPr/>
          </p:nvSpPr>
          <p:spPr>
            <a:xfrm>
              <a:off x="233273" y="32442"/>
              <a:ext cx="73125" cy="205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0" y="10608"/>
                  </a:moveTo>
                  <a:cubicBezTo>
                    <a:pt x="14400" y="14570"/>
                    <a:pt x="8640" y="17893"/>
                    <a:pt x="0" y="19811"/>
                  </a:cubicBezTo>
                  <a:cubicBezTo>
                    <a:pt x="5400" y="21600"/>
                    <a:pt x="5400" y="21600"/>
                    <a:pt x="5400" y="21600"/>
                  </a:cubicBezTo>
                  <a:cubicBezTo>
                    <a:pt x="15120" y="19172"/>
                    <a:pt x="21600" y="15209"/>
                    <a:pt x="21600" y="10608"/>
                  </a:cubicBezTo>
                  <a:cubicBezTo>
                    <a:pt x="21600" y="6263"/>
                    <a:pt x="15840" y="2428"/>
                    <a:pt x="6840" y="0"/>
                  </a:cubicBezTo>
                  <a:cubicBezTo>
                    <a:pt x="1080" y="1789"/>
                    <a:pt x="1080" y="1789"/>
                    <a:pt x="1080" y="1789"/>
                  </a:cubicBezTo>
                  <a:cubicBezTo>
                    <a:pt x="9000" y="3707"/>
                    <a:pt x="14400" y="6902"/>
                    <a:pt x="14400" y="1060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487" name="Shape 5487"/>
            <p:cNvSpPr/>
            <p:nvPr/>
          </p:nvSpPr>
          <p:spPr>
            <a:xfrm>
              <a:off x="265200" y="0"/>
              <a:ext cx="84969" cy="270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20" y="10655"/>
                  </a:moveTo>
                  <a:cubicBezTo>
                    <a:pt x="15120" y="14626"/>
                    <a:pt x="9257" y="18016"/>
                    <a:pt x="0" y="20244"/>
                  </a:cubicBezTo>
                  <a:cubicBezTo>
                    <a:pt x="4937" y="21600"/>
                    <a:pt x="4937" y="21600"/>
                    <a:pt x="4937" y="21600"/>
                  </a:cubicBezTo>
                  <a:cubicBezTo>
                    <a:pt x="15120" y="19082"/>
                    <a:pt x="21600" y="15110"/>
                    <a:pt x="21600" y="10655"/>
                  </a:cubicBezTo>
                  <a:cubicBezTo>
                    <a:pt x="21600" y="6393"/>
                    <a:pt x="15429" y="2518"/>
                    <a:pt x="5863" y="0"/>
                  </a:cubicBezTo>
                  <a:cubicBezTo>
                    <a:pt x="926" y="1356"/>
                    <a:pt x="926" y="1356"/>
                    <a:pt x="926" y="1356"/>
                  </a:cubicBezTo>
                  <a:cubicBezTo>
                    <a:pt x="9566" y="3584"/>
                    <a:pt x="15120" y="6877"/>
                    <a:pt x="15120" y="10655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488" name="Shape 5488"/>
            <p:cNvSpPr/>
            <p:nvPr/>
          </p:nvSpPr>
          <p:spPr>
            <a:xfrm>
              <a:off x="143672" y="105565"/>
              <a:ext cx="61795" cy="62311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489" name="Shape 5489"/>
            <p:cNvSpPr/>
            <p:nvPr/>
          </p:nvSpPr>
          <p:spPr>
            <a:xfrm>
              <a:off x="86511" y="59219"/>
              <a:ext cx="62826" cy="1524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477" y="11059"/>
                  </a:moveTo>
                  <a:cubicBezTo>
                    <a:pt x="7477" y="7085"/>
                    <a:pt x="13292" y="3629"/>
                    <a:pt x="21600" y="2246"/>
                  </a:cubicBezTo>
                  <a:cubicBezTo>
                    <a:pt x="15785" y="0"/>
                    <a:pt x="15785" y="0"/>
                    <a:pt x="15785" y="0"/>
                  </a:cubicBezTo>
                  <a:cubicBezTo>
                    <a:pt x="6231" y="2074"/>
                    <a:pt x="0" y="6221"/>
                    <a:pt x="0" y="11059"/>
                  </a:cubicBezTo>
                  <a:cubicBezTo>
                    <a:pt x="0" y="15552"/>
                    <a:pt x="5815" y="19526"/>
                    <a:pt x="14123" y="21600"/>
                  </a:cubicBezTo>
                  <a:cubicBezTo>
                    <a:pt x="19938" y="19526"/>
                    <a:pt x="19938" y="19526"/>
                    <a:pt x="19938" y="19526"/>
                  </a:cubicBezTo>
                  <a:cubicBezTo>
                    <a:pt x="12462" y="17971"/>
                    <a:pt x="7477" y="14688"/>
                    <a:pt x="7477" y="11059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490" name="Shape 5490"/>
            <p:cNvSpPr/>
            <p:nvPr/>
          </p:nvSpPr>
          <p:spPr>
            <a:xfrm>
              <a:off x="43771" y="32442"/>
              <a:ext cx="74154" cy="205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82" y="10992"/>
                  </a:moveTo>
                  <a:cubicBezTo>
                    <a:pt x="7082" y="7030"/>
                    <a:pt x="12748" y="3707"/>
                    <a:pt x="21600" y="1789"/>
                  </a:cubicBezTo>
                  <a:cubicBezTo>
                    <a:pt x="15934" y="0"/>
                    <a:pt x="15934" y="0"/>
                    <a:pt x="15934" y="0"/>
                  </a:cubicBezTo>
                  <a:cubicBezTo>
                    <a:pt x="6374" y="2428"/>
                    <a:pt x="0" y="6391"/>
                    <a:pt x="0" y="10992"/>
                  </a:cubicBezTo>
                  <a:cubicBezTo>
                    <a:pt x="0" y="15337"/>
                    <a:pt x="5666" y="19172"/>
                    <a:pt x="14872" y="21600"/>
                  </a:cubicBezTo>
                  <a:cubicBezTo>
                    <a:pt x="20184" y="19811"/>
                    <a:pt x="20184" y="19811"/>
                    <a:pt x="20184" y="19811"/>
                  </a:cubicBezTo>
                  <a:cubicBezTo>
                    <a:pt x="12393" y="17893"/>
                    <a:pt x="7082" y="14698"/>
                    <a:pt x="7082" y="1099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491" name="Shape 5491"/>
            <p:cNvSpPr/>
            <p:nvPr/>
          </p:nvSpPr>
          <p:spPr>
            <a:xfrm>
              <a:off x="-1" y="0"/>
              <a:ext cx="84969" cy="270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480" y="10945"/>
                  </a:moveTo>
                  <a:cubicBezTo>
                    <a:pt x="6480" y="7071"/>
                    <a:pt x="12343" y="3584"/>
                    <a:pt x="21600" y="1356"/>
                  </a:cubicBezTo>
                  <a:cubicBezTo>
                    <a:pt x="16663" y="0"/>
                    <a:pt x="16663" y="0"/>
                    <a:pt x="16663" y="0"/>
                  </a:cubicBezTo>
                  <a:cubicBezTo>
                    <a:pt x="6480" y="2518"/>
                    <a:pt x="0" y="6490"/>
                    <a:pt x="0" y="10945"/>
                  </a:cubicBezTo>
                  <a:cubicBezTo>
                    <a:pt x="0" y="15207"/>
                    <a:pt x="6171" y="19082"/>
                    <a:pt x="15737" y="21600"/>
                  </a:cubicBezTo>
                  <a:cubicBezTo>
                    <a:pt x="20674" y="20244"/>
                    <a:pt x="20674" y="20244"/>
                    <a:pt x="20674" y="20244"/>
                  </a:cubicBezTo>
                  <a:cubicBezTo>
                    <a:pt x="12034" y="18016"/>
                    <a:pt x="6480" y="14723"/>
                    <a:pt x="6480" y="10945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grpSp>
        <p:nvGrpSpPr>
          <p:cNvPr id="5497" name="Group 5497"/>
          <p:cNvGrpSpPr/>
          <p:nvPr/>
        </p:nvGrpSpPr>
        <p:grpSpPr>
          <a:xfrm>
            <a:off x="43305685" y="19592648"/>
            <a:ext cx="2094926" cy="1739467"/>
            <a:chOff x="0" y="0"/>
            <a:chExt cx="409166" cy="339741"/>
          </a:xfrm>
          <a:solidFill>
            <a:schemeClr val="accent6"/>
          </a:solidFill>
        </p:grpSpPr>
        <p:sp>
          <p:nvSpPr>
            <p:cNvPr id="5493" name="Shape 5493"/>
            <p:cNvSpPr/>
            <p:nvPr/>
          </p:nvSpPr>
          <p:spPr>
            <a:xfrm>
              <a:off x="-1" y="129015"/>
              <a:ext cx="278922" cy="2107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16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7746" y="0"/>
                  </a:lnTo>
                  <a:lnTo>
                    <a:pt x="3616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494" name="Shape 5494"/>
            <p:cNvSpPr/>
            <p:nvPr/>
          </p:nvSpPr>
          <p:spPr>
            <a:xfrm>
              <a:off x="195981" y="101984"/>
              <a:ext cx="213186" cy="1886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528" y="21600"/>
                  </a:moveTo>
                  <a:lnTo>
                    <a:pt x="21600" y="21600"/>
                  </a:lnTo>
                  <a:lnTo>
                    <a:pt x="17056" y="0"/>
                  </a:lnTo>
                  <a:lnTo>
                    <a:pt x="311" y="0"/>
                  </a:lnTo>
                  <a:lnTo>
                    <a:pt x="0" y="1829"/>
                  </a:lnTo>
                  <a:lnTo>
                    <a:pt x="4420" y="1829"/>
                  </a:lnTo>
                  <a:lnTo>
                    <a:pt x="8528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495" name="Shape 5495"/>
            <p:cNvSpPr/>
            <p:nvPr/>
          </p:nvSpPr>
          <p:spPr>
            <a:xfrm>
              <a:off x="68194" y="31946"/>
              <a:ext cx="132089" cy="1087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9226" y="21600"/>
                    <a:pt x="19226" y="21600"/>
                    <a:pt x="19226" y="21600"/>
                  </a:cubicBezTo>
                  <a:cubicBezTo>
                    <a:pt x="19226" y="9504"/>
                    <a:pt x="19226" y="9504"/>
                    <a:pt x="19226" y="9504"/>
                  </a:cubicBezTo>
                  <a:cubicBezTo>
                    <a:pt x="19226" y="5472"/>
                    <a:pt x="15429" y="2016"/>
                    <a:pt x="10919" y="2016"/>
                  </a:cubicBezTo>
                  <a:cubicBezTo>
                    <a:pt x="6171" y="2016"/>
                    <a:pt x="2611" y="5472"/>
                    <a:pt x="2611" y="9504"/>
                  </a:cubicBezTo>
                  <a:cubicBezTo>
                    <a:pt x="2611" y="21600"/>
                    <a:pt x="2611" y="21600"/>
                    <a:pt x="2611" y="2160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0" y="9504"/>
                    <a:pt x="0" y="9504"/>
                    <a:pt x="0" y="9504"/>
                  </a:cubicBezTo>
                  <a:cubicBezTo>
                    <a:pt x="0" y="4320"/>
                    <a:pt x="4985" y="0"/>
                    <a:pt x="10919" y="0"/>
                  </a:cubicBezTo>
                  <a:cubicBezTo>
                    <a:pt x="16853" y="0"/>
                    <a:pt x="21600" y="4320"/>
                    <a:pt x="21600" y="9504"/>
                  </a:cubicBezTo>
                  <a:lnTo>
                    <a:pt x="21600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496" name="Shape 5496"/>
            <p:cNvSpPr/>
            <p:nvPr/>
          </p:nvSpPr>
          <p:spPr>
            <a:xfrm>
              <a:off x="206425" y="0"/>
              <a:ext cx="131475" cy="1087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9226" y="21600"/>
                    <a:pt x="19226" y="21600"/>
                    <a:pt x="19226" y="21600"/>
                  </a:cubicBezTo>
                  <a:cubicBezTo>
                    <a:pt x="19226" y="9504"/>
                    <a:pt x="19226" y="9504"/>
                    <a:pt x="19226" y="9504"/>
                  </a:cubicBezTo>
                  <a:cubicBezTo>
                    <a:pt x="19226" y="5472"/>
                    <a:pt x="15429" y="2304"/>
                    <a:pt x="10919" y="2304"/>
                  </a:cubicBezTo>
                  <a:cubicBezTo>
                    <a:pt x="6409" y="2304"/>
                    <a:pt x="2611" y="5472"/>
                    <a:pt x="2611" y="9504"/>
                  </a:cubicBezTo>
                  <a:cubicBezTo>
                    <a:pt x="2611" y="21600"/>
                    <a:pt x="2611" y="21600"/>
                    <a:pt x="2611" y="2160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0" y="9504"/>
                    <a:pt x="0" y="9504"/>
                    <a:pt x="0" y="9504"/>
                  </a:cubicBezTo>
                  <a:cubicBezTo>
                    <a:pt x="0" y="4320"/>
                    <a:pt x="4985" y="0"/>
                    <a:pt x="10919" y="0"/>
                  </a:cubicBezTo>
                  <a:cubicBezTo>
                    <a:pt x="16853" y="0"/>
                    <a:pt x="21600" y="4320"/>
                    <a:pt x="21600" y="9504"/>
                  </a:cubicBezTo>
                  <a:lnTo>
                    <a:pt x="21600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pPr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795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dissolv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9" name="Shape 5499"/>
          <p:cNvSpPr/>
          <p:nvPr/>
        </p:nvSpPr>
        <p:spPr>
          <a:xfrm>
            <a:off x="3543783" y="8636184"/>
            <a:ext cx="1105401" cy="21701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3588"/>
                </a:moveTo>
                <a:lnTo>
                  <a:pt x="16754" y="3588"/>
                </a:lnTo>
                <a:lnTo>
                  <a:pt x="15923" y="3660"/>
                </a:lnTo>
                <a:lnTo>
                  <a:pt x="15231" y="3803"/>
                </a:lnTo>
                <a:lnTo>
                  <a:pt x="14677" y="4090"/>
                </a:lnTo>
                <a:lnTo>
                  <a:pt x="14400" y="4377"/>
                </a:lnTo>
                <a:lnTo>
                  <a:pt x="14123" y="4593"/>
                </a:lnTo>
                <a:lnTo>
                  <a:pt x="13846" y="5454"/>
                </a:lnTo>
                <a:lnTo>
                  <a:pt x="13846" y="7965"/>
                </a:lnTo>
                <a:lnTo>
                  <a:pt x="21323" y="7965"/>
                </a:lnTo>
                <a:lnTo>
                  <a:pt x="21323" y="11697"/>
                </a:lnTo>
                <a:lnTo>
                  <a:pt x="13846" y="11697"/>
                </a:lnTo>
                <a:lnTo>
                  <a:pt x="13846" y="21600"/>
                </a:lnTo>
                <a:lnTo>
                  <a:pt x="6508" y="21600"/>
                </a:lnTo>
                <a:lnTo>
                  <a:pt x="6508" y="11697"/>
                </a:lnTo>
                <a:lnTo>
                  <a:pt x="0" y="11697"/>
                </a:lnTo>
                <a:lnTo>
                  <a:pt x="0" y="7965"/>
                </a:lnTo>
                <a:lnTo>
                  <a:pt x="6508" y="7965"/>
                </a:lnTo>
                <a:lnTo>
                  <a:pt x="6508" y="3803"/>
                </a:lnTo>
                <a:lnTo>
                  <a:pt x="6923" y="2870"/>
                </a:lnTo>
                <a:lnTo>
                  <a:pt x="8031" y="1938"/>
                </a:lnTo>
                <a:lnTo>
                  <a:pt x="9000" y="1292"/>
                </a:lnTo>
                <a:lnTo>
                  <a:pt x="10246" y="789"/>
                </a:lnTo>
                <a:lnTo>
                  <a:pt x="12046" y="215"/>
                </a:lnTo>
                <a:lnTo>
                  <a:pt x="13846" y="72"/>
                </a:lnTo>
                <a:lnTo>
                  <a:pt x="15923" y="0"/>
                </a:lnTo>
                <a:lnTo>
                  <a:pt x="21600" y="0"/>
                </a:lnTo>
                <a:lnTo>
                  <a:pt x="21600" y="3588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500" name="Shape 5500"/>
          <p:cNvSpPr/>
          <p:nvPr/>
        </p:nvSpPr>
        <p:spPr>
          <a:xfrm>
            <a:off x="6941267" y="8863763"/>
            <a:ext cx="2129522" cy="1747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678"/>
                </a:moveTo>
                <a:lnTo>
                  <a:pt x="21455" y="2678"/>
                </a:lnTo>
                <a:lnTo>
                  <a:pt x="20509" y="2945"/>
                </a:lnTo>
                <a:lnTo>
                  <a:pt x="19418" y="3302"/>
                </a:lnTo>
                <a:lnTo>
                  <a:pt x="19927" y="2767"/>
                </a:lnTo>
                <a:lnTo>
                  <a:pt x="20800" y="1517"/>
                </a:lnTo>
                <a:lnTo>
                  <a:pt x="21018" y="625"/>
                </a:lnTo>
                <a:lnTo>
                  <a:pt x="21018" y="536"/>
                </a:lnTo>
                <a:lnTo>
                  <a:pt x="20873" y="536"/>
                </a:lnTo>
                <a:lnTo>
                  <a:pt x="19564" y="1339"/>
                </a:lnTo>
                <a:lnTo>
                  <a:pt x="18182" y="1785"/>
                </a:lnTo>
                <a:lnTo>
                  <a:pt x="17527" y="982"/>
                </a:lnTo>
                <a:lnTo>
                  <a:pt x="16727" y="536"/>
                </a:lnTo>
                <a:lnTo>
                  <a:pt x="15782" y="179"/>
                </a:lnTo>
                <a:lnTo>
                  <a:pt x="14982" y="0"/>
                </a:lnTo>
                <a:lnTo>
                  <a:pt x="14036" y="179"/>
                </a:lnTo>
                <a:lnTo>
                  <a:pt x="13236" y="536"/>
                </a:lnTo>
                <a:lnTo>
                  <a:pt x="12436" y="982"/>
                </a:lnTo>
                <a:lnTo>
                  <a:pt x="11709" y="1607"/>
                </a:lnTo>
                <a:lnTo>
                  <a:pt x="11200" y="2499"/>
                </a:lnTo>
                <a:lnTo>
                  <a:pt x="10836" y="3481"/>
                </a:lnTo>
                <a:lnTo>
                  <a:pt x="10545" y="4463"/>
                </a:lnTo>
                <a:lnTo>
                  <a:pt x="10400" y="5623"/>
                </a:lnTo>
                <a:lnTo>
                  <a:pt x="10545" y="6605"/>
                </a:lnTo>
                <a:lnTo>
                  <a:pt x="9164" y="6426"/>
                </a:lnTo>
                <a:lnTo>
                  <a:pt x="8000" y="6069"/>
                </a:lnTo>
                <a:lnTo>
                  <a:pt x="6764" y="5623"/>
                </a:lnTo>
                <a:lnTo>
                  <a:pt x="5673" y="4909"/>
                </a:lnTo>
                <a:lnTo>
                  <a:pt x="4509" y="4284"/>
                </a:lnTo>
                <a:lnTo>
                  <a:pt x="2618" y="2321"/>
                </a:lnTo>
                <a:lnTo>
                  <a:pt x="1673" y="1160"/>
                </a:lnTo>
                <a:lnTo>
                  <a:pt x="1673" y="982"/>
                </a:lnTo>
                <a:lnTo>
                  <a:pt x="1527" y="1160"/>
                </a:lnTo>
                <a:lnTo>
                  <a:pt x="1091" y="2499"/>
                </a:lnTo>
                <a:lnTo>
                  <a:pt x="945" y="3838"/>
                </a:lnTo>
                <a:lnTo>
                  <a:pt x="945" y="5088"/>
                </a:lnTo>
                <a:lnTo>
                  <a:pt x="1382" y="6248"/>
                </a:lnTo>
                <a:lnTo>
                  <a:pt x="1891" y="7230"/>
                </a:lnTo>
                <a:lnTo>
                  <a:pt x="2618" y="8301"/>
                </a:lnTo>
                <a:lnTo>
                  <a:pt x="1745" y="7944"/>
                </a:lnTo>
                <a:lnTo>
                  <a:pt x="945" y="7587"/>
                </a:lnTo>
                <a:lnTo>
                  <a:pt x="873" y="7765"/>
                </a:lnTo>
                <a:lnTo>
                  <a:pt x="945" y="8569"/>
                </a:lnTo>
                <a:lnTo>
                  <a:pt x="1091" y="9550"/>
                </a:lnTo>
                <a:lnTo>
                  <a:pt x="1382" y="10264"/>
                </a:lnTo>
                <a:lnTo>
                  <a:pt x="1745" y="11068"/>
                </a:lnTo>
                <a:lnTo>
                  <a:pt x="2182" y="11693"/>
                </a:lnTo>
                <a:lnTo>
                  <a:pt x="2691" y="12228"/>
                </a:lnTo>
                <a:lnTo>
                  <a:pt x="3418" y="12764"/>
                </a:lnTo>
                <a:lnTo>
                  <a:pt x="4073" y="13031"/>
                </a:lnTo>
                <a:lnTo>
                  <a:pt x="2473" y="13031"/>
                </a:lnTo>
                <a:lnTo>
                  <a:pt x="2473" y="13210"/>
                </a:lnTo>
                <a:lnTo>
                  <a:pt x="2691" y="13835"/>
                </a:lnTo>
                <a:lnTo>
                  <a:pt x="2982" y="14727"/>
                </a:lnTo>
                <a:lnTo>
                  <a:pt x="3418" y="15174"/>
                </a:lnTo>
                <a:lnTo>
                  <a:pt x="3927" y="15888"/>
                </a:lnTo>
                <a:lnTo>
                  <a:pt x="4509" y="16155"/>
                </a:lnTo>
                <a:lnTo>
                  <a:pt x="5018" y="16691"/>
                </a:lnTo>
                <a:lnTo>
                  <a:pt x="6327" y="17048"/>
                </a:lnTo>
                <a:lnTo>
                  <a:pt x="5164" y="17851"/>
                </a:lnTo>
                <a:lnTo>
                  <a:pt x="3927" y="18476"/>
                </a:lnTo>
                <a:lnTo>
                  <a:pt x="2618" y="18833"/>
                </a:lnTo>
                <a:lnTo>
                  <a:pt x="1091" y="19012"/>
                </a:lnTo>
                <a:lnTo>
                  <a:pt x="0" y="19012"/>
                </a:lnTo>
                <a:lnTo>
                  <a:pt x="0" y="19190"/>
                </a:lnTo>
                <a:lnTo>
                  <a:pt x="1673" y="20350"/>
                </a:lnTo>
                <a:lnTo>
                  <a:pt x="3273" y="20975"/>
                </a:lnTo>
                <a:lnTo>
                  <a:pt x="5018" y="21511"/>
                </a:lnTo>
                <a:lnTo>
                  <a:pt x="6909" y="21600"/>
                </a:lnTo>
                <a:lnTo>
                  <a:pt x="8218" y="21511"/>
                </a:lnTo>
                <a:lnTo>
                  <a:pt x="9600" y="21332"/>
                </a:lnTo>
                <a:lnTo>
                  <a:pt x="10909" y="20797"/>
                </a:lnTo>
                <a:lnTo>
                  <a:pt x="12145" y="20350"/>
                </a:lnTo>
                <a:lnTo>
                  <a:pt x="13236" y="19636"/>
                </a:lnTo>
                <a:lnTo>
                  <a:pt x="14327" y="18833"/>
                </a:lnTo>
                <a:lnTo>
                  <a:pt x="15273" y="17851"/>
                </a:lnTo>
                <a:lnTo>
                  <a:pt x="16073" y="16869"/>
                </a:lnTo>
                <a:lnTo>
                  <a:pt x="16873" y="15709"/>
                </a:lnTo>
                <a:lnTo>
                  <a:pt x="17527" y="14370"/>
                </a:lnTo>
                <a:lnTo>
                  <a:pt x="18036" y="13210"/>
                </a:lnTo>
                <a:lnTo>
                  <a:pt x="18618" y="11871"/>
                </a:lnTo>
                <a:lnTo>
                  <a:pt x="18982" y="10443"/>
                </a:lnTo>
                <a:lnTo>
                  <a:pt x="19273" y="9104"/>
                </a:lnTo>
                <a:lnTo>
                  <a:pt x="19418" y="7587"/>
                </a:lnTo>
                <a:lnTo>
                  <a:pt x="19418" y="5623"/>
                </a:lnTo>
                <a:lnTo>
                  <a:pt x="20655" y="4284"/>
                </a:lnTo>
                <a:lnTo>
                  <a:pt x="21600" y="2767"/>
                </a:lnTo>
                <a:lnTo>
                  <a:pt x="21600" y="2678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503" name="Group 5503"/>
          <p:cNvGrpSpPr/>
          <p:nvPr/>
        </p:nvGrpSpPr>
        <p:grpSpPr>
          <a:xfrm>
            <a:off x="14987930" y="8684949"/>
            <a:ext cx="2113266" cy="2153908"/>
            <a:chOff x="0" y="0"/>
            <a:chExt cx="412749" cy="420687"/>
          </a:xfrm>
          <a:solidFill>
            <a:schemeClr val="accent6"/>
          </a:solidFill>
        </p:grpSpPr>
        <p:sp>
          <p:nvSpPr>
            <p:cNvPr id="5501" name="Shape 5501"/>
            <p:cNvSpPr/>
            <p:nvPr/>
          </p:nvSpPr>
          <p:spPr>
            <a:xfrm>
              <a:off x="0" y="0"/>
              <a:ext cx="274639" cy="4206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05" y="12302"/>
                  </a:moveTo>
                  <a:lnTo>
                    <a:pt x="15460" y="11515"/>
                  </a:lnTo>
                  <a:lnTo>
                    <a:pt x="14802" y="11158"/>
                  </a:lnTo>
                  <a:lnTo>
                    <a:pt x="14473" y="10728"/>
                  </a:lnTo>
                  <a:lnTo>
                    <a:pt x="14473" y="9942"/>
                  </a:lnTo>
                  <a:lnTo>
                    <a:pt x="14802" y="9513"/>
                  </a:lnTo>
                  <a:lnTo>
                    <a:pt x="15679" y="9012"/>
                  </a:lnTo>
                  <a:lnTo>
                    <a:pt x="18091" y="7438"/>
                  </a:lnTo>
                  <a:lnTo>
                    <a:pt x="18530" y="6866"/>
                  </a:lnTo>
                  <a:lnTo>
                    <a:pt x="18969" y="6366"/>
                  </a:lnTo>
                  <a:lnTo>
                    <a:pt x="19078" y="5722"/>
                  </a:lnTo>
                  <a:lnTo>
                    <a:pt x="19078" y="4220"/>
                  </a:lnTo>
                  <a:lnTo>
                    <a:pt x="18969" y="3576"/>
                  </a:lnTo>
                  <a:lnTo>
                    <a:pt x="18530" y="3075"/>
                  </a:lnTo>
                  <a:lnTo>
                    <a:pt x="18091" y="2503"/>
                  </a:lnTo>
                  <a:lnTo>
                    <a:pt x="17105" y="1717"/>
                  </a:lnTo>
                  <a:lnTo>
                    <a:pt x="16118" y="1216"/>
                  </a:lnTo>
                  <a:lnTo>
                    <a:pt x="18969" y="1216"/>
                  </a:lnTo>
                  <a:lnTo>
                    <a:pt x="21600" y="0"/>
                  </a:lnTo>
                  <a:lnTo>
                    <a:pt x="13267" y="0"/>
                  </a:lnTo>
                  <a:lnTo>
                    <a:pt x="11184" y="143"/>
                  </a:lnTo>
                  <a:lnTo>
                    <a:pt x="9210" y="429"/>
                  </a:lnTo>
                  <a:lnTo>
                    <a:pt x="6908" y="930"/>
                  </a:lnTo>
                  <a:lnTo>
                    <a:pt x="5921" y="1359"/>
                  </a:lnTo>
                  <a:lnTo>
                    <a:pt x="4934" y="1717"/>
                  </a:lnTo>
                  <a:lnTo>
                    <a:pt x="3728" y="2503"/>
                  </a:lnTo>
                  <a:lnTo>
                    <a:pt x="2851" y="3576"/>
                  </a:lnTo>
                  <a:lnTo>
                    <a:pt x="2522" y="4506"/>
                  </a:lnTo>
                  <a:lnTo>
                    <a:pt x="2303" y="5579"/>
                  </a:lnTo>
                  <a:lnTo>
                    <a:pt x="2303" y="6366"/>
                  </a:lnTo>
                  <a:lnTo>
                    <a:pt x="2631" y="7152"/>
                  </a:lnTo>
                  <a:lnTo>
                    <a:pt x="3289" y="7796"/>
                  </a:lnTo>
                  <a:lnTo>
                    <a:pt x="4057" y="8511"/>
                  </a:lnTo>
                  <a:lnTo>
                    <a:pt x="5153" y="9155"/>
                  </a:lnTo>
                  <a:lnTo>
                    <a:pt x="6359" y="9513"/>
                  </a:lnTo>
                  <a:lnTo>
                    <a:pt x="7785" y="9799"/>
                  </a:lnTo>
                  <a:lnTo>
                    <a:pt x="9429" y="9942"/>
                  </a:lnTo>
                  <a:lnTo>
                    <a:pt x="10745" y="9942"/>
                  </a:lnTo>
                  <a:lnTo>
                    <a:pt x="10416" y="10299"/>
                  </a:lnTo>
                  <a:lnTo>
                    <a:pt x="10416" y="11515"/>
                  </a:lnTo>
                  <a:lnTo>
                    <a:pt x="10745" y="12087"/>
                  </a:lnTo>
                  <a:lnTo>
                    <a:pt x="11622" y="12874"/>
                  </a:lnTo>
                  <a:lnTo>
                    <a:pt x="9978" y="12946"/>
                  </a:lnTo>
                  <a:lnTo>
                    <a:pt x="7785" y="13089"/>
                  </a:lnTo>
                  <a:lnTo>
                    <a:pt x="5482" y="13518"/>
                  </a:lnTo>
                  <a:lnTo>
                    <a:pt x="4495" y="13804"/>
                  </a:lnTo>
                  <a:lnTo>
                    <a:pt x="3509" y="14162"/>
                  </a:lnTo>
                  <a:lnTo>
                    <a:pt x="2522" y="14591"/>
                  </a:lnTo>
                  <a:lnTo>
                    <a:pt x="1864" y="14948"/>
                  </a:lnTo>
                  <a:lnTo>
                    <a:pt x="877" y="15878"/>
                  </a:lnTo>
                  <a:lnTo>
                    <a:pt x="219" y="16808"/>
                  </a:lnTo>
                  <a:lnTo>
                    <a:pt x="0" y="17595"/>
                  </a:lnTo>
                  <a:lnTo>
                    <a:pt x="219" y="18381"/>
                  </a:lnTo>
                  <a:lnTo>
                    <a:pt x="658" y="19097"/>
                  </a:lnTo>
                  <a:lnTo>
                    <a:pt x="1425" y="19883"/>
                  </a:lnTo>
                  <a:lnTo>
                    <a:pt x="2522" y="20384"/>
                  </a:lnTo>
                  <a:lnTo>
                    <a:pt x="3728" y="20956"/>
                  </a:lnTo>
                  <a:lnTo>
                    <a:pt x="5263" y="21314"/>
                  </a:lnTo>
                  <a:lnTo>
                    <a:pt x="7127" y="21600"/>
                  </a:lnTo>
                  <a:lnTo>
                    <a:pt x="9429" y="21600"/>
                  </a:lnTo>
                  <a:lnTo>
                    <a:pt x="12061" y="21457"/>
                  </a:lnTo>
                  <a:lnTo>
                    <a:pt x="14254" y="21171"/>
                  </a:lnTo>
                  <a:lnTo>
                    <a:pt x="16227" y="20670"/>
                  </a:lnTo>
                  <a:lnTo>
                    <a:pt x="17653" y="20026"/>
                  </a:lnTo>
                  <a:lnTo>
                    <a:pt x="19078" y="19168"/>
                  </a:lnTo>
                  <a:lnTo>
                    <a:pt x="19955" y="18310"/>
                  </a:lnTo>
                  <a:lnTo>
                    <a:pt x="20504" y="17380"/>
                  </a:lnTo>
                  <a:lnTo>
                    <a:pt x="20723" y="16307"/>
                  </a:lnTo>
                  <a:lnTo>
                    <a:pt x="20504" y="15592"/>
                  </a:lnTo>
                  <a:lnTo>
                    <a:pt x="20284" y="14948"/>
                  </a:lnTo>
                  <a:lnTo>
                    <a:pt x="19955" y="14448"/>
                  </a:lnTo>
                  <a:lnTo>
                    <a:pt x="19517" y="14019"/>
                  </a:lnTo>
                  <a:lnTo>
                    <a:pt x="18530" y="13089"/>
                  </a:lnTo>
                  <a:lnTo>
                    <a:pt x="17105" y="12302"/>
                  </a:lnTo>
                  <a:close/>
                  <a:moveTo>
                    <a:pt x="11403" y="9155"/>
                  </a:moveTo>
                  <a:lnTo>
                    <a:pt x="10197" y="9012"/>
                  </a:lnTo>
                  <a:lnTo>
                    <a:pt x="8991" y="8583"/>
                  </a:lnTo>
                  <a:lnTo>
                    <a:pt x="8114" y="8082"/>
                  </a:lnTo>
                  <a:lnTo>
                    <a:pt x="7346" y="7295"/>
                  </a:lnTo>
                  <a:lnTo>
                    <a:pt x="6688" y="6509"/>
                  </a:lnTo>
                  <a:lnTo>
                    <a:pt x="6359" y="5722"/>
                  </a:lnTo>
                  <a:lnTo>
                    <a:pt x="6140" y="4935"/>
                  </a:lnTo>
                  <a:lnTo>
                    <a:pt x="6140" y="4077"/>
                  </a:lnTo>
                  <a:lnTo>
                    <a:pt x="6359" y="3075"/>
                  </a:lnTo>
                  <a:lnTo>
                    <a:pt x="6579" y="2503"/>
                  </a:lnTo>
                  <a:lnTo>
                    <a:pt x="6908" y="2003"/>
                  </a:lnTo>
                  <a:lnTo>
                    <a:pt x="7565" y="1574"/>
                  </a:lnTo>
                  <a:lnTo>
                    <a:pt x="8333" y="1359"/>
                  </a:lnTo>
                  <a:lnTo>
                    <a:pt x="9210" y="1216"/>
                  </a:lnTo>
                  <a:lnTo>
                    <a:pt x="9978" y="1073"/>
                  </a:lnTo>
                  <a:lnTo>
                    <a:pt x="11184" y="1216"/>
                  </a:lnTo>
                  <a:lnTo>
                    <a:pt x="12390" y="1574"/>
                  </a:lnTo>
                  <a:lnTo>
                    <a:pt x="13267" y="2289"/>
                  </a:lnTo>
                  <a:lnTo>
                    <a:pt x="14035" y="2932"/>
                  </a:lnTo>
                  <a:lnTo>
                    <a:pt x="14692" y="3719"/>
                  </a:lnTo>
                  <a:lnTo>
                    <a:pt x="15021" y="4649"/>
                  </a:lnTo>
                  <a:lnTo>
                    <a:pt x="15460" y="6223"/>
                  </a:lnTo>
                  <a:lnTo>
                    <a:pt x="15460" y="6723"/>
                  </a:lnTo>
                  <a:lnTo>
                    <a:pt x="15241" y="7295"/>
                  </a:lnTo>
                  <a:lnTo>
                    <a:pt x="14802" y="7796"/>
                  </a:lnTo>
                  <a:lnTo>
                    <a:pt x="14254" y="8368"/>
                  </a:lnTo>
                  <a:lnTo>
                    <a:pt x="13815" y="8583"/>
                  </a:lnTo>
                  <a:lnTo>
                    <a:pt x="13048" y="8869"/>
                  </a:lnTo>
                  <a:lnTo>
                    <a:pt x="12171" y="9155"/>
                  </a:lnTo>
                  <a:lnTo>
                    <a:pt x="11403" y="9155"/>
                  </a:lnTo>
                  <a:close/>
                  <a:moveTo>
                    <a:pt x="11403" y="20384"/>
                  </a:moveTo>
                  <a:lnTo>
                    <a:pt x="9758" y="20384"/>
                  </a:lnTo>
                  <a:lnTo>
                    <a:pt x="8333" y="20241"/>
                  </a:lnTo>
                  <a:lnTo>
                    <a:pt x="6908" y="19883"/>
                  </a:lnTo>
                  <a:lnTo>
                    <a:pt x="5921" y="19454"/>
                  </a:lnTo>
                  <a:lnTo>
                    <a:pt x="5153" y="18954"/>
                  </a:lnTo>
                  <a:lnTo>
                    <a:pt x="4495" y="18381"/>
                  </a:lnTo>
                  <a:lnTo>
                    <a:pt x="4057" y="17738"/>
                  </a:lnTo>
                  <a:lnTo>
                    <a:pt x="3947" y="17094"/>
                  </a:lnTo>
                  <a:lnTo>
                    <a:pt x="4057" y="16307"/>
                  </a:lnTo>
                  <a:lnTo>
                    <a:pt x="4276" y="15735"/>
                  </a:lnTo>
                  <a:lnTo>
                    <a:pt x="4715" y="15234"/>
                  </a:lnTo>
                  <a:lnTo>
                    <a:pt x="5263" y="14948"/>
                  </a:lnTo>
                  <a:lnTo>
                    <a:pt x="6579" y="14448"/>
                  </a:lnTo>
                  <a:lnTo>
                    <a:pt x="7565" y="14162"/>
                  </a:lnTo>
                  <a:lnTo>
                    <a:pt x="8991" y="13875"/>
                  </a:lnTo>
                  <a:lnTo>
                    <a:pt x="10416" y="13804"/>
                  </a:lnTo>
                  <a:lnTo>
                    <a:pt x="12061" y="13661"/>
                  </a:lnTo>
                  <a:lnTo>
                    <a:pt x="13048" y="13661"/>
                  </a:lnTo>
                  <a:lnTo>
                    <a:pt x="15241" y="14734"/>
                  </a:lnTo>
                  <a:lnTo>
                    <a:pt x="16666" y="15592"/>
                  </a:lnTo>
                  <a:lnTo>
                    <a:pt x="17543" y="16450"/>
                  </a:lnTo>
                  <a:lnTo>
                    <a:pt x="17653" y="16951"/>
                  </a:lnTo>
                  <a:lnTo>
                    <a:pt x="17653" y="18024"/>
                  </a:lnTo>
                  <a:lnTo>
                    <a:pt x="17324" y="18668"/>
                  </a:lnTo>
                  <a:lnTo>
                    <a:pt x="16885" y="19168"/>
                  </a:lnTo>
                  <a:lnTo>
                    <a:pt x="16227" y="19597"/>
                  </a:lnTo>
                  <a:lnTo>
                    <a:pt x="15241" y="20026"/>
                  </a:lnTo>
                  <a:lnTo>
                    <a:pt x="14254" y="20241"/>
                  </a:lnTo>
                  <a:lnTo>
                    <a:pt x="12828" y="20384"/>
                  </a:lnTo>
                  <a:lnTo>
                    <a:pt x="11403" y="20384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502" name="Shape 5502"/>
            <p:cNvSpPr/>
            <p:nvPr/>
          </p:nvSpPr>
          <p:spPr>
            <a:xfrm>
              <a:off x="274638" y="120649"/>
              <a:ext cx="138112" cy="139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63" y="8856"/>
                  </a:moveTo>
                  <a:lnTo>
                    <a:pt x="12563" y="0"/>
                  </a:lnTo>
                  <a:lnTo>
                    <a:pt x="8376" y="0"/>
                  </a:lnTo>
                  <a:lnTo>
                    <a:pt x="8376" y="8856"/>
                  </a:lnTo>
                  <a:lnTo>
                    <a:pt x="0" y="8856"/>
                  </a:lnTo>
                  <a:lnTo>
                    <a:pt x="0" y="12744"/>
                  </a:lnTo>
                  <a:lnTo>
                    <a:pt x="8376" y="12744"/>
                  </a:lnTo>
                  <a:lnTo>
                    <a:pt x="8376" y="21600"/>
                  </a:lnTo>
                  <a:lnTo>
                    <a:pt x="12563" y="21600"/>
                  </a:lnTo>
                  <a:lnTo>
                    <a:pt x="12563" y="12744"/>
                  </a:lnTo>
                  <a:lnTo>
                    <a:pt x="21600" y="12744"/>
                  </a:lnTo>
                  <a:lnTo>
                    <a:pt x="21600" y="8856"/>
                  </a:lnTo>
                  <a:lnTo>
                    <a:pt x="12563" y="8856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504" name="Shape 5504"/>
          <p:cNvSpPr/>
          <p:nvPr/>
        </p:nvSpPr>
        <p:spPr>
          <a:xfrm>
            <a:off x="11614838" y="8790617"/>
            <a:ext cx="1365500" cy="18856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369" y="15522"/>
                </a:moveTo>
                <a:lnTo>
                  <a:pt x="8821" y="15769"/>
                </a:lnTo>
                <a:lnTo>
                  <a:pt x="9386" y="15933"/>
                </a:lnTo>
                <a:lnTo>
                  <a:pt x="10065" y="16097"/>
                </a:lnTo>
                <a:lnTo>
                  <a:pt x="10857" y="16262"/>
                </a:lnTo>
                <a:lnTo>
                  <a:pt x="18660" y="16262"/>
                </a:lnTo>
                <a:lnTo>
                  <a:pt x="19225" y="16426"/>
                </a:lnTo>
                <a:lnTo>
                  <a:pt x="19904" y="16672"/>
                </a:lnTo>
                <a:lnTo>
                  <a:pt x="20582" y="17001"/>
                </a:lnTo>
                <a:lnTo>
                  <a:pt x="20921" y="17494"/>
                </a:lnTo>
                <a:lnTo>
                  <a:pt x="21374" y="17904"/>
                </a:lnTo>
                <a:lnTo>
                  <a:pt x="21600" y="18397"/>
                </a:lnTo>
                <a:lnTo>
                  <a:pt x="21600" y="19465"/>
                </a:lnTo>
                <a:lnTo>
                  <a:pt x="21374" y="19875"/>
                </a:lnTo>
                <a:lnTo>
                  <a:pt x="20921" y="20368"/>
                </a:lnTo>
                <a:lnTo>
                  <a:pt x="20582" y="20779"/>
                </a:lnTo>
                <a:lnTo>
                  <a:pt x="19225" y="21436"/>
                </a:lnTo>
                <a:lnTo>
                  <a:pt x="18660" y="21600"/>
                </a:lnTo>
                <a:lnTo>
                  <a:pt x="10857" y="21600"/>
                </a:lnTo>
                <a:lnTo>
                  <a:pt x="8595" y="21436"/>
                </a:lnTo>
                <a:lnTo>
                  <a:pt x="6672" y="20943"/>
                </a:lnTo>
                <a:lnTo>
                  <a:pt x="4863" y="20204"/>
                </a:lnTo>
                <a:lnTo>
                  <a:pt x="3166" y="19300"/>
                </a:lnTo>
                <a:lnTo>
                  <a:pt x="1923" y="17904"/>
                </a:lnTo>
                <a:lnTo>
                  <a:pt x="905" y="16590"/>
                </a:lnTo>
                <a:lnTo>
                  <a:pt x="226" y="15194"/>
                </a:lnTo>
                <a:lnTo>
                  <a:pt x="0" y="13551"/>
                </a:lnTo>
                <a:lnTo>
                  <a:pt x="0" y="2135"/>
                </a:lnTo>
                <a:lnTo>
                  <a:pt x="226" y="1643"/>
                </a:lnTo>
                <a:lnTo>
                  <a:pt x="679" y="1232"/>
                </a:lnTo>
                <a:lnTo>
                  <a:pt x="1018" y="739"/>
                </a:lnTo>
                <a:lnTo>
                  <a:pt x="1696" y="411"/>
                </a:lnTo>
                <a:lnTo>
                  <a:pt x="2262" y="329"/>
                </a:lnTo>
                <a:lnTo>
                  <a:pt x="3619" y="0"/>
                </a:lnTo>
                <a:lnTo>
                  <a:pt x="4410" y="164"/>
                </a:lnTo>
                <a:lnTo>
                  <a:pt x="5089" y="329"/>
                </a:lnTo>
                <a:lnTo>
                  <a:pt x="5654" y="411"/>
                </a:lnTo>
                <a:lnTo>
                  <a:pt x="6333" y="739"/>
                </a:lnTo>
                <a:lnTo>
                  <a:pt x="6672" y="1232"/>
                </a:lnTo>
                <a:lnTo>
                  <a:pt x="6898" y="1643"/>
                </a:lnTo>
                <a:lnTo>
                  <a:pt x="7125" y="2135"/>
                </a:lnTo>
                <a:lnTo>
                  <a:pt x="7351" y="2710"/>
                </a:lnTo>
                <a:lnTo>
                  <a:pt x="7351" y="5421"/>
                </a:lnTo>
                <a:lnTo>
                  <a:pt x="18660" y="5421"/>
                </a:lnTo>
                <a:lnTo>
                  <a:pt x="19225" y="5585"/>
                </a:lnTo>
                <a:lnTo>
                  <a:pt x="20582" y="6242"/>
                </a:lnTo>
                <a:lnTo>
                  <a:pt x="20921" y="6652"/>
                </a:lnTo>
                <a:lnTo>
                  <a:pt x="21374" y="7145"/>
                </a:lnTo>
                <a:lnTo>
                  <a:pt x="21600" y="7556"/>
                </a:lnTo>
                <a:lnTo>
                  <a:pt x="21600" y="8624"/>
                </a:lnTo>
                <a:lnTo>
                  <a:pt x="21374" y="9116"/>
                </a:lnTo>
                <a:lnTo>
                  <a:pt x="20921" y="9527"/>
                </a:lnTo>
                <a:lnTo>
                  <a:pt x="20582" y="10020"/>
                </a:lnTo>
                <a:lnTo>
                  <a:pt x="19904" y="10348"/>
                </a:lnTo>
                <a:lnTo>
                  <a:pt x="19225" y="10595"/>
                </a:lnTo>
                <a:lnTo>
                  <a:pt x="18660" y="10759"/>
                </a:lnTo>
                <a:lnTo>
                  <a:pt x="7351" y="10759"/>
                </a:lnTo>
                <a:lnTo>
                  <a:pt x="7351" y="14126"/>
                </a:lnTo>
                <a:lnTo>
                  <a:pt x="7577" y="14619"/>
                </a:lnTo>
                <a:lnTo>
                  <a:pt x="7803" y="15030"/>
                </a:lnTo>
                <a:lnTo>
                  <a:pt x="8369" y="15522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505" name="Shape 5505"/>
          <p:cNvSpPr/>
          <p:nvPr/>
        </p:nvSpPr>
        <p:spPr>
          <a:xfrm>
            <a:off x="19344511" y="8717461"/>
            <a:ext cx="1796283" cy="20319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811" y="0"/>
                </a:moveTo>
                <a:lnTo>
                  <a:pt x="16589" y="0"/>
                </a:lnTo>
                <a:lnTo>
                  <a:pt x="17453" y="231"/>
                </a:lnTo>
                <a:lnTo>
                  <a:pt x="18058" y="538"/>
                </a:lnTo>
                <a:lnTo>
                  <a:pt x="18490" y="999"/>
                </a:lnTo>
                <a:lnTo>
                  <a:pt x="19526" y="2075"/>
                </a:lnTo>
                <a:lnTo>
                  <a:pt x="19613" y="2690"/>
                </a:lnTo>
                <a:lnTo>
                  <a:pt x="19786" y="3382"/>
                </a:lnTo>
                <a:lnTo>
                  <a:pt x="19613" y="4074"/>
                </a:lnTo>
                <a:lnTo>
                  <a:pt x="19526" y="4843"/>
                </a:lnTo>
                <a:lnTo>
                  <a:pt x="18490" y="5919"/>
                </a:lnTo>
                <a:lnTo>
                  <a:pt x="18058" y="6380"/>
                </a:lnTo>
                <a:lnTo>
                  <a:pt x="17453" y="6688"/>
                </a:lnTo>
                <a:lnTo>
                  <a:pt x="16589" y="6764"/>
                </a:lnTo>
                <a:lnTo>
                  <a:pt x="15811" y="6918"/>
                </a:lnTo>
                <a:lnTo>
                  <a:pt x="15034" y="6764"/>
                </a:lnTo>
                <a:lnTo>
                  <a:pt x="14342" y="6688"/>
                </a:lnTo>
                <a:lnTo>
                  <a:pt x="13565" y="6380"/>
                </a:lnTo>
                <a:lnTo>
                  <a:pt x="13133" y="5919"/>
                </a:lnTo>
                <a:lnTo>
                  <a:pt x="12096" y="4843"/>
                </a:lnTo>
                <a:lnTo>
                  <a:pt x="12010" y="4074"/>
                </a:lnTo>
                <a:lnTo>
                  <a:pt x="12010" y="2690"/>
                </a:lnTo>
                <a:lnTo>
                  <a:pt x="12096" y="2075"/>
                </a:lnTo>
                <a:lnTo>
                  <a:pt x="13133" y="999"/>
                </a:lnTo>
                <a:lnTo>
                  <a:pt x="13565" y="538"/>
                </a:lnTo>
                <a:lnTo>
                  <a:pt x="14342" y="231"/>
                </a:lnTo>
                <a:lnTo>
                  <a:pt x="15034" y="0"/>
                </a:lnTo>
                <a:lnTo>
                  <a:pt x="15811" y="0"/>
                </a:lnTo>
                <a:close/>
                <a:moveTo>
                  <a:pt x="8467" y="999"/>
                </a:moveTo>
                <a:lnTo>
                  <a:pt x="8899" y="999"/>
                </a:lnTo>
                <a:lnTo>
                  <a:pt x="9590" y="1076"/>
                </a:lnTo>
                <a:lnTo>
                  <a:pt x="10022" y="1384"/>
                </a:lnTo>
                <a:lnTo>
                  <a:pt x="10368" y="1691"/>
                </a:lnTo>
                <a:lnTo>
                  <a:pt x="10886" y="2075"/>
                </a:lnTo>
                <a:lnTo>
                  <a:pt x="10973" y="2537"/>
                </a:lnTo>
                <a:lnTo>
                  <a:pt x="11146" y="2921"/>
                </a:lnTo>
                <a:lnTo>
                  <a:pt x="11318" y="3536"/>
                </a:lnTo>
                <a:lnTo>
                  <a:pt x="11146" y="4074"/>
                </a:lnTo>
                <a:lnTo>
                  <a:pt x="10973" y="4535"/>
                </a:lnTo>
                <a:lnTo>
                  <a:pt x="10886" y="4920"/>
                </a:lnTo>
                <a:lnTo>
                  <a:pt x="10022" y="5688"/>
                </a:lnTo>
                <a:lnTo>
                  <a:pt x="9590" y="5919"/>
                </a:lnTo>
                <a:lnTo>
                  <a:pt x="8899" y="6073"/>
                </a:lnTo>
                <a:lnTo>
                  <a:pt x="7776" y="6073"/>
                </a:lnTo>
                <a:lnTo>
                  <a:pt x="7344" y="5919"/>
                </a:lnTo>
                <a:lnTo>
                  <a:pt x="6826" y="5688"/>
                </a:lnTo>
                <a:lnTo>
                  <a:pt x="6394" y="5381"/>
                </a:lnTo>
                <a:lnTo>
                  <a:pt x="6048" y="4920"/>
                </a:lnTo>
                <a:lnTo>
                  <a:pt x="5702" y="4535"/>
                </a:lnTo>
                <a:lnTo>
                  <a:pt x="5616" y="4074"/>
                </a:lnTo>
                <a:lnTo>
                  <a:pt x="5616" y="2921"/>
                </a:lnTo>
                <a:lnTo>
                  <a:pt x="5702" y="2537"/>
                </a:lnTo>
                <a:lnTo>
                  <a:pt x="6048" y="2075"/>
                </a:lnTo>
                <a:lnTo>
                  <a:pt x="6394" y="1691"/>
                </a:lnTo>
                <a:lnTo>
                  <a:pt x="6826" y="1384"/>
                </a:lnTo>
                <a:lnTo>
                  <a:pt x="7344" y="1076"/>
                </a:lnTo>
                <a:lnTo>
                  <a:pt x="7776" y="999"/>
                </a:lnTo>
                <a:lnTo>
                  <a:pt x="8467" y="999"/>
                </a:lnTo>
                <a:close/>
                <a:moveTo>
                  <a:pt x="2851" y="1691"/>
                </a:moveTo>
                <a:lnTo>
                  <a:pt x="3629" y="1845"/>
                </a:lnTo>
                <a:lnTo>
                  <a:pt x="4320" y="2075"/>
                </a:lnTo>
                <a:lnTo>
                  <a:pt x="4752" y="2844"/>
                </a:lnTo>
                <a:lnTo>
                  <a:pt x="4925" y="3536"/>
                </a:lnTo>
                <a:lnTo>
                  <a:pt x="4752" y="4228"/>
                </a:lnTo>
                <a:lnTo>
                  <a:pt x="4320" y="4843"/>
                </a:lnTo>
                <a:lnTo>
                  <a:pt x="3629" y="5227"/>
                </a:lnTo>
                <a:lnTo>
                  <a:pt x="2851" y="5381"/>
                </a:lnTo>
                <a:lnTo>
                  <a:pt x="2074" y="5227"/>
                </a:lnTo>
                <a:lnTo>
                  <a:pt x="1296" y="4843"/>
                </a:lnTo>
                <a:lnTo>
                  <a:pt x="950" y="4228"/>
                </a:lnTo>
                <a:lnTo>
                  <a:pt x="778" y="3536"/>
                </a:lnTo>
                <a:lnTo>
                  <a:pt x="950" y="2844"/>
                </a:lnTo>
                <a:lnTo>
                  <a:pt x="1296" y="2075"/>
                </a:lnTo>
                <a:lnTo>
                  <a:pt x="2074" y="1845"/>
                </a:lnTo>
                <a:lnTo>
                  <a:pt x="2851" y="1691"/>
                </a:lnTo>
                <a:close/>
                <a:moveTo>
                  <a:pt x="21600" y="21600"/>
                </a:moveTo>
                <a:lnTo>
                  <a:pt x="10368" y="21600"/>
                </a:lnTo>
                <a:lnTo>
                  <a:pt x="10368" y="17065"/>
                </a:lnTo>
                <a:lnTo>
                  <a:pt x="4320" y="17065"/>
                </a:lnTo>
                <a:lnTo>
                  <a:pt x="4320" y="13221"/>
                </a:lnTo>
                <a:lnTo>
                  <a:pt x="0" y="13221"/>
                </a:lnTo>
                <a:lnTo>
                  <a:pt x="0" y="7687"/>
                </a:lnTo>
                <a:lnTo>
                  <a:pt x="173" y="7226"/>
                </a:lnTo>
                <a:lnTo>
                  <a:pt x="432" y="6764"/>
                </a:lnTo>
                <a:lnTo>
                  <a:pt x="778" y="6380"/>
                </a:lnTo>
                <a:lnTo>
                  <a:pt x="1296" y="6073"/>
                </a:lnTo>
                <a:lnTo>
                  <a:pt x="1728" y="5765"/>
                </a:lnTo>
                <a:lnTo>
                  <a:pt x="2246" y="5688"/>
                </a:lnTo>
                <a:lnTo>
                  <a:pt x="2851" y="5688"/>
                </a:lnTo>
                <a:lnTo>
                  <a:pt x="3802" y="5765"/>
                </a:lnTo>
                <a:lnTo>
                  <a:pt x="4579" y="6226"/>
                </a:lnTo>
                <a:lnTo>
                  <a:pt x="5270" y="6764"/>
                </a:lnTo>
                <a:lnTo>
                  <a:pt x="5702" y="7533"/>
                </a:lnTo>
                <a:lnTo>
                  <a:pt x="6221" y="7072"/>
                </a:lnTo>
                <a:lnTo>
                  <a:pt x="6998" y="6764"/>
                </a:lnTo>
                <a:lnTo>
                  <a:pt x="7690" y="6688"/>
                </a:lnTo>
                <a:lnTo>
                  <a:pt x="8467" y="6534"/>
                </a:lnTo>
                <a:lnTo>
                  <a:pt x="9763" y="6764"/>
                </a:lnTo>
                <a:lnTo>
                  <a:pt x="10714" y="7226"/>
                </a:lnTo>
                <a:lnTo>
                  <a:pt x="11664" y="7917"/>
                </a:lnTo>
                <a:lnTo>
                  <a:pt x="12269" y="8763"/>
                </a:lnTo>
                <a:lnTo>
                  <a:pt x="13133" y="8225"/>
                </a:lnTo>
                <a:lnTo>
                  <a:pt x="13910" y="7764"/>
                </a:lnTo>
                <a:lnTo>
                  <a:pt x="14861" y="7687"/>
                </a:lnTo>
                <a:lnTo>
                  <a:pt x="15984" y="7533"/>
                </a:lnTo>
                <a:lnTo>
                  <a:pt x="17107" y="7687"/>
                </a:lnTo>
                <a:lnTo>
                  <a:pt x="18058" y="7917"/>
                </a:lnTo>
                <a:lnTo>
                  <a:pt x="19008" y="8379"/>
                </a:lnTo>
                <a:lnTo>
                  <a:pt x="19786" y="8917"/>
                </a:lnTo>
                <a:lnTo>
                  <a:pt x="20477" y="9609"/>
                </a:lnTo>
                <a:lnTo>
                  <a:pt x="21082" y="10531"/>
                </a:lnTo>
                <a:lnTo>
                  <a:pt x="21427" y="11377"/>
                </a:lnTo>
                <a:lnTo>
                  <a:pt x="21600" y="12376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506" name="Shape 5506"/>
          <p:cNvSpPr/>
          <p:nvPr/>
        </p:nvSpPr>
        <p:spPr>
          <a:xfrm>
            <a:off x="3145512" y="12643263"/>
            <a:ext cx="1958837" cy="19832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21" y="0"/>
                </a:moveTo>
                <a:lnTo>
                  <a:pt x="9688" y="0"/>
                </a:lnTo>
                <a:lnTo>
                  <a:pt x="8656" y="311"/>
                </a:lnTo>
                <a:lnTo>
                  <a:pt x="7624" y="466"/>
                </a:lnTo>
                <a:lnTo>
                  <a:pt x="6591" y="855"/>
                </a:lnTo>
                <a:lnTo>
                  <a:pt x="5718" y="1321"/>
                </a:lnTo>
                <a:lnTo>
                  <a:pt x="4844" y="1865"/>
                </a:lnTo>
                <a:lnTo>
                  <a:pt x="3971" y="2486"/>
                </a:lnTo>
                <a:lnTo>
                  <a:pt x="3176" y="3186"/>
                </a:lnTo>
                <a:lnTo>
                  <a:pt x="2462" y="3885"/>
                </a:lnTo>
                <a:lnTo>
                  <a:pt x="1906" y="4740"/>
                </a:lnTo>
                <a:lnTo>
                  <a:pt x="1271" y="5594"/>
                </a:lnTo>
                <a:lnTo>
                  <a:pt x="874" y="6604"/>
                </a:lnTo>
                <a:lnTo>
                  <a:pt x="238" y="8624"/>
                </a:lnTo>
                <a:lnTo>
                  <a:pt x="159" y="9635"/>
                </a:lnTo>
                <a:lnTo>
                  <a:pt x="0" y="10800"/>
                </a:lnTo>
                <a:lnTo>
                  <a:pt x="159" y="11965"/>
                </a:lnTo>
                <a:lnTo>
                  <a:pt x="238" y="12976"/>
                </a:lnTo>
                <a:lnTo>
                  <a:pt x="874" y="14996"/>
                </a:lnTo>
                <a:lnTo>
                  <a:pt x="1271" y="16006"/>
                </a:lnTo>
                <a:lnTo>
                  <a:pt x="1906" y="16860"/>
                </a:lnTo>
                <a:lnTo>
                  <a:pt x="2462" y="17715"/>
                </a:lnTo>
                <a:lnTo>
                  <a:pt x="3176" y="18414"/>
                </a:lnTo>
                <a:lnTo>
                  <a:pt x="3971" y="19114"/>
                </a:lnTo>
                <a:lnTo>
                  <a:pt x="4844" y="19735"/>
                </a:lnTo>
                <a:lnTo>
                  <a:pt x="5718" y="20279"/>
                </a:lnTo>
                <a:lnTo>
                  <a:pt x="6591" y="20745"/>
                </a:lnTo>
                <a:lnTo>
                  <a:pt x="7624" y="21134"/>
                </a:lnTo>
                <a:lnTo>
                  <a:pt x="8656" y="21445"/>
                </a:lnTo>
                <a:lnTo>
                  <a:pt x="9688" y="21600"/>
                </a:lnTo>
                <a:lnTo>
                  <a:pt x="11912" y="21600"/>
                </a:lnTo>
                <a:lnTo>
                  <a:pt x="12944" y="21445"/>
                </a:lnTo>
                <a:lnTo>
                  <a:pt x="13976" y="21134"/>
                </a:lnTo>
                <a:lnTo>
                  <a:pt x="15009" y="20745"/>
                </a:lnTo>
                <a:lnTo>
                  <a:pt x="15882" y="20279"/>
                </a:lnTo>
                <a:lnTo>
                  <a:pt x="16756" y="19735"/>
                </a:lnTo>
                <a:lnTo>
                  <a:pt x="17629" y="19114"/>
                </a:lnTo>
                <a:lnTo>
                  <a:pt x="19059" y="17715"/>
                </a:lnTo>
                <a:lnTo>
                  <a:pt x="19694" y="16860"/>
                </a:lnTo>
                <a:lnTo>
                  <a:pt x="20250" y="16006"/>
                </a:lnTo>
                <a:lnTo>
                  <a:pt x="20726" y="14996"/>
                </a:lnTo>
                <a:lnTo>
                  <a:pt x="20965" y="13986"/>
                </a:lnTo>
                <a:lnTo>
                  <a:pt x="21282" y="12976"/>
                </a:lnTo>
                <a:lnTo>
                  <a:pt x="21441" y="11965"/>
                </a:lnTo>
                <a:lnTo>
                  <a:pt x="21600" y="10800"/>
                </a:lnTo>
                <a:lnTo>
                  <a:pt x="21441" y="9635"/>
                </a:lnTo>
                <a:lnTo>
                  <a:pt x="21282" y="8624"/>
                </a:lnTo>
                <a:lnTo>
                  <a:pt x="20965" y="7614"/>
                </a:lnTo>
                <a:lnTo>
                  <a:pt x="20726" y="6604"/>
                </a:lnTo>
                <a:lnTo>
                  <a:pt x="20250" y="5594"/>
                </a:lnTo>
                <a:lnTo>
                  <a:pt x="19694" y="4740"/>
                </a:lnTo>
                <a:lnTo>
                  <a:pt x="19059" y="3885"/>
                </a:lnTo>
                <a:lnTo>
                  <a:pt x="17629" y="2486"/>
                </a:lnTo>
                <a:lnTo>
                  <a:pt x="16756" y="1865"/>
                </a:lnTo>
                <a:lnTo>
                  <a:pt x="15882" y="1321"/>
                </a:lnTo>
                <a:lnTo>
                  <a:pt x="15009" y="855"/>
                </a:lnTo>
                <a:lnTo>
                  <a:pt x="13976" y="466"/>
                </a:lnTo>
                <a:lnTo>
                  <a:pt x="12944" y="311"/>
                </a:lnTo>
                <a:lnTo>
                  <a:pt x="11912" y="0"/>
                </a:lnTo>
                <a:lnTo>
                  <a:pt x="10721" y="0"/>
                </a:lnTo>
                <a:close/>
                <a:moveTo>
                  <a:pt x="10721" y="16705"/>
                </a:moveTo>
                <a:lnTo>
                  <a:pt x="9688" y="16550"/>
                </a:lnTo>
                <a:lnTo>
                  <a:pt x="8497" y="16239"/>
                </a:lnTo>
                <a:lnTo>
                  <a:pt x="7624" y="15695"/>
                </a:lnTo>
                <a:lnTo>
                  <a:pt x="6750" y="14996"/>
                </a:lnTo>
                <a:lnTo>
                  <a:pt x="6035" y="14141"/>
                </a:lnTo>
                <a:lnTo>
                  <a:pt x="5559" y="13131"/>
                </a:lnTo>
                <a:lnTo>
                  <a:pt x="5082" y="11965"/>
                </a:lnTo>
                <a:lnTo>
                  <a:pt x="5082" y="9635"/>
                </a:lnTo>
                <a:lnTo>
                  <a:pt x="5559" y="8469"/>
                </a:lnTo>
                <a:lnTo>
                  <a:pt x="6035" y="7459"/>
                </a:lnTo>
                <a:lnTo>
                  <a:pt x="6750" y="6604"/>
                </a:lnTo>
                <a:lnTo>
                  <a:pt x="7624" y="5905"/>
                </a:lnTo>
                <a:lnTo>
                  <a:pt x="8497" y="5439"/>
                </a:lnTo>
                <a:lnTo>
                  <a:pt x="9688" y="5050"/>
                </a:lnTo>
                <a:lnTo>
                  <a:pt x="10721" y="4895"/>
                </a:lnTo>
                <a:lnTo>
                  <a:pt x="11912" y="5050"/>
                </a:lnTo>
                <a:lnTo>
                  <a:pt x="12944" y="5439"/>
                </a:lnTo>
                <a:lnTo>
                  <a:pt x="13976" y="5905"/>
                </a:lnTo>
                <a:lnTo>
                  <a:pt x="14850" y="6604"/>
                </a:lnTo>
                <a:lnTo>
                  <a:pt x="15565" y="7459"/>
                </a:lnTo>
                <a:lnTo>
                  <a:pt x="15962" y="8469"/>
                </a:lnTo>
                <a:lnTo>
                  <a:pt x="16279" y="9635"/>
                </a:lnTo>
                <a:lnTo>
                  <a:pt x="16438" y="10800"/>
                </a:lnTo>
                <a:lnTo>
                  <a:pt x="16279" y="11965"/>
                </a:lnTo>
                <a:lnTo>
                  <a:pt x="15962" y="13131"/>
                </a:lnTo>
                <a:lnTo>
                  <a:pt x="15565" y="14141"/>
                </a:lnTo>
                <a:lnTo>
                  <a:pt x="14850" y="14996"/>
                </a:lnTo>
                <a:lnTo>
                  <a:pt x="13976" y="15695"/>
                </a:lnTo>
                <a:lnTo>
                  <a:pt x="12944" y="16239"/>
                </a:lnTo>
                <a:lnTo>
                  <a:pt x="11912" y="16550"/>
                </a:lnTo>
                <a:lnTo>
                  <a:pt x="10721" y="16705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509" name="Group 5509"/>
          <p:cNvGrpSpPr/>
          <p:nvPr/>
        </p:nvGrpSpPr>
        <p:grpSpPr>
          <a:xfrm>
            <a:off x="7006286" y="12578237"/>
            <a:ext cx="2031996" cy="2056373"/>
            <a:chOff x="0" y="0"/>
            <a:chExt cx="396875" cy="401636"/>
          </a:xfrm>
          <a:solidFill>
            <a:schemeClr val="accent6"/>
          </a:solidFill>
        </p:grpSpPr>
        <p:sp>
          <p:nvSpPr>
            <p:cNvPr id="5507" name="Shape 5507"/>
            <p:cNvSpPr/>
            <p:nvPr/>
          </p:nvSpPr>
          <p:spPr>
            <a:xfrm>
              <a:off x="-1" y="98425"/>
              <a:ext cx="193676" cy="249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78" y="12378"/>
                  </a:moveTo>
                  <a:lnTo>
                    <a:pt x="20357" y="11649"/>
                  </a:lnTo>
                  <a:lnTo>
                    <a:pt x="19580" y="11043"/>
                  </a:lnTo>
                  <a:lnTo>
                    <a:pt x="18647" y="10557"/>
                  </a:lnTo>
                  <a:lnTo>
                    <a:pt x="17715" y="10193"/>
                  </a:lnTo>
                  <a:lnTo>
                    <a:pt x="14296" y="9222"/>
                  </a:lnTo>
                  <a:lnTo>
                    <a:pt x="8858" y="8130"/>
                  </a:lnTo>
                  <a:lnTo>
                    <a:pt x="7770" y="7645"/>
                  </a:lnTo>
                  <a:lnTo>
                    <a:pt x="6527" y="7160"/>
                  </a:lnTo>
                  <a:lnTo>
                    <a:pt x="6060" y="6553"/>
                  </a:lnTo>
                  <a:lnTo>
                    <a:pt x="5750" y="5825"/>
                  </a:lnTo>
                  <a:lnTo>
                    <a:pt x="6060" y="5218"/>
                  </a:lnTo>
                  <a:lnTo>
                    <a:pt x="6216" y="4490"/>
                  </a:lnTo>
                  <a:lnTo>
                    <a:pt x="7148" y="4126"/>
                  </a:lnTo>
                  <a:lnTo>
                    <a:pt x="8081" y="3640"/>
                  </a:lnTo>
                  <a:lnTo>
                    <a:pt x="9945" y="3398"/>
                  </a:lnTo>
                  <a:lnTo>
                    <a:pt x="11810" y="3640"/>
                  </a:lnTo>
                  <a:lnTo>
                    <a:pt x="12898" y="3883"/>
                  </a:lnTo>
                  <a:lnTo>
                    <a:pt x="13830" y="4247"/>
                  </a:lnTo>
                  <a:lnTo>
                    <a:pt x="14607" y="4733"/>
                  </a:lnTo>
                  <a:lnTo>
                    <a:pt x="15229" y="5461"/>
                  </a:lnTo>
                  <a:lnTo>
                    <a:pt x="15540" y="6310"/>
                  </a:lnTo>
                  <a:lnTo>
                    <a:pt x="15540" y="6553"/>
                  </a:lnTo>
                  <a:lnTo>
                    <a:pt x="20668" y="6553"/>
                  </a:lnTo>
                  <a:lnTo>
                    <a:pt x="20668" y="6310"/>
                  </a:lnTo>
                  <a:lnTo>
                    <a:pt x="20357" y="5218"/>
                  </a:lnTo>
                  <a:lnTo>
                    <a:pt x="19735" y="3640"/>
                  </a:lnTo>
                  <a:lnTo>
                    <a:pt x="18647" y="2306"/>
                  </a:lnTo>
                  <a:lnTo>
                    <a:pt x="17249" y="1335"/>
                  </a:lnTo>
                  <a:lnTo>
                    <a:pt x="15229" y="485"/>
                  </a:lnTo>
                  <a:lnTo>
                    <a:pt x="13830" y="243"/>
                  </a:lnTo>
                  <a:lnTo>
                    <a:pt x="12276" y="0"/>
                  </a:lnTo>
                  <a:lnTo>
                    <a:pt x="9479" y="0"/>
                  </a:lnTo>
                  <a:lnTo>
                    <a:pt x="7459" y="243"/>
                  </a:lnTo>
                  <a:lnTo>
                    <a:pt x="5439" y="728"/>
                  </a:lnTo>
                  <a:lnTo>
                    <a:pt x="4040" y="1092"/>
                  </a:lnTo>
                  <a:lnTo>
                    <a:pt x="2797" y="1820"/>
                  </a:lnTo>
                  <a:lnTo>
                    <a:pt x="2020" y="2548"/>
                  </a:lnTo>
                  <a:lnTo>
                    <a:pt x="1088" y="3398"/>
                  </a:lnTo>
                  <a:lnTo>
                    <a:pt x="466" y="4975"/>
                  </a:lnTo>
                  <a:lnTo>
                    <a:pt x="466" y="6553"/>
                  </a:lnTo>
                  <a:lnTo>
                    <a:pt x="777" y="8130"/>
                  </a:lnTo>
                  <a:lnTo>
                    <a:pt x="1399" y="9222"/>
                  </a:lnTo>
                  <a:lnTo>
                    <a:pt x="2020" y="9951"/>
                  </a:lnTo>
                  <a:lnTo>
                    <a:pt x="2797" y="10557"/>
                  </a:lnTo>
                  <a:lnTo>
                    <a:pt x="4506" y="11285"/>
                  </a:lnTo>
                  <a:lnTo>
                    <a:pt x="6837" y="11892"/>
                  </a:lnTo>
                  <a:lnTo>
                    <a:pt x="9479" y="12378"/>
                  </a:lnTo>
                  <a:lnTo>
                    <a:pt x="12898" y="13227"/>
                  </a:lnTo>
                  <a:lnTo>
                    <a:pt x="13986" y="13712"/>
                  </a:lnTo>
                  <a:lnTo>
                    <a:pt x="15229" y="14198"/>
                  </a:lnTo>
                  <a:lnTo>
                    <a:pt x="15695" y="14683"/>
                  </a:lnTo>
                  <a:lnTo>
                    <a:pt x="16006" y="15047"/>
                  </a:lnTo>
                  <a:lnTo>
                    <a:pt x="16006" y="16139"/>
                  </a:lnTo>
                  <a:lnTo>
                    <a:pt x="15695" y="16625"/>
                  </a:lnTo>
                  <a:lnTo>
                    <a:pt x="15540" y="17110"/>
                  </a:lnTo>
                  <a:lnTo>
                    <a:pt x="14607" y="17596"/>
                  </a:lnTo>
                  <a:lnTo>
                    <a:pt x="13986" y="17717"/>
                  </a:lnTo>
                  <a:lnTo>
                    <a:pt x="12587" y="17960"/>
                  </a:lnTo>
                  <a:lnTo>
                    <a:pt x="10878" y="17960"/>
                  </a:lnTo>
                  <a:lnTo>
                    <a:pt x="9479" y="17717"/>
                  </a:lnTo>
                  <a:lnTo>
                    <a:pt x="8081" y="17596"/>
                  </a:lnTo>
                  <a:lnTo>
                    <a:pt x="6837" y="17110"/>
                  </a:lnTo>
                  <a:lnTo>
                    <a:pt x="6060" y="16139"/>
                  </a:lnTo>
                  <a:lnTo>
                    <a:pt x="5439" y="15047"/>
                  </a:lnTo>
                  <a:lnTo>
                    <a:pt x="5439" y="14683"/>
                  </a:lnTo>
                  <a:lnTo>
                    <a:pt x="0" y="14683"/>
                  </a:lnTo>
                  <a:lnTo>
                    <a:pt x="0" y="14804"/>
                  </a:lnTo>
                  <a:lnTo>
                    <a:pt x="311" y="16382"/>
                  </a:lnTo>
                  <a:lnTo>
                    <a:pt x="1088" y="17960"/>
                  </a:lnTo>
                  <a:lnTo>
                    <a:pt x="2176" y="19173"/>
                  </a:lnTo>
                  <a:lnTo>
                    <a:pt x="3419" y="20022"/>
                  </a:lnTo>
                  <a:lnTo>
                    <a:pt x="4817" y="20751"/>
                  </a:lnTo>
                  <a:lnTo>
                    <a:pt x="6527" y="21115"/>
                  </a:lnTo>
                  <a:lnTo>
                    <a:pt x="11810" y="21600"/>
                  </a:lnTo>
                  <a:lnTo>
                    <a:pt x="13830" y="21357"/>
                  </a:lnTo>
                  <a:lnTo>
                    <a:pt x="15695" y="20872"/>
                  </a:lnTo>
                  <a:lnTo>
                    <a:pt x="17249" y="20751"/>
                  </a:lnTo>
                  <a:lnTo>
                    <a:pt x="18026" y="20265"/>
                  </a:lnTo>
                  <a:lnTo>
                    <a:pt x="19269" y="19537"/>
                  </a:lnTo>
                  <a:lnTo>
                    <a:pt x="20046" y="18930"/>
                  </a:lnTo>
                  <a:lnTo>
                    <a:pt x="20978" y="17353"/>
                  </a:lnTo>
                  <a:lnTo>
                    <a:pt x="21600" y="15775"/>
                  </a:lnTo>
                  <a:lnTo>
                    <a:pt x="21600" y="14198"/>
                  </a:lnTo>
                  <a:lnTo>
                    <a:pt x="21289" y="13227"/>
                  </a:lnTo>
                  <a:lnTo>
                    <a:pt x="20978" y="12378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508" name="Shape 5508"/>
            <p:cNvSpPr/>
            <p:nvPr/>
          </p:nvSpPr>
          <p:spPr>
            <a:xfrm>
              <a:off x="152400" y="-1"/>
              <a:ext cx="244475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047" y="13397"/>
                  </a:moveTo>
                  <a:lnTo>
                    <a:pt x="21600" y="8354"/>
                  </a:lnTo>
                  <a:lnTo>
                    <a:pt x="7158" y="8354"/>
                  </a:lnTo>
                  <a:lnTo>
                    <a:pt x="2512" y="0"/>
                  </a:lnTo>
                  <a:lnTo>
                    <a:pt x="0" y="4741"/>
                  </a:lnTo>
                  <a:lnTo>
                    <a:pt x="251" y="4741"/>
                  </a:lnTo>
                  <a:lnTo>
                    <a:pt x="1633" y="5268"/>
                  </a:lnTo>
                  <a:lnTo>
                    <a:pt x="2763" y="5870"/>
                  </a:lnTo>
                  <a:lnTo>
                    <a:pt x="3516" y="6548"/>
                  </a:lnTo>
                  <a:lnTo>
                    <a:pt x="4144" y="7075"/>
                  </a:lnTo>
                  <a:lnTo>
                    <a:pt x="4647" y="7827"/>
                  </a:lnTo>
                  <a:lnTo>
                    <a:pt x="4898" y="8655"/>
                  </a:lnTo>
                  <a:lnTo>
                    <a:pt x="4898" y="10010"/>
                  </a:lnTo>
                  <a:lnTo>
                    <a:pt x="12558" y="10010"/>
                  </a:lnTo>
                  <a:lnTo>
                    <a:pt x="6530" y="12644"/>
                  </a:lnTo>
                  <a:lnTo>
                    <a:pt x="8540" y="16557"/>
                  </a:lnTo>
                  <a:lnTo>
                    <a:pt x="8791" y="17009"/>
                  </a:lnTo>
                  <a:lnTo>
                    <a:pt x="5526" y="15579"/>
                  </a:lnTo>
                  <a:lnTo>
                    <a:pt x="5149" y="16407"/>
                  </a:lnTo>
                  <a:lnTo>
                    <a:pt x="4395" y="17235"/>
                  </a:lnTo>
                  <a:lnTo>
                    <a:pt x="13186" y="20998"/>
                  </a:lnTo>
                  <a:lnTo>
                    <a:pt x="14442" y="21600"/>
                  </a:lnTo>
                  <a:lnTo>
                    <a:pt x="12056" y="17536"/>
                  </a:lnTo>
                  <a:lnTo>
                    <a:pt x="10047" y="13397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grpSp>
        <p:nvGrpSpPr>
          <p:cNvPr id="5512" name="Group 5512"/>
          <p:cNvGrpSpPr/>
          <p:nvPr/>
        </p:nvGrpSpPr>
        <p:grpSpPr>
          <a:xfrm>
            <a:off x="11468532" y="12618874"/>
            <a:ext cx="1674362" cy="2072634"/>
            <a:chOff x="0" y="0"/>
            <a:chExt cx="327025" cy="404813"/>
          </a:xfrm>
          <a:solidFill>
            <a:schemeClr val="accent6"/>
          </a:solidFill>
        </p:grpSpPr>
        <p:sp>
          <p:nvSpPr>
            <p:cNvPr id="5510" name="Shape 5510"/>
            <p:cNvSpPr/>
            <p:nvPr/>
          </p:nvSpPr>
          <p:spPr>
            <a:xfrm>
              <a:off x="-1" y="0"/>
              <a:ext cx="327026" cy="404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32" y="10090"/>
                  </a:moveTo>
                  <a:lnTo>
                    <a:pt x="20758" y="9417"/>
                  </a:lnTo>
                  <a:lnTo>
                    <a:pt x="20384" y="8595"/>
                  </a:lnTo>
                  <a:lnTo>
                    <a:pt x="19169" y="7250"/>
                  </a:lnTo>
                  <a:lnTo>
                    <a:pt x="17766" y="6129"/>
                  </a:lnTo>
                  <a:lnTo>
                    <a:pt x="16083" y="5157"/>
                  </a:lnTo>
                  <a:lnTo>
                    <a:pt x="15055" y="4709"/>
                  </a:lnTo>
                  <a:lnTo>
                    <a:pt x="13839" y="4335"/>
                  </a:lnTo>
                  <a:lnTo>
                    <a:pt x="12810" y="4185"/>
                  </a:lnTo>
                  <a:lnTo>
                    <a:pt x="11595" y="4036"/>
                  </a:lnTo>
                  <a:lnTo>
                    <a:pt x="10379" y="4036"/>
                  </a:lnTo>
                  <a:lnTo>
                    <a:pt x="9164" y="4185"/>
                  </a:lnTo>
                  <a:lnTo>
                    <a:pt x="8135" y="4335"/>
                  </a:lnTo>
                  <a:lnTo>
                    <a:pt x="6919" y="4559"/>
                  </a:lnTo>
                  <a:lnTo>
                    <a:pt x="5891" y="5008"/>
                  </a:lnTo>
                  <a:lnTo>
                    <a:pt x="4862" y="5531"/>
                  </a:lnTo>
                  <a:lnTo>
                    <a:pt x="3740" y="6129"/>
                  </a:lnTo>
                  <a:lnTo>
                    <a:pt x="2899" y="6652"/>
                  </a:lnTo>
                  <a:lnTo>
                    <a:pt x="2899" y="972"/>
                  </a:lnTo>
                  <a:lnTo>
                    <a:pt x="2712" y="448"/>
                  </a:lnTo>
                  <a:lnTo>
                    <a:pt x="2618" y="299"/>
                  </a:lnTo>
                  <a:lnTo>
                    <a:pt x="2244" y="149"/>
                  </a:lnTo>
                  <a:lnTo>
                    <a:pt x="1403" y="0"/>
                  </a:lnTo>
                  <a:lnTo>
                    <a:pt x="655" y="149"/>
                  </a:lnTo>
                  <a:lnTo>
                    <a:pt x="281" y="299"/>
                  </a:lnTo>
                  <a:lnTo>
                    <a:pt x="187" y="448"/>
                  </a:lnTo>
                  <a:lnTo>
                    <a:pt x="0" y="972"/>
                  </a:lnTo>
                  <a:lnTo>
                    <a:pt x="0" y="13154"/>
                  </a:lnTo>
                  <a:lnTo>
                    <a:pt x="187" y="13976"/>
                  </a:lnTo>
                  <a:lnTo>
                    <a:pt x="281" y="14799"/>
                  </a:lnTo>
                  <a:lnTo>
                    <a:pt x="655" y="15770"/>
                  </a:lnTo>
                  <a:lnTo>
                    <a:pt x="1029" y="16592"/>
                  </a:lnTo>
                  <a:lnTo>
                    <a:pt x="2057" y="17863"/>
                  </a:lnTo>
                  <a:lnTo>
                    <a:pt x="3273" y="19134"/>
                  </a:lnTo>
                  <a:lnTo>
                    <a:pt x="4675" y="20105"/>
                  </a:lnTo>
                  <a:lnTo>
                    <a:pt x="6358" y="20778"/>
                  </a:lnTo>
                  <a:lnTo>
                    <a:pt x="7948" y="21152"/>
                  </a:lnTo>
                  <a:lnTo>
                    <a:pt x="9538" y="21451"/>
                  </a:lnTo>
                  <a:lnTo>
                    <a:pt x="11034" y="21600"/>
                  </a:lnTo>
                  <a:lnTo>
                    <a:pt x="12810" y="21451"/>
                  </a:lnTo>
                  <a:lnTo>
                    <a:pt x="14681" y="21077"/>
                  </a:lnTo>
                  <a:lnTo>
                    <a:pt x="16457" y="20329"/>
                  </a:lnTo>
                  <a:lnTo>
                    <a:pt x="17953" y="19358"/>
                  </a:lnTo>
                  <a:lnTo>
                    <a:pt x="19356" y="18162"/>
                  </a:lnTo>
                  <a:lnTo>
                    <a:pt x="20384" y="16891"/>
                  </a:lnTo>
                  <a:lnTo>
                    <a:pt x="21132" y="15621"/>
                  </a:lnTo>
                  <a:lnTo>
                    <a:pt x="21413" y="14126"/>
                  </a:lnTo>
                  <a:lnTo>
                    <a:pt x="21600" y="12781"/>
                  </a:lnTo>
                  <a:lnTo>
                    <a:pt x="21413" y="11361"/>
                  </a:lnTo>
                  <a:lnTo>
                    <a:pt x="21132" y="10090"/>
                  </a:lnTo>
                  <a:close/>
                  <a:moveTo>
                    <a:pt x="18514" y="13752"/>
                  </a:moveTo>
                  <a:lnTo>
                    <a:pt x="18327" y="14799"/>
                  </a:lnTo>
                  <a:lnTo>
                    <a:pt x="17766" y="15770"/>
                  </a:lnTo>
                  <a:lnTo>
                    <a:pt x="17112" y="16592"/>
                  </a:lnTo>
                  <a:lnTo>
                    <a:pt x="16270" y="17489"/>
                  </a:lnTo>
                  <a:lnTo>
                    <a:pt x="15429" y="18012"/>
                  </a:lnTo>
                  <a:lnTo>
                    <a:pt x="14306" y="18536"/>
                  </a:lnTo>
                  <a:lnTo>
                    <a:pt x="13091" y="18835"/>
                  </a:lnTo>
                  <a:lnTo>
                    <a:pt x="12062" y="19134"/>
                  </a:lnTo>
                  <a:lnTo>
                    <a:pt x="10753" y="19134"/>
                  </a:lnTo>
                  <a:lnTo>
                    <a:pt x="9351" y="18984"/>
                  </a:lnTo>
                  <a:lnTo>
                    <a:pt x="8135" y="18685"/>
                  </a:lnTo>
                  <a:lnTo>
                    <a:pt x="6919" y="18311"/>
                  </a:lnTo>
                  <a:lnTo>
                    <a:pt x="5704" y="17564"/>
                  </a:lnTo>
                  <a:lnTo>
                    <a:pt x="4675" y="16742"/>
                  </a:lnTo>
                  <a:lnTo>
                    <a:pt x="3927" y="15920"/>
                  </a:lnTo>
                  <a:lnTo>
                    <a:pt x="3460" y="14948"/>
                  </a:lnTo>
                  <a:lnTo>
                    <a:pt x="3086" y="13976"/>
                  </a:lnTo>
                  <a:lnTo>
                    <a:pt x="2899" y="13005"/>
                  </a:lnTo>
                  <a:lnTo>
                    <a:pt x="3086" y="11884"/>
                  </a:lnTo>
                  <a:lnTo>
                    <a:pt x="3273" y="10987"/>
                  </a:lnTo>
                  <a:lnTo>
                    <a:pt x="3740" y="10015"/>
                  </a:lnTo>
                  <a:lnTo>
                    <a:pt x="4301" y="9118"/>
                  </a:lnTo>
                  <a:lnTo>
                    <a:pt x="5517" y="8147"/>
                  </a:lnTo>
                  <a:lnTo>
                    <a:pt x="6732" y="7325"/>
                  </a:lnTo>
                  <a:lnTo>
                    <a:pt x="8322" y="6801"/>
                  </a:lnTo>
                  <a:lnTo>
                    <a:pt x="9818" y="6502"/>
                  </a:lnTo>
                  <a:lnTo>
                    <a:pt x="11408" y="6502"/>
                  </a:lnTo>
                  <a:lnTo>
                    <a:pt x="12810" y="6652"/>
                  </a:lnTo>
                  <a:lnTo>
                    <a:pt x="14213" y="7100"/>
                  </a:lnTo>
                  <a:lnTo>
                    <a:pt x="15429" y="7624"/>
                  </a:lnTo>
                  <a:lnTo>
                    <a:pt x="16270" y="8147"/>
                  </a:lnTo>
                  <a:lnTo>
                    <a:pt x="16925" y="8745"/>
                  </a:lnTo>
                  <a:lnTo>
                    <a:pt x="17486" y="9567"/>
                  </a:lnTo>
                  <a:lnTo>
                    <a:pt x="17953" y="10239"/>
                  </a:lnTo>
                  <a:lnTo>
                    <a:pt x="18701" y="11884"/>
                  </a:lnTo>
                  <a:lnTo>
                    <a:pt x="18701" y="12855"/>
                  </a:lnTo>
                  <a:lnTo>
                    <a:pt x="18514" y="13752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511" name="Shape 5511"/>
            <p:cNvSpPr/>
            <p:nvPr/>
          </p:nvSpPr>
          <p:spPr>
            <a:xfrm>
              <a:off x="61912" y="204788"/>
              <a:ext cx="65088" cy="682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70" y="0"/>
                  </a:moveTo>
                  <a:lnTo>
                    <a:pt x="8922" y="0"/>
                  </a:lnTo>
                  <a:lnTo>
                    <a:pt x="6104" y="450"/>
                  </a:lnTo>
                  <a:lnTo>
                    <a:pt x="3757" y="2250"/>
                  </a:lnTo>
                  <a:lnTo>
                    <a:pt x="1878" y="4950"/>
                  </a:lnTo>
                  <a:lnTo>
                    <a:pt x="0" y="8100"/>
                  </a:lnTo>
                  <a:lnTo>
                    <a:pt x="0" y="11250"/>
                  </a:lnTo>
                  <a:lnTo>
                    <a:pt x="1878" y="15750"/>
                  </a:lnTo>
                  <a:lnTo>
                    <a:pt x="4226" y="18900"/>
                  </a:lnTo>
                  <a:lnTo>
                    <a:pt x="7043" y="20700"/>
                  </a:lnTo>
                  <a:lnTo>
                    <a:pt x="9861" y="21600"/>
                  </a:lnTo>
                  <a:lnTo>
                    <a:pt x="13148" y="21600"/>
                  </a:lnTo>
                  <a:lnTo>
                    <a:pt x="15496" y="20700"/>
                  </a:lnTo>
                  <a:lnTo>
                    <a:pt x="18313" y="18900"/>
                  </a:lnTo>
                  <a:lnTo>
                    <a:pt x="20191" y="16650"/>
                  </a:lnTo>
                  <a:lnTo>
                    <a:pt x="21600" y="13950"/>
                  </a:lnTo>
                  <a:lnTo>
                    <a:pt x="21600" y="7200"/>
                  </a:lnTo>
                  <a:lnTo>
                    <a:pt x="20191" y="4050"/>
                  </a:lnTo>
                  <a:lnTo>
                    <a:pt x="16435" y="450"/>
                  </a:lnTo>
                  <a:lnTo>
                    <a:pt x="1127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grpSp>
        <p:nvGrpSpPr>
          <p:cNvPr id="5515" name="Group 5515"/>
          <p:cNvGrpSpPr/>
          <p:nvPr/>
        </p:nvGrpSpPr>
        <p:grpSpPr>
          <a:xfrm>
            <a:off x="14922904" y="12765180"/>
            <a:ext cx="2275830" cy="1755641"/>
            <a:chOff x="0" y="0"/>
            <a:chExt cx="444500" cy="342900"/>
          </a:xfrm>
          <a:solidFill>
            <a:schemeClr val="accent6"/>
          </a:solidFill>
        </p:grpSpPr>
        <p:sp>
          <p:nvSpPr>
            <p:cNvPr id="5513" name="Shape 5513"/>
            <p:cNvSpPr/>
            <p:nvPr/>
          </p:nvSpPr>
          <p:spPr>
            <a:xfrm>
              <a:off x="-1" y="0"/>
              <a:ext cx="320677" cy="342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484" y="7967"/>
                  </a:moveTo>
                  <a:lnTo>
                    <a:pt x="18758" y="8941"/>
                  </a:lnTo>
                  <a:lnTo>
                    <a:pt x="21600" y="7967"/>
                  </a:lnTo>
                  <a:lnTo>
                    <a:pt x="21600" y="6197"/>
                  </a:lnTo>
                  <a:lnTo>
                    <a:pt x="21411" y="5046"/>
                  </a:lnTo>
                  <a:lnTo>
                    <a:pt x="21032" y="3718"/>
                  </a:lnTo>
                  <a:lnTo>
                    <a:pt x="20368" y="2744"/>
                  </a:lnTo>
                  <a:lnTo>
                    <a:pt x="19611" y="1770"/>
                  </a:lnTo>
                  <a:lnTo>
                    <a:pt x="18568" y="1151"/>
                  </a:lnTo>
                  <a:lnTo>
                    <a:pt x="17526" y="443"/>
                  </a:lnTo>
                  <a:lnTo>
                    <a:pt x="16105" y="89"/>
                  </a:lnTo>
                  <a:lnTo>
                    <a:pt x="14874" y="0"/>
                  </a:lnTo>
                  <a:lnTo>
                    <a:pt x="13453" y="89"/>
                  </a:lnTo>
                  <a:lnTo>
                    <a:pt x="12316" y="443"/>
                  </a:lnTo>
                  <a:lnTo>
                    <a:pt x="11084" y="1151"/>
                  </a:lnTo>
                  <a:lnTo>
                    <a:pt x="10137" y="1770"/>
                  </a:lnTo>
                  <a:lnTo>
                    <a:pt x="9284" y="2744"/>
                  </a:lnTo>
                  <a:lnTo>
                    <a:pt x="8811" y="3718"/>
                  </a:lnTo>
                  <a:lnTo>
                    <a:pt x="8242" y="5046"/>
                  </a:lnTo>
                  <a:lnTo>
                    <a:pt x="8242" y="15049"/>
                  </a:lnTo>
                  <a:lnTo>
                    <a:pt x="8053" y="15669"/>
                  </a:lnTo>
                  <a:lnTo>
                    <a:pt x="7674" y="16200"/>
                  </a:lnTo>
                  <a:lnTo>
                    <a:pt x="7200" y="16554"/>
                  </a:lnTo>
                  <a:lnTo>
                    <a:pt x="5968" y="16554"/>
                  </a:lnTo>
                  <a:lnTo>
                    <a:pt x="5400" y="16200"/>
                  </a:lnTo>
                  <a:lnTo>
                    <a:pt x="5116" y="15669"/>
                  </a:lnTo>
                  <a:lnTo>
                    <a:pt x="5116" y="11154"/>
                  </a:lnTo>
                  <a:lnTo>
                    <a:pt x="0" y="11154"/>
                  </a:lnTo>
                  <a:lnTo>
                    <a:pt x="0" y="16554"/>
                  </a:lnTo>
                  <a:lnTo>
                    <a:pt x="474" y="17705"/>
                  </a:lnTo>
                  <a:lnTo>
                    <a:pt x="1042" y="18856"/>
                  </a:lnTo>
                  <a:lnTo>
                    <a:pt x="1895" y="19652"/>
                  </a:lnTo>
                  <a:lnTo>
                    <a:pt x="2842" y="20449"/>
                  </a:lnTo>
                  <a:lnTo>
                    <a:pt x="4074" y="21069"/>
                  </a:lnTo>
                  <a:lnTo>
                    <a:pt x="5211" y="21423"/>
                  </a:lnTo>
                  <a:lnTo>
                    <a:pt x="6632" y="21600"/>
                  </a:lnTo>
                  <a:lnTo>
                    <a:pt x="7863" y="21423"/>
                  </a:lnTo>
                  <a:lnTo>
                    <a:pt x="9095" y="21069"/>
                  </a:lnTo>
                  <a:lnTo>
                    <a:pt x="10326" y="20449"/>
                  </a:lnTo>
                  <a:lnTo>
                    <a:pt x="11368" y="19652"/>
                  </a:lnTo>
                  <a:lnTo>
                    <a:pt x="12126" y="18856"/>
                  </a:lnTo>
                  <a:lnTo>
                    <a:pt x="12789" y="17705"/>
                  </a:lnTo>
                  <a:lnTo>
                    <a:pt x="13168" y="16554"/>
                  </a:lnTo>
                  <a:lnTo>
                    <a:pt x="13358" y="15226"/>
                  </a:lnTo>
                  <a:lnTo>
                    <a:pt x="13358" y="5666"/>
                  </a:lnTo>
                  <a:lnTo>
                    <a:pt x="13642" y="5223"/>
                  </a:lnTo>
                  <a:lnTo>
                    <a:pt x="14211" y="4869"/>
                  </a:lnTo>
                  <a:lnTo>
                    <a:pt x="14874" y="4692"/>
                  </a:lnTo>
                  <a:lnTo>
                    <a:pt x="15442" y="4869"/>
                  </a:lnTo>
                  <a:lnTo>
                    <a:pt x="15916" y="5223"/>
                  </a:lnTo>
                  <a:lnTo>
                    <a:pt x="16295" y="5666"/>
                  </a:lnTo>
                  <a:lnTo>
                    <a:pt x="16484" y="6197"/>
                  </a:lnTo>
                  <a:lnTo>
                    <a:pt x="16484" y="7967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514" name="Shape 5514"/>
            <p:cNvSpPr/>
            <p:nvPr/>
          </p:nvSpPr>
          <p:spPr>
            <a:xfrm>
              <a:off x="244475" y="179388"/>
              <a:ext cx="200025" cy="1635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328" y="0"/>
                  </a:moveTo>
                  <a:lnTo>
                    <a:pt x="13328" y="8308"/>
                  </a:lnTo>
                  <a:lnTo>
                    <a:pt x="13021" y="9600"/>
                  </a:lnTo>
                  <a:lnTo>
                    <a:pt x="12409" y="10708"/>
                  </a:lnTo>
                  <a:lnTo>
                    <a:pt x="11643" y="11262"/>
                  </a:lnTo>
                  <a:lnTo>
                    <a:pt x="9651" y="11262"/>
                  </a:lnTo>
                  <a:lnTo>
                    <a:pt x="9038" y="10708"/>
                  </a:lnTo>
                  <a:lnTo>
                    <a:pt x="8579" y="9600"/>
                  </a:lnTo>
                  <a:lnTo>
                    <a:pt x="8272" y="8308"/>
                  </a:lnTo>
                  <a:lnTo>
                    <a:pt x="8272" y="0"/>
                  </a:lnTo>
                  <a:lnTo>
                    <a:pt x="3677" y="1846"/>
                  </a:lnTo>
                  <a:lnTo>
                    <a:pt x="0" y="0"/>
                  </a:lnTo>
                  <a:lnTo>
                    <a:pt x="0" y="8308"/>
                  </a:lnTo>
                  <a:lnTo>
                    <a:pt x="306" y="11077"/>
                  </a:lnTo>
                  <a:lnTo>
                    <a:pt x="919" y="13477"/>
                  </a:lnTo>
                  <a:lnTo>
                    <a:pt x="1685" y="15877"/>
                  </a:lnTo>
                  <a:lnTo>
                    <a:pt x="3064" y="17538"/>
                  </a:lnTo>
                  <a:lnTo>
                    <a:pt x="4749" y="19200"/>
                  </a:lnTo>
                  <a:lnTo>
                    <a:pt x="6587" y="20492"/>
                  </a:lnTo>
                  <a:lnTo>
                    <a:pt x="8579" y="21231"/>
                  </a:lnTo>
                  <a:lnTo>
                    <a:pt x="10723" y="21600"/>
                  </a:lnTo>
                  <a:lnTo>
                    <a:pt x="13021" y="21231"/>
                  </a:lnTo>
                  <a:lnTo>
                    <a:pt x="15013" y="20492"/>
                  </a:lnTo>
                  <a:lnTo>
                    <a:pt x="16698" y="19200"/>
                  </a:lnTo>
                  <a:lnTo>
                    <a:pt x="18383" y="17538"/>
                  </a:lnTo>
                  <a:lnTo>
                    <a:pt x="19915" y="15877"/>
                  </a:lnTo>
                  <a:lnTo>
                    <a:pt x="20681" y="13477"/>
                  </a:lnTo>
                  <a:lnTo>
                    <a:pt x="21294" y="11077"/>
                  </a:lnTo>
                  <a:lnTo>
                    <a:pt x="21600" y="8308"/>
                  </a:lnTo>
                  <a:lnTo>
                    <a:pt x="21600" y="0"/>
                  </a:lnTo>
                  <a:lnTo>
                    <a:pt x="13328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516" name="Shape 5516"/>
          <p:cNvSpPr/>
          <p:nvPr/>
        </p:nvSpPr>
        <p:spPr>
          <a:xfrm>
            <a:off x="19328255" y="12667644"/>
            <a:ext cx="1861307" cy="18694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58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10758" y="0"/>
                </a:lnTo>
                <a:close/>
                <a:moveTo>
                  <a:pt x="1084" y="1084"/>
                </a:moveTo>
                <a:lnTo>
                  <a:pt x="9674" y="1084"/>
                </a:lnTo>
                <a:lnTo>
                  <a:pt x="9674" y="9674"/>
                </a:lnTo>
                <a:lnTo>
                  <a:pt x="1084" y="9674"/>
                </a:lnTo>
                <a:lnTo>
                  <a:pt x="1084" y="1084"/>
                </a:lnTo>
                <a:close/>
                <a:moveTo>
                  <a:pt x="20516" y="20516"/>
                </a:moveTo>
                <a:lnTo>
                  <a:pt x="11842" y="20516"/>
                </a:lnTo>
                <a:lnTo>
                  <a:pt x="11842" y="11842"/>
                </a:lnTo>
                <a:lnTo>
                  <a:pt x="20516" y="11842"/>
                </a:lnTo>
                <a:lnTo>
                  <a:pt x="20516" y="20516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521" name="Group 5521"/>
          <p:cNvGrpSpPr/>
          <p:nvPr/>
        </p:nvGrpSpPr>
        <p:grpSpPr>
          <a:xfrm>
            <a:off x="23416606" y="17284309"/>
            <a:ext cx="2259574" cy="950982"/>
            <a:chOff x="0" y="0"/>
            <a:chExt cx="441325" cy="185738"/>
          </a:xfrm>
          <a:solidFill>
            <a:schemeClr val="accent6"/>
          </a:solidFill>
        </p:grpSpPr>
        <p:sp>
          <p:nvSpPr>
            <p:cNvPr id="5517" name="Shape 5517"/>
            <p:cNvSpPr/>
            <p:nvPr/>
          </p:nvSpPr>
          <p:spPr>
            <a:xfrm>
              <a:off x="211137" y="7937"/>
              <a:ext cx="44450" cy="3492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518" name="Shape 5518"/>
            <p:cNvSpPr/>
            <p:nvPr/>
          </p:nvSpPr>
          <p:spPr>
            <a:xfrm>
              <a:off x="0" y="0"/>
              <a:ext cx="177801" cy="182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14" y="10800"/>
                  </a:moveTo>
                  <a:lnTo>
                    <a:pt x="19371" y="9305"/>
                  </a:lnTo>
                  <a:lnTo>
                    <a:pt x="18686" y="7809"/>
                  </a:lnTo>
                  <a:lnTo>
                    <a:pt x="18171" y="7145"/>
                  </a:lnTo>
                  <a:lnTo>
                    <a:pt x="17486" y="6480"/>
                  </a:lnTo>
                  <a:lnTo>
                    <a:pt x="16629" y="6148"/>
                  </a:lnTo>
                  <a:lnTo>
                    <a:pt x="13029" y="6148"/>
                  </a:lnTo>
                  <a:lnTo>
                    <a:pt x="11829" y="6812"/>
                  </a:lnTo>
                  <a:lnTo>
                    <a:pt x="9257" y="9305"/>
                  </a:lnTo>
                  <a:lnTo>
                    <a:pt x="9257" y="0"/>
                  </a:lnTo>
                  <a:lnTo>
                    <a:pt x="0" y="0"/>
                  </a:lnTo>
                  <a:lnTo>
                    <a:pt x="0" y="4320"/>
                  </a:lnTo>
                  <a:lnTo>
                    <a:pt x="1886" y="4320"/>
                  </a:lnTo>
                  <a:lnTo>
                    <a:pt x="1886" y="17280"/>
                  </a:lnTo>
                  <a:lnTo>
                    <a:pt x="0" y="17280"/>
                  </a:lnTo>
                  <a:lnTo>
                    <a:pt x="0" y="21600"/>
                  </a:lnTo>
                  <a:lnTo>
                    <a:pt x="10114" y="21600"/>
                  </a:lnTo>
                  <a:lnTo>
                    <a:pt x="10114" y="17280"/>
                  </a:lnTo>
                  <a:lnTo>
                    <a:pt x="9257" y="17280"/>
                  </a:lnTo>
                  <a:lnTo>
                    <a:pt x="9257" y="14455"/>
                  </a:lnTo>
                  <a:lnTo>
                    <a:pt x="9600" y="12960"/>
                  </a:lnTo>
                  <a:lnTo>
                    <a:pt x="9943" y="12129"/>
                  </a:lnTo>
                  <a:lnTo>
                    <a:pt x="10114" y="11132"/>
                  </a:lnTo>
                  <a:lnTo>
                    <a:pt x="11486" y="10468"/>
                  </a:lnTo>
                  <a:lnTo>
                    <a:pt x="12171" y="11132"/>
                  </a:lnTo>
                  <a:lnTo>
                    <a:pt x="12343" y="12129"/>
                  </a:lnTo>
                  <a:lnTo>
                    <a:pt x="12343" y="17280"/>
                  </a:lnTo>
                  <a:lnTo>
                    <a:pt x="11143" y="17280"/>
                  </a:lnTo>
                  <a:lnTo>
                    <a:pt x="11143" y="21600"/>
                  </a:lnTo>
                  <a:lnTo>
                    <a:pt x="21600" y="21600"/>
                  </a:lnTo>
                  <a:lnTo>
                    <a:pt x="21600" y="17280"/>
                  </a:lnTo>
                  <a:lnTo>
                    <a:pt x="19714" y="17280"/>
                  </a:lnTo>
                  <a:lnTo>
                    <a:pt x="19714" y="108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519" name="Shape 5519"/>
            <p:cNvSpPr/>
            <p:nvPr/>
          </p:nvSpPr>
          <p:spPr>
            <a:xfrm>
              <a:off x="177800" y="50799"/>
              <a:ext cx="95250" cy="1317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54" y="0"/>
                  </a:moveTo>
                  <a:lnTo>
                    <a:pt x="0" y="0"/>
                  </a:lnTo>
                  <a:lnTo>
                    <a:pt x="0" y="6503"/>
                  </a:lnTo>
                  <a:lnTo>
                    <a:pt x="3546" y="6503"/>
                  </a:lnTo>
                  <a:lnTo>
                    <a:pt x="3546" y="15561"/>
                  </a:lnTo>
                  <a:lnTo>
                    <a:pt x="645" y="15561"/>
                  </a:lnTo>
                  <a:lnTo>
                    <a:pt x="645" y="21600"/>
                  </a:lnTo>
                  <a:lnTo>
                    <a:pt x="21600" y="21600"/>
                  </a:lnTo>
                  <a:lnTo>
                    <a:pt x="21600" y="15561"/>
                  </a:lnTo>
                  <a:lnTo>
                    <a:pt x="18054" y="15561"/>
                  </a:lnTo>
                  <a:lnTo>
                    <a:pt x="18054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520" name="Shape 5520"/>
            <p:cNvSpPr/>
            <p:nvPr/>
          </p:nvSpPr>
          <p:spPr>
            <a:xfrm>
              <a:off x="277812" y="-1"/>
              <a:ext cx="163514" cy="1857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62" y="6287"/>
                  </a:moveTo>
                  <a:lnTo>
                    <a:pt x="11077" y="6609"/>
                  </a:lnTo>
                  <a:lnTo>
                    <a:pt x="8677" y="7576"/>
                  </a:lnTo>
                  <a:lnTo>
                    <a:pt x="8677" y="5803"/>
                  </a:lnTo>
                  <a:lnTo>
                    <a:pt x="19569" y="5803"/>
                  </a:lnTo>
                  <a:lnTo>
                    <a:pt x="19938" y="0"/>
                  </a:lnTo>
                  <a:lnTo>
                    <a:pt x="3508" y="0"/>
                  </a:lnTo>
                  <a:lnTo>
                    <a:pt x="1108" y="10800"/>
                  </a:lnTo>
                  <a:lnTo>
                    <a:pt x="7200" y="11445"/>
                  </a:lnTo>
                  <a:lnTo>
                    <a:pt x="8308" y="10478"/>
                  </a:lnTo>
                  <a:lnTo>
                    <a:pt x="9600" y="10478"/>
                  </a:lnTo>
                  <a:lnTo>
                    <a:pt x="10708" y="10800"/>
                  </a:lnTo>
                  <a:lnTo>
                    <a:pt x="11262" y="11445"/>
                  </a:lnTo>
                  <a:lnTo>
                    <a:pt x="11631" y="12251"/>
                  </a:lnTo>
                  <a:lnTo>
                    <a:pt x="12000" y="13540"/>
                  </a:lnTo>
                  <a:lnTo>
                    <a:pt x="11631" y="14991"/>
                  </a:lnTo>
                  <a:lnTo>
                    <a:pt x="11077" y="15958"/>
                  </a:lnTo>
                  <a:lnTo>
                    <a:pt x="9969" y="16764"/>
                  </a:lnTo>
                  <a:lnTo>
                    <a:pt x="8862" y="17087"/>
                  </a:lnTo>
                  <a:lnTo>
                    <a:pt x="7938" y="17087"/>
                  </a:lnTo>
                  <a:lnTo>
                    <a:pt x="7200" y="16442"/>
                  </a:lnTo>
                  <a:lnTo>
                    <a:pt x="6831" y="15958"/>
                  </a:lnTo>
                  <a:lnTo>
                    <a:pt x="7200" y="14991"/>
                  </a:lnTo>
                  <a:lnTo>
                    <a:pt x="7200" y="13540"/>
                  </a:lnTo>
                  <a:lnTo>
                    <a:pt x="6646" y="12573"/>
                  </a:lnTo>
                  <a:lnTo>
                    <a:pt x="5538" y="12090"/>
                  </a:lnTo>
                  <a:lnTo>
                    <a:pt x="3877" y="11767"/>
                  </a:lnTo>
                  <a:lnTo>
                    <a:pt x="2769" y="12090"/>
                  </a:lnTo>
                  <a:lnTo>
                    <a:pt x="1846" y="12251"/>
                  </a:lnTo>
                  <a:lnTo>
                    <a:pt x="1108" y="13218"/>
                  </a:lnTo>
                  <a:lnTo>
                    <a:pt x="369" y="13863"/>
                  </a:lnTo>
                  <a:lnTo>
                    <a:pt x="0" y="14991"/>
                  </a:lnTo>
                  <a:lnTo>
                    <a:pt x="0" y="15958"/>
                  </a:lnTo>
                  <a:lnTo>
                    <a:pt x="369" y="16764"/>
                  </a:lnTo>
                  <a:lnTo>
                    <a:pt x="738" y="17731"/>
                  </a:lnTo>
                  <a:lnTo>
                    <a:pt x="1477" y="18537"/>
                  </a:lnTo>
                  <a:lnTo>
                    <a:pt x="2031" y="19182"/>
                  </a:lnTo>
                  <a:lnTo>
                    <a:pt x="4431" y="20310"/>
                  </a:lnTo>
                  <a:lnTo>
                    <a:pt x="7200" y="21278"/>
                  </a:lnTo>
                  <a:lnTo>
                    <a:pt x="10708" y="21600"/>
                  </a:lnTo>
                  <a:lnTo>
                    <a:pt x="15508" y="20955"/>
                  </a:lnTo>
                  <a:lnTo>
                    <a:pt x="17169" y="19988"/>
                  </a:lnTo>
                  <a:lnTo>
                    <a:pt x="18831" y="19182"/>
                  </a:lnTo>
                  <a:lnTo>
                    <a:pt x="19938" y="18054"/>
                  </a:lnTo>
                  <a:lnTo>
                    <a:pt x="20862" y="16442"/>
                  </a:lnTo>
                  <a:lnTo>
                    <a:pt x="21231" y="15313"/>
                  </a:lnTo>
                  <a:lnTo>
                    <a:pt x="21600" y="13540"/>
                  </a:lnTo>
                  <a:lnTo>
                    <a:pt x="21600" y="11767"/>
                  </a:lnTo>
                  <a:lnTo>
                    <a:pt x="20862" y="10155"/>
                  </a:lnTo>
                  <a:lnTo>
                    <a:pt x="20308" y="9027"/>
                  </a:lnTo>
                  <a:lnTo>
                    <a:pt x="19200" y="8060"/>
                  </a:lnTo>
                  <a:lnTo>
                    <a:pt x="18092" y="7254"/>
                  </a:lnTo>
                  <a:lnTo>
                    <a:pt x="16800" y="6931"/>
                  </a:lnTo>
                  <a:lnTo>
                    <a:pt x="15138" y="6609"/>
                  </a:lnTo>
                  <a:lnTo>
                    <a:pt x="13662" y="6287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522" name="Shape 5522"/>
          <p:cNvSpPr/>
          <p:nvPr/>
        </p:nvSpPr>
        <p:spPr>
          <a:xfrm>
            <a:off x="15768213" y="17495641"/>
            <a:ext cx="593343" cy="5852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410" y="0"/>
                </a:moveTo>
                <a:lnTo>
                  <a:pt x="8588" y="0"/>
                </a:lnTo>
                <a:lnTo>
                  <a:pt x="6506" y="520"/>
                </a:lnTo>
                <a:lnTo>
                  <a:pt x="4684" y="1822"/>
                </a:lnTo>
                <a:lnTo>
                  <a:pt x="2863" y="2863"/>
                </a:lnTo>
                <a:lnTo>
                  <a:pt x="1822" y="4945"/>
                </a:lnTo>
                <a:lnTo>
                  <a:pt x="260" y="6766"/>
                </a:lnTo>
                <a:lnTo>
                  <a:pt x="0" y="8588"/>
                </a:lnTo>
                <a:lnTo>
                  <a:pt x="0" y="13012"/>
                </a:lnTo>
                <a:lnTo>
                  <a:pt x="260" y="14834"/>
                </a:lnTo>
                <a:lnTo>
                  <a:pt x="1822" y="16916"/>
                </a:lnTo>
                <a:lnTo>
                  <a:pt x="2863" y="18217"/>
                </a:lnTo>
                <a:lnTo>
                  <a:pt x="4684" y="19778"/>
                </a:lnTo>
                <a:lnTo>
                  <a:pt x="6506" y="20819"/>
                </a:lnTo>
                <a:lnTo>
                  <a:pt x="8588" y="21600"/>
                </a:lnTo>
                <a:lnTo>
                  <a:pt x="13012" y="21600"/>
                </a:lnTo>
                <a:lnTo>
                  <a:pt x="14834" y="20819"/>
                </a:lnTo>
                <a:lnTo>
                  <a:pt x="16655" y="19778"/>
                </a:lnTo>
                <a:lnTo>
                  <a:pt x="19518" y="16916"/>
                </a:lnTo>
                <a:lnTo>
                  <a:pt x="20559" y="14834"/>
                </a:lnTo>
                <a:lnTo>
                  <a:pt x="21600" y="13012"/>
                </a:lnTo>
                <a:lnTo>
                  <a:pt x="21600" y="8588"/>
                </a:lnTo>
                <a:lnTo>
                  <a:pt x="19518" y="4945"/>
                </a:lnTo>
                <a:lnTo>
                  <a:pt x="18217" y="2863"/>
                </a:lnTo>
                <a:lnTo>
                  <a:pt x="16655" y="1822"/>
                </a:lnTo>
                <a:lnTo>
                  <a:pt x="14834" y="520"/>
                </a:lnTo>
                <a:lnTo>
                  <a:pt x="13012" y="0"/>
                </a:lnTo>
                <a:lnTo>
                  <a:pt x="10410" y="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523" name="Shape 5523"/>
          <p:cNvSpPr/>
          <p:nvPr/>
        </p:nvSpPr>
        <p:spPr>
          <a:xfrm>
            <a:off x="15077342" y="16788510"/>
            <a:ext cx="1983224" cy="19832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22" y="0"/>
                </a:moveTo>
                <a:lnTo>
                  <a:pt x="9704" y="157"/>
                </a:lnTo>
                <a:lnTo>
                  <a:pt x="8609" y="313"/>
                </a:lnTo>
                <a:lnTo>
                  <a:pt x="7591" y="391"/>
                </a:lnTo>
                <a:lnTo>
                  <a:pt x="6574" y="861"/>
                </a:lnTo>
                <a:lnTo>
                  <a:pt x="5713" y="1252"/>
                </a:lnTo>
                <a:lnTo>
                  <a:pt x="4696" y="1878"/>
                </a:lnTo>
                <a:lnTo>
                  <a:pt x="3913" y="2426"/>
                </a:lnTo>
                <a:lnTo>
                  <a:pt x="3052" y="3209"/>
                </a:lnTo>
                <a:lnTo>
                  <a:pt x="2504" y="3913"/>
                </a:lnTo>
                <a:lnTo>
                  <a:pt x="1800" y="4774"/>
                </a:lnTo>
                <a:lnTo>
                  <a:pt x="1330" y="5635"/>
                </a:lnTo>
                <a:lnTo>
                  <a:pt x="783" y="6652"/>
                </a:lnTo>
                <a:lnTo>
                  <a:pt x="470" y="7513"/>
                </a:lnTo>
                <a:lnTo>
                  <a:pt x="157" y="8687"/>
                </a:lnTo>
                <a:lnTo>
                  <a:pt x="0" y="9704"/>
                </a:lnTo>
                <a:lnTo>
                  <a:pt x="0" y="11896"/>
                </a:lnTo>
                <a:lnTo>
                  <a:pt x="157" y="12991"/>
                </a:lnTo>
                <a:lnTo>
                  <a:pt x="783" y="15026"/>
                </a:lnTo>
                <a:lnTo>
                  <a:pt x="1330" y="15887"/>
                </a:lnTo>
                <a:lnTo>
                  <a:pt x="1800" y="16826"/>
                </a:lnTo>
                <a:lnTo>
                  <a:pt x="2504" y="17687"/>
                </a:lnTo>
                <a:lnTo>
                  <a:pt x="3052" y="18391"/>
                </a:lnTo>
                <a:lnTo>
                  <a:pt x="3913" y="19096"/>
                </a:lnTo>
                <a:lnTo>
                  <a:pt x="4696" y="19722"/>
                </a:lnTo>
                <a:lnTo>
                  <a:pt x="5713" y="20270"/>
                </a:lnTo>
                <a:lnTo>
                  <a:pt x="6574" y="20739"/>
                </a:lnTo>
                <a:lnTo>
                  <a:pt x="7591" y="21130"/>
                </a:lnTo>
                <a:lnTo>
                  <a:pt x="8609" y="21443"/>
                </a:lnTo>
                <a:lnTo>
                  <a:pt x="9704" y="21600"/>
                </a:lnTo>
                <a:lnTo>
                  <a:pt x="11896" y="21600"/>
                </a:lnTo>
                <a:lnTo>
                  <a:pt x="12913" y="21443"/>
                </a:lnTo>
                <a:lnTo>
                  <a:pt x="13930" y="21130"/>
                </a:lnTo>
                <a:lnTo>
                  <a:pt x="14948" y="20739"/>
                </a:lnTo>
                <a:lnTo>
                  <a:pt x="15965" y="20270"/>
                </a:lnTo>
                <a:lnTo>
                  <a:pt x="16826" y="19722"/>
                </a:lnTo>
                <a:lnTo>
                  <a:pt x="17687" y="19096"/>
                </a:lnTo>
                <a:lnTo>
                  <a:pt x="18391" y="18391"/>
                </a:lnTo>
                <a:lnTo>
                  <a:pt x="19174" y="17687"/>
                </a:lnTo>
                <a:lnTo>
                  <a:pt x="19722" y="16826"/>
                </a:lnTo>
                <a:lnTo>
                  <a:pt x="20270" y="15887"/>
                </a:lnTo>
                <a:lnTo>
                  <a:pt x="20739" y="15026"/>
                </a:lnTo>
                <a:lnTo>
                  <a:pt x="21052" y="14009"/>
                </a:lnTo>
                <a:lnTo>
                  <a:pt x="21287" y="12991"/>
                </a:lnTo>
                <a:lnTo>
                  <a:pt x="21443" y="11896"/>
                </a:lnTo>
                <a:lnTo>
                  <a:pt x="21600" y="10878"/>
                </a:lnTo>
                <a:lnTo>
                  <a:pt x="21443" y="9704"/>
                </a:lnTo>
                <a:lnTo>
                  <a:pt x="21287" y="8687"/>
                </a:lnTo>
                <a:lnTo>
                  <a:pt x="21052" y="7513"/>
                </a:lnTo>
                <a:lnTo>
                  <a:pt x="20739" y="6652"/>
                </a:lnTo>
                <a:lnTo>
                  <a:pt x="20270" y="5635"/>
                </a:lnTo>
                <a:lnTo>
                  <a:pt x="19174" y="3913"/>
                </a:lnTo>
                <a:lnTo>
                  <a:pt x="18391" y="3209"/>
                </a:lnTo>
                <a:lnTo>
                  <a:pt x="17687" y="2426"/>
                </a:lnTo>
                <a:lnTo>
                  <a:pt x="16826" y="1878"/>
                </a:lnTo>
                <a:lnTo>
                  <a:pt x="15965" y="1252"/>
                </a:lnTo>
                <a:lnTo>
                  <a:pt x="14948" y="861"/>
                </a:lnTo>
                <a:lnTo>
                  <a:pt x="13930" y="391"/>
                </a:lnTo>
                <a:lnTo>
                  <a:pt x="12913" y="313"/>
                </a:lnTo>
                <a:lnTo>
                  <a:pt x="11896" y="157"/>
                </a:lnTo>
                <a:lnTo>
                  <a:pt x="10722" y="0"/>
                </a:lnTo>
                <a:close/>
                <a:moveTo>
                  <a:pt x="10722" y="16513"/>
                </a:moveTo>
                <a:lnTo>
                  <a:pt x="9861" y="16513"/>
                </a:lnTo>
                <a:lnTo>
                  <a:pt x="9000" y="16200"/>
                </a:lnTo>
                <a:lnTo>
                  <a:pt x="8296" y="15887"/>
                </a:lnTo>
                <a:lnTo>
                  <a:pt x="7591" y="15496"/>
                </a:lnTo>
                <a:lnTo>
                  <a:pt x="5087" y="16200"/>
                </a:lnTo>
                <a:lnTo>
                  <a:pt x="6104" y="14009"/>
                </a:lnTo>
                <a:lnTo>
                  <a:pt x="5713" y="13304"/>
                </a:lnTo>
                <a:lnTo>
                  <a:pt x="5243" y="12443"/>
                </a:lnTo>
                <a:lnTo>
                  <a:pt x="4930" y="10722"/>
                </a:lnTo>
                <a:lnTo>
                  <a:pt x="5087" y="9548"/>
                </a:lnTo>
                <a:lnTo>
                  <a:pt x="5400" y="8374"/>
                </a:lnTo>
                <a:lnTo>
                  <a:pt x="5948" y="7513"/>
                </a:lnTo>
                <a:lnTo>
                  <a:pt x="6652" y="6652"/>
                </a:lnTo>
                <a:lnTo>
                  <a:pt x="7591" y="5948"/>
                </a:lnTo>
                <a:lnTo>
                  <a:pt x="8609" y="5322"/>
                </a:lnTo>
                <a:lnTo>
                  <a:pt x="9548" y="5087"/>
                </a:lnTo>
                <a:lnTo>
                  <a:pt x="10722" y="4930"/>
                </a:lnTo>
                <a:lnTo>
                  <a:pt x="11896" y="5087"/>
                </a:lnTo>
                <a:lnTo>
                  <a:pt x="13070" y="5322"/>
                </a:lnTo>
                <a:lnTo>
                  <a:pt x="14087" y="5948"/>
                </a:lnTo>
                <a:lnTo>
                  <a:pt x="14948" y="6652"/>
                </a:lnTo>
                <a:lnTo>
                  <a:pt x="15652" y="7513"/>
                </a:lnTo>
                <a:lnTo>
                  <a:pt x="16122" y="8374"/>
                </a:lnTo>
                <a:lnTo>
                  <a:pt x="16513" y="9548"/>
                </a:lnTo>
                <a:lnTo>
                  <a:pt x="16513" y="11896"/>
                </a:lnTo>
                <a:lnTo>
                  <a:pt x="16122" y="12991"/>
                </a:lnTo>
                <a:lnTo>
                  <a:pt x="15652" y="13930"/>
                </a:lnTo>
                <a:lnTo>
                  <a:pt x="14948" y="14791"/>
                </a:lnTo>
                <a:lnTo>
                  <a:pt x="14087" y="15496"/>
                </a:lnTo>
                <a:lnTo>
                  <a:pt x="13070" y="16043"/>
                </a:lnTo>
                <a:lnTo>
                  <a:pt x="11896" y="16357"/>
                </a:lnTo>
                <a:lnTo>
                  <a:pt x="10722" y="16513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524" name="Shape 5524"/>
          <p:cNvSpPr/>
          <p:nvPr/>
        </p:nvSpPr>
        <p:spPr>
          <a:xfrm>
            <a:off x="6859988" y="17146137"/>
            <a:ext cx="2259569" cy="12191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046" y="0"/>
                </a:moveTo>
                <a:lnTo>
                  <a:pt x="14537" y="508"/>
                </a:lnTo>
                <a:lnTo>
                  <a:pt x="13851" y="889"/>
                </a:lnTo>
                <a:lnTo>
                  <a:pt x="12617" y="2414"/>
                </a:lnTo>
                <a:lnTo>
                  <a:pt x="12069" y="3558"/>
                </a:lnTo>
                <a:lnTo>
                  <a:pt x="11589" y="4447"/>
                </a:lnTo>
                <a:lnTo>
                  <a:pt x="11177" y="5718"/>
                </a:lnTo>
                <a:lnTo>
                  <a:pt x="14126" y="11308"/>
                </a:lnTo>
                <a:lnTo>
                  <a:pt x="14126" y="10165"/>
                </a:lnTo>
                <a:lnTo>
                  <a:pt x="14263" y="9402"/>
                </a:lnTo>
                <a:lnTo>
                  <a:pt x="14606" y="8259"/>
                </a:lnTo>
                <a:lnTo>
                  <a:pt x="15017" y="7751"/>
                </a:lnTo>
                <a:lnTo>
                  <a:pt x="15291" y="7242"/>
                </a:lnTo>
                <a:lnTo>
                  <a:pt x="15634" y="7115"/>
                </a:lnTo>
                <a:lnTo>
                  <a:pt x="16389" y="7115"/>
                </a:lnTo>
                <a:lnTo>
                  <a:pt x="16800" y="7242"/>
                </a:lnTo>
                <a:lnTo>
                  <a:pt x="17143" y="7751"/>
                </a:lnTo>
                <a:lnTo>
                  <a:pt x="17417" y="8259"/>
                </a:lnTo>
                <a:lnTo>
                  <a:pt x="17897" y="9402"/>
                </a:lnTo>
                <a:lnTo>
                  <a:pt x="17897" y="10165"/>
                </a:lnTo>
                <a:lnTo>
                  <a:pt x="18034" y="10800"/>
                </a:lnTo>
                <a:lnTo>
                  <a:pt x="17897" y="11816"/>
                </a:lnTo>
                <a:lnTo>
                  <a:pt x="17897" y="12452"/>
                </a:lnTo>
                <a:lnTo>
                  <a:pt x="17417" y="13595"/>
                </a:lnTo>
                <a:lnTo>
                  <a:pt x="17143" y="14104"/>
                </a:lnTo>
                <a:lnTo>
                  <a:pt x="16800" y="14358"/>
                </a:lnTo>
                <a:lnTo>
                  <a:pt x="16389" y="14612"/>
                </a:lnTo>
                <a:lnTo>
                  <a:pt x="16046" y="14866"/>
                </a:lnTo>
                <a:lnTo>
                  <a:pt x="15360" y="14612"/>
                </a:lnTo>
                <a:lnTo>
                  <a:pt x="14743" y="13849"/>
                </a:lnTo>
                <a:lnTo>
                  <a:pt x="9394" y="3304"/>
                </a:lnTo>
                <a:lnTo>
                  <a:pt x="8640" y="1906"/>
                </a:lnTo>
                <a:lnTo>
                  <a:pt x="7680" y="889"/>
                </a:lnTo>
                <a:lnTo>
                  <a:pt x="6651" y="254"/>
                </a:lnTo>
                <a:lnTo>
                  <a:pt x="5486" y="0"/>
                </a:lnTo>
                <a:lnTo>
                  <a:pt x="4457" y="254"/>
                </a:lnTo>
                <a:lnTo>
                  <a:pt x="3360" y="889"/>
                </a:lnTo>
                <a:lnTo>
                  <a:pt x="2469" y="1906"/>
                </a:lnTo>
                <a:lnTo>
                  <a:pt x="1714" y="3304"/>
                </a:lnTo>
                <a:lnTo>
                  <a:pt x="891" y="4955"/>
                </a:lnTo>
                <a:lnTo>
                  <a:pt x="411" y="6607"/>
                </a:lnTo>
                <a:lnTo>
                  <a:pt x="137" y="8767"/>
                </a:lnTo>
                <a:lnTo>
                  <a:pt x="0" y="10800"/>
                </a:lnTo>
                <a:lnTo>
                  <a:pt x="137" y="13214"/>
                </a:lnTo>
                <a:lnTo>
                  <a:pt x="411" y="15120"/>
                </a:lnTo>
                <a:lnTo>
                  <a:pt x="891" y="16899"/>
                </a:lnTo>
                <a:lnTo>
                  <a:pt x="1714" y="18551"/>
                </a:lnTo>
                <a:lnTo>
                  <a:pt x="2469" y="19948"/>
                </a:lnTo>
                <a:lnTo>
                  <a:pt x="3360" y="20965"/>
                </a:lnTo>
                <a:lnTo>
                  <a:pt x="4457" y="21473"/>
                </a:lnTo>
                <a:lnTo>
                  <a:pt x="5486" y="21600"/>
                </a:lnTo>
                <a:lnTo>
                  <a:pt x="6240" y="21600"/>
                </a:lnTo>
                <a:lnTo>
                  <a:pt x="6994" y="21473"/>
                </a:lnTo>
                <a:lnTo>
                  <a:pt x="7749" y="20965"/>
                </a:lnTo>
                <a:lnTo>
                  <a:pt x="8434" y="20202"/>
                </a:lnTo>
                <a:lnTo>
                  <a:pt x="9051" y="19313"/>
                </a:lnTo>
                <a:lnTo>
                  <a:pt x="9531" y="18296"/>
                </a:lnTo>
                <a:lnTo>
                  <a:pt x="10080" y="17153"/>
                </a:lnTo>
                <a:lnTo>
                  <a:pt x="10423" y="16009"/>
                </a:lnTo>
                <a:lnTo>
                  <a:pt x="7543" y="10546"/>
                </a:lnTo>
                <a:lnTo>
                  <a:pt x="7543" y="11816"/>
                </a:lnTo>
                <a:lnTo>
                  <a:pt x="7406" y="12452"/>
                </a:lnTo>
                <a:lnTo>
                  <a:pt x="6994" y="13595"/>
                </a:lnTo>
                <a:lnTo>
                  <a:pt x="6651" y="14104"/>
                </a:lnTo>
                <a:lnTo>
                  <a:pt x="6377" y="14612"/>
                </a:lnTo>
                <a:lnTo>
                  <a:pt x="5966" y="14866"/>
                </a:lnTo>
                <a:lnTo>
                  <a:pt x="5211" y="14866"/>
                </a:lnTo>
                <a:lnTo>
                  <a:pt x="4869" y="14612"/>
                </a:lnTo>
                <a:lnTo>
                  <a:pt x="4457" y="14104"/>
                </a:lnTo>
                <a:lnTo>
                  <a:pt x="4251" y="13595"/>
                </a:lnTo>
                <a:lnTo>
                  <a:pt x="3703" y="12452"/>
                </a:lnTo>
                <a:lnTo>
                  <a:pt x="3566" y="11816"/>
                </a:lnTo>
                <a:lnTo>
                  <a:pt x="3566" y="10165"/>
                </a:lnTo>
                <a:lnTo>
                  <a:pt x="3703" y="9402"/>
                </a:lnTo>
                <a:lnTo>
                  <a:pt x="4251" y="8259"/>
                </a:lnTo>
                <a:lnTo>
                  <a:pt x="4457" y="7751"/>
                </a:lnTo>
                <a:lnTo>
                  <a:pt x="4869" y="7242"/>
                </a:lnTo>
                <a:lnTo>
                  <a:pt x="5211" y="7115"/>
                </a:lnTo>
                <a:lnTo>
                  <a:pt x="5623" y="7115"/>
                </a:lnTo>
                <a:lnTo>
                  <a:pt x="6240" y="7242"/>
                </a:lnTo>
                <a:lnTo>
                  <a:pt x="6857" y="8005"/>
                </a:lnTo>
                <a:lnTo>
                  <a:pt x="12206" y="18551"/>
                </a:lnTo>
                <a:lnTo>
                  <a:pt x="12960" y="19948"/>
                </a:lnTo>
                <a:lnTo>
                  <a:pt x="13851" y="20965"/>
                </a:lnTo>
                <a:lnTo>
                  <a:pt x="15017" y="21473"/>
                </a:lnTo>
                <a:lnTo>
                  <a:pt x="16046" y="21600"/>
                </a:lnTo>
                <a:lnTo>
                  <a:pt x="17143" y="21473"/>
                </a:lnTo>
                <a:lnTo>
                  <a:pt x="18171" y="20965"/>
                </a:lnTo>
                <a:lnTo>
                  <a:pt x="19200" y="19948"/>
                </a:lnTo>
                <a:lnTo>
                  <a:pt x="19954" y="18551"/>
                </a:lnTo>
                <a:lnTo>
                  <a:pt x="20571" y="16899"/>
                </a:lnTo>
                <a:lnTo>
                  <a:pt x="21120" y="15120"/>
                </a:lnTo>
                <a:lnTo>
                  <a:pt x="21463" y="13214"/>
                </a:lnTo>
                <a:lnTo>
                  <a:pt x="21600" y="10800"/>
                </a:lnTo>
                <a:lnTo>
                  <a:pt x="21463" y="8767"/>
                </a:lnTo>
                <a:lnTo>
                  <a:pt x="21120" y="6607"/>
                </a:lnTo>
                <a:lnTo>
                  <a:pt x="20571" y="4955"/>
                </a:lnTo>
                <a:lnTo>
                  <a:pt x="19954" y="3304"/>
                </a:lnTo>
                <a:lnTo>
                  <a:pt x="19200" y="1906"/>
                </a:lnTo>
                <a:lnTo>
                  <a:pt x="18171" y="889"/>
                </a:lnTo>
                <a:lnTo>
                  <a:pt x="17143" y="254"/>
                </a:lnTo>
                <a:lnTo>
                  <a:pt x="16046" y="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525" name="Shape 5525"/>
          <p:cNvSpPr/>
          <p:nvPr/>
        </p:nvSpPr>
        <p:spPr>
          <a:xfrm>
            <a:off x="32568675" y="16999836"/>
            <a:ext cx="2308341" cy="15849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575" y="10360"/>
                </a:moveTo>
                <a:lnTo>
                  <a:pt x="18832" y="10556"/>
                </a:lnTo>
                <a:lnTo>
                  <a:pt x="17753" y="7819"/>
                </a:lnTo>
                <a:lnTo>
                  <a:pt x="18090" y="7135"/>
                </a:lnTo>
                <a:lnTo>
                  <a:pt x="18225" y="6157"/>
                </a:lnTo>
                <a:lnTo>
                  <a:pt x="18090" y="5082"/>
                </a:lnTo>
                <a:lnTo>
                  <a:pt x="17753" y="4398"/>
                </a:lnTo>
                <a:lnTo>
                  <a:pt x="17212" y="3812"/>
                </a:lnTo>
                <a:lnTo>
                  <a:pt x="16470" y="3616"/>
                </a:lnTo>
                <a:lnTo>
                  <a:pt x="16133" y="3616"/>
                </a:lnTo>
                <a:lnTo>
                  <a:pt x="15728" y="3812"/>
                </a:lnTo>
                <a:lnTo>
                  <a:pt x="15458" y="4203"/>
                </a:lnTo>
                <a:lnTo>
                  <a:pt x="15120" y="4594"/>
                </a:lnTo>
                <a:lnTo>
                  <a:pt x="10125" y="2541"/>
                </a:lnTo>
                <a:lnTo>
                  <a:pt x="10125" y="2248"/>
                </a:lnTo>
                <a:lnTo>
                  <a:pt x="9990" y="1466"/>
                </a:lnTo>
                <a:lnTo>
                  <a:pt x="9585" y="586"/>
                </a:lnTo>
                <a:lnTo>
                  <a:pt x="9113" y="195"/>
                </a:lnTo>
                <a:lnTo>
                  <a:pt x="8505" y="0"/>
                </a:lnTo>
                <a:lnTo>
                  <a:pt x="7830" y="195"/>
                </a:lnTo>
                <a:lnTo>
                  <a:pt x="7358" y="586"/>
                </a:lnTo>
                <a:lnTo>
                  <a:pt x="7088" y="1466"/>
                </a:lnTo>
                <a:lnTo>
                  <a:pt x="6953" y="2248"/>
                </a:lnTo>
                <a:lnTo>
                  <a:pt x="6953" y="2737"/>
                </a:lnTo>
                <a:lnTo>
                  <a:pt x="3848" y="4887"/>
                </a:lnTo>
                <a:lnTo>
                  <a:pt x="3105" y="3812"/>
                </a:lnTo>
                <a:lnTo>
                  <a:pt x="2633" y="3519"/>
                </a:lnTo>
                <a:lnTo>
                  <a:pt x="1958" y="3323"/>
                </a:lnTo>
                <a:lnTo>
                  <a:pt x="1620" y="3519"/>
                </a:lnTo>
                <a:lnTo>
                  <a:pt x="1215" y="3519"/>
                </a:lnTo>
                <a:lnTo>
                  <a:pt x="878" y="3812"/>
                </a:lnTo>
                <a:lnTo>
                  <a:pt x="338" y="4594"/>
                </a:lnTo>
                <a:lnTo>
                  <a:pt x="135" y="5082"/>
                </a:lnTo>
                <a:lnTo>
                  <a:pt x="0" y="5669"/>
                </a:lnTo>
                <a:lnTo>
                  <a:pt x="0" y="6939"/>
                </a:lnTo>
                <a:lnTo>
                  <a:pt x="135" y="7428"/>
                </a:lnTo>
                <a:lnTo>
                  <a:pt x="338" y="7819"/>
                </a:lnTo>
                <a:lnTo>
                  <a:pt x="608" y="8405"/>
                </a:lnTo>
                <a:lnTo>
                  <a:pt x="878" y="8699"/>
                </a:lnTo>
                <a:lnTo>
                  <a:pt x="1215" y="8894"/>
                </a:lnTo>
                <a:lnTo>
                  <a:pt x="1620" y="9090"/>
                </a:lnTo>
                <a:lnTo>
                  <a:pt x="1958" y="9285"/>
                </a:lnTo>
                <a:lnTo>
                  <a:pt x="2498" y="9090"/>
                </a:lnTo>
                <a:lnTo>
                  <a:pt x="2970" y="8894"/>
                </a:lnTo>
                <a:lnTo>
                  <a:pt x="6210" y="15052"/>
                </a:lnTo>
                <a:lnTo>
                  <a:pt x="6075" y="15736"/>
                </a:lnTo>
                <a:lnTo>
                  <a:pt x="6075" y="17788"/>
                </a:lnTo>
                <a:lnTo>
                  <a:pt x="6345" y="18668"/>
                </a:lnTo>
                <a:lnTo>
                  <a:pt x="6615" y="19450"/>
                </a:lnTo>
                <a:lnTo>
                  <a:pt x="6953" y="20134"/>
                </a:lnTo>
                <a:lnTo>
                  <a:pt x="7493" y="20623"/>
                </a:lnTo>
                <a:lnTo>
                  <a:pt x="8100" y="21209"/>
                </a:lnTo>
                <a:lnTo>
                  <a:pt x="8708" y="21405"/>
                </a:lnTo>
                <a:lnTo>
                  <a:pt x="9383" y="21600"/>
                </a:lnTo>
                <a:lnTo>
                  <a:pt x="9990" y="21405"/>
                </a:lnTo>
                <a:lnTo>
                  <a:pt x="10463" y="21209"/>
                </a:lnTo>
                <a:lnTo>
                  <a:pt x="11070" y="20818"/>
                </a:lnTo>
                <a:lnTo>
                  <a:pt x="11475" y="20329"/>
                </a:lnTo>
                <a:lnTo>
                  <a:pt x="11948" y="19743"/>
                </a:lnTo>
                <a:lnTo>
                  <a:pt x="12217" y="19059"/>
                </a:lnTo>
                <a:lnTo>
                  <a:pt x="12487" y="18277"/>
                </a:lnTo>
                <a:lnTo>
                  <a:pt x="12623" y="17397"/>
                </a:lnTo>
                <a:lnTo>
                  <a:pt x="17820" y="14856"/>
                </a:lnTo>
                <a:lnTo>
                  <a:pt x="18225" y="15638"/>
                </a:lnTo>
                <a:lnTo>
                  <a:pt x="18630" y="15931"/>
                </a:lnTo>
                <a:lnTo>
                  <a:pt x="19575" y="16322"/>
                </a:lnTo>
                <a:lnTo>
                  <a:pt x="19980" y="16322"/>
                </a:lnTo>
                <a:lnTo>
                  <a:pt x="20318" y="16127"/>
                </a:lnTo>
                <a:lnTo>
                  <a:pt x="20722" y="15736"/>
                </a:lnTo>
                <a:lnTo>
                  <a:pt x="20993" y="15443"/>
                </a:lnTo>
                <a:lnTo>
                  <a:pt x="21195" y="15052"/>
                </a:lnTo>
                <a:lnTo>
                  <a:pt x="21465" y="14563"/>
                </a:lnTo>
                <a:lnTo>
                  <a:pt x="21600" y="13976"/>
                </a:lnTo>
                <a:lnTo>
                  <a:pt x="21600" y="12706"/>
                </a:lnTo>
                <a:lnTo>
                  <a:pt x="21465" y="12119"/>
                </a:lnTo>
                <a:lnTo>
                  <a:pt x="21195" y="11826"/>
                </a:lnTo>
                <a:lnTo>
                  <a:pt x="20993" y="11240"/>
                </a:lnTo>
                <a:lnTo>
                  <a:pt x="20722" y="10947"/>
                </a:lnTo>
                <a:lnTo>
                  <a:pt x="20318" y="10751"/>
                </a:lnTo>
                <a:lnTo>
                  <a:pt x="19980" y="10556"/>
                </a:lnTo>
                <a:lnTo>
                  <a:pt x="19575" y="10360"/>
                </a:lnTo>
                <a:close/>
                <a:moveTo>
                  <a:pt x="7358" y="12510"/>
                </a:moveTo>
                <a:lnTo>
                  <a:pt x="3983" y="6939"/>
                </a:lnTo>
                <a:lnTo>
                  <a:pt x="3983" y="6548"/>
                </a:lnTo>
                <a:lnTo>
                  <a:pt x="7627" y="4203"/>
                </a:lnTo>
                <a:lnTo>
                  <a:pt x="7965" y="4398"/>
                </a:lnTo>
                <a:lnTo>
                  <a:pt x="8505" y="4594"/>
                </a:lnTo>
                <a:lnTo>
                  <a:pt x="8843" y="4594"/>
                </a:lnTo>
                <a:lnTo>
                  <a:pt x="9248" y="4398"/>
                </a:lnTo>
                <a:lnTo>
                  <a:pt x="9720" y="3812"/>
                </a:lnTo>
                <a:lnTo>
                  <a:pt x="10328" y="4007"/>
                </a:lnTo>
                <a:lnTo>
                  <a:pt x="9585" y="4398"/>
                </a:lnTo>
                <a:lnTo>
                  <a:pt x="8977" y="4789"/>
                </a:lnTo>
                <a:lnTo>
                  <a:pt x="8370" y="5278"/>
                </a:lnTo>
                <a:lnTo>
                  <a:pt x="7830" y="6060"/>
                </a:lnTo>
                <a:lnTo>
                  <a:pt x="7493" y="6939"/>
                </a:lnTo>
                <a:lnTo>
                  <a:pt x="7088" y="7819"/>
                </a:lnTo>
                <a:lnTo>
                  <a:pt x="6953" y="8699"/>
                </a:lnTo>
                <a:lnTo>
                  <a:pt x="6885" y="9774"/>
                </a:lnTo>
                <a:lnTo>
                  <a:pt x="6953" y="11240"/>
                </a:lnTo>
                <a:lnTo>
                  <a:pt x="7358" y="12510"/>
                </a:lnTo>
                <a:close/>
                <a:moveTo>
                  <a:pt x="11610" y="13292"/>
                </a:moveTo>
                <a:lnTo>
                  <a:pt x="11070" y="12706"/>
                </a:lnTo>
                <a:lnTo>
                  <a:pt x="10598" y="12315"/>
                </a:lnTo>
                <a:lnTo>
                  <a:pt x="9990" y="12022"/>
                </a:lnTo>
                <a:lnTo>
                  <a:pt x="8843" y="12022"/>
                </a:lnTo>
                <a:lnTo>
                  <a:pt x="8505" y="11044"/>
                </a:lnTo>
                <a:lnTo>
                  <a:pt x="8370" y="9774"/>
                </a:lnTo>
                <a:lnTo>
                  <a:pt x="8505" y="9090"/>
                </a:lnTo>
                <a:lnTo>
                  <a:pt x="8573" y="8405"/>
                </a:lnTo>
                <a:lnTo>
                  <a:pt x="9113" y="7233"/>
                </a:lnTo>
                <a:lnTo>
                  <a:pt x="9450" y="6939"/>
                </a:lnTo>
                <a:lnTo>
                  <a:pt x="9990" y="6548"/>
                </a:lnTo>
                <a:lnTo>
                  <a:pt x="10328" y="6353"/>
                </a:lnTo>
                <a:lnTo>
                  <a:pt x="10867" y="6157"/>
                </a:lnTo>
                <a:lnTo>
                  <a:pt x="11340" y="6353"/>
                </a:lnTo>
                <a:lnTo>
                  <a:pt x="11880" y="6548"/>
                </a:lnTo>
                <a:lnTo>
                  <a:pt x="12217" y="6939"/>
                </a:lnTo>
                <a:lnTo>
                  <a:pt x="12623" y="7233"/>
                </a:lnTo>
                <a:lnTo>
                  <a:pt x="12960" y="7819"/>
                </a:lnTo>
                <a:lnTo>
                  <a:pt x="13230" y="8405"/>
                </a:lnTo>
                <a:lnTo>
                  <a:pt x="13365" y="9090"/>
                </a:lnTo>
                <a:lnTo>
                  <a:pt x="13365" y="9774"/>
                </a:lnTo>
                <a:lnTo>
                  <a:pt x="13230" y="11044"/>
                </a:lnTo>
                <a:lnTo>
                  <a:pt x="12825" y="12022"/>
                </a:lnTo>
                <a:lnTo>
                  <a:pt x="12353" y="12706"/>
                </a:lnTo>
                <a:lnTo>
                  <a:pt x="11610" y="13292"/>
                </a:lnTo>
                <a:close/>
                <a:moveTo>
                  <a:pt x="17617" y="12901"/>
                </a:moveTo>
                <a:lnTo>
                  <a:pt x="12960" y="14661"/>
                </a:lnTo>
                <a:lnTo>
                  <a:pt x="13837" y="13781"/>
                </a:lnTo>
                <a:lnTo>
                  <a:pt x="14378" y="12706"/>
                </a:lnTo>
                <a:lnTo>
                  <a:pt x="14715" y="11240"/>
                </a:lnTo>
                <a:lnTo>
                  <a:pt x="14850" y="9774"/>
                </a:lnTo>
                <a:lnTo>
                  <a:pt x="14850" y="8503"/>
                </a:lnTo>
                <a:lnTo>
                  <a:pt x="14580" y="7428"/>
                </a:lnTo>
                <a:lnTo>
                  <a:pt x="14108" y="6353"/>
                </a:lnTo>
                <a:lnTo>
                  <a:pt x="13635" y="5473"/>
                </a:lnTo>
                <a:lnTo>
                  <a:pt x="14850" y="6060"/>
                </a:lnTo>
                <a:lnTo>
                  <a:pt x="14850" y="6157"/>
                </a:lnTo>
                <a:lnTo>
                  <a:pt x="14985" y="7135"/>
                </a:lnTo>
                <a:lnTo>
                  <a:pt x="15323" y="7819"/>
                </a:lnTo>
                <a:lnTo>
                  <a:pt x="15862" y="8405"/>
                </a:lnTo>
                <a:lnTo>
                  <a:pt x="16470" y="8503"/>
                </a:lnTo>
                <a:lnTo>
                  <a:pt x="16740" y="8503"/>
                </a:lnTo>
                <a:lnTo>
                  <a:pt x="17955" y="11435"/>
                </a:lnTo>
                <a:lnTo>
                  <a:pt x="17753" y="12119"/>
                </a:lnTo>
                <a:lnTo>
                  <a:pt x="17617" y="12901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528" name="Group 5528"/>
          <p:cNvGrpSpPr/>
          <p:nvPr/>
        </p:nvGrpSpPr>
        <p:grpSpPr>
          <a:xfrm>
            <a:off x="19108798" y="17016090"/>
            <a:ext cx="2275830" cy="1479291"/>
            <a:chOff x="0" y="0"/>
            <a:chExt cx="444500" cy="288925"/>
          </a:xfrm>
          <a:solidFill>
            <a:schemeClr val="accent6"/>
          </a:solidFill>
        </p:grpSpPr>
        <p:sp>
          <p:nvSpPr>
            <p:cNvPr id="5526" name="Shape 5526"/>
            <p:cNvSpPr/>
            <p:nvPr/>
          </p:nvSpPr>
          <p:spPr>
            <a:xfrm>
              <a:off x="-1" y="0"/>
              <a:ext cx="444501" cy="288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15" y="839"/>
                  </a:moveTo>
                  <a:lnTo>
                    <a:pt x="16830" y="419"/>
                  </a:lnTo>
                  <a:lnTo>
                    <a:pt x="14173" y="210"/>
                  </a:lnTo>
                  <a:lnTo>
                    <a:pt x="10630" y="0"/>
                  </a:lnTo>
                  <a:lnTo>
                    <a:pt x="7359" y="210"/>
                  </a:lnTo>
                  <a:lnTo>
                    <a:pt x="4974" y="419"/>
                  </a:lnTo>
                  <a:lnTo>
                    <a:pt x="2930" y="839"/>
                  </a:lnTo>
                  <a:lnTo>
                    <a:pt x="2180" y="1049"/>
                  </a:lnTo>
                  <a:lnTo>
                    <a:pt x="1567" y="1363"/>
                  </a:lnTo>
                  <a:lnTo>
                    <a:pt x="886" y="1992"/>
                  </a:lnTo>
                  <a:lnTo>
                    <a:pt x="545" y="2517"/>
                  </a:lnTo>
                  <a:lnTo>
                    <a:pt x="273" y="3355"/>
                  </a:lnTo>
                  <a:lnTo>
                    <a:pt x="136" y="4089"/>
                  </a:lnTo>
                  <a:lnTo>
                    <a:pt x="0" y="5452"/>
                  </a:lnTo>
                  <a:lnTo>
                    <a:pt x="0" y="12687"/>
                  </a:lnTo>
                  <a:lnTo>
                    <a:pt x="136" y="14050"/>
                  </a:lnTo>
                  <a:lnTo>
                    <a:pt x="273" y="14784"/>
                  </a:lnTo>
                  <a:lnTo>
                    <a:pt x="409" y="15623"/>
                  </a:lnTo>
                  <a:lnTo>
                    <a:pt x="1158" y="16777"/>
                  </a:lnTo>
                  <a:lnTo>
                    <a:pt x="1772" y="17091"/>
                  </a:lnTo>
                  <a:lnTo>
                    <a:pt x="2453" y="17511"/>
                  </a:lnTo>
                  <a:lnTo>
                    <a:pt x="3066" y="17511"/>
                  </a:lnTo>
                  <a:lnTo>
                    <a:pt x="3066" y="21600"/>
                  </a:lnTo>
                  <a:lnTo>
                    <a:pt x="5587" y="17930"/>
                  </a:lnTo>
                  <a:lnTo>
                    <a:pt x="7972" y="17930"/>
                  </a:lnTo>
                  <a:lnTo>
                    <a:pt x="10970" y="18140"/>
                  </a:lnTo>
                  <a:lnTo>
                    <a:pt x="14309" y="17930"/>
                  </a:lnTo>
                  <a:lnTo>
                    <a:pt x="16694" y="17720"/>
                  </a:lnTo>
                  <a:lnTo>
                    <a:pt x="18670" y="17511"/>
                  </a:lnTo>
                  <a:lnTo>
                    <a:pt x="19420" y="17091"/>
                  </a:lnTo>
                  <a:lnTo>
                    <a:pt x="20101" y="16777"/>
                  </a:lnTo>
                  <a:lnTo>
                    <a:pt x="20578" y="16148"/>
                  </a:lnTo>
                  <a:lnTo>
                    <a:pt x="20987" y="15623"/>
                  </a:lnTo>
                  <a:lnTo>
                    <a:pt x="21327" y="14784"/>
                  </a:lnTo>
                  <a:lnTo>
                    <a:pt x="21464" y="14050"/>
                  </a:lnTo>
                  <a:lnTo>
                    <a:pt x="21600" y="12687"/>
                  </a:lnTo>
                  <a:lnTo>
                    <a:pt x="21600" y="5452"/>
                  </a:lnTo>
                  <a:lnTo>
                    <a:pt x="21464" y="4089"/>
                  </a:lnTo>
                  <a:lnTo>
                    <a:pt x="21327" y="3355"/>
                  </a:lnTo>
                  <a:lnTo>
                    <a:pt x="21123" y="2517"/>
                  </a:lnTo>
                  <a:lnTo>
                    <a:pt x="20850" y="1992"/>
                  </a:lnTo>
                  <a:lnTo>
                    <a:pt x="20305" y="1363"/>
                  </a:lnTo>
                  <a:lnTo>
                    <a:pt x="19828" y="1049"/>
                  </a:lnTo>
                  <a:lnTo>
                    <a:pt x="19215" y="839"/>
                  </a:lnTo>
                  <a:close/>
                  <a:moveTo>
                    <a:pt x="6201" y="14050"/>
                  </a:moveTo>
                  <a:lnTo>
                    <a:pt x="5179" y="14050"/>
                  </a:lnTo>
                  <a:lnTo>
                    <a:pt x="5179" y="9122"/>
                  </a:lnTo>
                  <a:lnTo>
                    <a:pt x="2930" y="4089"/>
                  </a:lnTo>
                  <a:lnTo>
                    <a:pt x="4156" y="4089"/>
                  </a:lnTo>
                  <a:lnTo>
                    <a:pt x="5724" y="7445"/>
                  </a:lnTo>
                  <a:lnTo>
                    <a:pt x="7086" y="4089"/>
                  </a:lnTo>
                  <a:lnTo>
                    <a:pt x="8245" y="4089"/>
                  </a:lnTo>
                  <a:lnTo>
                    <a:pt x="6201" y="9122"/>
                  </a:lnTo>
                  <a:lnTo>
                    <a:pt x="6201" y="14050"/>
                  </a:lnTo>
                  <a:close/>
                  <a:moveTo>
                    <a:pt x="9744" y="14050"/>
                  </a:moveTo>
                  <a:lnTo>
                    <a:pt x="9267" y="13841"/>
                  </a:lnTo>
                  <a:lnTo>
                    <a:pt x="8449" y="13421"/>
                  </a:lnTo>
                  <a:lnTo>
                    <a:pt x="8109" y="13002"/>
                  </a:lnTo>
                  <a:lnTo>
                    <a:pt x="7836" y="12478"/>
                  </a:lnTo>
                  <a:lnTo>
                    <a:pt x="7700" y="11849"/>
                  </a:lnTo>
                  <a:lnTo>
                    <a:pt x="7563" y="11324"/>
                  </a:lnTo>
                  <a:lnTo>
                    <a:pt x="7495" y="10485"/>
                  </a:lnTo>
                  <a:lnTo>
                    <a:pt x="7563" y="9751"/>
                  </a:lnTo>
                  <a:lnTo>
                    <a:pt x="7700" y="9122"/>
                  </a:lnTo>
                  <a:lnTo>
                    <a:pt x="7836" y="8598"/>
                  </a:lnTo>
                  <a:lnTo>
                    <a:pt x="8109" y="7969"/>
                  </a:lnTo>
                  <a:lnTo>
                    <a:pt x="8449" y="7654"/>
                  </a:lnTo>
                  <a:lnTo>
                    <a:pt x="9267" y="7235"/>
                  </a:lnTo>
                  <a:lnTo>
                    <a:pt x="9744" y="7025"/>
                  </a:lnTo>
                  <a:lnTo>
                    <a:pt x="10221" y="7235"/>
                  </a:lnTo>
                  <a:lnTo>
                    <a:pt x="10630" y="7445"/>
                  </a:lnTo>
                  <a:lnTo>
                    <a:pt x="10970" y="7654"/>
                  </a:lnTo>
                  <a:lnTo>
                    <a:pt x="11379" y="7969"/>
                  </a:lnTo>
                  <a:lnTo>
                    <a:pt x="11652" y="8598"/>
                  </a:lnTo>
                  <a:lnTo>
                    <a:pt x="11788" y="9122"/>
                  </a:lnTo>
                  <a:lnTo>
                    <a:pt x="11856" y="9751"/>
                  </a:lnTo>
                  <a:lnTo>
                    <a:pt x="11992" y="10485"/>
                  </a:lnTo>
                  <a:lnTo>
                    <a:pt x="11856" y="11324"/>
                  </a:lnTo>
                  <a:lnTo>
                    <a:pt x="11788" y="11849"/>
                  </a:lnTo>
                  <a:lnTo>
                    <a:pt x="11652" y="12478"/>
                  </a:lnTo>
                  <a:lnTo>
                    <a:pt x="11379" y="13002"/>
                  </a:lnTo>
                  <a:lnTo>
                    <a:pt x="10970" y="13421"/>
                  </a:lnTo>
                  <a:lnTo>
                    <a:pt x="10630" y="13631"/>
                  </a:lnTo>
                  <a:lnTo>
                    <a:pt x="10221" y="13841"/>
                  </a:lnTo>
                  <a:lnTo>
                    <a:pt x="9744" y="14050"/>
                  </a:lnTo>
                  <a:close/>
                  <a:moveTo>
                    <a:pt x="16149" y="13421"/>
                  </a:moveTo>
                  <a:lnTo>
                    <a:pt x="16149" y="13841"/>
                  </a:lnTo>
                  <a:lnTo>
                    <a:pt x="16081" y="13841"/>
                  </a:lnTo>
                  <a:lnTo>
                    <a:pt x="15944" y="14050"/>
                  </a:lnTo>
                  <a:lnTo>
                    <a:pt x="13900" y="14050"/>
                  </a:lnTo>
                  <a:lnTo>
                    <a:pt x="13423" y="13841"/>
                  </a:lnTo>
                  <a:lnTo>
                    <a:pt x="12878" y="13421"/>
                  </a:lnTo>
                  <a:lnTo>
                    <a:pt x="12674" y="12897"/>
                  </a:lnTo>
                  <a:lnTo>
                    <a:pt x="12538" y="12058"/>
                  </a:lnTo>
                  <a:lnTo>
                    <a:pt x="12538" y="7235"/>
                  </a:lnTo>
                  <a:lnTo>
                    <a:pt x="13491" y="7235"/>
                  </a:lnTo>
                  <a:lnTo>
                    <a:pt x="13491" y="11744"/>
                  </a:lnTo>
                  <a:lnTo>
                    <a:pt x="13628" y="12058"/>
                  </a:lnTo>
                  <a:lnTo>
                    <a:pt x="13900" y="12478"/>
                  </a:lnTo>
                  <a:lnTo>
                    <a:pt x="14309" y="12687"/>
                  </a:lnTo>
                  <a:lnTo>
                    <a:pt x="15195" y="12687"/>
                  </a:lnTo>
                  <a:lnTo>
                    <a:pt x="15195" y="7235"/>
                  </a:lnTo>
                  <a:lnTo>
                    <a:pt x="16149" y="7235"/>
                  </a:lnTo>
                  <a:lnTo>
                    <a:pt x="16149" y="13421"/>
                  </a:lnTo>
                  <a:close/>
                  <a:moveTo>
                    <a:pt x="19215" y="8808"/>
                  </a:moveTo>
                  <a:lnTo>
                    <a:pt x="18057" y="8808"/>
                  </a:lnTo>
                  <a:lnTo>
                    <a:pt x="17784" y="9017"/>
                  </a:lnTo>
                  <a:lnTo>
                    <a:pt x="17716" y="9332"/>
                  </a:lnTo>
                  <a:lnTo>
                    <a:pt x="17716" y="14050"/>
                  </a:lnTo>
                  <a:lnTo>
                    <a:pt x="16558" y="14050"/>
                  </a:lnTo>
                  <a:lnTo>
                    <a:pt x="16558" y="9122"/>
                  </a:lnTo>
                  <a:lnTo>
                    <a:pt x="16694" y="8388"/>
                  </a:lnTo>
                  <a:lnTo>
                    <a:pt x="16898" y="7969"/>
                  </a:lnTo>
                  <a:lnTo>
                    <a:pt x="17171" y="7654"/>
                  </a:lnTo>
                  <a:lnTo>
                    <a:pt x="17580" y="7235"/>
                  </a:lnTo>
                  <a:lnTo>
                    <a:pt x="19215" y="7235"/>
                  </a:lnTo>
                  <a:lnTo>
                    <a:pt x="19215" y="8808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527" name="Shape 5527"/>
            <p:cNvSpPr/>
            <p:nvPr/>
          </p:nvSpPr>
          <p:spPr>
            <a:xfrm>
              <a:off x="174624" y="114300"/>
              <a:ext cx="50801" cy="50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92" y="0"/>
                  </a:moveTo>
                  <a:lnTo>
                    <a:pt x="7005" y="1168"/>
                  </a:lnTo>
                  <a:lnTo>
                    <a:pt x="3503" y="2919"/>
                  </a:lnTo>
                  <a:lnTo>
                    <a:pt x="1168" y="6422"/>
                  </a:lnTo>
                  <a:lnTo>
                    <a:pt x="0" y="10508"/>
                  </a:lnTo>
                  <a:lnTo>
                    <a:pt x="1168" y="15178"/>
                  </a:lnTo>
                  <a:lnTo>
                    <a:pt x="3503" y="18097"/>
                  </a:lnTo>
                  <a:lnTo>
                    <a:pt x="7005" y="20432"/>
                  </a:lnTo>
                  <a:lnTo>
                    <a:pt x="11092" y="21600"/>
                  </a:lnTo>
                  <a:lnTo>
                    <a:pt x="15178" y="20432"/>
                  </a:lnTo>
                  <a:lnTo>
                    <a:pt x="18681" y="18097"/>
                  </a:lnTo>
                  <a:lnTo>
                    <a:pt x="21016" y="15178"/>
                  </a:lnTo>
                  <a:lnTo>
                    <a:pt x="21600" y="10508"/>
                  </a:lnTo>
                  <a:lnTo>
                    <a:pt x="21016" y="6422"/>
                  </a:lnTo>
                  <a:lnTo>
                    <a:pt x="18681" y="2919"/>
                  </a:lnTo>
                  <a:lnTo>
                    <a:pt x="15178" y="1168"/>
                  </a:lnTo>
                  <a:lnTo>
                    <a:pt x="11092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grpSp>
        <p:nvGrpSpPr>
          <p:cNvPr id="5532" name="Group 5532"/>
          <p:cNvGrpSpPr/>
          <p:nvPr/>
        </p:nvGrpSpPr>
        <p:grpSpPr>
          <a:xfrm>
            <a:off x="11330352" y="17089246"/>
            <a:ext cx="1918200" cy="1332988"/>
            <a:chOff x="0" y="0"/>
            <a:chExt cx="374650" cy="260349"/>
          </a:xfrm>
          <a:solidFill>
            <a:schemeClr val="accent6"/>
          </a:solidFill>
        </p:grpSpPr>
        <p:sp>
          <p:nvSpPr>
            <p:cNvPr id="5529" name="Shape 5529"/>
            <p:cNvSpPr/>
            <p:nvPr/>
          </p:nvSpPr>
          <p:spPr>
            <a:xfrm>
              <a:off x="-1" y="109537"/>
              <a:ext cx="374651" cy="150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38" y="9622"/>
                  </a:moveTo>
                  <a:lnTo>
                    <a:pt x="21034" y="8444"/>
                  </a:lnTo>
                  <a:lnTo>
                    <a:pt x="20548" y="8051"/>
                  </a:lnTo>
                  <a:lnTo>
                    <a:pt x="20063" y="8051"/>
                  </a:lnTo>
                  <a:lnTo>
                    <a:pt x="19497" y="8836"/>
                  </a:lnTo>
                  <a:lnTo>
                    <a:pt x="17717" y="11389"/>
                  </a:lnTo>
                  <a:lnTo>
                    <a:pt x="15937" y="13156"/>
                  </a:lnTo>
                  <a:lnTo>
                    <a:pt x="14238" y="14335"/>
                  </a:lnTo>
                  <a:lnTo>
                    <a:pt x="12782" y="14531"/>
                  </a:lnTo>
                  <a:lnTo>
                    <a:pt x="11245" y="14531"/>
                  </a:lnTo>
                  <a:lnTo>
                    <a:pt x="9789" y="14335"/>
                  </a:lnTo>
                  <a:lnTo>
                    <a:pt x="8575" y="13156"/>
                  </a:lnTo>
                  <a:lnTo>
                    <a:pt x="7362" y="11782"/>
                  </a:lnTo>
                  <a:lnTo>
                    <a:pt x="6310" y="10211"/>
                  </a:lnTo>
                  <a:lnTo>
                    <a:pt x="5420" y="8836"/>
                  </a:lnTo>
                  <a:lnTo>
                    <a:pt x="3964" y="5498"/>
                  </a:lnTo>
                  <a:lnTo>
                    <a:pt x="2912" y="2945"/>
                  </a:lnTo>
                  <a:lnTo>
                    <a:pt x="2427" y="1571"/>
                  </a:lnTo>
                  <a:lnTo>
                    <a:pt x="2103" y="785"/>
                  </a:lnTo>
                  <a:lnTo>
                    <a:pt x="1699" y="0"/>
                  </a:lnTo>
                  <a:lnTo>
                    <a:pt x="1052" y="0"/>
                  </a:lnTo>
                  <a:lnTo>
                    <a:pt x="647" y="785"/>
                  </a:lnTo>
                  <a:lnTo>
                    <a:pt x="162" y="1571"/>
                  </a:lnTo>
                  <a:lnTo>
                    <a:pt x="0" y="2945"/>
                  </a:lnTo>
                  <a:lnTo>
                    <a:pt x="0" y="4124"/>
                  </a:lnTo>
                  <a:lnTo>
                    <a:pt x="162" y="5498"/>
                  </a:lnTo>
                  <a:lnTo>
                    <a:pt x="890" y="7658"/>
                  </a:lnTo>
                  <a:lnTo>
                    <a:pt x="1861" y="9818"/>
                  </a:lnTo>
                  <a:lnTo>
                    <a:pt x="2912" y="12371"/>
                  </a:lnTo>
                  <a:lnTo>
                    <a:pt x="4369" y="14924"/>
                  </a:lnTo>
                  <a:lnTo>
                    <a:pt x="5987" y="17476"/>
                  </a:lnTo>
                  <a:lnTo>
                    <a:pt x="7928" y="19636"/>
                  </a:lnTo>
                  <a:lnTo>
                    <a:pt x="10031" y="21207"/>
                  </a:lnTo>
                  <a:lnTo>
                    <a:pt x="11083" y="21600"/>
                  </a:lnTo>
                  <a:lnTo>
                    <a:pt x="13348" y="21600"/>
                  </a:lnTo>
                  <a:lnTo>
                    <a:pt x="14562" y="21207"/>
                  </a:lnTo>
                  <a:lnTo>
                    <a:pt x="16665" y="19636"/>
                  </a:lnTo>
                  <a:lnTo>
                    <a:pt x="18930" y="17084"/>
                  </a:lnTo>
                  <a:lnTo>
                    <a:pt x="21115" y="14335"/>
                  </a:lnTo>
                  <a:lnTo>
                    <a:pt x="21438" y="13156"/>
                  </a:lnTo>
                  <a:lnTo>
                    <a:pt x="21600" y="12175"/>
                  </a:lnTo>
                  <a:lnTo>
                    <a:pt x="21600" y="10604"/>
                  </a:lnTo>
                  <a:lnTo>
                    <a:pt x="21438" y="9622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530" name="Shape 5530"/>
            <p:cNvSpPr/>
            <p:nvPr/>
          </p:nvSpPr>
          <p:spPr>
            <a:xfrm>
              <a:off x="233362" y="25400"/>
              <a:ext cx="76201" cy="746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400" y="21600"/>
                  </a:moveTo>
                  <a:lnTo>
                    <a:pt x="14800" y="20800"/>
                  </a:lnTo>
                  <a:lnTo>
                    <a:pt x="17600" y="18400"/>
                  </a:lnTo>
                  <a:lnTo>
                    <a:pt x="20800" y="14800"/>
                  </a:lnTo>
                  <a:lnTo>
                    <a:pt x="21600" y="11200"/>
                  </a:lnTo>
                  <a:lnTo>
                    <a:pt x="20800" y="6800"/>
                  </a:lnTo>
                  <a:lnTo>
                    <a:pt x="17600" y="3200"/>
                  </a:lnTo>
                  <a:lnTo>
                    <a:pt x="14800" y="800"/>
                  </a:lnTo>
                  <a:lnTo>
                    <a:pt x="10400" y="0"/>
                  </a:lnTo>
                  <a:lnTo>
                    <a:pt x="6800" y="800"/>
                  </a:lnTo>
                  <a:lnTo>
                    <a:pt x="2800" y="3200"/>
                  </a:lnTo>
                  <a:lnTo>
                    <a:pt x="800" y="6800"/>
                  </a:lnTo>
                  <a:lnTo>
                    <a:pt x="0" y="11200"/>
                  </a:lnTo>
                  <a:lnTo>
                    <a:pt x="800" y="14800"/>
                  </a:lnTo>
                  <a:lnTo>
                    <a:pt x="2800" y="18400"/>
                  </a:lnTo>
                  <a:lnTo>
                    <a:pt x="6800" y="20800"/>
                  </a:lnTo>
                  <a:lnTo>
                    <a:pt x="10400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531" name="Shape 5531"/>
            <p:cNvSpPr/>
            <p:nvPr/>
          </p:nvSpPr>
          <p:spPr>
            <a:xfrm>
              <a:off x="87312" y="0"/>
              <a:ext cx="76201" cy="76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00" y="21600"/>
                  </a:moveTo>
                  <a:lnTo>
                    <a:pt x="15600" y="21192"/>
                  </a:lnTo>
                  <a:lnTo>
                    <a:pt x="18800" y="18747"/>
                  </a:lnTo>
                  <a:lnTo>
                    <a:pt x="20800" y="15079"/>
                  </a:lnTo>
                  <a:lnTo>
                    <a:pt x="21600" y="11004"/>
                  </a:lnTo>
                  <a:lnTo>
                    <a:pt x="20800" y="6521"/>
                  </a:lnTo>
                  <a:lnTo>
                    <a:pt x="18800" y="2853"/>
                  </a:lnTo>
                  <a:lnTo>
                    <a:pt x="15600" y="815"/>
                  </a:lnTo>
                  <a:lnTo>
                    <a:pt x="11200" y="0"/>
                  </a:lnTo>
                  <a:lnTo>
                    <a:pt x="6800" y="815"/>
                  </a:lnTo>
                  <a:lnTo>
                    <a:pt x="4000" y="2853"/>
                  </a:lnTo>
                  <a:lnTo>
                    <a:pt x="800" y="6521"/>
                  </a:lnTo>
                  <a:lnTo>
                    <a:pt x="0" y="11004"/>
                  </a:lnTo>
                  <a:lnTo>
                    <a:pt x="800" y="15079"/>
                  </a:lnTo>
                  <a:lnTo>
                    <a:pt x="4000" y="18747"/>
                  </a:lnTo>
                  <a:lnTo>
                    <a:pt x="6800" y="21192"/>
                  </a:lnTo>
                  <a:lnTo>
                    <a:pt x="11200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grpSp>
        <p:nvGrpSpPr>
          <p:cNvPr id="5536" name="Group 5536"/>
          <p:cNvGrpSpPr/>
          <p:nvPr/>
        </p:nvGrpSpPr>
        <p:grpSpPr>
          <a:xfrm>
            <a:off x="32601184" y="9058837"/>
            <a:ext cx="2227062" cy="1406142"/>
            <a:chOff x="0" y="0"/>
            <a:chExt cx="434975" cy="274638"/>
          </a:xfrm>
          <a:solidFill>
            <a:schemeClr val="accent6"/>
          </a:solidFill>
        </p:grpSpPr>
        <p:sp>
          <p:nvSpPr>
            <p:cNvPr id="5533" name="Shape 5533"/>
            <p:cNvSpPr/>
            <p:nvPr/>
          </p:nvSpPr>
          <p:spPr>
            <a:xfrm>
              <a:off x="-1" y="0"/>
              <a:ext cx="227014" cy="2682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36" y="9891"/>
                  </a:moveTo>
                  <a:lnTo>
                    <a:pt x="17441" y="9663"/>
                  </a:lnTo>
                  <a:lnTo>
                    <a:pt x="18648" y="9208"/>
                  </a:lnTo>
                  <a:lnTo>
                    <a:pt x="19453" y="8754"/>
                  </a:lnTo>
                  <a:lnTo>
                    <a:pt x="20124" y="7958"/>
                  </a:lnTo>
                  <a:lnTo>
                    <a:pt x="20393" y="6935"/>
                  </a:lnTo>
                  <a:lnTo>
                    <a:pt x="20661" y="5684"/>
                  </a:lnTo>
                  <a:lnTo>
                    <a:pt x="20393" y="4434"/>
                  </a:lnTo>
                  <a:lnTo>
                    <a:pt x="20124" y="3069"/>
                  </a:lnTo>
                  <a:lnTo>
                    <a:pt x="19453" y="2046"/>
                  </a:lnTo>
                  <a:lnTo>
                    <a:pt x="18648" y="1251"/>
                  </a:lnTo>
                  <a:lnTo>
                    <a:pt x="17441" y="568"/>
                  </a:lnTo>
                  <a:lnTo>
                    <a:pt x="16234" y="227"/>
                  </a:lnTo>
                  <a:lnTo>
                    <a:pt x="15026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14758" y="21600"/>
                  </a:lnTo>
                  <a:lnTo>
                    <a:pt x="15965" y="21486"/>
                  </a:lnTo>
                  <a:lnTo>
                    <a:pt x="17441" y="21032"/>
                  </a:lnTo>
                  <a:lnTo>
                    <a:pt x="18917" y="20122"/>
                  </a:lnTo>
                  <a:lnTo>
                    <a:pt x="19722" y="19781"/>
                  </a:lnTo>
                  <a:lnTo>
                    <a:pt x="20393" y="19099"/>
                  </a:lnTo>
                  <a:lnTo>
                    <a:pt x="20929" y="18303"/>
                  </a:lnTo>
                  <a:lnTo>
                    <a:pt x="21198" y="17394"/>
                  </a:lnTo>
                  <a:lnTo>
                    <a:pt x="21466" y="16371"/>
                  </a:lnTo>
                  <a:lnTo>
                    <a:pt x="21600" y="15347"/>
                  </a:lnTo>
                  <a:lnTo>
                    <a:pt x="21600" y="14438"/>
                  </a:lnTo>
                  <a:lnTo>
                    <a:pt x="21466" y="13642"/>
                  </a:lnTo>
                  <a:lnTo>
                    <a:pt x="21198" y="12619"/>
                  </a:lnTo>
                  <a:lnTo>
                    <a:pt x="20661" y="11596"/>
                  </a:lnTo>
                  <a:lnTo>
                    <a:pt x="19722" y="10686"/>
                  </a:lnTo>
                  <a:lnTo>
                    <a:pt x="18380" y="10118"/>
                  </a:lnTo>
                  <a:lnTo>
                    <a:pt x="17709" y="9891"/>
                  </a:lnTo>
                  <a:lnTo>
                    <a:pt x="16636" y="9891"/>
                  </a:lnTo>
                  <a:close/>
                  <a:moveTo>
                    <a:pt x="6037" y="3752"/>
                  </a:moveTo>
                  <a:lnTo>
                    <a:pt x="13684" y="3752"/>
                  </a:lnTo>
                  <a:lnTo>
                    <a:pt x="14221" y="3979"/>
                  </a:lnTo>
                  <a:lnTo>
                    <a:pt x="15026" y="4775"/>
                  </a:lnTo>
                  <a:lnTo>
                    <a:pt x="15160" y="5229"/>
                  </a:lnTo>
                  <a:lnTo>
                    <a:pt x="15160" y="6025"/>
                  </a:lnTo>
                  <a:lnTo>
                    <a:pt x="15026" y="7389"/>
                  </a:lnTo>
                  <a:lnTo>
                    <a:pt x="14489" y="8185"/>
                  </a:lnTo>
                  <a:lnTo>
                    <a:pt x="13684" y="8640"/>
                  </a:lnTo>
                  <a:lnTo>
                    <a:pt x="6037" y="8640"/>
                  </a:lnTo>
                  <a:lnTo>
                    <a:pt x="6037" y="3752"/>
                  </a:lnTo>
                  <a:close/>
                  <a:moveTo>
                    <a:pt x="13014" y="17848"/>
                  </a:moveTo>
                  <a:lnTo>
                    <a:pt x="6037" y="17848"/>
                  </a:lnTo>
                  <a:lnTo>
                    <a:pt x="6037" y="11937"/>
                  </a:lnTo>
                  <a:lnTo>
                    <a:pt x="13684" y="11937"/>
                  </a:lnTo>
                  <a:lnTo>
                    <a:pt x="14758" y="12392"/>
                  </a:lnTo>
                  <a:lnTo>
                    <a:pt x="15160" y="12846"/>
                  </a:lnTo>
                  <a:lnTo>
                    <a:pt x="15697" y="13187"/>
                  </a:lnTo>
                  <a:lnTo>
                    <a:pt x="15965" y="14097"/>
                  </a:lnTo>
                  <a:lnTo>
                    <a:pt x="16234" y="14893"/>
                  </a:lnTo>
                  <a:lnTo>
                    <a:pt x="15965" y="15802"/>
                  </a:lnTo>
                  <a:lnTo>
                    <a:pt x="15697" y="16598"/>
                  </a:lnTo>
                  <a:lnTo>
                    <a:pt x="15429" y="17053"/>
                  </a:lnTo>
                  <a:lnTo>
                    <a:pt x="15026" y="17394"/>
                  </a:lnTo>
                  <a:lnTo>
                    <a:pt x="13953" y="17621"/>
                  </a:lnTo>
                  <a:lnTo>
                    <a:pt x="13014" y="17848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534" name="Shape 5534"/>
            <p:cNvSpPr/>
            <p:nvPr/>
          </p:nvSpPr>
          <p:spPr>
            <a:xfrm>
              <a:off x="280987" y="17463"/>
              <a:ext cx="111126" cy="33338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535" name="Shape 5535"/>
            <p:cNvSpPr/>
            <p:nvPr/>
          </p:nvSpPr>
          <p:spPr>
            <a:xfrm>
              <a:off x="234949" y="66675"/>
              <a:ext cx="200027" cy="2079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336" y="0"/>
                  </a:moveTo>
                  <a:lnTo>
                    <a:pt x="9345" y="0"/>
                  </a:lnTo>
                  <a:lnTo>
                    <a:pt x="7353" y="592"/>
                  </a:lnTo>
                  <a:lnTo>
                    <a:pt x="5974" y="1036"/>
                  </a:lnTo>
                  <a:lnTo>
                    <a:pt x="4749" y="1627"/>
                  </a:lnTo>
                  <a:lnTo>
                    <a:pt x="3677" y="2515"/>
                  </a:lnTo>
                  <a:lnTo>
                    <a:pt x="2604" y="3551"/>
                  </a:lnTo>
                  <a:lnTo>
                    <a:pt x="1379" y="5474"/>
                  </a:lnTo>
                  <a:lnTo>
                    <a:pt x="613" y="7397"/>
                  </a:lnTo>
                  <a:lnTo>
                    <a:pt x="0" y="9321"/>
                  </a:lnTo>
                  <a:lnTo>
                    <a:pt x="0" y="12575"/>
                  </a:lnTo>
                  <a:lnTo>
                    <a:pt x="306" y="14203"/>
                  </a:lnTo>
                  <a:lnTo>
                    <a:pt x="1072" y="16422"/>
                  </a:lnTo>
                  <a:lnTo>
                    <a:pt x="2298" y="18345"/>
                  </a:lnTo>
                  <a:lnTo>
                    <a:pt x="3064" y="19085"/>
                  </a:lnTo>
                  <a:lnTo>
                    <a:pt x="4289" y="19973"/>
                  </a:lnTo>
                  <a:lnTo>
                    <a:pt x="5668" y="20860"/>
                  </a:lnTo>
                  <a:lnTo>
                    <a:pt x="7353" y="21304"/>
                  </a:lnTo>
                  <a:lnTo>
                    <a:pt x="9038" y="21600"/>
                  </a:lnTo>
                  <a:lnTo>
                    <a:pt x="14400" y="21600"/>
                  </a:lnTo>
                  <a:lnTo>
                    <a:pt x="16085" y="21008"/>
                  </a:lnTo>
                  <a:lnTo>
                    <a:pt x="18077" y="20268"/>
                  </a:lnTo>
                  <a:lnTo>
                    <a:pt x="18996" y="19381"/>
                  </a:lnTo>
                  <a:lnTo>
                    <a:pt x="19609" y="18937"/>
                  </a:lnTo>
                  <a:lnTo>
                    <a:pt x="20374" y="17753"/>
                  </a:lnTo>
                  <a:lnTo>
                    <a:pt x="20987" y="17014"/>
                  </a:lnTo>
                  <a:lnTo>
                    <a:pt x="21294" y="15534"/>
                  </a:lnTo>
                  <a:lnTo>
                    <a:pt x="21294" y="14203"/>
                  </a:lnTo>
                  <a:lnTo>
                    <a:pt x="16085" y="14203"/>
                  </a:lnTo>
                  <a:lnTo>
                    <a:pt x="16085" y="14795"/>
                  </a:lnTo>
                  <a:lnTo>
                    <a:pt x="15626" y="15534"/>
                  </a:lnTo>
                  <a:lnTo>
                    <a:pt x="15013" y="16126"/>
                  </a:lnTo>
                  <a:lnTo>
                    <a:pt x="14094" y="16718"/>
                  </a:lnTo>
                  <a:lnTo>
                    <a:pt x="13021" y="17162"/>
                  </a:lnTo>
                  <a:lnTo>
                    <a:pt x="10417" y="17162"/>
                  </a:lnTo>
                  <a:lnTo>
                    <a:pt x="9651" y="17014"/>
                  </a:lnTo>
                  <a:lnTo>
                    <a:pt x="8732" y="16718"/>
                  </a:lnTo>
                  <a:lnTo>
                    <a:pt x="7966" y="16126"/>
                  </a:lnTo>
                  <a:lnTo>
                    <a:pt x="7047" y="15386"/>
                  </a:lnTo>
                  <a:lnTo>
                    <a:pt x="6434" y="13907"/>
                  </a:lnTo>
                  <a:lnTo>
                    <a:pt x="6281" y="12279"/>
                  </a:lnTo>
                  <a:lnTo>
                    <a:pt x="21600" y="12279"/>
                  </a:lnTo>
                  <a:lnTo>
                    <a:pt x="21600" y="10356"/>
                  </a:lnTo>
                  <a:lnTo>
                    <a:pt x="21294" y="8433"/>
                  </a:lnTo>
                  <a:lnTo>
                    <a:pt x="20374" y="4882"/>
                  </a:lnTo>
                  <a:lnTo>
                    <a:pt x="19609" y="3847"/>
                  </a:lnTo>
                  <a:lnTo>
                    <a:pt x="18996" y="2663"/>
                  </a:lnTo>
                  <a:lnTo>
                    <a:pt x="17923" y="1923"/>
                  </a:lnTo>
                  <a:lnTo>
                    <a:pt x="16391" y="1036"/>
                  </a:lnTo>
                  <a:lnTo>
                    <a:pt x="15013" y="592"/>
                  </a:lnTo>
                  <a:lnTo>
                    <a:pt x="13328" y="296"/>
                  </a:lnTo>
                  <a:lnTo>
                    <a:pt x="11336" y="0"/>
                  </a:lnTo>
                  <a:close/>
                  <a:moveTo>
                    <a:pt x="15932" y="8433"/>
                  </a:moveTo>
                  <a:lnTo>
                    <a:pt x="6281" y="8433"/>
                  </a:lnTo>
                  <a:lnTo>
                    <a:pt x="6281" y="7989"/>
                  </a:lnTo>
                  <a:lnTo>
                    <a:pt x="7047" y="6214"/>
                  </a:lnTo>
                  <a:lnTo>
                    <a:pt x="7660" y="5474"/>
                  </a:lnTo>
                  <a:lnTo>
                    <a:pt x="8426" y="4882"/>
                  </a:lnTo>
                  <a:lnTo>
                    <a:pt x="9957" y="4290"/>
                  </a:lnTo>
                  <a:lnTo>
                    <a:pt x="11336" y="4142"/>
                  </a:lnTo>
                  <a:lnTo>
                    <a:pt x="12715" y="4290"/>
                  </a:lnTo>
                  <a:lnTo>
                    <a:pt x="13940" y="4882"/>
                  </a:lnTo>
                  <a:lnTo>
                    <a:pt x="14706" y="5474"/>
                  </a:lnTo>
                  <a:lnTo>
                    <a:pt x="15319" y="6214"/>
                  </a:lnTo>
                  <a:lnTo>
                    <a:pt x="15932" y="7989"/>
                  </a:lnTo>
                  <a:lnTo>
                    <a:pt x="15932" y="8433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537" name="Shape 5537"/>
          <p:cNvSpPr/>
          <p:nvPr/>
        </p:nvSpPr>
        <p:spPr>
          <a:xfrm>
            <a:off x="32576805" y="12781435"/>
            <a:ext cx="2300211" cy="151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749"/>
                </a:moveTo>
                <a:lnTo>
                  <a:pt x="5026" y="0"/>
                </a:lnTo>
                <a:lnTo>
                  <a:pt x="10800" y="11568"/>
                </a:lnTo>
                <a:lnTo>
                  <a:pt x="16709" y="0"/>
                </a:lnTo>
                <a:lnTo>
                  <a:pt x="21600" y="10442"/>
                </a:lnTo>
                <a:lnTo>
                  <a:pt x="15962" y="21600"/>
                </a:lnTo>
                <a:lnTo>
                  <a:pt x="5774" y="21600"/>
                </a:lnTo>
                <a:lnTo>
                  <a:pt x="0" y="10749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538" name="Shape 5538"/>
          <p:cNvSpPr/>
          <p:nvPr/>
        </p:nvSpPr>
        <p:spPr>
          <a:xfrm>
            <a:off x="23514142" y="12561981"/>
            <a:ext cx="2097015" cy="20970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63" y="0"/>
                </a:moveTo>
                <a:lnTo>
                  <a:pt x="9657" y="148"/>
                </a:lnTo>
                <a:lnTo>
                  <a:pt x="8625" y="296"/>
                </a:lnTo>
                <a:lnTo>
                  <a:pt x="7519" y="518"/>
                </a:lnTo>
                <a:lnTo>
                  <a:pt x="6561" y="814"/>
                </a:lnTo>
                <a:lnTo>
                  <a:pt x="5603" y="1405"/>
                </a:lnTo>
                <a:lnTo>
                  <a:pt x="4792" y="1923"/>
                </a:lnTo>
                <a:lnTo>
                  <a:pt x="3833" y="2441"/>
                </a:lnTo>
                <a:lnTo>
                  <a:pt x="3170" y="3181"/>
                </a:lnTo>
                <a:lnTo>
                  <a:pt x="2433" y="3995"/>
                </a:lnTo>
                <a:lnTo>
                  <a:pt x="1769" y="4808"/>
                </a:lnTo>
                <a:lnTo>
                  <a:pt x="1253" y="5770"/>
                </a:lnTo>
                <a:lnTo>
                  <a:pt x="811" y="6732"/>
                </a:lnTo>
                <a:lnTo>
                  <a:pt x="442" y="7693"/>
                </a:lnTo>
                <a:lnTo>
                  <a:pt x="147" y="8655"/>
                </a:lnTo>
                <a:lnTo>
                  <a:pt x="0" y="9690"/>
                </a:lnTo>
                <a:lnTo>
                  <a:pt x="0" y="11910"/>
                </a:lnTo>
                <a:lnTo>
                  <a:pt x="147" y="13019"/>
                </a:lnTo>
                <a:lnTo>
                  <a:pt x="442" y="14129"/>
                </a:lnTo>
                <a:lnTo>
                  <a:pt x="811" y="15090"/>
                </a:lnTo>
                <a:lnTo>
                  <a:pt x="1253" y="16052"/>
                </a:lnTo>
                <a:lnTo>
                  <a:pt x="1769" y="16866"/>
                </a:lnTo>
                <a:lnTo>
                  <a:pt x="2433" y="17827"/>
                </a:lnTo>
                <a:lnTo>
                  <a:pt x="3170" y="18493"/>
                </a:lnTo>
                <a:lnTo>
                  <a:pt x="3833" y="19159"/>
                </a:lnTo>
                <a:lnTo>
                  <a:pt x="4792" y="19825"/>
                </a:lnTo>
                <a:lnTo>
                  <a:pt x="5603" y="20416"/>
                </a:lnTo>
                <a:lnTo>
                  <a:pt x="6561" y="20786"/>
                </a:lnTo>
                <a:lnTo>
                  <a:pt x="7519" y="21230"/>
                </a:lnTo>
                <a:lnTo>
                  <a:pt x="8625" y="21526"/>
                </a:lnTo>
                <a:lnTo>
                  <a:pt x="9657" y="21600"/>
                </a:lnTo>
                <a:lnTo>
                  <a:pt x="11869" y="21600"/>
                </a:lnTo>
                <a:lnTo>
                  <a:pt x="12975" y="21526"/>
                </a:lnTo>
                <a:lnTo>
                  <a:pt x="13933" y="21230"/>
                </a:lnTo>
                <a:lnTo>
                  <a:pt x="14891" y="20786"/>
                </a:lnTo>
                <a:lnTo>
                  <a:pt x="15850" y="20416"/>
                </a:lnTo>
                <a:lnTo>
                  <a:pt x="16808" y="19825"/>
                </a:lnTo>
                <a:lnTo>
                  <a:pt x="18430" y="18493"/>
                </a:lnTo>
                <a:lnTo>
                  <a:pt x="19094" y="17827"/>
                </a:lnTo>
                <a:lnTo>
                  <a:pt x="19683" y="16866"/>
                </a:lnTo>
                <a:lnTo>
                  <a:pt x="20199" y="16052"/>
                </a:lnTo>
                <a:lnTo>
                  <a:pt x="20715" y="15090"/>
                </a:lnTo>
                <a:lnTo>
                  <a:pt x="21010" y="14129"/>
                </a:lnTo>
                <a:lnTo>
                  <a:pt x="21305" y="13019"/>
                </a:lnTo>
                <a:lnTo>
                  <a:pt x="21600" y="10800"/>
                </a:lnTo>
                <a:lnTo>
                  <a:pt x="21453" y="9690"/>
                </a:lnTo>
                <a:lnTo>
                  <a:pt x="21305" y="8655"/>
                </a:lnTo>
                <a:lnTo>
                  <a:pt x="20715" y="6732"/>
                </a:lnTo>
                <a:lnTo>
                  <a:pt x="19683" y="4808"/>
                </a:lnTo>
                <a:lnTo>
                  <a:pt x="19094" y="3995"/>
                </a:lnTo>
                <a:lnTo>
                  <a:pt x="18430" y="3181"/>
                </a:lnTo>
                <a:lnTo>
                  <a:pt x="17619" y="2441"/>
                </a:lnTo>
                <a:lnTo>
                  <a:pt x="16808" y="1923"/>
                </a:lnTo>
                <a:lnTo>
                  <a:pt x="15850" y="1405"/>
                </a:lnTo>
                <a:lnTo>
                  <a:pt x="14891" y="814"/>
                </a:lnTo>
                <a:lnTo>
                  <a:pt x="13933" y="518"/>
                </a:lnTo>
                <a:lnTo>
                  <a:pt x="12975" y="296"/>
                </a:lnTo>
                <a:lnTo>
                  <a:pt x="10763" y="0"/>
                </a:lnTo>
                <a:close/>
                <a:moveTo>
                  <a:pt x="1106" y="10800"/>
                </a:moveTo>
                <a:lnTo>
                  <a:pt x="1106" y="9838"/>
                </a:lnTo>
                <a:lnTo>
                  <a:pt x="1253" y="8729"/>
                </a:lnTo>
                <a:lnTo>
                  <a:pt x="1474" y="7841"/>
                </a:lnTo>
                <a:lnTo>
                  <a:pt x="1917" y="6879"/>
                </a:lnTo>
                <a:lnTo>
                  <a:pt x="6561" y="19603"/>
                </a:lnTo>
                <a:lnTo>
                  <a:pt x="5308" y="18863"/>
                </a:lnTo>
                <a:lnTo>
                  <a:pt x="4202" y="18049"/>
                </a:lnTo>
                <a:lnTo>
                  <a:pt x="2580" y="16126"/>
                </a:lnTo>
                <a:lnTo>
                  <a:pt x="1917" y="14942"/>
                </a:lnTo>
                <a:lnTo>
                  <a:pt x="1474" y="13685"/>
                </a:lnTo>
                <a:lnTo>
                  <a:pt x="1106" y="12353"/>
                </a:lnTo>
                <a:lnTo>
                  <a:pt x="1106" y="10800"/>
                </a:lnTo>
                <a:close/>
                <a:moveTo>
                  <a:pt x="10763" y="20564"/>
                </a:moveTo>
                <a:lnTo>
                  <a:pt x="9289" y="20564"/>
                </a:lnTo>
                <a:lnTo>
                  <a:pt x="8035" y="20268"/>
                </a:lnTo>
                <a:lnTo>
                  <a:pt x="10911" y="11762"/>
                </a:lnTo>
                <a:lnTo>
                  <a:pt x="13933" y="19825"/>
                </a:lnTo>
                <a:lnTo>
                  <a:pt x="13933" y="19973"/>
                </a:lnTo>
                <a:lnTo>
                  <a:pt x="12459" y="20416"/>
                </a:lnTo>
                <a:lnTo>
                  <a:pt x="10763" y="20564"/>
                </a:lnTo>
                <a:close/>
                <a:moveTo>
                  <a:pt x="12016" y="6288"/>
                </a:moveTo>
                <a:lnTo>
                  <a:pt x="13270" y="6140"/>
                </a:lnTo>
                <a:lnTo>
                  <a:pt x="13491" y="5992"/>
                </a:lnTo>
                <a:lnTo>
                  <a:pt x="13491" y="5770"/>
                </a:lnTo>
                <a:lnTo>
                  <a:pt x="13343" y="5474"/>
                </a:lnTo>
                <a:lnTo>
                  <a:pt x="13122" y="5326"/>
                </a:lnTo>
                <a:lnTo>
                  <a:pt x="10542" y="5474"/>
                </a:lnTo>
                <a:lnTo>
                  <a:pt x="7888" y="5326"/>
                </a:lnTo>
                <a:lnTo>
                  <a:pt x="7667" y="5474"/>
                </a:lnTo>
                <a:lnTo>
                  <a:pt x="7519" y="5770"/>
                </a:lnTo>
                <a:lnTo>
                  <a:pt x="7667" y="5992"/>
                </a:lnTo>
                <a:lnTo>
                  <a:pt x="7888" y="6140"/>
                </a:lnTo>
                <a:lnTo>
                  <a:pt x="8994" y="6288"/>
                </a:lnTo>
                <a:lnTo>
                  <a:pt x="10542" y="10430"/>
                </a:lnTo>
                <a:lnTo>
                  <a:pt x="8330" y="16866"/>
                </a:lnTo>
                <a:lnTo>
                  <a:pt x="4792" y="6288"/>
                </a:lnTo>
                <a:lnTo>
                  <a:pt x="5898" y="6140"/>
                </a:lnTo>
                <a:lnTo>
                  <a:pt x="6119" y="5992"/>
                </a:lnTo>
                <a:lnTo>
                  <a:pt x="6266" y="5770"/>
                </a:lnTo>
                <a:lnTo>
                  <a:pt x="6119" y="5474"/>
                </a:lnTo>
                <a:lnTo>
                  <a:pt x="5898" y="5326"/>
                </a:lnTo>
                <a:lnTo>
                  <a:pt x="3244" y="5474"/>
                </a:lnTo>
                <a:lnTo>
                  <a:pt x="2580" y="5474"/>
                </a:lnTo>
                <a:lnTo>
                  <a:pt x="3244" y="4512"/>
                </a:lnTo>
                <a:lnTo>
                  <a:pt x="4128" y="3699"/>
                </a:lnTo>
                <a:lnTo>
                  <a:pt x="5087" y="3033"/>
                </a:lnTo>
                <a:lnTo>
                  <a:pt x="6045" y="2293"/>
                </a:lnTo>
                <a:lnTo>
                  <a:pt x="7077" y="1775"/>
                </a:lnTo>
                <a:lnTo>
                  <a:pt x="8330" y="1405"/>
                </a:lnTo>
                <a:lnTo>
                  <a:pt x="9584" y="1258"/>
                </a:lnTo>
                <a:lnTo>
                  <a:pt x="10763" y="1110"/>
                </a:lnTo>
                <a:lnTo>
                  <a:pt x="11722" y="1258"/>
                </a:lnTo>
                <a:lnTo>
                  <a:pt x="12532" y="1258"/>
                </a:lnTo>
                <a:lnTo>
                  <a:pt x="13491" y="1479"/>
                </a:lnTo>
                <a:lnTo>
                  <a:pt x="14302" y="1775"/>
                </a:lnTo>
                <a:lnTo>
                  <a:pt x="15850" y="2589"/>
                </a:lnTo>
                <a:lnTo>
                  <a:pt x="17324" y="3699"/>
                </a:lnTo>
                <a:lnTo>
                  <a:pt x="17177" y="3699"/>
                </a:lnTo>
                <a:lnTo>
                  <a:pt x="16513" y="3847"/>
                </a:lnTo>
                <a:lnTo>
                  <a:pt x="15997" y="4216"/>
                </a:lnTo>
                <a:lnTo>
                  <a:pt x="15702" y="4808"/>
                </a:lnTo>
                <a:lnTo>
                  <a:pt x="15555" y="5326"/>
                </a:lnTo>
                <a:lnTo>
                  <a:pt x="15555" y="5992"/>
                </a:lnTo>
                <a:lnTo>
                  <a:pt x="15850" y="6584"/>
                </a:lnTo>
                <a:lnTo>
                  <a:pt x="16513" y="7693"/>
                </a:lnTo>
                <a:lnTo>
                  <a:pt x="17029" y="8729"/>
                </a:lnTo>
                <a:lnTo>
                  <a:pt x="17177" y="9616"/>
                </a:lnTo>
                <a:lnTo>
                  <a:pt x="17324" y="10430"/>
                </a:lnTo>
                <a:lnTo>
                  <a:pt x="17177" y="10948"/>
                </a:lnTo>
                <a:lnTo>
                  <a:pt x="17029" y="11762"/>
                </a:lnTo>
                <a:lnTo>
                  <a:pt x="16513" y="13537"/>
                </a:lnTo>
                <a:lnTo>
                  <a:pt x="15555" y="16718"/>
                </a:lnTo>
                <a:lnTo>
                  <a:pt x="12016" y="6288"/>
                </a:lnTo>
                <a:close/>
                <a:moveTo>
                  <a:pt x="15555" y="19307"/>
                </a:moveTo>
                <a:lnTo>
                  <a:pt x="18577" y="10652"/>
                </a:lnTo>
                <a:lnTo>
                  <a:pt x="18946" y="9690"/>
                </a:lnTo>
                <a:lnTo>
                  <a:pt x="19094" y="8729"/>
                </a:lnTo>
                <a:lnTo>
                  <a:pt x="19388" y="7101"/>
                </a:lnTo>
                <a:lnTo>
                  <a:pt x="19241" y="6140"/>
                </a:lnTo>
                <a:lnTo>
                  <a:pt x="19757" y="7249"/>
                </a:lnTo>
                <a:lnTo>
                  <a:pt x="20199" y="8359"/>
                </a:lnTo>
                <a:lnTo>
                  <a:pt x="20347" y="9616"/>
                </a:lnTo>
                <a:lnTo>
                  <a:pt x="20494" y="10800"/>
                </a:lnTo>
                <a:lnTo>
                  <a:pt x="20347" y="12205"/>
                </a:lnTo>
                <a:lnTo>
                  <a:pt x="20052" y="13389"/>
                </a:lnTo>
                <a:lnTo>
                  <a:pt x="19683" y="14647"/>
                </a:lnTo>
                <a:lnTo>
                  <a:pt x="19094" y="15756"/>
                </a:lnTo>
                <a:lnTo>
                  <a:pt x="18430" y="16866"/>
                </a:lnTo>
                <a:lnTo>
                  <a:pt x="17619" y="17827"/>
                </a:lnTo>
                <a:lnTo>
                  <a:pt x="16661" y="18641"/>
                </a:lnTo>
                <a:lnTo>
                  <a:pt x="15555" y="19307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539" name="Shape 5539"/>
          <p:cNvSpPr/>
          <p:nvPr/>
        </p:nvSpPr>
        <p:spPr>
          <a:xfrm>
            <a:off x="28569726" y="12594495"/>
            <a:ext cx="1194810" cy="2072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19" y="17325"/>
                </a:moveTo>
                <a:lnTo>
                  <a:pt x="18754" y="17475"/>
                </a:lnTo>
                <a:lnTo>
                  <a:pt x="17461" y="17625"/>
                </a:lnTo>
                <a:lnTo>
                  <a:pt x="16297" y="17625"/>
                </a:lnTo>
                <a:lnTo>
                  <a:pt x="15392" y="17475"/>
                </a:lnTo>
                <a:lnTo>
                  <a:pt x="14357" y="17025"/>
                </a:lnTo>
                <a:lnTo>
                  <a:pt x="13969" y="16800"/>
                </a:lnTo>
                <a:lnTo>
                  <a:pt x="13710" y="16350"/>
                </a:lnTo>
                <a:lnTo>
                  <a:pt x="13451" y="15825"/>
                </a:lnTo>
                <a:lnTo>
                  <a:pt x="13451" y="9000"/>
                </a:lnTo>
                <a:lnTo>
                  <a:pt x="20436" y="9000"/>
                </a:lnTo>
                <a:lnTo>
                  <a:pt x="20436" y="5550"/>
                </a:lnTo>
                <a:lnTo>
                  <a:pt x="13451" y="5550"/>
                </a:lnTo>
                <a:lnTo>
                  <a:pt x="13451" y="0"/>
                </a:lnTo>
                <a:lnTo>
                  <a:pt x="7502" y="0"/>
                </a:lnTo>
                <a:lnTo>
                  <a:pt x="7243" y="375"/>
                </a:lnTo>
                <a:lnTo>
                  <a:pt x="6984" y="1500"/>
                </a:lnTo>
                <a:lnTo>
                  <a:pt x="6467" y="2175"/>
                </a:lnTo>
                <a:lnTo>
                  <a:pt x="5820" y="3000"/>
                </a:lnTo>
                <a:lnTo>
                  <a:pt x="5044" y="3750"/>
                </a:lnTo>
                <a:lnTo>
                  <a:pt x="4268" y="4275"/>
                </a:lnTo>
                <a:lnTo>
                  <a:pt x="3363" y="4800"/>
                </a:lnTo>
                <a:lnTo>
                  <a:pt x="2199" y="5400"/>
                </a:lnTo>
                <a:lnTo>
                  <a:pt x="1164" y="5775"/>
                </a:lnTo>
                <a:lnTo>
                  <a:pt x="0" y="6075"/>
                </a:lnTo>
                <a:lnTo>
                  <a:pt x="0" y="9150"/>
                </a:lnTo>
                <a:lnTo>
                  <a:pt x="4139" y="9150"/>
                </a:lnTo>
                <a:lnTo>
                  <a:pt x="4139" y="15675"/>
                </a:lnTo>
                <a:lnTo>
                  <a:pt x="4268" y="17025"/>
                </a:lnTo>
                <a:lnTo>
                  <a:pt x="4786" y="18300"/>
                </a:lnTo>
                <a:lnTo>
                  <a:pt x="5820" y="19275"/>
                </a:lnTo>
                <a:lnTo>
                  <a:pt x="6726" y="19950"/>
                </a:lnTo>
                <a:lnTo>
                  <a:pt x="7890" y="20625"/>
                </a:lnTo>
                <a:lnTo>
                  <a:pt x="9313" y="21075"/>
                </a:lnTo>
                <a:lnTo>
                  <a:pt x="10735" y="21375"/>
                </a:lnTo>
                <a:lnTo>
                  <a:pt x="12287" y="21450"/>
                </a:lnTo>
                <a:lnTo>
                  <a:pt x="13969" y="21600"/>
                </a:lnTo>
                <a:lnTo>
                  <a:pt x="15392" y="21600"/>
                </a:lnTo>
                <a:lnTo>
                  <a:pt x="18237" y="21375"/>
                </a:lnTo>
                <a:lnTo>
                  <a:pt x="20436" y="21075"/>
                </a:lnTo>
                <a:lnTo>
                  <a:pt x="21600" y="20625"/>
                </a:lnTo>
                <a:lnTo>
                  <a:pt x="19919" y="17325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540" name="Shape 5540"/>
          <p:cNvSpPr/>
          <p:nvPr/>
        </p:nvSpPr>
        <p:spPr>
          <a:xfrm>
            <a:off x="23579165" y="8758105"/>
            <a:ext cx="1958837" cy="19832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3461"/>
                </a:moveTo>
                <a:lnTo>
                  <a:pt x="21600" y="12365"/>
                </a:lnTo>
                <a:lnTo>
                  <a:pt x="21521" y="11348"/>
                </a:lnTo>
                <a:lnTo>
                  <a:pt x="21203" y="10409"/>
                </a:lnTo>
                <a:lnTo>
                  <a:pt x="20726" y="9548"/>
                </a:lnTo>
                <a:lnTo>
                  <a:pt x="20488" y="9313"/>
                </a:lnTo>
                <a:lnTo>
                  <a:pt x="20012" y="9000"/>
                </a:lnTo>
                <a:lnTo>
                  <a:pt x="19138" y="8530"/>
                </a:lnTo>
                <a:lnTo>
                  <a:pt x="18265" y="8296"/>
                </a:lnTo>
                <a:lnTo>
                  <a:pt x="17391" y="8296"/>
                </a:lnTo>
                <a:lnTo>
                  <a:pt x="17550" y="6965"/>
                </a:lnTo>
                <a:lnTo>
                  <a:pt x="17550" y="5635"/>
                </a:lnTo>
                <a:lnTo>
                  <a:pt x="17391" y="4383"/>
                </a:lnTo>
                <a:lnTo>
                  <a:pt x="17074" y="3365"/>
                </a:lnTo>
                <a:lnTo>
                  <a:pt x="16518" y="2504"/>
                </a:lnTo>
                <a:lnTo>
                  <a:pt x="15882" y="1643"/>
                </a:lnTo>
                <a:lnTo>
                  <a:pt x="15009" y="861"/>
                </a:lnTo>
                <a:lnTo>
                  <a:pt x="13976" y="470"/>
                </a:lnTo>
                <a:lnTo>
                  <a:pt x="12944" y="157"/>
                </a:lnTo>
                <a:lnTo>
                  <a:pt x="11674" y="0"/>
                </a:lnTo>
                <a:lnTo>
                  <a:pt x="5003" y="0"/>
                </a:lnTo>
                <a:lnTo>
                  <a:pt x="3732" y="470"/>
                </a:lnTo>
                <a:lnTo>
                  <a:pt x="2700" y="1017"/>
                </a:lnTo>
                <a:lnTo>
                  <a:pt x="1668" y="1722"/>
                </a:lnTo>
                <a:lnTo>
                  <a:pt x="1191" y="2348"/>
                </a:lnTo>
                <a:lnTo>
                  <a:pt x="635" y="3209"/>
                </a:lnTo>
                <a:lnTo>
                  <a:pt x="159" y="4383"/>
                </a:lnTo>
                <a:lnTo>
                  <a:pt x="0" y="5791"/>
                </a:lnTo>
                <a:lnTo>
                  <a:pt x="0" y="16122"/>
                </a:lnTo>
                <a:lnTo>
                  <a:pt x="318" y="17374"/>
                </a:lnTo>
                <a:lnTo>
                  <a:pt x="794" y="18704"/>
                </a:lnTo>
                <a:lnTo>
                  <a:pt x="1509" y="19722"/>
                </a:lnTo>
                <a:lnTo>
                  <a:pt x="2541" y="20426"/>
                </a:lnTo>
                <a:lnTo>
                  <a:pt x="3732" y="21052"/>
                </a:lnTo>
                <a:lnTo>
                  <a:pt x="5162" y="21443"/>
                </a:lnTo>
                <a:lnTo>
                  <a:pt x="6750" y="21600"/>
                </a:lnTo>
                <a:lnTo>
                  <a:pt x="14691" y="21600"/>
                </a:lnTo>
                <a:lnTo>
                  <a:pt x="16200" y="21443"/>
                </a:lnTo>
                <a:lnTo>
                  <a:pt x="17550" y="21052"/>
                </a:lnTo>
                <a:lnTo>
                  <a:pt x="18662" y="20426"/>
                </a:lnTo>
                <a:lnTo>
                  <a:pt x="19694" y="19565"/>
                </a:lnTo>
                <a:lnTo>
                  <a:pt x="20488" y="18548"/>
                </a:lnTo>
                <a:lnTo>
                  <a:pt x="21044" y="17374"/>
                </a:lnTo>
                <a:lnTo>
                  <a:pt x="21521" y="16122"/>
                </a:lnTo>
                <a:lnTo>
                  <a:pt x="21600" y="14635"/>
                </a:lnTo>
                <a:lnTo>
                  <a:pt x="21600" y="13461"/>
                </a:lnTo>
                <a:close/>
                <a:moveTo>
                  <a:pt x="6909" y="4383"/>
                </a:moveTo>
                <a:lnTo>
                  <a:pt x="11356" y="4383"/>
                </a:lnTo>
                <a:lnTo>
                  <a:pt x="12071" y="4539"/>
                </a:lnTo>
                <a:lnTo>
                  <a:pt x="12706" y="4930"/>
                </a:lnTo>
                <a:lnTo>
                  <a:pt x="12944" y="5478"/>
                </a:lnTo>
                <a:lnTo>
                  <a:pt x="13103" y="6261"/>
                </a:lnTo>
                <a:lnTo>
                  <a:pt x="12944" y="6965"/>
                </a:lnTo>
                <a:lnTo>
                  <a:pt x="12547" y="7513"/>
                </a:lnTo>
                <a:lnTo>
                  <a:pt x="11912" y="7983"/>
                </a:lnTo>
                <a:lnTo>
                  <a:pt x="6750" y="7983"/>
                </a:lnTo>
                <a:lnTo>
                  <a:pt x="6035" y="7826"/>
                </a:lnTo>
                <a:lnTo>
                  <a:pt x="5479" y="7513"/>
                </a:lnTo>
                <a:lnTo>
                  <a:pt x="5162" y="6809"/>
                </a:lnTo>
                <a:lnTo>
                  <a:pt x="5003" y="6104"/>
                </a:lnTo>
                <a:lnTo>
                  <a:pt x="5162" y="5478"/>
                </a:lnTo>
                <a:lnTo>
                  <a:pt x="5638" y="4774"/>
                </a:lnTo>
                <a:lnTo>
                  <a:pt x="6194" y="4539"/>
                </a:lnTo>
                <a:lnTo>
                  <a:pt x="6909" y="4383"/>
                </a:lnTo>
                <a:close/>
                <a:moveTo>
                  <a:pt x="15168" y="16513"/>
                </a:moveTo>
                <a:lnTo>
                  <a:pt x="6353" y="16513"/>
                </a:lnTo>
                <a:lnTo>
                  <a:pt x="5638" y="16357"/>
                </a:lnTo>
                <a:lnTo>
                  <a:pt x="5003" y="15965"/>
                </a:lnTo>
                <a:lnTo>
                  <a:pt x="4606" y="15339"/>
                </a:lnTo>
                <a:lnTo>
                  <a:pt x="4447" y="14635"/>
                </a:lnTo>
                <a:lnTo>
                  <a:pt x="4606" y="13930"/>
                </a:lnTo>
                <a:lnTo>
                  <a:pt x="5003" y="13304"/>
                </a:lnTo>
                <a:lnTo>
                  <a:pt x="5638" y="13070"/>
                </a:lnTo>
                <a:lnTo>
                  <a:pt x="6353" y="12913"/>
                </a:lnTo>
                <a:lnTo>
                  <a:pt x="15168" y="12913"/>
                </a:lnTo>
                <a:lnTo>
                  <a:pt x="15882" y="13070"/>
                </a:lnTo>
                <a:lnTo>
                  <a:pt x="16518" y="13304"/>
                </a:lnTo>
                <a:lnTo>
                  <a:pt x="16915" y="13930"/>
                </a:lnTo>
                <a:lnTo>
                  <a:pt x="17074" y="14635"/>
                </a:lnTo>
                <a:lnTo>
                  <a:pt x="16915" y="15339"/>
                </a:lnTo>
                <a:lnTo>
                  <a:pt x="16518" y="15965"/>
                </a:lnTo>
                <a:lnTo>
                  <a:pt x="15882" y="16357"/>
                </a:lnTo>
                <a:lnTo>
                  <a:pt x="15168" y="16513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544" name="Group 5544"/>
          <p:cNvGrpSpPr/>
          <p:nvPr/>
        </p:nvGrpSpPr>
        <p:grpSpPr>
          <a:xfrm>
            <a:off x="41306218" y="16764126"/>
            <a:ext cx="1958842" cy="1950707"/>
            <a:chOff x="0" y="0"/>
            <a:chExt cx="382588" cy="380999"/>
          </a:xfrm>
          <a:solidFill>
            <a:schemeClr val="accent6"/>
          </a:solidFill>
        </p:grpSpPr>
        <p:sp>
          <p:nvSpPr>
            <p:cNvPr id="5541" name="Shape 5541"/>
            <p:cNvSpPr/>
            <p:nvPr/>
          </p:nvSpPr>
          <p:spPr>
            <a:xfrm>
              <a:off x="0" y="0"/>
              <a:ext cx="92075" cy="920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462" y="0"/>
                  </a:moveTo>
                  <a:lnTo>
                    <a:pt x="8775" y="645"/>
                  </a:lnTo>
                  <a:lnTo>
                    <a:pt x="4725" y="1934"/>
                  </a:lnTo>
                  <a:lnTo>
                    <a:pt x="3037" y="3224"/>
                  </a:lnTo>
                  <a:lnTo>
                    <a:pt x="1687" y="4836"/>
                  </a:lnTo>
                  <a:lnTo>
                    <a:pt x="337" y="6770"/>
                  </a:lnTo>
                  <a:lnTo>
                    <a:pt x="0" y="8382"/>
                  </a:lnTo>
                  <a:lnTo>
                    <a:pt x="0" y="12573"/>
                  </a:lnTo>
                  <a:lnTo>
                    <a:pt x="337" y="15152"/>
                  </a:lnTo>
                  <a:lnTo>
                    <a:pt x="1687" y="16764"/>
                  </a:lnTo>
                  <a:lnTo>
                    <a:pt x="4725" y="19666"/>
                  </a:lnTo>
                  <a:lnTo>
                    <a:pt x="8775" y="20955"/>
                  </a:lnTo>
                  <a:lnTo>
                    <a:pt x="10462" y="21600"/>
                  </a:lnTo>
                  <a:lnTo>
                    <a:pt x="13162" y="20955"/>
                  </a:lnTo>
                  <a:lnTo>
                    <a:pt x="14850" y="20310"/>
                  </a:lnTo>
                  <a:lnTo>
                    <a:pt x="16875" y="19666"/>
                  </a:lnTo>
                  <a:lnTo>
                    <a:pt x="19912" y="16764"/>
                  </a:lnTo>
                  <a:lnTo>
                    <a:pt x="21263" y="15152"/>
                  </a:lnTo>
                  <a:lnTo>
                    <a:pt x="21600" y="12573"/>
                  </a:lnTo>
                  <a:lnTo>
                    <a:pt x="21600" y="8382"/>
                  </a:lnTo>
                  <a:lnTo>
                    <a:pt x="21263" y="6770"/>
                  </a:lnTo>
                  <a:lnTo>
                    <a:pt x="19912" y="4836"/>
                  </a:lnTo>
                  <a:lnTo>
                    <a:pt x="18562" y="3224"/>
                  </a:lnTo>
                  <a:lnTo>
                    <a:pt x="16875" y="1934"/>
                  </a:lnTo>
                  <a:lnTo>
                    <a:pt x="14850" y="1290"/>
                  </a:lnTo>
                  <a:lnTo>
                    <a:pt x="13162" y="645"/>
                  </a:lnTo>
                  <a:lnTo>
                    <a:pt x="10462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542" name="Shape 5542"/>
            <p:cNvSpPr/>
            <p:nvPr/>
          </p:nvSpPr>
          <p:spPr>
            <a:xfrm>
              <a:off x="6349" y="125413"/>
              <a:ext cx="80963" cy="25558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543" name="Shape 5543"/>
            <p:cNvSpPr/>
            <p:nvPr/>
          </p:nvSpPr>
          <p:spPr>
            <a:xfrm>
              <a:off x="134938" y="120650"/>
              <a:ext cx="247651" cy="2603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32" y="0"/>
                  </a:moveTo>
                  <a:lnTo>
                    <a:pt x="12027" y="0"/>
                  </a:lnTo>
                  <a:lnTo>
                    <a:pt x="10923" y="232"/>
                  </a:lnTo>
                  <a:lnTo>
                    <a:pt x="9941" y="697"/>
                  </a:lnTo>
                  <a:lnTo>
                    <a:pt x="9082" y="1161"/>
                  </a:lnTo>
                  <a:lnTo>
                    <a:pt x="7732" y="2206"/>
                  </a:lnTo>
                  <a:lnTo>
                    <a:pt x="6627" y="3252"/>
                  </a:lnTo>
                  <a:lnTo>
                    <a:pt x="6627" y="465"/>
                  </a:lnTo>
                  <a:lnTo>
                    <a:pt x="0" y="465"/>
                  </a:lnTo>
                  <a:lnTo>
                    <a:pt x="0" y="21600"/>
                  </a:lnTo>
                  <a:lnTo>
                    <a:pt x="6750" y="21600"/>
                  </a:lnTo>
                  <a:lnTo>
                    <a:pt x="6750" y="11265"/>
                  </a:lnTo>
                  <a:lnTo>
                    <a:pt x="6995" y="9058"/>
                  </a:lnTo>
                  <a:lnTo>
                    <a:pt x="7241" y="8245"/>
                  </a:lnTo>
                  <a:lnTo>
                    <a:pt x="7486" y="7316"/>
                  </a:lnTo>
                  <a:lnTo>
                    <a:pt x="8223" y="6735"/>
                  </a:lnTo>
                  <a:lnTo>
                    <a:pt x="8836" y="6271"/>
                  </a:lnTo>
                  <a:lnTo>
                    <a:pt x="9818" y="5806"/>
                  </a:lnTo>
                  <a:lnTo>
                    <a:pt x="11168" y="5690"/>
                  </a:lnTo>
                  <a:lnTo>
                    <a:pt x="12273" y="5806"/>
                  </a:lnTo>
                  <a:lnTo>
                    <a:pt x="13132" y="6271"/>
                  </a:lnTo>
                  <a:lnTo>
                    <a:pt x="13623" y="6968"/>
                  </a:lnTo>
                  <a:lnTo>
                    <a:pt x="14114" y="7548"/>
                  </a:lnTo>
                  <a:lnTo>
                    <a:pt x="14482" y="8477"/>
                  </a:lnTo>
                  <a:lnTo>
                    <a:pt x="14482" y="21600"/>
                  </a:lnTo>
                  <a:lnTo>
                    <a:pt x="21600" y="21600"/>
                  </a:lnTo>
                  <a:lnTo>
                    <a:pt x="21600" y="8013"/>
                  </a:lnTo>
                  <a:lnTo>
                    <a:pt x="21355" y="6039"/>
                  </a:lnTo>
                  <a:lnTo>
                    <a:pt x="20618" y="4297"/>
                  </a:lnTo>
                  <a:lnTo>
                    <a:pt x="20005" y="2787"/>
                  </a:lnTo>
                  <a:lnTo>
                    <a:pt x="18900" y="1510"/>
                  </a:lnTo>
                  <a:lnTo>
                    <a:pt x="17427" y="697"/>
                  </a:lnTo>
                  <a:lnTo>
                    <a:pt x="15709" y="232"/>
                  </a:lnTo>
                  <a:lnTo>
                    <a:pt x="13132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545" name="Shape 5545"/>
          <p:cNvSpPr/>
          <p:nvPr/>
        </p:nvSpPr>
        <p:spPr>
          <a:xfrm>
            <a:off x="36876491" y="16731617"/>
            <a:ext cx="2210806" cy="20970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181" y="21600"/>
                </a:moveTo>
                <a:lnTo>
                  <a:pt x="4947" y="18863"/>
                </a:lnTo>
                <a:lnTo>
                  <a:pt x="6619" y="13537"/>
                </a:lnTo>
                <a:lnTo>
                  <a:pt x="6619" y="13389"/>
                </a:lnTo>
                <a:lnTo>
                  <a:pt x="6480" y="13093"/>
                </a:lnTo>
                <a:lnTo>
                  <a:pt x="279" y="8433"/>
                </a:lnTo>
                <a:lnTo>
                  <a:pt x="0" y="8211"/>
                </a:lnTo>
                <a:lnTo>
                  <a:pt x="8152" y="8211"/>
                </a:lnTo>
                <a:lnTo>
                  <a:pt x="8292" y="7915"/>
                </a:lnTo>
                <a:lnTo>
                  <a:pt x="10730" y="74"/>
                </a:lnTo>
                <a:lnTo>
                  <a:pt x="10730" y="0"/>
                </a:lnTo>
                <a:lnTo>
                  <a:pt x="10870" y="74"/>
                </a:lnTo>
                <a:lnTo>
                  <a:pt x="13308" y="7915"/>
                </a:lnTo>
                <a:lnTo>
                  <a:pt x="13448" y="8211"/>
                </a:lnTo>
                <a:lnTo>
                  <a:pt x="21600" y="8211"/>
                </a:lnTo>
                <a:lnTo>
                  <a:pt x="21321" y="8433"/>
                </a:lnTo>
                <a:lnTo>
                  <a:pt x="15120" y="13093"/>
                </a:lnTo>
                <a:lnTo>
                  <a:pt x="14981" y="13389"/>
                </a:lnTo>
                <a:lnTo>
                  <a:pt x="14981" y="13685"/>
                </a:lnTo>
                <a:lnTo>
                  <a:pt x="17280" y="21304"/>
                </a:lnTo>
                <a:lnTo>
                  <a:pt x="17419" y="21600"/>
                </a:lnTo>
                <a:lnTo>
                  <a:pt x="17210" y="21452"/>
                </a:lnTo>
                <a:lnTo>
                  <a:pt x="11148" y="16644"/>
                </a:lnTo>
                <a:lnTo>
                  <a:pt x="10591" y="16644"/>
                </a:lnTo>
                <a:lnTo>
                  <a:pt x="4250" y="21452"/>
                </a:lnTo>
                <a:lnTo>
                  <a:pt x="4181" y="2160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546" name="Shape 5546"/>
          <p:cNvSpPr/>
          <p:nvPr/>
        </p:nvSpPr>
        <p:spPr>
          <a:xfrm>
            <a:off x="36925258" y="8693079"/>
            <a:ext cx="2040117" cy="20563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6" y="21600"/>
                </a:moveTo>
                <a:lnTo>
                  <a:pt x="10304" y="21600"/>
                </a:lnTo>
                <a:lnTo>
                  <a:pt x="9006" y="21448"/>
                </a:lnTo>
                <a:lnTo>
                  <a:pt x="7327" y="21069"/>
                </a:lnTo>
                <a:lnTo>
                  <a:pt x="5801" y="20312"/>
                </a:lnTo>
                <a:lnTo>
                  <a:pt x="4656" y="19629"/>
                </a:lnTo>
                <a:lnTo>
                  <a:pt x="3511" y="18796"/>
                </a:lnTo>
                <a:lnTo>
                  <a:pt x="2519" y="17811"/>
                </a:lnTo>
                <a:lnTo>
                  <a:pt x="1679" y="16674"/>
                </a:lnTo>
                <a:lnTo>
                  <a:pt x="992" y="15461"/>
                </a:lnTo>
                <a:lnTo>
                  <a:pt x="382" y="14173"/>
                </a:lnTo>
                <a:lnTo>
                  <a:pt x="153" y="12733"/>
                </a:lnTo>
                <a:lnTo>
                  <a:pt x="0" y="11368"/>
                </a:lnTo>
                <a:lnTo>
                  <a:pt x="0" y="9701"/>
                </a:lnTo>
                <a:lnTo>
                  <a:pt x="153" y="8564"/>
                </a:lnTo>
                <a:lnTo>
                  <a:pt x="534" y="7276"/>
                </a:lnTo>
                <a:lnTo>
                  <a:pt x="1145" y="5912"/>
                </a:lnTo>
                <a:lnTo>
                  <a:pt x="1984" y="4472"/>
                </a:lnTo>
                <a:lnTo>
                  <a:pt x="3129" y="3183"/>
                </a:lnTo>
                <a:lnTo>
                  <a:pt x="4198" y="2274"/>
                </a:lnTo>
                <a:lnTo>
                  <a:pt x="5648" y="1288"/>
                </a:lnTo>
                <a:lnTo>
                  <a:pt x="7022" y="682"/>
                </a:lnTo>
                <a:lnTo>
                  <a:pt x="8625" y="303"/>
                </a:lnTo>
                <a:lnTo>
                  <a:pt x="10304" y="0"/>
                </a:lnTo>
                <a:lnTo>
                  <a:pt x="11296" y="0"/>
                </a:lnTo>
                <a:lnTo>
                  <a:pt x="12594" y="152"/>
                </a:lnTo>
                <a:lnTo>
                  <a:pt x="14273" y="531"/>
                </a:lnTo>
                <a:lnTo>
                  <a:pt x="15799" y="1288"/>
                </a:lnTo>
                <a:lnTo>
                  <a:pt x="16944" y="1971"/>
                </a:lnTo>
                <a:lnTo>
                  <a:pt x="18089" y="2804"/>
                </a:lnTo>
                <a:lnTo>
                  <a:pt x="19081" y="3789"/>
                </a:lnTo>
                <a:lnTo>
                  <a:pt x="19921" y="4926"/>
                </a:lnTo>
                <a:lnTo>
                  <a:pt x="20608" y="6139"/>
                </a:lnTo>
                <a:lnTo>
                  <a:pt x="21066" y="7427"/>
                </a:lnTo>
                <a:lnTo>
                  <a:pt x="21447" y="8867"/>
                </a:lnTo>
                <a:lnTo>
                  <a:pt x="21600" y="10232"/>
                </a:lnTo>
                <a:lnTo>
                  <a:pt x="21600" y="11368"/>
                </a:lnTo>
                <a:lnTo>
                  <a:pt x="21447" y="12657"/>
                </a:lnTo>
                <a:lnTo>
                  <a:pt x="21066" y="14173"/>
                </a:lnTo>
                <a:lnTo>
                  <a:pt x="20302" y="15688"/>
                </a:lnTo>
                <a:lnTo>
                  <a:pt x="19616" y="16977"/>
                </a:lnTo>
                <a:lnTo>
                  <a:pt x="18776" y="17962"/>
                </a:lnTo>
                <a:lnTo>
                  <a:pt x="17784" y="18947"/>
                </a:lnTo>
                <a:lnTo>
                  <a:pt x="16639" y="19781"/>
                </a:lnTo>
                <a:lnTo>
                  <a:pt x="15494" y="20463"/>
                </a:lnTo>
                <a:lnTo>
                  <a:pt x="14120" y="21069"/>
                </a:lnTo>
                <a:lnTo>
                  <a:pt x="12670" y="21297"/>
                </a:lnTo>
                <a:lnTo>
                  <a:pt x="11296" y="21600"/>
                </a:lnTo>
                <a:close/>
                <a:moveTo>
                  <a:pt x="10686" y="2274"/>
                </a:moveTo>
                <a:lnTo>
                  <a:pt x="10457" y="2274"/>
                </a:lnTo>
                <a:lnTo>
                  <a:pt x="9464" y="2349"/>
                </a:lnTo>
                <a:lnTo>
                  <a:pt x="8625" y="2501"/>
                </a:lnTo>
                <a:lnTo>
                  <a:pt x="7480" y="2804"/>
                </a:lnTo>
                <a:lnTo>
                  <a:pt x="6488" y="3335"/>
                </a:lnTo>
                <a:lnTo>
                  <a:pt x="5648" y="3941"/>
                </a:lnTo>
                <a:lnTo>
                  <a:pt x="3969" y="5608"/>
                </a:lnTo>
                <a:lnTo>
                  <a:pt x="3358" y="6442"/>
                </a:lnTo>
                <a:lnTo>
                  <a:pt x="2824" y="7427"/>
                </a:lnTo>
                <a:lnTo>
                  <a:pt x="2213" y="9701"/>
                </a:lnTo>
                <a:lnTo>
                  <a:pt x="2213" y="11672"/>
                </a:lnTo>
                <a:lnTo>
                  <a:pt x="2366" y="12051"/>
                </a:lnTo>
                <a:lnTo>
                  <a:pt x="2671" y="12354"/>
                </a:lnTo>
                <a:lnTo>
                  <a:pt x="2977" y="12505"/>
                </a:lnTo>
                <a:lnTo>
                  <a:pt x="3206" y="12657"/>
                </a:lnTo>
                <a:lnTo>
                  <a:pt x="3816" y="12657"/>
                </a:lnTo>
                <a:lnTo>
                  <a:pt x="4198" y="12505"/>
                </a:lnTo>
                <a:lnTo>
                  <a:pt x="4961" y="12051"/>
                </a:lnTo>
                <a:lnTo>
                  <a:pt x="5648" y="11520"/>
                </a:lnTo>
                <a:lnTo>
                  <a:pt x="6182" y="10762"/>
                </a:lnTo>
                <a:lnTo>
                  <a:pt x="6640" y="9777"/>
                </a:lnTo>
                <a:lnTo>
                  <a:pt x="6946" y="8564"/>
                </a:lnTo>
                <a:lnTo>
                  <a:pt x="7022" y="7276"/>
                </a:lnTo>
                <a:lnTo>
                  <a:pt x="7022" y="5912"/>
                </a:lnTo>
                <a:lnTo>
                  <a:pt x="6946" y="4623"/>
                </a:lnTo>
                <a:lnTo>
                  <a:pt x="6946" y="4472"/>
                </a:lnTo>
                <a:lnTo>
                  <a:pt x="7022" y="4472"/>
                </a:lnTo>
                <a:lnTo>
                  <a:pt x="7480" y="4623"/>
                </a:lnTo>
                <a:lnTo>
                  <a:pt x="8777" y="5154"/>
                </a:lnTo>
                <a:lnTo>
                  <a:pt x="9999" y="5912"/>
                </a:lnTo>
                <a:lnTo>
                  <a:pt x="11601" y="6973"/>
                </a:lnTo>
                <a:lnTo>
                  <a:pt x="12975" y="8413"/>
                </a:lnTo>
                <a:lnTo>
                  <a:pt x="14120" y="9777"/>
                </a:lnTo>
                <a:lnTo>
                  <a:pt x="15112" y="11217"/>
                </a:lnTo>
                <a:lnTo>
                  <a:pt x="15647" y="11899"/>
                </a:lnTo>
                <a:lnTo>
                  <a:pt x="16257" y="12505"/>
                </a:lnTo>
                <a:lnTo>
                  <a:pt x="16944" y="12884"/>
                </a:lnTo>
                <a:lnTo>
                  <a:pt x="17784" y="13187"/>
                </a:lnTo>
                <a:lnTo>
                  <a:pt x="18089" y="13187"/>
                </a:lnTo>
                <a:lnTo>
                  <a:pt x="18318" y="13036"/>
                </a:lnTo>
                <a:lnTo>
                  <a:pt x="18623" y="12884"/>
                </a:lnTo>
                <a:lnTo>
                  <a:pt x="18929" y="12657"/>
                </a:lnTo>
                <a:lnTo>
                  <a:pt x="19234" y="12202"/>
                </a:lnTo>
                <a:lnTo>
                  <a:pt x="19234" y="11747"/>
                </a:lnTo>
                <a:lnTo>
                  <a:pt x="19310" y="10762"/>
                </a:lnTo>
                <a:lnTo>
                  <a:pt x="19310" y="9928"/>
                </a:lnTo>
                <a:lnTo>
                  <a:pt x="19234" y="8943"/>
                </a:lnTo>
                <a:lnTo>
                  <a:pt x="18929" y="7958"/>
                </a:lnTo>
                <a:lnTo>
                  <a:pt x="18318" y="6897"/>
                </a:lnTo>
                <a:lnTo>
                  <a:pt x="17784" y="5912"/>
                </a:lnTo>
                <a:lnTo>
                  <a:pt x="17097" y="4926"/>
                </a:lnTo>
                <a:lnTo>
                  <a:pt x="16257" y="4168"/>
                </a:lnTo>
                <a:lnTo>
                  <a:pt x="14960" y="3335"/>
                </a:lnTo>
                <a:lnTo>
                  <a:pt x="13662" y="2653"/>
                </a:lnTo>
                <a:lnTo>
                  <a:pt x="12288" y="2349"/>
                </a:lnTo>
                <a:lnTo>
                  <a:pt x="10686" y="2274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547" name="Shape 5547"/>
          <p:cNvSpPr/>
          <p:nvPr/>
        </p:nvSpPr>
        <p:spPr>
          <a:xfrm>
            <a:off x="36941514" y="12594493"/>
            <a:ext cx="2072629" cy="20563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62" y="0"/>
                </a:moveTo>
                <a:lnTo>
                  <a:pt x="9784" y="0"/>
                </a:lnTo>
                <a:lnTo>
                  <a:pt x="8655" y="76"/>
                </a:lnTo>
                <a:lnTo>
                  <a:pt x="7526" y="378"/>
                </a:lnTo>
                <a:lnTo>
                  <a:pt x="6623" y="831"/>
                </a:lnTo>
                <a:lnTo>
                  <a:pt x="5720" y="1208"/>
                </a:lnTo>
                <a:lnTo>
                  <a:pt x="4741" y="1813"/>
                </a:lnTo>
                <a:lnTo>
                  <a:pt x="3914" y="2341"/>
                </a:lnTo>
                <a:lnTo>
                  <a:pt x="3236" y="3021"/>
                </a:lnTo>
                <a:lnTo>
                  <a:pt x="1882" y="4683"/>
                </a:lnTo>
                <a:lnTo>
                  <a:pt x="1279" y="5589"/>
                </a:lnTo>
                <a:lnTo>
                  <a:pt x="903" y="6571"/>
                </a:lnTo>
                <a:lnTo>
                  <a:pt x="602" y="7552"/>
                </a:lnTo>
                <a:lnTo>
                  <a:pt x="301" y="8610"/>
                </a:lnTo>
                <a:lnTo>
                  <a:pt x="0" y="9592"/>
                </a:lnTo>
                <a:lnTo>
                  <a:pt x="0" y="11857"/>
                </a:lnTo>
                <a:lnTo>
                  <a:pt x="301" y="12990"/>
                </a:lnTo>
                <a:lnTo>
                  <a:pt x="903" y="14954"/>
                </a:lnTo>
                <a:lnTo>
                  <a:pt x="1279" y="15936"/>
                </a:lnTo>
                <a:lnTo>
                  <a:pt x="1882" y="16917"/>
                </a:lnTo>
                <a:lnTo>
                  <a:pt x="2559" y="17597"/>
                </a:lnTo>
                <a:lnTo>
                  <a:pt x="3236" y="18428"/>
                </a:lnTo>
                <a:lnTo>
                  <a:pt x="3914" y="19108"/>
                </a:lnTo>
                <a:lnTo>
                  <a:pt x="4741" y="19712"/>
                </a:lnTo>
                <a:lnTo>
                  <a:pt x="5720" y="20241"/>
                </a:lnTo>
                <a:lnTo>
                  <a:pt x="6623" y="20769"/>
                </a:lnTo>
                <a:lnTo>
                  <a:pt x="7526" y="21071"/>
                </a:lnTo>
                <a:lnTo>
                  <a:pt x="8655" y="21373"/>
                </a:lnTo>
                <a:lnTo>
                  <a:pt x="9784" y="21524"/>
                </a:lnTo>
                <a:lnTo>
                  <a:pt x="10762" y="21600"/>
                </a:lnTo>
                <a:lnTo>
                  <a:pt x="11891" y="21524"/>
                </a:lnTo>
                <a:lnTo>
                  <a:pt x="13020" y="21373"/>
                </a:lnTo>
                <a:lnTo>
                  <a:pt x="14074" y="21071"/>
                </a:lnTo>
                <a:lnTo>
                  <a:pt x="15052" y="20769"/>
                </a:lnTo>
                <a:lnTo>
                  <a:pt x="15955" y="20241"/>
                </a:lnTo>
                <a:lnTo>
                  <a:pt x="16934" y="19712"/>
                </a:lnTo>
                <a:lnTo>
                  <a:pt x="17762" y="19108"/>
                </a:lnTo>
                <a:lnTo>
                  <a:pt x="18439" y="18428"/>
                </a:lnTo>
                <a:lnTo>
                  <a:pt x="19116" y="17597"/>
                </a:lnTo>
                <a:lnTo>
                  <a:pt x="19794" y="16917"/>
                </a:lnTo>
                <a:lnTo>
                  <a:pt x="20396" y="15936"/>
                </a:lnTo>
                <a:lnTo>
                  <a:pt x="20772" y="14954"/>
                </a:lnTo>
                <a:lnTo>
                  <a:pt x="21374" y="12990"/>
                </a:lnTo>
                <a:lnTo>
                  <a:pt x="21525" y="11857"/>
                </a:lnTo>
                <a:lnTo>
                  <a:pt x="21600" y="10724"/>
                </a:lnTo>
                <a:lnTo>
                  <a:pt x="21525" y="9592"/>
                </a:lnTo>
                <a:lnTo>
                  <a:pt x="21374" y="8610"/>
                </a:lnTo>
                <a:lnTo>
                  <a:pt x="21073" y="7552"/>
                </a:lnTo>
                <a:lnTo>
                  <a:pt x="20772" y="6571"/>
                </a:lnTo>
                <a:lnTo>
                  <a:pt x="20396" y="5589"/>
                </a:lnTo>
                <a:lnTo>
                  <a:pt x="19794" y="4683"/>
                </a:lnTo>
                <a:lnTo>
                  <a:pt x="18439" y="3021"/>
                </a:lnTo>
                <a:lnTo>
                  <a:pt x="17762" y="2341"/>
                </a:lnTo>
                <a:lnTo>
                  <a:pt x="16934" y="1813"/>
                </a:lnTo>
                <a:lnTo>
                  <a:pt x="15955" y="1208"/>
                </a:lnTo>
                <a:lnTo>
                  <a:pt x="15052" y="831"/>
                </a:lnTo>
                <a:lnTo>
                  <a:pt x="14074" y="378"/>
                </a:lnTo>
                <a:lnTo>
                  <a:pt x="13020" y="76"/>
                </a:lnTo>
                <a:lnTo>
                  <a:pt x="11891" y="0"/>
                </a:lnTo>
                <a:lnTo>
                  <a:pt x="10762" y="0"/>
                </a:lnTo>
                <a:close/>
                <a:moveTo>
                  <a:pt x="14977" y="15936"/>
                </a:moveTo>
                <a:lnTo>
                  <a:pt x="14826" y="15936"/>
                </a:lnTo>
                <a:lnTo>
                  <a:pt x="14525" y="15785"/>
                </a:lnTo>
                <a:lnTo>
                  <a:pt x="13246" y="15029"/>
                </a:lnTo>
                <a:lnTo>
                  <a:pt x="11891" y="14652"/>
                </a:lnTo>
                <a:lnTo>
                  <a:pt x="10461" y="14350"/>
                </a:lnTo>
                <a:lnTo>
                  <a:pt x="8956" y="14199"/>
                </a:lnTo>
                <a:lnTo>
                  <a:pt x="7300" y="14350"/>
                </a:lnTo>
                <a:lnTo>
                  <a:pt x="5645" y="14652"/>
                </a:lnTo>
                <a:lnTo>
                  <a:pt x="5043" y="14803"/>
                </a:lnTo>
                <a:lnTo>
                  <a:pt x="4741" y="14803"/>
                </a:lnTo>
                <a:lnTo>
                  <a:pt x="4516" y="14501"/>
                </a:lnTo>
                <a:lnTo>
                  <a:pt x="4365" y="14350"/>
                </a:lnTo>
                <a:lnTo>
                  <a:pt x="4365" y="13821"/>
                </a:lnTo>
                <a:lnTo>
                  <a:pt x="4516" y="13519"/>
                </a:lnTo>
                <a:lnTo>
                  <a:pt x="4666" y="13368"/>
                </a:lnTo>
                <a:lnTo>
                  <a:pt x="4892" y="13368"/>
                </a:lnTo>
                <a:lnTo>
                  <a:pt x="6849" y="12990"/>
                </a:lnTo>
                <a:lnTo>
                  <a:pt x="8956" y="12839"/>
                </a:lnTo>
                <a:lnTo>
                  <a:pt x="10612" y="12990"/>
                </a:lnTo>
                <a:lnTo>
                  <a:pt x="12268" y="13217"/>
                </a:lnTo>
                <a:lnTo>
                  <a:pt x="13848" y="13821"/>
                </a:lnTo>
                <a:lnTo>
                  <a:pt x="15203" y="14501"/>
                </a:lnTo>
                <a:lnTo>
                  <a:pt x="15504" y="14803"/>
                </a:lnTo>
                <a:lnTo>
                  <a:pt x="15654" y="15180"/>
                </a:lnTo>
                <a:lnTo>
                  <a:pt x="15654" y="15483"/>
                </a:lnTo>
                <a:lnTo>
                  <a:pt x="15504" y="15785"/>
                </a:lnTo>
                <a:lnTo>
                  <a:pt x="15203" y="15936"/>
                </a:lnTo>
                <a:lnTo>
                  <a:pt x="14977" y="15936"/>
                </a:lnTo>
                <a:close/>
                <a:moveTo>
                  <a:pt x="16181" y="13141"/>
                </a:moveTo>
                <a:lnTo>
                  <a:pt x="15955" y="12990"/>
                </a:lnTo>
                <a:lnTo>
                  <a:pt x="15654" y="12839"/>
                </a:lnTo>
                <a:lnTo>
                  <a:pt x="14224" y="12159"/>
                </a:lnTo>
                <a:lnTo>
                  <a:pt x="12569" y="11555"/>
                </a:lnTo>
                <a:lnTo>
                  <a:pt x="10762" y="11329"/>
                </a:lnTo>
                <a:lnTo>
                  <a:pt x="8806" y="11178"/>
                </a:lnTo>
                <a:lnTo>
                  <a:pt x="6849" y="11329"/>
                </a:lnTo>
                <a:lnTo>
                  <a:pt x="5193" y="11555"/>
                </a:lnTo>
                <a:lnTo>
                  <a:pt x="4741" y="11706"/>
                </a:lnTo>
                <a:lnTo>
                  <a:pt x="4365" y="11555"/>
                </a:lnTo>
                <a:lnTo>
                  <a:pt x="4064" y="11404"/>
                </a:lnTo>
                <a:lnTo>
                  <a:pt x="3914" y="11178"/>
                </a:lnTo>
                <a:lnTo>
                  <a:pt x="3914" y="10422"/>
                </a:lnTo>
                <a:lnTo>
                  <a:pt x="4064" y="10347"/>
                </a:lnTo>
                <a:lnTo>
                  <a:pt x="4215" y="10045"/>
                </a:lnTo>
                <a:lnTo>
                  <a:pt x="4516" y="9894"/>
                </a:lnTo>
                <a:lnTo>
                  <a:pt x="6472" y="9441"/>
                </a:lnTo>
                <a:lnTo>
                  <a:pt x="7526" y="9365"/>
                </a:lnTo>
                <a:lnTo>
                  <a:pt x="8806" y="9365"/>
                </a:lnTo>
                <a:lnTo>
                  <a:pt x="10913" y="9441"/>
                </a:lnTo>
                <a:lnTo>
                  <a:pt x="12870" y="9894"/>
                </a:lnTo>
                <a:lnTo>
                  <a:pt x="14826" y="10422"/>
                </a:lnTo>
                <a:lnTo>
                  <a:pt x="16482" y="11329"/>
                </a:lnTo>
                <a:lnTo>
                  <a:pt x="16934" y="11706"/>
                </a:lnTo>
                <a:lnTo>
                  <a:pt x="17009" y="12159"/>
                </a:lnTo>
                <a:lnTo>
                  <a:pt x="16934" y="12537"/>
                </a:lnTo>
                <a:lnTo>
                  <a:pt x="16783" y="12839"/>
                </a:lnTo>
                <a:lnTo>
                  <a:pt x="16181" y="13141"/>
                </a:lnTo>
                <a:close/>
                <a:moveTo>
                  <a:pt x="17461" y="9743"/>
                </a:moveTo>
                <a:lnTo>
                  <a:pt x="17160" y="9592"/>
                </a:lnTo>
                <a:lnTo>
                  <a:pt x="16934" y="9441"/>
                </a:lnTo>
                <a:lnTo>
                  <a:pt x="16181" y="9214"/>
                </a:lnTo>
                <a:lnTo>
                  <a:pt x="15353" y="8761"/>
                </a:lnTo>
                <a:lnTo>
                  <a:pt x="13397" y="8232"/>
                </a:lnTo>
                <a:lnTo>
                  <a:pt x="11214" y="7779"/>
                </a:lnTo>
                <a:lnTo>
                  <a:pt x="9107" y="7628"/>
                </a:lnTo>
                <a:lnTo>
                  <a:pt x="6849" y="7779"/>
                </a:lnTo>
                <a:lnTo>
                  <a:pt x="5720" y="7930"/>
                </a:lnTo>
                <a:lnTo>
                  <a:pt x="4741" y="8232"/>
                </a:lnTo>
                <a:lnTo>
                  <a:pt x="4215" y="8383"/>
                </a:lnTo>
                <a:lnTo>
                  <a:pt x="3763" y="8232"/>
                </a:lnTo>
                <a:lnTo>
                  <a:pt x="3387" y="8081"/>
                </a:lnTo>
                <a:lnTo>
                  <a:pt x="3236" y="7779"/>
                </a:lnTo>
                <a:lnTo>
                  <a:pt x="3086" y="7401"/>
                </a:lnTo>
                <a:lnTo>
                  <a:pt x="3236" y="6948"/>
                </a:lnTo>
                <a:lnTo>
                  <a:pt x="3387" y="6646"/>
                </a:lnTo>
                <a:lnTo>
                  <a:pt x="3688" y="6420"/>
                </a:lnTo>
                <a:lnTo>
                  <a:pt x="3914" y="6269"/>
                </a:lnTo>
                <a:lnTo>
                  <a:pt x="5043" y="5966"/>
                </a:lnTo>
                <a:lnTo>
                  <a:pt x="6322" y="5815"/>
                </a:lnTo>
                <a:lnTo>
                  <a:pt x="7677" y="5664"/>
                </a:lnTo>
                <a:lnTo>
                  <a:pt x="9107" y="5589"/>
                </a:lnTo>
                <a:lnTo>
                  <a:pt x="11440" y="5664"/>
                </a:lnTo>
                <a:lnTo>
                  <a:pt x="13848" y="6117"/>
                </a:lnTo>
                <a:lnTo>
                  <a:pt x="15955" y="6797"/>
                </a:lnTo>
                <a:lnTo>
                  <a:pt x="17009" y="7250"/>
                </a:lnTo>
                <a:lnTo>
                  <a:pt x="17987" y="7628"/>
                </a:lnTo>
                <a:lnTo>
                  <a:pt x="18439" y="8081"/>
                </a:lnTo>
                <a:lnTo>
                  <a:pt x="18439" y="8383"/>
                </a:lnTo>
                <a:lnTo>
                  <a:pt x="18590" y="8610"/>
                </a:lnTo>
                <a:lnTo>
                  <a:pt x="18439" y="9063"/>
                </a:lnTo>
                <a:lnTo>
                  <a:pt x="18138" y="9441"/>
                </a:lnTo>
                <a:lnTo>
                  <a:pt x="17837" y="9592"/>
                </a:lnTo>
                <a:lnTo>
                  <a:pt x="17461" y="9743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grpSp>
        <p:nvGrpSpPr>
          <p:cNvPr id="5554" name="Group 5554"/>
          <p:cNvGrpSpPr/>
          <p:nvPr/>
        </p:nvGrpSpPr>
        <p:grpSpPr>
          <a:xfrm>
            <a:off x="41387492" y="8676826"/>
            <a:ext cx="1853177" cy="2170164"/>
            <a:chOff x="0" y="0"/>
            <a:chExt cx="361950" cy="423862"/>
          </a:xfrm>
          <a:solidFill>
            <a:schemeClr val="accent6"/>
          </a:solidFill>
        </p:grpSpPr>
        <p:sp>
          <p:nvSpPr>
            <p:cNvPr id="5548" name="Shape 5548"/>
            <p:cNvSpPr/>
            <p:nvPr/>
          </p:nvSpPr>
          <p:spPr>
            <a:xfrm>
              <a:off x="-1" y="174624"/>
              <a:ext cx="361951" cy="2492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80" y="3600"/>
                  </a:moveTo>
                  <a:lnTo>
                    <a:pt x="20844" y="2400"/>
                  </a:lnTo>
                  <a:lnTo>
                    <a:pt x="20339" y="1560"/>
                  </a:lnTo>
                  <a:lnTo>
                    <a:pt x="19751" y="840"/>
                  </a:lnTo>
                  <a:lnTo>
                    <a:pt x="18826" y="480"/>
                  </a:lnTo>
                  <a:lnTo>
                    <a:pt x="14792" y="0"/>
                  </a:lnTo>
                  <a:lnTo>
                    <a:pt x="6640" y="0"/>
                  </a:lnTo>
                  <a:lnTo>
                    <a:pt x="2605" y="480"/>
                  </a:lnTo>
                  <a:lnTo>
                    <a:pt x="1849" y="840"/>
                  </a:lnTo>
                  <a:lnTo>
                    <a:pt x="1261" y="1560"/>
                  </a:lnTo>
                  <a:lnTo>
                    <a:pt x="756" y="2400"/>
                  </a:lnTo>
                  <a:lnTo>
                    <a:pt x="252" y="3600"/>
                  </a:lnTo>
                  <a:lnTo>
                    <a:pt x="168" y="5400"/>
                  </a:lnTo>
                  <a:lnTo>
                    <a:pt x="0" y="7080"/>
                  </a:lnTo>
                  <a:lnTo>
                    <a:pt x="0" y="14400"/>
                  </a:lnTo>
                  <a:lnTo>
                    <a:pt x="168" y="16200"/>
                  </a:lnTo>
                  <a:lnTo>
                    <a:pt x="252" y="18000"/>
                  </a:lnTo>
                  <a:lnTo>
                    <a:pt x="588" y="19320"/>
                  </a:lnTo>
                  <a:lnTo>
                    <a:pt x="1261" y="20280"/>
                  </a:lnTo>
                  <a:lnTo>
                    <a:pt x="1849" y="20880"/>
                  </a:lnTo>
                  <a:lnTo>
                    <a:pt x="2605" y="21120"/>
                  </a:lnTo>
                  <a:lnTo>
                    <a:pt x="6640" y="21600"/>
                  </a:lnTo>
                  <a:lnTo>
                    <a:pt x="14792" y="21600"/>
                  </a:lnTo>
                  <a:lnTo>
                    <a:pt x="18826" y="21120"/>
                  </a:lnTo>
                  <a:lnTo>
                    <a:pt x="19751" y="20880"/>
                  </a:lnTo>
                  <a:lnTo>
                    <a:pt x="20339" y="20280"/>
                  </a:lnTo>
                  <a:lnTo>
                    <a:pt x="20844" y="19320"/>
                  </a:lnTo>
                  <a:lnTo>
                    <a:pt x="21180" y="18000"/>
                  </a:lnTo>
                  <a:lnTo>
                    <a:pt x="21432" y="16200"/>
                  </a:lnTo>
                  <a:lnTo>
                    <a:pt x="21432" y="14400"/>
                  </a:lnTo>
                  <a:lnTo>
                    <a:pt x="21600" y="10920"/>
                  </a:lnTo>
                  <a:lnTo>
                    <a:pt x="21432" y="7080"/>
                  </a:lnTo>
                  <a:lnTo>
                    <a:pt x="21432" y="5400"/>
                  </a:lnTo>
                  <a:lnTo>
                    <a:pt x="21180" y="3600"/>
                  </a:lnTo>
                  <a:close/>
                  <a:moveTo>
                    <a:pt x="6219" y="5400"/>
                  </a:moveTo>
                  <a:lnTo>
                    <a:pt x="4623" y="5400"/>
                  </a:lnTo>
                  <a:lnTo>
                    <a:pt x="4623" y="17160"/>
                  </a:lnTo>
                  <a:lnTo>
                    <a:pt x="3110" y="17160"/>
                  </a:lnTo>
                  <a:lnTo>
                    <a:pt x="3110" y="5400"/>
                  </a:lnTo>
                  <a:lnTo>
                    <a:pt x="1513" y="5400"/>
                  </a:lnTo>
                  <a:lnTo>
                    <a:pt x="1513" y="3360"/>
                  </a:lnTo>
                  <a:lnTo>
                    <a:pt x="6219" y="3360"/>
                  </a:lnTo>
                  <a:lnTo>
                    <a:pt x="6219" y="5400"/>
                  </a:lnTo>
                  <a:close/>
                  <a:moveTo>
                    <a:pt x="10086" y="17160"/>
                  </a:moveTo>
                  <a:lnTo>
                    <a:pt x="8825" y="17160"/>
                  </a:lnTo>
                  <a:lnTo>
                    <a:pt x="8825" y="15960"/>
                  </a:lnTo>
                  <a:lnTo>
                    <a:pt x="8068" y="17160"/>
                  </a:lnTo>
                  <a:lnTo>
                    <a:pt x="7564" y="17280"/>
                  </a:lnTo>
                  <a:lnTo>
                    <a:pt x="7312" y="17280"/>
                  </a:lnTo>
                  <a:lnTo>
                    <a:pt x="6808" y="17160"/>
                  </a:lnTo>
                  <a:lnTo>
                    <a:pt x="6556" y="16440"/>
                  </a:lnTo>
                  <a:lnTo>
                    <a:pt x="6388" y="15120"/>
                  </a:lnTo>
                  <a:lnTo>
                    <a:pt x="6388" y="6840"/>
                  </a:lnTo>
                  <a:lnTo>
                    <a:pt x="7564" y="6840"/>
                  </a:lnTo>
                  <a:lnTo>
                    <a:pt x="7564" y="15120"/>
                  </a:lnTo>
                  <a:lnTo>
                    <a:pt x="7732" y="15600"/>
                  </a:lnTo>
                  <a:lnTo>
                    <a:pt x="7900" y="15600"/>
                  </a:lnTo>
                  <a:lnTo>
                    <a:pt x="8405" y="15360"/>
                  </a:lnTo>
                  <a:lnTo>
                    <a:pt x="8825" y="14640"/>
                  </a:lnTo>
                  <a:lnTo>
                    <a:pt x="8825" y="6840"/>
                  </a:lnTo>
                  <a:lnTo>
                    <a:pt x="10086" y="6840"/>
                  </a:lnTo>
                  <a:lnTo>
                    <a:pt x="10086" y="17160"/>
                  </a:lnTo>
                  <a:close/>
                  <a:moveTo>
                    <a:pt x="15044" y="14040"/>
                  </a:moveTo>
                  <a:lnTo>
                    <a:pt x="14876" y="16200"/>
                  </a:lnTo>
                  <a:lnTo>
                    <a:pt x="14792" y="16680"/>
                  </a:lnTo>
                  <a:lnTo>
                    <a:pt x="14456" y="17160"/>
                  </a:lnTo>
                  <a:lnTo>
                    <a:pt x="14288" y="17280"/>
                  </a:lnTo>
                  <a:lnTo>
                    <a:pt x="13532" y="17280"/>
                  </a:lnTo>
                  <a:lnTo>
                    <a:pt x="13195" y="17160"/>
                  </a:lnTo>
                  <a:lnTo>
                    <a:pt x="12607" y="16200"/>
                  </a:lnTo>
                  <a:lnTo>
                    <a:pt x="12607" y="17160"/>
                  </a:lnTo>
                  <a:lnTo>
                    <a:pt x="11178" y="17160"/>
                  </a:lnTo>
                  <a:lnTo>
                    <a:pt x="11178" y="3360"/>
                  </a:lnTo>
                  <a:lnTo>
                    <a:pt x="12607" y="3360"/>
                  </a:lnTo>
                  <a:lnTo>
                    <a:pt x="12607" y="7800"/>
                  </a:lnTo>
                  <a:lnTo>
                    <a:pt x="13195" y="7080"/>
                  </a:lnTo>
                  <a:lnTo>
                    <a:pt x="13532" y="6840"/>
                  </a:lnTo>
                  <a:lnTo>
                    <a:pt x="13868" y="6720"/>
                  </a:lnTo>
                  <a:lnTo>
                    <a:pt x="14288" y="6840"/>
                  </a:lnTo>
                  <a:lnTo>
                    <a:pt x="14456" y="7080"/>
                  </a:lnTo>
                  <a:lnTo>
                    <a:pt x="14792" y="7320"/>
                  </a:lnTo>
                  <a:lnTo>
                    <a:pt x="14876" y="8040"/>
                  </a:lnTo>
                  <a:lnTo>
                    <a:pt x="15044" y="9960"/>
                  </a:lnTo>
                  <a:lnTo>
                    <a:pt x="15044" y="14040"/>
                  </a:lnTo>
                  <a:close/>
                  <a:moveTo>
                    <a:pt x="19919" y="12480"/>
                  </a:moveTo>
                  <a:lnTo>
                    <a:pt x="17398" y="12480"/>
                  </a:lnTo>
                  <a:lnTo>
                    <a:pt x="17398" y="14880"/>
                  </a:lnTo>
                  <a:lnTo>
                    <a:pt x="17566" y="15360"/>
                  </a:lnTo>
                  <a:lnTo>
                    <a:pt x="17734" y="15600"/>
                  </a:lnTo>
                  <a:lnTo>
                    <a:pt x="18070" y="15600"/>
                  </a:lnTo>
                  <a:lnTo>
                    <a:pt x="18322" y="15360"/>
                  </a:lnTo>
                  <a:lnTo>
                    <a:pt x="18658" y="14880"/>
                  </a:lnTo>
                  <a:lnTo>
                    <a:pt x="18658" y="13560"/>
                  </a:lnTo>
                  <a:lnTo>
                    <a:pt x="19919" y="13560"/>
                  </a:lnTo>
                  <a:lnTo>
                    <a:pt x="19919" y="15840"/>
                  </a:lnTo>
                  <a:lnTo>
                    <a:pt x="19583" y="16200"/>
                  </a:lnTo>
                  <a:lnTo>
                    <a:pt x="19247" y="16680"/>
                  </a:lnTo>
                  <a:lnTo>
                    <a:pt x="18995" y="17160"/>
                  </a:lnTo>
                  <a:lnTo>
                    <a:pt x="18490" y="17280"/>
                  </a:lnTo>
                  <a:lnTo>
                    <a:pt x="17566" y="17280"/>
                  </a:lnTo>
                  <a:lnTo>
                    <a:pt x="17061" y="17160"/>
                  </a:lnTo>
                  <a:lnTo>
                    <a:pt x="16809" y="16680"/>
                  </a:lnTo>
                  <a:lnTo>
                    <a:pt x="16473" y="16200"/>
                  </a:lnTo>
                  <a:lnTo>
                    <a:pt x="16137" y="15360"/>
                  </a:lnTo>
                  <a:lnTo>
                    <a:pt x="15969" y="13800"/>
                  </a:lnTo>
                  <a:lnTo>
                    <a:pt x="15969" y="10200"/>
                  </a:lnTo>
                  <a:lnTo>
                    <a:pt x="16137" y="8880"/>
                  </a:lnTo>
                  <a:lnTo>
                    <a:pt x="16473" y="7800"/>
                  </a:lnTo>
                  <a:lnTo>
                    <a:pt x="16809" y="7320"/>
                  </a:lnTo>
                  <a:lnTo>
                    <a:pt x="17061" y="7080"/>
                  </a:lnTo>
                  <a:lnTo>
                    <a:pt x="17566" y="6840"/>
                  </a:lnTo>
                  <a:lnTo>
                    <a:pt x="18070" y="6720"/>
                  </a:lnTo>
                  <a:lnTo>
                    <a:pt x="18490" y="6840"/>
                  </a:lnTo>
                  <a:lnTo>
                    <a:pt x="18995" y="7080"/>
                  </a:lnTo>
                  <a:lnTo>
                    <a:pt x="19247" y="7320"/>
                  </a:lnTo>
                  <a:lnTo>
                    <a:pt x="19583" y="7800"/>
                  </a:lnTo>
                  <a:lnTo>
                    <a:pt x="19919" y="8880"/>
                  </a:lnTo>
                  <a:lnTo>
                    <a:pt x="19919" y="1248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549" name="Shape 5549"/>
            <p:cNvSpPr/>
            <p:nvPr/>
          </p:nvSpPr>
          <p:spPr>
            <a:xfrm>
              <a:off x="292100" y="273049"/>
              <a:ext cx="19051" cy="26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20" y="0"/>
                  </a:moveTo>
                  <a:lnTo>
                    <a:pt x="5760" y="0"/>
                  </a:lnTo>
                  <a:lnTo>
                    <a:pt x="0" y="8229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8229"/>
                  </a:lnTo>
                  <a:lnTo>
                    <a:pt x="15840" y="0"/>
                  </a:lnTo>
                  <a:lnTo>
                    <a:pt x="1152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550" name="Shape 5550"/>
            <p:cNvSpPr/>
            <p:nvPr/>
          </p:nvSpPr>
          <p:spPr>
            <a:xfrm>
              <a:off x="211137" y="273049"/>
              <a:ext cx="15876" cy="809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631" y="0"/>
                  </a:moveTo>
                  <a:lnTo>
                    <a:pt x="4985" y="0"/>
                  </a:lnTo>
                  <a:lnTo>
                    <a:pt x="0" y="1440"/>
                  </a:lnTo>
                  <a:lnTo>
                    <a:pt x="0" y="20160"/>
                  </a:lnTo>
                  <a:lnTo>
                    <a:pt x="4985" y="21600"/>
                  </a:lnTo>
                  <a:lnTo>
                    <a:pt x="14954" y="21600"/>
                  </a:lnTo>
                  <a:lnTo>
                    <a:pt x="18277" y="20880"/>
                  </a:lnTo>
                  <a:lnTo>
                    <a:pt x="21600" y="19440"/>
                  </a:lnTo>
                  <a:lnTo>
                    <a:pt x="21600" y="4320"/>
                  </a:lnTo>
                  <a:lnTo>
                    <a:pt x="18277" y="1440"/>
                  </a:lnTo>
                  <a:lnTo>
                    <a:pt x="14954" y="0"/>
                  </a:lnTo>
                  <a:lnTo>
                    <a:pt x="11631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551" name="Shape 5551"/>
            <p:cNvSpPr/>
            <p:nvPr/>
          </p:nvSpPr>
          <p:spPr>
            <a:xfrm>
              <a:off x="215900" y="39687"/>
              <a:ext cx="65089" cy="123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15" y="21600"/>
                  </a:moveTo>
                  <a:lnTo>
                    <a:pt x="7813" y="21600"/>
                  </a:lnTo>
                  <a:lnTo>
                    <a:pt x="9651" y="21103"/>
                  </a:lnTo>
                  <a:lnTo>
                    <a:pt x="13787" y="18869"/>
                  </a:lnTo>
                  <a:lnTo>
                    <a:pt x="13787" y="21103"/>
                  </a:lnTo>
                  <a:lnTo>
                    <a:pt x="21600" y="21103"/>
                  </a:lnTo>
                  <a:lnTo>
                    <a:pt x="21600" y="0"/>
                  </a:lnTo>
                  <a:lnTo>
                    <a:pt x="13787" y="0"/>
                  </a:lnTo>
                  <a:lnTo>
                    <a:pt x="13787" y="15890"/>
                  </a:lnTo>
                  <a:lnTo>
                    <a:pt x="11030" y="17379"/>
                  </a:lnTo>
                  <a:lnTo>
                    <a:pt x="9651" y="17876"/>
                  </a:lnTo>
                  <a:lnTo>
                    <a:pt x="7813" y="17876"/>
                  </a:lnTo>
                  <a:lnTo>
                    <a:pt x="7813" y="0"/>
                  </a:lnTo>
                  <a:lnTo>
                    <a:pt x="0" y="0"/>
                  </a:lnTo>
                  <a:lnTo>
                    <a:pt x="0" y="16883"/>
                  </a:lnTo>
                  <a:lnTo>
                    <a:pt x="919" y="19614"/>
                  </a:lnTo>
                  <a:lnTo>
                    <a:pt x="2757" y="21103"/>
                  </a:lnTo>
                  <a:lnTo>
                    <a:pt x="5515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552" name="Shape 5552"/>
            <p:cNvSpPr/>
            <p:nvPr/>
          </p:nvSpPr>
          <p:spPr>
            <a:xfrm>
              <a:off x="47624" y="-1"/>
              <a:ext cx="84140" cy="160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322" y="12960"/>
                  </a:moveTo>
                  <a:lnTo>
                    <a:pt x="7322" y="21600"/>
                  </a:lnTo>
                  <a:lnTo>
                    <a:pt x="14278" y="21600"/>
                  </a:lnTo>
                  <a:lnTo>
                    <a:pt x="14278" y="12960"/>
                  </a:lnTo>
                  <a:lnTo>
                    <a:pt x="21600" y="0"/>
                  </a:lnTo>
                  <a:lnTo>
                    <a:pt x="15742" y="0"/>
                  </a:lnTo>
                  <a:lnTo>
                    <a:pt x="10983" y="8264"/>
                  </a:lnTo>
                  <a:lnTo>
                    <a:pt x="6590" y="0"/>
                  </a:lnTo>
                  <a:lnTo>
                    <a:pt x="0" y="0"/>
                  </a:lnTo>
                  <a:lnTo>
                    <a:pt x="4027" y="6010"/>
                  </a:lnTo>
                  <a:lnTo>
                    <a:pt x="6224" y="10143"/>
                  </a:lnTo>
                  <a:lnTo>
                    <a:pt x="7322" y="1296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  <p:sp>
          <p:nvSpPr>
            <p:cNvPr id="5553" name="Shape 5553"/>
            <p:cNvSpPr/>
            <p:nvPr/>
          </p:nvSpPr>
          <p:spPr>
            <a:xfrm>
              <a:off x="131763" y="36511"/>
              <a:ext cx="65087" cy="127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70" y="21600"/>
                  </a:moveTo>
                  <a:lnTo>
                    <a:pt x="14087" y="21600"/>
                  </a:lnTo>
                  <a:lnTo>
                    <a:pt x="18313" y="20144"/>
                  </a:lnTo>
                  <a:lnTo>
                    <a:pt x="20191" y="19173"/>
                  </a:lnTo>
                  <a:lnTo>
                    <a:pt x="21600" y="17474"/>
                  </a:lnTo>
                  <a:lnTo>
                    <a:pt x="21600" y="3883"/>
                  </a:lnTo>
                  <a:lnTo>
                    <a:pt x="20191" y="2184"/>
                  </a:lnTo>
                  <a:lnTo>
                    <a:pt x="18313" y="1213"/>
                  </a:lnTo>
                  <a:lnTo>
                    <a:pt x="15496" y="485"/>
                  </a:lnTo>
                  <a:lnTo>
                    <a:pt x="14087" y="0"/>
                  </a:lnTo>
                  <a:lnTo>
                    <a:pt x="8922" y="0"/>
                  </a:lnTo>
                  <a:lnTo>
                    <a:pt x="6104" y="485"/>
                  </a:lnTo>
                  <a:lnTo>
                    <a:pt x="4226" y="1213"/>
                  </a:lnTo>
                  <a:lnTo>
                    <a:pt x="2817" y="2184"/>
                  </a:lnTo>
                  <a:lnTo>
                    <a:pt x="939" y="3883"/>
                  </a:lnTo>
                  <a:lnTo>
                    <a:pt x="0" y="7038"/>
                  </a:lnTo>
                  <a:lnTo>
                    <a:pt x="0" y="14319"/>
                  </a:lnTo>
                  <a:lnTo>
                    <a:pt x="939" y="17474"/>
                  </a:lnTo>
                  <a:lnTo>
                    <a:pt x="2817" y="19173"/>
                  </a:lnTo>
                  <a:lnTo>
                    <a:pt x="4226" y="20144"/>
                  </a:lnTo>
                  <a:lnTo>
                    <a:pt x="6104" y="21115"/>
                  </a:lnTo>
                  <a:lnTo>
                    <a:pt x="8922" y="21600"/>
                  </a:lnTo>
                  <a:lnTo>
                    <a:pt x="11270" y="21600"/>
                  </a:lnTo>
                  <a:close/>
                  <a:moveTo>
                    <a:pt x="7983" y="6310"/>
                  </a:moveTo>
                  <a:lnTo>
                    <a:pt x="7983" y="4854"/>
                  </a:lnTo>
                  <a:lnTo>
                    <a:pt x="8922" y="3883"/>
                  </a:lnTo>
                  <a:lnTo>
                    <a:pt x="9861" y="3640"/>
                  </a:lnTo>
                  <a:lnTo>
                    <a:pt x="13148" y="3640"/>
                  </a:lnTo>
                  <a:lnTo>
                    <a:pt x="14087" y="3883"/>
                  </a:lnTo>
                  <a:lnTo>
                    <a:pt x="15026" y="4854"/>
                  </a:lnTo>
                  <a:lnTo>
                    <a:pt x="15026" y="16503"/>
                  </a:lnTo>
                  <a:lnTo>
                    <a:pt x="14087" y="17474"/>
                  </a:lnTo>
                  <a:lnTo>
                    <a:pt x="13148" y="17960"/>
                  </a:lnTo>
                  <a:lnTo>
                    <a:pt x="9861" y="17960"/>
                  </a:lnTo>
                  <a:lnTo>
                    <a:pt x="8922" y="17474"/>
                  </a:lnTo>
                  <a:lnTo>
                    <a:pt x="7983" y="16503"/>
                  </a:lnTo>
                  <a:lnTo>
                    <a:pt x="7983" y="631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234080" tIns="234080" rIns="234080" bIns="234080" numCol="1" anchor="t">
              <a:noAutofit/>
            </a:bodyPr>
            <a:lstStyle/>
            <a:p>
              <a:pPr defTabSz="4681728" hangingPunct="0"/>
              <a:endParaRPr sz="9216" kern="0">
                <a:solidFill>
                  <a:srgbClr val="000000"/>
                </a:solidFill>
                <a:latin typeface="Roboto Regular"/>
                <a:ea typeface="Roboto Regular"/>
                <a:cs typeface="Roboto Regular"/>
                <a:sym typeface="Roboto Regular"/>
              </a:endParaRPr>
            </a:p>
          </p:txBody>
        </p:sp>
      </p:grpSp>
      <p:sp>
        <p:nvSpPr>
          <p:cNvPr id="5555" name="Shape 5555"/>
          <p:cNvSpPr/>
          <p:nvPr/>
        </p:nvSpPr>
        <p:spPr>
          <a:xfrm>
            <a:off x="41184301" y="12675775"/>
            <a:ext cx="2170164" cy="18775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883"/>
                </a:moveTo>
                <a:lnTo>
                  <a:pt x="21457" y="5959"/>
                </a:lnTo>
                <a:lnTo>
                  <a:pt x="21171" y="6869"/>
                </a:lnTo>
                <a:lnTo>
                  <a:pt x="20956" y="8110"/>
                </a:lnTo>
                <a:lnTo>
                  <a:pt x="20384" y="9352"/>
                </a:lnTo>
                <a:lnTo>
                  <a:pt x="19097" y="11917"/>
                </a:lnTo>
                <a:lnTo>
                  <a:pt x="17237" y="14979"/>
                </a:lnTo>
                <a:lnTo>
                  <a:pt x="16021" y="16552"/>
                </a:lnTo>
                <a:lnTo>
                  <a:pt x="15091" y="17710"/>
                </a:lnTo>
                <a:lnTo>
                  <a:pt x="14019" y="18952"/>
                </a:lnTo>
                <a:lnTo>
                  <a:pt x="13089" y="19862"/>
                </a:lnTo>
                <a:lnTo>
                  <a:pt x="12159" y="20690"/>
                </a:lnTo>
                <a:lnTo>
                  <a:pt x="11372" y="21103"/>
                </a:lnTo>
                <a:lnTo>
                  <a:pt x="10442" y="21434"/>
                </a:lnTo>
                <a:lnTo>
                  <a:pt x="9656" y="21600"/>
                </a:lnTo>
                <a:lnTo>
                  <a:pt x="9298" y="21434"/>
                </a:lnTo>
                <a:lnTo>
                  <a:pt x="8869" y="21269"/>
                </a:lnTo>
                <a:lnTo>
                  <a:pt x="8368" y="20938"/>
                </a:lnTo>
                <a:lnTo>
                  <a:pt x="7939" y="20524"/>
                </a:lnTo>
                <a:lnTo>
                  <a:pt x="7295" y="19283"/>
                </a:lnTo>
                <a:lnTo>
                  <a:pt x="6509" y="17462"/>
                </a:lnTo>
                <a:lnTo>
                  <a:pt x="4792" y="10097"/>
                </a:lnTo>
                <a:lnTo>
                  <a:pt x="4363" y="8359"/>
                </a:lnTo>
                <a:lnTo>
                  <a:pt x="3862" y="7200"/>
                </a:lnTo>
                <a:lnTo>
                  <a:pt x="3290" y="6372"/>
                </a:lnTo>
                <a:lnTo>
                  <a:pt x="3075" y="6124"/>
                </a:lnTo>
                <a:lnTo>
                  <a:pt x="2789" y="6124"/>
                </a:lnTo>
                <a:lnTo>
                  <a:pt x="2146" y="6372"/>
                </a:lnTo>
                <a:lnTo>
                  <a:pt x="1073" y="7366"/>
                </a:lnTo>
                <a:lnTo>
                  <a:pt x="0" y="5793"/>
                </a:lnTo>
                <a:lnTo>
                  <a:pt x="3219" y="2566"/>
                </a:lnTo>
                <a:lnTo>
                  <a:pt x="4148" y="1490"/>
                </a:lnTo>
                <a:lnTo>
                  <a:pt x="5007" y="910"/>
                </a:lnTo>
                <a:lnTo>
                  <a:pt x="5722" y="414"/>
                </a:lnTo>
                <a:lnTo>
                  <a:pt x="6366" y="248"/>
                </a:lnTo>
                <a:lnTo>
                  <a:pt x="7009" y="248"/>
                </a:lnTo>
                <a:lnTo>
                  <a:pt x="7581" y="414"/>
                </a:lnTo>
                <a:lnTo>
                  <a:pt x="7939" y="745"/>
                </a:lnTo>
                <a:lnTo>
                  <a:pt x="8368" y="1159"/>
                </a:lnTo>
                <a:lnTo>
                  <a:pt x="8726" y="1655"/>
                </a:lnTo>
                <a:lnTo>
                  <a:pt x="9012" y="2400"/>
                </a:lnTo>
                <a:lnTo>
                  <a:pt x="9298" y="3228"/>
                </a:lnTo>
                <a:lnTo>
                  <a:pt x="9441" y="4221"/>
                </a:lnTo>
                <a:lnTo>
                  <a:pt x="10371" y="9931"/>
                </a:lnTo>
                <a:lnTo>
                  <a:pt x="10728" y="11586"/>
                </a:lnTo>
                <a:lnTo>
                  <a:pt x="11158" y="12828"/>
                </a:lnTo>
                <a:lnTo>
                  <a:pt x="11515" y="13572"/>
                </a:lnTo>
                <a:lnTo>
                  <a:pt x="11658" y="13738"/>
                </a:lnTo>
                <a:lnTo>
                  <a:pt x="11944" y="13738"/>
                </a:lnTo>
                <a:lnTo>
                  <a:pt x="12302" y="13572"/>
                </a:lnTo>
                <a:lnTo>
                  <a:pt x="12731" y="13159"/>
                </a:lnTo>
                <a:lnTo>
                  <a:pt x="13375" y="12414"/>
                </a:lnTo>
                <a:lnTo>
                  <a:pt x="13947" y="11338"/>
                </a:lnTo>
                <a:lnTo>
                  <a:pt x="14948" y="9186"/>
                </a:lnTo>
                <a:lnTo>
                  <a:pt x="15234" y="8276"/>
                </a:lnTo>
                <a:lnTo>
                  <a:pt x="15377" y="7448"/>
                </a:lnTo>
                <a:lnTo>
                  <a:pt x="15377" y="6538"/>
                </a:lnTo>
                <a:lnTo>
                  <a:pt x="15091" y="5959"/>
                </a:lnTo>
                <a:lnTo>
                  <a:pt x="14948" y="5628"/>
                </a:lnTo>
                <a:lnTo>
                  <a:pt x="14734" y="5462"/>
                </a:lnTo>
                <a:lnTo>
                  <a:pt x="13947" y="5297"/>
                </a:lnTo>
                <a:lnTo>
                  <a:pt x="13089" y="5462"/>
                </a:lnTo>
                <a:lnTo>
                  <a:pt x="12302" y="5793"/>
                </a:lnTo>
                <a:lnTo>
                  <a:pt x="12874" y="4386"/>
                </a:lnTo>
                <a:lnTo>
                  <a:pt x="13375" y="3228"/>
                </a:lnTo>
                <a:lnTo>
                  <a:pt x="13947" y="2152"/>
                </a:lnTo>
                <a:lnTo>
                  <a:pt x="14734" y="1324"/>
                </a:lnTo>
                <a:lnTo>
                  <a:pt x="15521" y="745"/>
                </a:lnTo>
                <a:lnTo>
                  <a:pt x="16450" y="248"/>
                </a:lnTo>
                <a:lnTo>
                  <a:pt x="17380" y="0"/>
                </a:lnTo>
                <a:lnTo>
                  <a:pt x="18381" y="0"/>
                </a:lnTo>
                <a:lnTo>
                  <a:pt x="19240" y="166"/>
                </a:lnTo>
                <a:lnTo>
                  <a:pt x="19883" y="248"/>
                </a:lnTo>
                <a:lnTo>
                  <a:pt x="20384" y="745"/>
                </a:lnTo>
                <a:lnTo>
                  <a:pt x="20956" y="1159"/>
                </a:lnTo>
                <a:lnTo>
                  <a:pt x="21171" y="1986"/>
                </a:lnTo>
                <a:lnTo>
                  <a:pt x="21457" y="2897"/>
                </a:lnTo>
                <a:lnTo>
                  <a:pt x="21600" y="3807"/>
                </a:lnTo>
                <a:lnTo>
                  <a:pt x="21600" y="4883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556" name="Shape 5556"/>
          <p:cNvSpPr/>
          <p:nvPr/>
        </p:nvSpPr>
        <p:spPr>
          <a:xfrm>
            <a:off x="41184301" y="12675775"/>
            <a:ext cx="2170164" cy="18775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883"/>
                </a:moveTo>
                <a:lnTo>
                  <a:pt x="21457" y="5959"/>
                </a:lnTo>
                <a:lnTo>
                  <a:pt x="21171" y="6869"/>
                </a:lnTo>
                <a:lnTo>
                  <a:pt x="20956" y="8110"/>
                </a:lnTo>
                <a:lnTo>
                  <a:pt x="20384" y="9352"/>
                </a:lnTo>
                <a:lnTo>
                  <a:pt x="19097" y="11917"/>
                </a:lnTo>
                <a:lnTo>
                  <a:pt x="17237" y="14979"/>
                </a:lnTo>
                <a:lnTo>
                  <a:pt x="16021" y="16552"/>
                </a:lnTo>
                <a:lnTo>
                  <a:pt x="15091" y="17710"/>
                </a:lnTo>
                <a:lnTo>
                  <a:pt x="14019" y="18952"/>
                </a:lnTo>
                <a:lnTo>
                  <a:pt x="13089" y="19862"/>
                </a:lnTo>
                <a:lnTo>
                  <a:pt x="12159" y="20690"/>
                </a:lnTo>
                <a:lnTo>
                  <a:pt x="11372" y="21103"/>
                </a:lnTo>
                <a:lnTo>
                  <a:pt x="10442" y="21434"/>
                </a:lnTo>
                <a:lnTo>
                  <a:pt x="9656" y="21600"/>
                </a:lnTo>
                <a:lnTo>
                  <a:pt x="9298" y="21434"/>
                </a:lnTo>
                <a:lnTo>
                  <a:pt x="8869" y="21269"/>
                </a:lnTo>
                <a:lnTo>
                  <a:pt x="8368" y="20938"/>
                </a:lnTo>
                <a:lnTo>
                  <a:pt x="7939" y="20524"/>
                </a:lnTo>
                <a:lnTo>
                  <a:pt x="7295" y="19283"/>
                </a:lnTo>
                <a:lnTo>
                  <a:pt x="6509" y="17462"/>
                </a:lnTo>
                <a:lnTo>
                  <a:pt x="4792" y="10097"/>
                </a:lnTo>
                <a:lnTo>
                  <a:pt x="4363" y="8359"/>
                </a:lnTo>
                <a:lnTo>
                  <a:pt x="3862" y="7200"/>
                </a:lnTo>
                <a:lnTo>
                  <a:pt x="3290" y="6372"/>
                </a:lnTo>
                <a:lnTo>
                  <a:pt x="3075" y="6124"/>
                </a:lnTo>
                <a:lnTo>
                  <a:pt x="2789" y="6124"/>
                </a:lnTo>
                <a:lnTo>
                  <a:pt x="2146" y="6372"/>
                </a:lnTo>
                <a:lnTo>
                  <a:pt x="1073" y="7366"/>
                </a:lnTo>
                <a:lnTo>
                  <a:pt x="0" y="5793"/>
                </a:lnTo>
                <a:lnTo>
                  <a:pt x="3219" y="2566"/>
                </a:lnTo>
                <a:lnTo>
                  <a:pt x="4148" y="1490"/>
                </a:lnTo>
                <a:lnTo>
                  <a:pt x="5007" y="910"/>
                </a:lnTo>
                <a:lnTo>
                  <a:pt x="5722" y="414"/>
                </a:lnTo>
                <a:lnTo>
                  <a:pt x="6366" y="248"/>
                </a:lnTo>
                <a:lnTo>
                  <a:pt x="7009" y="248"/>
                </a:lnTo>
                <a:lnTo>
                  <a:pt x="7581" y="414"/>
                </a:lnTo>
                <a:lnTo>
                  <a:pt x="7939" y="745"/>
                </a:lnTo>
                <a:lnTo>
                  <a:pt x="8368" y="1159"/>
                </a:lnTo>
                <a:lnTo>
                  <a:pt x="8726" y="1655"/>
                </a:lnTo>
                <a:lnTo>
                  <a:pt x="9012" y="2400"/>
                </a:lnTo>
                <a:lnTo>
                  <a:pt x="9298" y="3228"/>
                </a:lnTo>
                <a:lnTo>
                  <a:pt x="9441" y="4221"/>
                </a:lnTo>
                <a:lnTo>
                  <a:pt x="10371" y="9931"/>
                </a:lnTo>
                <a:lnTo>
                  <a:pt x="10728" y="11586"/>
                </a:lnTo>
                <a:lnTo>
                  <a:pt x="11158" y="12828"/>
                </a:lnTo>
                <a:lnTo>
                  <a:pt x="11515" y="13572"/>
                </a:lnTo>
                <a:lnTo>
                  <a:pt x="11658" y="13738"/>
                </a:lnTo>
                <a:lnTo>
                  <a:pt x="11944" y="13738"/>
                </a:lnTo>
                <a:lnTo>
                  <a:pt x="12302" y="13572"/>
                </a:lnTo>
                <a:lnTo>
                  <a:pt x="12731" y="13159"/>
                </a:lnTo>
                <a:lnTo>
                  <a:pt x="13375" y="12414"/>
                </a:lnTo>
                <a:lnTo>
                  <a:pt x="13947" y="11338"/>
                </a:lnTo>
                <a:lnTo>
                  <a:pt x="14948" y="9186"/>
                </a:lnTo>
                <a:lnTo>
                  <a:pt x="15234" y="8276"/>
                </a:lnTo>
                <a:lnTo>
                  <a:pt x="15377" y="7448"/>
                </a:lnTo>
                <a:lnTo>
                  <a:pt x="15377" y="6538"/>
                </a:lnTo>
                <a:lnTo>
                  <a:pt x="15091" y="5959"/>
                </a:lnTo>
                <a:lnTo>
                  <a:pt x="14948" y="5628"/>
                </a:lnTo>
                <a:lnTo>
                  <a:pt x="14734" y="5462"/>
                </a:lnTo>
                <a:lnTo>
                  <a:pt x="13947" y="5297"/>
                </a:lnTo>
                <a:lnTo>
                  <a:pt x="13089" y="5462"/>
                </a:lnTo>
                <a:lnTo>
                  <a:pt x="12302" y="5793"/>
                </a:lnTo>
                <a:lnTo>
                  <a:pt x="12874" y="4386"/>
                </a:lnTo>
                <a:lnTo>
                  <a:pt x="13375" y="3228"/>
                </a:lnTo>
                <a:lnTo>
                  <a:pt x="13947" y="2152"/>
                </a:lnTo>
                <a:lnTo>
                  <a:pt x="14734" y="1324"/>
                </a:lnTo>
                <a:lnTo>
                  <a:pt x="15521" y="745"/>
                </a:lnTo>
                <a:lnTo>
                  <a:pt x="16450" y="248"/>
                </a:lnTo>
                <a:lnTo>
                  <a:pt x="17380" y="0"/>
                </a:lnTo>
                <a:lnTo>
                  <a:pt x="18381" y="0"/>
                </a:lnTo>
                <a:lnTo>
                  <a:pt x="19240" y="166"/>
                </a:lnTo>
                <a:lnTo>
                  <a:pt x="19883" y="248"/>
                </a:lnTo>
                <a:lnTo>
                  <a:pt x="20384" y="745"/>
                </a:lnTo>
                <a:lnTo>
                  <a:pt x="20956" y="1159"/>
                </a:lnTo>
                <a:lnTo>
                  <a:pt x="21171" y="1986"/>
                </a:lnTo>
                <a:lnTo>
                  <a:pt x="21457" y="2897"/>
                </a:lnTo>
                <a:lnTo>
                  <a:pt x="21600" y="3807"/>
                </a:lnTo>
                <a:lnTo>
                  <a:pt x="21600" y="4883"/>
                </a:ln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557" name="Shape 5557"/>
          <p:cNvSpPr/>
          <p:nvPr/>
        </p:nvSpPr>
        <p:spPr>
          <a:xfrm>
            <a:off x="28106433" y="16902298"/>
            <a:ext cx="2153908" cy="17718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20" y="4215"/>
                </a:moveTo>
                <a:lnTo>
                  <a:pt x="20160" y="3688"/>
                </a:lnTo>
                <a:lnTo>
                  <a:pt x="18576" y="2722"/>
                </a:lnTo>
                <a:lnTo>
                  <a:pt x="17496" y="2283"/>
                </a:lnTo>
                <a:lnTo>
                  <a:pt x="14832" y="1229"/>
                </a:lnTo>
                <a:lnTo>
                  <a:pt x="11880" y="615"/>
                </a:lnTo>
                <a:lnTo>
                  <a:pt x="8928" y="88"/>
                </a:lnTo>
                <a:lnTo>
                  <a:pt x="6120" y="0"/>
                </a:lnTo>
                <a:lnTo>
                  <a:pt x="4968" y="0"/>
                </a:lnTo>
                <a:lnTo>
                  <a:pt x="3888" y="88"/>
                </a:lnTo>
                <a:lnTo>
                  <a:pt x="3096" y="263"/>
                </a:lnTo>
                <a:lnTo>
                  <a:pt x="2448" y="615"/>
                </a:lnTo>
                <a:lnTo>
                  <a:pt x="2016" y="1141"/>
                </a:lnTo>
                <a:lnTo>
                  <a:pt x="1584" y="2107"/>
                </a:lnTo>
                <a:lnTo>
                  <a:pt x="1224" y="3073"/>
                </a:lnTo>
                <a:lnTo>
                  <a:pt x="792" y="4390"/>
                </a:lnTo>
                <a:lnTo>
                  <a:pt x="432" y="7463"/>
                </a:lnTo>
                <a:lnTo>
                  <a:pt x="0" y="10888"/>
                </a:lnTo>
                <a:lnTo>
                  <a:pt x="0" y="14137"/>
                </a:lnTo>
                <a:lnTo>
                  <a:pt x="144" y="17210"/>
                </a:lnTo>
                <a:lnTo>
                  <a:pt x="288" y="18527"/>
                </a:lnTo>
                <a:lnTo>
                  <a:pt x="576" y="19493"/>
                </a:lnTo>
                <a:lnTo>
                  <a:pt x="792" y="20459"/>
                </a:lnTo>
                <a:lnTo>
                  <a:pt x="1224" y="20898"/>
                </a:lnTo>
                <a:lnTo>
                  <a:pt x="1728" y="21249"/>
                </a:lnTo>
                <a:lnTo>
                  <a:pt x="2520" y="21424"/>
                </a:lnTo>
                <a:lnTo>
                  <a:pt x="3744" y="21600"/>
                </a:lnTo>
                <a:lnTo>
                  <a:pt x="7848" y="21600"/>
                </a:lnTo>
                <a:lnTo>
                  <a:pt x="11232" y="21249"/>
                </a:lnTo>
                <a:lnTo>
                  <a:pt x="14400" y="20634"/>
                </a:lnTo>
                <a:lnTo>
                  <a:pt x="17352" y="19756"/>
                </a:lnTo>
                <a:lnTo>
                  <a:pt x="18432" y="19493"/>
                </a:lnTo>
                <a:lnTo>
                  <a:pt x="19440" y="18966"/>
                </a:lnTo>
                <a:lnTo>
                  <a:pt x="20160" y="18527"/>
                </a:lnTo>
                <a:lnTo>
                  <a:pt x="20520" y="18000"/>
                </a:lnTo>
                <a:lnTo>
                  <a:pt x="20952" y="16683"/>
                </a:lnTo>
                <a:lnTo>
                  <a:pt x="21312" y="15102"/>
                </a:lnTo>
                <a:lnTo>
                  <a:pt x="21456" y="13171"/>
                </a:lnTo>
                <a:lnTo>
                  <a:pt x="21600" y="11063"/>
                </a:lnTo>
                <a:lnTo>
                  <a:pt x="21600" y="8868"/>
                </a:lnTo>
                <a:lnTo>
                  <a:pt x="21312" y="7112"/>
                </a:lnTo>
                <a:lnTo>
                  <a:pt x="21096" y="5532"/>
                </a:lnTo>
                <a:lnTo>
                  <a:pt x="20520" y="4215"/>
                </a:lnTo>
                <a:close/>
                <a:moveTo>
                  <a:pt x="12168" y="14927"/>
                </a:moveTo>
                <a:lnTo>
                  <a:pt x="12168" y="15366"/>
                </a:lnTo>
                <a:lnTo>
                  <a:pt x="12024" y="15893"/>
                </a:lnTo>
                <a:lnTo>
                  <a:pt x="11736" y="16244"/>
                </a:lnTo>
                <a:lnTo>
                  <a:pt x="11448" y="16507"/>
                </a:lnTo>
                <a:lnTo>
                  <a:pt x="10656" y="17034"/>
                </a:lnTo>
                <a:lnTo>
                  <a:pt x="9720" y="17210"/>
                </a:lnTo>
                <a:lnTo>
                  <a:pt x="8784" y="17034"/>
                </a:lnTo>
                <a:lnTo>
                  <a:pt x="7848" y="16507"/>
                </a:lnTo>
                <a:lnTo>
                  <a:pt x="7632" y="16420"/>
                </a:lnTo>
                <a:lnTo>
                  <a:pt x="7344" y="15893"/>
                </a:lnTo>
                <a:lnTo>
                  <a:pt x="7200" y="15541"/>
                </a:lnTo>
                <a:lnTo>
                  <a:pt x="7200" y="7288"/>
                </a:lnTo>
                <a:lnTo>
                  <a:pt x="9360" y="7288"/>
                </a:lnTo>
                <a:lnTo>
                  <a:pt x="9360" y="15102"/>
                </a:lnTo>
                <a:lnTo>
                  <a:pt x="9504" y="15366"/>
                </a:lnTo>
                <a:lnTo>
                  <a:pt x="10008" y="15366"/>
                </a:lnTo>
                <a:lnTo>
                  <a:pt x="10008" y="7288"/>
                </a:lnTo>
                <a:lnTo>
                  <a:pt x="12168" y="7288"/>
                </a:lnTo>
                <a:lnTo>
                  <a:pt x="12168" y="14927"/>
                </a:lnTo>
                <a:close/>
                <a:moveTo>
                  <a:pt x="14688" y="14576"/>
                </a:moveTo>
                <a:lnTo>
                  <a:pt x="14400" y="14751"/>
                </a:lnTo>
                <a:lnTo>
                  <a:pt x="13752" y="14927"/>
                </a:lnTo>
                <a:lnTo>
                  <a:pt x="12816" y="14927"/>
                </a:lnTo>
                <a:lnTo>
                  <a:pt x="12672" y="14576"/>
                </a:lnTo>
                <a:lnTo>
                  <a:pt x="12672" y="13259"/>
                </a:lnTo>
                <a:lnTo>
                  <a:pt x="12960" y="12820"/>
                </a:lnTo>
                <a:lnTo>
                  <a:pt x="13896" y="12820"/>
                </a:lnTo>
                <a:lnTo>
                  <a:pt x="14400" y="12995"/>
                </a:lnTo>
                <a:lnTo>
                  <a:pt x="14688" y="13259"/>
                </a:lnTo>
                <a:lnTo>
                  <a:pt x="14832" y="13961"/>
                </a:lnTo>
                <a:lnTo>
                  <a:pt x="14688" y="14576"/>
                </a:lnTo>
                <a:close/>
                <a:moveTo>
                  <a:pt x="17352" y="12468"/>
                </a:moveTo>
                <a:lnTo>
                  <a:pt x="15624" y="12468"/>
                </a:lnTo>
                <a:lnTo>
                  <a:pt x="14832" y="6761"/>
                </a:lnTo>
                <a:lnTo>
                  <a:pt x="14112" y="6761"/>
                </a:lnTo>
                <a:lnTo>
                  <a:pt x="14112" y="11151"/>
                </a:lnTo>
                <a:lnTo>
                  <a:pt x="14256" y="11327"/>
                </a:lnTo>
                <a:lnTo>
                  <a:pt x="14832" y="11327"/>
                </a:lnTo>
                <a:lnTo>
                  <a:pt x="14832" y="12468"/>
                </a:lnTo>
                <a:lnTo>
                  <a:pt x="13176" y="12468"/>
                </a:lnTo>
                <a:lnTo>
                  <a:pt x="12960" y="12117"/>
                </a:lnTo>
                <a:lnTo>
                  <a:pt x="12816" y="11678"/>
                </a:lnTo>
                <a:lnTo>
                  <a:pt x="12672" y="10888"/>
                </a:lnTo>
                <a:lnTo>
                  <a:pt x="12672" y="6761"/>
                </a:lnTo>
                <a:lnTo>
                  <a:pt x="6696" y="6761"/>
                </a:lnTo>
                <a:lnTo>
                  <a:pt x="6696" y="17034"/>
                </a:lnTo>
                <a:lnTo>
                  <a:pt x="4536" y="17034"/>
                </a:lnTo>
                <a:lnTo>
                  <a:pt x="4536" y="6761"/>
                </a:lnTo>
                <a:lnTo>
                  <a:pt x="3312" y="6761"/>
                </a:lnTo>
                <a:lnTo>
                  <a:pt x="3312" y="5180"/>
                </a:lnTo>
                <a:lnTo>
                  <a:pt x="12672" y="5180"/>
                </a:lnTo>
                <a:lnTo>
                  <a:pt x="12672" y="4478"/>
                </a:lnTo>
                <a:lnTo>
                  <a:pt x="14112" y="4478"/>
                </a:lnTo>
                <a:lnTo>
                  <a:pt x="14112" y="5180"/>
                </a:lnTo>
                <a:lnTo>
                  <a:pt x="15912" y="5180"/>
                </a:lnTo>
                <a:lnTo>
                  <a:pt x="16560" y="9746"/>
                </a:lnTo>
                <a:lnTo>
                  <a:pt x="16920" y="5795"/>
                </a:lnTo>
                <a:lnTo>
                  <a:pt x="18288" y="5795"/>
                </a:lnTo>
                <a:lnTo>
                  <a:pt x="17352" y="12468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558" name="Shape 5558"/>
          <p:cNvSpPr/>
          <p:nvPr/>
        </p:nvSpPr>
        <p:spPr>
          <a:xfrm>
            <a:off x="3210535" y="16755998"/>
            <a:ext cx="1861302" cy="2072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688"/>
                </a:moveTo>
                <a:lnTo>
                  <a:pt x="20171" y="10987"/>
                </a:lnTo>
                <a:lnTo>
                  <a:pt x="18658" y="10987"/>
                </a:lnTo>
                <a:lnTo>
                  <a:pt x="17902" y="10837"/>
                </a:lnTo>
                <a:lnTo>
                  <a:pt x="17230" y="10538"/>
                </a:lnTo>
                <a:lnTo>
                  <a:pt x="16641" y="10239"/>
                </a:lnTo>
                <a:lnTo>
                  <a:pt x="15969" y="9866"/>
                </a:lnTo>
                <a:lnTo>
                  <a:pt x="15381" y="9417"/>
                </a:lnTo>
                <a:lnTo>
                  <a:pt x="14960" y="8745"/>
                </a:lnTo>
                <a:lnTo>
                  <a:pt x="14456" y="7922"/>
                </a:lnTo>
                <a:lnTo>
                  <a:pt x="14120" y="6278"/>
                </a:lnTo>
                <a:lnTo>
                  <a:pt x="14120" y="4559"/>
                </a:lnTo>
                <a:lnTo>
                  <a:pt x="14456" y="4036"/>
                </a:lnTo>
                <a:lnTo>
                  <a:pt x="15044" y="3513"/>
                </a:lnTo>
                <a:lnTo>
                  <a:pt x="15381" y="3363"/>
                </a:lnTo>
                <a:lnTo>
                  <a:pt x="16137" y="3363"/>
                </a:lnTo>
                <a:lnTo>
                  <a:pt x="16641" y="3588"/>
                </a:lnTo>
                <a:lnTo>
                  <a:pt x="16977" y="4036"/>
                </a:lnTo>
                <a:lnTo>
                  <a:pt x="17230" y="4559"/>
                </a:lnTo>
                <a:lnTo>
                  <a:pt x="17398" y="5307"/>
                </a:lnTo>
                <a:lnTo>
                  <a:pt x="17398" y="6129"/>
                </a:lnTo>
                <a:lnTo>
                  <a:pt x="16977" y="7624"/>
                </a:lnTo>
                <a:lnTo>
                  <a:pt x="16977" y="8072"/>
                </a:lnTo>
                <a:lnTo>
                  <a:pt x="17061" y="8296"/>
                </a:lnTo>
                <a:lnTo>
                  <a:pt x="17734" y="8745"/>
                </a:lnTo>
                <a:lnTo>
                  <a:pt x="18490" y="9044"/>
                </a:lnTo>
                <a:lnTo>
                  <a:pt x="20339" y="9044"/>
                </a:lnTo>
                <a:lnTo>
                  <a:pt x="20507" y="8745"/>
                </a:lnTo>
                <a:lnTo>
                  <a:pt x="21012" y="7624"/>
                </a:lnTo>
                <a:lnTo>
                  <a:pt x="21180" y="6502"/>
                </a:lnTo>
                <a:lnTo>
                  <a:pt x="21264" y="5381"/>
                </a:lnTo>
                <a:lnTo>
                  <a:pt x="21180" y="4335"/>
                </a:lnTo>
                <a:lnTo>
                  <a:pt x="21180" y="3588"/>
                </a:lnTo>
                <a:lnTo>
                  <a:pt x="20844" y="2765"/>
                </a:lnTo>
                <a:lnTo>
                  <a:pt x="20507" y="2093"/>
                </a:lnTo>
                <a:lnTo>
                  <a:pt x="20087" y="1570"/>
                </a:lnTo>
                <a:lnTo>
                  <a:pt x="19415" y="972"/>
                </a:lnTo>
                <a:lnTo>
                  <a:pt x="18658" y="598"/>
                </a:lnTo>
                <a:lnTo>
                  <a:pt x="17734" y="299"/>
                </a:lnTo>
                <a:lnTo>
                  <a:pt x="16641" y="149"/>
                </a:lnTo>
                <a:lnTo>
                  <a:pt x="15717" y="0"/>
                </a:lnTo>
                <a:lnTo>
                  <a:pt x="14792" y="149"/>
                </a:lnTo>
                <a:lnTo>
                  <a:pt x="13868" y="448"/>
                </a:lnTo>
                <a:lnTo>
                  <a:pt x="13027" y="747"/>
                </a:lnTo>
                <a:lnTo>
                  <a:pt x="12271" y="1271"/>
                </a:lnTo>
                <a:lnTo>
                  <a:pt x="11682" y="1794"/>
                </a:lnTo>
                <a:lnTo>
                  <a:pt x="11178" y="2541"/>
                </a:lnTo>
                <a:lnTo>
                  <a:pt x="10758" y="3363"/>
                </a:lnTo>
                <a:lnTo>
                  <a:pt x="10422" y="4335"/>
                </a:lnTo>
                <a:lnTo>
                  <a:pt x="10254" y="5307"/>
                </a:lnTo>
                <a:lnTo>
                  <a:pt x="10254" y="6353"/>
                </a:lnTo>
                <a:lnTo>
                  <a:pt x="10422" y="7325"/>
                </a:lnTo>
                <a:lnTo>
                  <a:pt x="10842" y="9044"/>
                </a:lnTo>
                <a:lnTo>
                  <a:pt x="11346" y="9716"/>
                </a:lnTo>
                <a:lnTo>
                  <a:pt x="11682" y="10389"/>
                </a:lnTo>
                <a:lnTo>
                  <a:pt x="12271" y="11062"/>
                </a:lnTo>
                <a:lnTo>
                  <a:pt x="12859" y="11660"/>
                </a:lnTo>
                <a:lnTo>
                  <a:pt x="13532" y="12183"/>
                </a:lnTo>
                <a:lnTo>
                  <a:pt x="14456" y="12781"/>
                </a:lnTo>
                <a:lnTo>
                  <a:pt x="14624" y="12855"/>
                </a:lnTo>
                <a:lnTo>
                  <a:pt x="14624" y="13154"/>
                </a:lnTo>
                <a:lnTo>
                  <a:pt x="13027" y="15397"/>
                </a:lnTo>
                <a:lnTo>
                  <a:pt x="12103" y="16518"/>
                </a:lnTo>
                <a:lnTo>
                  <a:pt x="11010" y="17564"/>
                </a:lnTo>
                <a:lnTo>
                  <a:pt x="10758" y="17863"/>
                </a:lnTo>
                <a:lnTo>
                  <a:pt x="10590" y="18012"/>
                </a:lnTo>
                <a:lnTo>
                  <a:pt x="10254" y="17863"/>
                </a:lnTo>
                <a:lnTo>
                  <a:pt x="9918" y="17489"/>
                </a:lnTo>
                <a:lnTo>
                  <a:pt x="8993" y="16368"/>
                </a:lnTo>
                <a:lnTo>
                  <a:pt x="8068" y="15098"/>
                </a:lnTo>
                <a:lnTo>
                  <a:pt x="7312" y="13752"/>
                </a:lnTo>
                <a:lnTo>
                  <a:pt x="6640" y="12482"/>
                </a:lnTo>
                <a:lnTo>
                  <a:pt x="5547" y="9716"/>
                </a:lnTo>
                <a:lnTo>
                  <a:pt x="4791" y="6951"/>
                </a:lnTo>
                <a:lnTo>
                  <a:pt x="4202" y="3588"/>
                </a:lnTo>
                <a:lnTo>
                  <a:pt x="4202" y="3363"/>
                </a:lnTo>
                <a:lnTo>
                  <a:pt x="0" y="3363"/>
                </a:lnTo>
                <a:lnTo>
                  <a:pt x="0" y="3513"/>
                </a:lnTo>
                <a:lnTo>
                  <a:pt x="420" y="5979"/>
                </a:lnTo>
                <a:lnTo>
                  <a:pt x="1093" y="8446"/>
                </a:lnTo>
                <a:lnTo>
                  <a:pt x="1849" y="10987"/>
                </a:lnTo>
                <a:lnTo>
                  <a:pt x="2774" y="13304"/>
                </a:lnTo>
                <a:lnTo>
                  <a:pt x="3530" y="14948"/>
                </a:lnTo>
                <a:lnTo>
                  <a:pt x="4454" y="16592"/>
                </a:lnTo>
                <a:lnTo>
                  <a:pt x="5715" y="18162"/>
                </a:lnTo>
                <a:lnTo>
                  <a:pt x="6976" y="19507"/>
                </a:lnTo>
                <a:lnTo>
                  <a:pt x="7900" y="20479"/>
                </a:lnTo>
                <a:lnTo>
                  <a:pt x="8993" y="21152"/>
                </a:lnTo>
                <a:lnTo>
                  <a:pt x="9749" y="21451"/>
                </a:lnTo>
                <a:lnTo>
                  <a:pt x="10422" y="21600"/>
                </a:lnTo>
                <a:lnTo>
                  <a:pt x="11010" y="21451"/>
                </a:lnTo>
                <a:lnTo>
                  <a:pt x="11682" y="21152"/>
                </a:lnTo>
                <a:lnTo>
                  <a:pt x="12439" y="20628"/>
                </a:lnTo>
                <a:lnTo>
                  <a:pt x="14120" y="19134"/>
                </a:lnTo>
                <a:lnTo>
                  <a:pt x="15717" y="17489"/>
                </a:lnTo>
                <a:lnTo>
                  <a:pt x="17061" y="15770"/>
                </a:lnTo>
                <a:lnTo>
                  <a:pt x="18154" y="13827"/>
                </a:lnTo>
                <a:lnTo>
                  <a:pt x="18658" y="13603"/>
                </a:lnTo>
                <a:lnTo>
                  <a:pt x="20507" y="13453"/>
                </a:lnTo>
                <a:lnTo>
                  <a:pt x="21600" y="13304"/>
                </a:lnTo>
                <a:lnTo>
                  <a:pt x="21600" y="10688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5559" name="Shape 5559"/>
          <p:cNvSpPr/>
          <p:nvPr/>
        </p:nvSpPr>
        <p:spPr>
          <a:xfrm>
            <a:off x="28147073" y="8741847"/>
            <a:ext cx="2007605" cy="19994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61" y="0"/>
                </a:moveTo>
                <a:lnTo>
                  <a:pt x="9755" y="0"/>
                </a:lnTo>
                <a:lnTo>
                  <a:pt x="8594" y="155"/>
                </a:lnTo>
                <a:lnTo>
                  <a:pt x="7587" y="466"/>
                </a:lnTo>
                <a:lnTo>
                  <a:pt x="6581" y="855"/>
                </a:lnTo>
                <a:lnTo>
                  <a:pt x="5574" y="1321"/>
                </a:lnTo>
                <a:lnTo>
                  <a:pt x="4723" y="1865"/>
                </a:lnTo>
                <a:lnTo>
                  <a:pt x="3871" y="2486"/>
                </a:lnTo>
                <a:lnTo>
                  <a:pt x="3174" y="3186"/>
                </a:lnTo>
                <a:lnTo>
                  <a:pt x="2400" y="3885"/>
                </a:lnTo>
                <a:lnTo>
                  <a:pt x="1316" y="5594"/>
                </a:lnTo>
                <a:lnTo>
                  <a:pt x="387" y="7614"/>
                </a:lnTo>
                <a:lnTo>
                  <a:pt x="155" y="8624"/>
                </a:lnTo>
                <a:lnTo>
                  <a:pt x="0" y="9635"/>
                </a:lnTo>
                <a:lnTo>
                  <a:pt x="0" y="11965"/>
                </a:lnTo>
                <a:lnTo>
                  <a:pt x="155" y="12976"/>
                </a:lnTo>
                <a:lnTo>
                  <a:pt x="387" y="14141"/>
                </a:lnTo>
                <a:lnTo>
                  <a:pt x="852" y="14996"/>
                </a:lnTo>
                <a:lnTo>
                  <a:pt x="1316" y="16006"/>
                </a:lnTo>
                <a:lnTo>
                  <a:pt x="2400" y="17715"/>
                </a:lnTo>
                <a:lnTo>
                  <a:pt x="3174" y="18414"/>
                </a:lnTo>
                <a:lnTo>
                  <a:pt x="3871" y="19191"/>
                </a:lnTo>
                <a:lnTo>
                  <a:pt x="4723" y="19891"/>
                </a:lnTo>
                <a:lnTo>
                  <a:pt x="5574" y="20279"/>
                </a:lnTo>
                <a:lnTo>
                  <a:pt x="6581" y="20745"/>
                </a:lnTo>
                <a:lnTo>
                  <a:pt x="7587" y="21134"/>
                </a:lnTo>
                <a:lnTo>
                  <a:pt x="8594" y="21445"/>
                </a:lnTo>
                <a:lnTo>
                  <a:pt x="9755" y="21600"/>
                </a:lnTo>
                <a:lnTo>
                  <a:pt x="11923" y="21600"/>
                </a:lnTo>
                <a:lnTo>
                  <a:pt x="12929" y="21445"/>
                </a:lnTo>
                <a:lnTo>
                  <a:pt x="14013" y="21134"/>
                </a:lnTo>
                <a:lnTo>
                  <a:pt x="15019" y="20745"/>
                </a:lnTo>
                <a:lnTo>
                  <a:pt x="15871" y="20279"/>
                </a:lnTo>
                <a:lnTo>
                  <a:pt x="16800" y="19891"/>
                </a:lnTo>
                <a:lnTo>
                  <a:pt x="17652" y="19191"/>
                </a:lnTo>
                <a:lnTo>
                  <a:pt x="18503" y="18414"/>
                </a:lnTo>
                <a:lnTo>
                  <a:pt x="19045" y="17715"/>
                </a:lnTo>
                <a:lnTo>
                  <a:pt x="19742" y="16860"/>
                </a:lnTo>
                <a:lnTo>
                  <a:pt x="20361" y="16006"/>
                </a:lnTo>
                <a:lnTo>
                  <a:pt x="20748" y="14996"/>
                </a:lnTo>
                <a:lnTo>
                  <a:pt x="21058" y="14141"/>
                </a:lnTo>
                <a:lnTo>
                  <a:pt x="21368" y="12976"/>
                </a:lnTo>
                <a:lnTo>
                  <a:pt x="21523" y="11965"/>
                </a:lnTo>
                <a:lnTo>
                  <a:pt x="21600" y="10800"/>
                </a:lnTo>
                <a:lnTo>
                  <a:pt x="21523" y="9635"/>
                </a:lnTo>
                <a:lnTo>
                  <a:pt x="21368" y="8624"/>
                </a:lnTo>
                <a:lnTo>
                  <a:pt x="20748" y="6604"/>
                </a:lnTo>
                <a:lnTo>
                  <a:pt x="20361" y="5594"/>
                </a:lnTo>
                <a:lnTo>
                  <a:pt x="19742" y="4740"/>
                </a:lnTo>
                <a:lnTo>
                  <a:pt x="19045" y="3885"/>
                </a:lnTo>
                <a:lnTo>
                  <a:pt x="18503" y="3186"/>
                </a:lnTo>
                <a:lnTo>
                  <a:pt x="17652" y="2486"/>
                </a:lnTo>
                <a:lnTo>
                  <a:pt x="16800" y="1865"/>
                </a:lnTo>
                <a:lnTo>
                  <a:pt x="15871" y="1321"/>
                </a:lnTo>
                <a:lnTo>
                  <a:pt x="15019" y="855"/>
                </a:lnTo>
                <a:lnTo>
                  <a:pt x="14013" y="466"/>
                </a:lnTo>
                <a:lnTo>
                  <a:pt x="12929" y="155"/>
                </a:lnTo>
                <a:lnTo>
                  <a:pt x="11923" y="0"/>
                </a:lnTo>
                <a:lnTo>
                  <a:pt x="10761" y="0"/>
                </a:lnTo>
                <a:close/>
                <a:moveTo>
                  <a:pt x="17884" y="5050"/>
                </a:moveTo>
                <a:lnTo>
                  <a:pt x="18735" y="6371"/>
                </a:lnTo>
                <a:lnTo>
                  <a:pt x="19355" y="7614"/>
                </a:lnTo>
                <a:lnTo>
                  <a:pt x="19742" y="9091"/>
                </a:lnTo>
                <a:lnTo>
                  <a:pt x="19897" y="10645"/>
                </a:lnTo>
                <a:lnTo>
                  <a:pt x="18503" y="10489"/>
                </a:lnTo>
                <a:lnTo>
                  <a:pt x="17187" y="10412"/>
                </a:lnTo>
                <a:lnTo>
                  <a:pt x="15794" y="10256"/>
                </a:lnTo>
                <a:lnTo>
                  <a:pt x="13626" y="10412"/>
                </a:lnTo>
                <a:lnTo>
                  <a:pt x="13471" y="9945"/>
                </a:lnTo>
                <a:lnTo>
                  <a:pt x="12929" y="8624"/>
                </a:lnTo>
                <a:lnTo>
                  <a:pt x="13858" y="8236"/>
                </a:lnTo>
                <a:lnTo>
                  <a:pt x="14865" y="7614"/>
                </a:lnTo>
                <a:lnTo>
                  <a:pt x="16490" y="6527"/>
                </a:lnTo>
                <a:lnTo>
                  <a:pt x="17497" y="5594"/>
                </a:lnTo>
                <a:lnTo>
                  <a:pt x="17884" y="5050"/>
                </a:lnTo>
                <a:close/>
                <a:moveTo>
                  <a:pt x="10761" y="1787"/>
                </a:moveTo>
                <a:lnTo>
                  <a:pt x="12465" y="1865"/>
                </a:lnTo>
                <a:lnTo>
                  <a:pt x="14013" y="2331"/>
                </a:lnTo>
                <a:lnTo>
                  <a:pt x="15484" y="3030"/>
                </a:lnTo>
                <a:lnTo>
                  <a:pt x="16800" y="3885"/>
                </a:lnTo>
                <a:lnTo>
                  <a:pt x="16335" y="4506"/>
                </a:lnTo>
                <a:lnTo>
                  <a:pt x="15484" y="5361"/>
                </a:lnTo>
                <a:lnTo>
                  <a:pt x="14013" y="6216"/>
                </a:lnTo>
                <a:lnTo>
                  <a:pt x="13161" y="6760"/>
                </a:lnTo>
                <a:lnTo>
                  <a:pt x="12000" y="7226"/>
                </a:lnTo>
                <a:lnTo>
                  <a:pt x="10994" y="5361"/>
                </a:lnTo>
                <a:lnTo>
                  <a:pt x="9987" y="3729"/>
                </a:lnTo>
                <a:lnTo>
                  <a:pt x="8748" y="1865"/>
                </a:lnTo>
                <a:lnTo>
                  <a:pt x="9755" y="1787"/>
                </a:lnTo>
                <a:lnTo>
                  <a:pt x="10761" y="1787"/>
                </a:lnTo>
                <a:close/>
                <a:moveTo>
                  <a:pt x="6890" y="2642"/>
                </a:moveTo>
                <a:lnTo>
                  <a:pt x="8129" y="4351"/>
                </a:lnTo>
                <a:lnTo>
                  <a:pt x="10142" y="7770"/>
                </a:lnTo>
                <a:lnTo>
                  <a:pt x="7432" y="8391"/>
                </a:lnTo>
                <a:lnTo>
                  <a:pt x="4877" y="8780"/>
                </a:lnTo>
                <a:lnTo>
                  <a:pt x="3019" y="8935"/>
                </a:lnTo>
                <a:lnTo>
                  <a:pt x="1858" y="8935"/>
                </a:lnTo>
                <a:lnTo>
                  <a:pt x="2168" y="7925"/>
                </a:lnTo>
                <a:lnTo>
                  <a:pt x="2555" y="6915"/>
                </a:lnTo>
                <a:lnTo>
                  <a:pt x="3019" y="6060"/>
                </a:lnTo>
                <a:lnTo>
                  <a:pt x="3716" y="5206"/>
                </a:lnTo>
                <a:lnTo>
                  <a:pt x="4258" y="4351"/>
                </a:lnTo>
                <a:lnTo>
                  <a:pt x="5187" y="3652"/>
                </a:lnTo>
                <a:lnTo>
                  <a:pt x="6039" y="3030"/>
                </a:lnTo>
                <a:lnTo>
                  <a:pt x="6890" y="2642"/>
                </a:lnTo>
                <a:close/>
                <a:moveTo>
                  <a:pt x="1703" y="10800"/>
                </a:moveTo>
                <a:lnTo>
                  <a:pt x="1703" y="10645"/>
                </a:lnTo>
                <a:lnTo>
                  <a:pt x="1858" y="10645"/>
                </a:lnTo>
                <a:lnTo>
                  <a:pt x="3252" y="10489"/>
                </a:lnTo>
                <a:lnTo>
                  <a:pt x="5265" y="10412"/>
                </a:lnTo>
                <a:lnTo>
                  <a:pt x="8052" y="10101"/>
                </a:lnTo>
                <a:lnTo>
                  <a:pt x="10994" y="9401"/>
                </a:lnTo>
                <a:lnTo>
                  <a:pt x="11768" y="10800"/>
                </a:lnTo>
                <a:lnTo>
                  <a:pt x="11458" y="10800"/>
                </a:lnTo>
                <a:lnTo>
                  <a:pt x="9755" y="11499"/>
                </a:lnTo>
                <a:lnTo>
                  <a:pt x="8439" y="12432"/>
                </a:lnTo>
                <a:lnTo>
                  <a:pt x="7123" y="13286"/>
                </a:lnTo>
                <a:lnTo>
                  <a:pt x="6194" y="14296"/>
                </a:lnTo>
                <a:lnTo>
                  <a:pt x="5265" y="15151"/>
                </a:lnTo>
                <a:lnTo>
                  <a:pt x="4568" y="15850"/>
                </a:lnTo>
                <a:lnTo>
                  <a:pt x="4026" y="16860"/>
                </a:lnTo>
                <a:lnTo>
                  <a:pt x="3019" y="15540"/>
                </a:lnTo>
                <a:lnTo>
                  <a:pt x="2323" y="14141"/>
                </a:lnTo>
                <a:lnTo>
                  <a:pt x="1858" y="12509"/>
                </a:lnTo>
                <a:lnTo>
                  <a:pt x="1703" y="10800"/>
                </a:lnTo>
                <a:close/>
                <a:moveTo>
                  <a:pt x="10761" y="20046"/>
                </a:moveTo>
                <a:lnTo>
                  <a:pt x="9290" y="19891"/>
                </a:lnTo>
                <a:lnTo>
                  <a:pt x="7742" y="19424"/>
                </a:lnTo>
                <a:lnTo>
                  <a:pt x="6426" y="18881"/>
                </a:lnTo>
                <a:lnTo>
                  <a:pt x="5187" y="18181"/>
                </a:lnTo>
                <a:lnTo>
                  <a:pt x="5729" y="17249"/>
                </a:lnTo>
                <a:lnTo>
                  <a:pt x="6271" y="16550"/>
                </a:lnTo>
                <a:lnTo>
                  <a:pt x="7045" y="15695"/>
                </a:lnTo>
                <a:lnTo>
                  <a:pt x="8052" y="14840"/>
                </a:lnTo>
                <a:lnTo>
                  <a:pt x="9135" y="13986"/>
                </a:lnTo>
                <a:lnTo>
                  <a:pt x="10606" y="13131"/>
                </a:lnTo>
                <a:lnTo>
                  <a:pt x="12310" y="12432"/>
                </a:lnTo>
                <a:lnTo>
                  <a:pt x="13161" y="14685"/>
                </a:lnTo>
                <a:lnTo>
                  <a:pt x="13781" y="16705"/>
                </a:lnTo>
                <a:lnTo>
                  <a:pt x="14323" y="19269"/>
                </a:lnTo>
                <a:lnTo>
                  <a:pt x="12619" y="19891"/>
                </a:lnTo>
                <a:lnTo>
                  <a:pt x="11768" y="20046"/>
                </a:lnTo>
                <a:lnTo>
                  <a:pt x="10761" y="20046"/>
                </a:lnTo>
                <a:close/>
                <a:moveTo>
                  <a:pt x="15871" y="18414"/>
                </a:moveTo>
                <a:lnTo>
                  <a:pt x="15484" y="16161"/>
                </a:lnTo>
                <a:lnTo>
                  <a:pt x="14865" y="14141"/>
                </a:lnTo>
                <a:lnTo>
                  <a:pt x="14168" y="11965"/>
                </a:lnTo>
                <a:lnTo>
                  <a:pt x="16026" y="11810"/>
                </a:lnTo>
                <a:lnTo>
                  <a:pt x="17342" y="11810"/>
                </a:lnTo>
                <a:lnTo>
                  <a:pt x="18503" y="12121"/>
                </a:lnTo>
                <a:lnTo>
                  <a:pt x="19742" y="12432"/>
                </a:lnTo>
                <a:lnTo>
                  <a:pt x="19665" y="13286"/>
                </a:lnTo>
                <a:lnTo>
                  <a:pt x="19355" y="14141"/>
                </a:lnTo>
                <a:lnTo>
                  <a:pt x="18890" y="14996"/>
                </a:lnTo>
                <a:lnTo>
                  <a:pt x="18503" y="15850"/>
                </a:lnTo>
                <a:lnTo>
                  <a:pt x="17884" y="16550"/>
                </a:lnTo>
                <a:lnTo>
                  <a:pt x="17342" y="17171"/>
                </a:lnTo>
                <a:lnTo>
                  <a:pt x="16645" y="17871"/>
                </a:lnTo>
                <a:lnTo>
                  <a:pt x="15871" y="18414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4080" rIns="234080"/>
          <a:lstStyle/>
          <a:p>
            <a:pPr defTabSz="4681728" hangingPunct="0"/>
            <a:endParaRPr sz="9216" kern="0">
              <a:solidFill>
                <a:srgbClr val="000000"/>
              </a:solidFill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pPr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5511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dissolv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ark Background">
  <a:themeElements>
    <a:clrScheme name="Custom 29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2744"/>
      </a:accent1>
      <a:accent2>
        <a:srgbClr val="FF9E02"/>
      </a:accent2>
      <a:accent3>
        <a:srgbClr val="07BDFA"/>
      </a:accent3>
      <a:accent4>
        <a:srgbClr val="815BFF"/>
      </a:accent4>
      <a:accent5>
        <a:srgbClr val="F3F3F3"/>
      </a:accent5>
      <a:accent6>
        <a:srgbClr val="333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1838</TotalTime>
  <Words>22</Words>
  <Application>Microsoft Macintosh PowerPoint</Application>
  <PresentationFormat>Custom</PresentationFormat>
  <Paragraphs>9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Calibri</vt:lpstr>
      <vt:lpstr>Calibri Light</vt:lpstr>
      <vt:lpstr>Gotham Black</vt:lpstr>
      <vt:lpstr>Gotham Light</vt:lpstr>
      <vt:lpstr>Helvetica</vt:lpstr>
      <vt:lpstr>Helvetica Light</vt:lpstr>
      <vt:lpstr>Roboto Regular</vt:lpstr>
      <vt:lpstr>Arial</vt:lpstr>
      <vt:lpstr>Dark Background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Andrius Rudys</dc:creator>
  <cp:lastModifiedBy>Microsoft Office User</cp:lastModifiedBy>
  <cp:revision>177</cp:revision>
  <dcterms:created xsi:type="dcterms:W3CDTF">2015-11-02T19:59:48Z</dcterms:created>
  <dcterms:modified xsi:type="dcterms:W3CDTF">2016-09-20T20:11:28Z</dcterms:modified>
</cp:coreProperties>
</file>