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8"/>
  </p:notesMasterIdLst>
  <p:sldIdLst>
    <p:sldId id="266" r:id="rId2"/>
    <p:sldId id="265" r:id="rId3"/>
    <p:sldId id="267" r:id="rId4"/>
    <p:sldId id="271" r:id="rId5"/>
    <p:sldId id="258" r:id="rId6"/>
    <p:sldId id="259" r:id="rId7"/>
    <p:sldId id="260" r:id="rId8"/>
    <p:sldId id="256" r:id="rId9"/>
    <p:sldId id="268" r:id="rId10"/>
    <p:sldId id="269" r:id="rId11"/>
    <p:sldId id="270" r:id="rId12"/>
    <p:sldId id="262" r:id="rId13"/>
    <p:sldId id="264" r:id="rId14"/>
    <p:sldId id="272" r:id="rId15"/>
    <p:sldId id="273" r:id="rId16"/>
    <p:sldId id="279" r:id="rId17"/>
    <p:sldId id="274" r:id="rId18"/>
    <p:sldId id="289" r:id="rId19"/>
    <p:sldId id="275" r:id="rId20"/>
    <p:sldId id="278" r:id="rId21"/>
    <p:sldId id="285" r:id="rId22"/>
    <p:sldId id="281" r:id="rId23"/>
    <p:sldId id="276" r:id="rId24"/>
    <p:sldId id="282" r:id="rId25"/>
    <p:sldId id="283" r:id="rId26"/>
    <p:sldId id="286" r:id="rId27"/>
    <p:sldId id="287" r:id="rId28"/>
    <p:sldId id="288" r:id="rId29"/>
    <p:sldId id="290" r:id="rId30"/>
    <p:sldId id="291" r:id="rId31"/>
    <p:sldId id="293" r:id="rId32"/>
    <p:sldId id="294" r:id="rId33"/>
    <p:sldId id="292" r:id="rId34"/>
    <p:sldId id="295" r:id="rId35"/>
    <p:sldId id="296" r:id="rId36"/>
    <p:sldId id="297" r:id="rId37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5D61E659-8840-2042-A8BA-8606221F00F1}">
          <p14:sldIdLst>
            <p14:sldId id="266"/>
            <p14:sldId id="265"/>
            <p14:sldId id="267"/>
          </p14:sldIdLst>
        </p14:section>
        <p14:section name="The Company" id="{F73FA716-8F1B-4D45-9F1D-C3CA620DDC85}">
          <p14:sldIdLst>
            <p14:sldId id="271"/>
            <p14:sldId id="258"/>
            <p14:sldId id="259"/>
            <p14:sldId id="260"/>
            <p14:sldId id="256"/>
            <p14:sldId id="268"/>
            <p14:sldId id="269"/>
            <p14:sldId id="270"/>
            <p14:sldId id="262"/>
            <p14:sldId id="264"/>
            <p14:sldId id="272"/>
            <p14:sldId id="273"/>
            <p14:sldId id="279"/>
            <p14:sldId id="274"/>
            <p14:sldId id="289"/>
            <p14:sldId id="275"/>
            <p14:sldId id="278"/>
            <p14:sldId id="285"/>
          </p14:sldIdLst>
        </p14:section>
        <p14:section name="Portfolio" id="{2EE07386-4121-DB41-9CDA-4F3D52081F63}">
          <p14:sldIdLst>
            <p14:sldId id="281"/>
            <p14:sldId id="276"/>
            <p14:sldId id="282"/>
            <p14:sldId id="283"/>
            <p14:sldId id="286"/>
            <p14:sldId id="287"/>
            <p14:sldId id="288"/>
            <p14:sldId id="290"/>
            <p14:sldId id="291"/>
          </p14:sldIdLst>
        </p14:section>
        <p14:section name="Features" id="{AC45B68F-94B5-4941-910B-48262F7E4179}">
          <p14:sldIdLst>
            <p14:sldId id="293"/>
            <p14:sldId id="294"/>
            <p14:sldId id="292"/>
            <p14:sldId id="295"/>
            <p14:sldId id="296"/>
            <p14:sldId id="29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784"/>
    <p:restoredTop sz="95673"/>
  </p:normalViewPr>
  <p:slideViewPr>
    <p:cSldViewPr snapToGrid="0" snapToObjects="1">
      <p:cViewPr>
        <p:scale>
          <a:sx n="110" d="100"/>
          <a:sy n="110" d="100"/>
        </p:scale>
        <p:origin x="680" y="512"/>
      </p:cViewPr>
      <p:guideLst>
        <p:guide orient="horz" pos="1620"/>
        <p:guide pos="28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617B2D-ED92-BB45-8382-D7750FD8CCD5}" type="datetimeFigureOut">
              <a:rPr lang="en-US" smtClean="0"/>
              <a:t>10/7/17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5AF3A0-45A8-5E4B-83DB-2C6CA4EC95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34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AF3A0-45A8-5E4B-83DB-2C6CA4EC951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138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AF3A0-45A8-5E4B-83DB-2C6CA4EC951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6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AF3A0-45A8-5E4B-83DB-2C6CA4EC951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8667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AF3A0-45A8-5E4B-83DB-2C6CA4EC951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05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AF3A0-45A8-5E4B-83DB-2C6CA4EC951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616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2025061"/>
            <a:ext cx="7886700" cy="718139"/>
          </a:xfrm>
          <a:prstGeom prst="rect">
            <a:avLst/>
          </a:prstGeom>
        </p:spPr>
        <p:txBody>
          <a:bodyPr/>
          <a:lstStyle>
            <a:lvl1pPr algn="ctr">
              <a:defRPr sz="4400">
                <a:latin typeface="Walkway Bold" charset="0"/>
                <a:ea typeface="Walkway Bold" charset="0"/>
                <a:cs typeface="Walkway Bold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628650" y="2743200"/>
            <a:ext cx="7886700" cy="317500"/>
          </a:xfrm>
          <a:prstGeom prst="rect">
            <a:avLst/>
          </a:prstGeom>
        </p:spPr>
        <p:txBody>
          <a:bodyPr/>
          <a:lstStyle>
            <a:lvl2pPr marL="11113" indent="0" algn="ctr">
              <a:buNone/>
              <a:tabLst/>
              <a:defRPr spc="600" baseline="0">
                <a:latin typeface="Montserrat" charset="0"/>
                <a:ea typeface="Montserrat" charset="0"/>
                <a:cs typeface="Montserrat" charset="0"/>
              </a:defRPr>
            </a:lvl2pPr>
          </a:lstStyle>
          <a:p>
            <a:pPr lvl="1"/>
            <a:r>
              <a:rPr lang="en-US" dirty="0" smtClean="0"/>
              <a:t>YOU CAN WRITE HERE</a:t>
            </a:r>
          </a:p>
        </p:txBody>
      </p:sp>
    </p:spTree>
    <p:extLst>
      <p:ext uri="{BB962C8B-B14F-4D97-AF65-F5344CB8AC3E}">
        <p14:creationId xmlns:p14="http://schemas.microsoft.com/office/powerpoint/2010/main" val="786885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9"/>
          <p:cNvSpPr>
            <a:spLocks noGrp="1"/>
          </p:cNvSpPr>
          <p:nvPr>
            <p:ph type="title"/>
          </p:nvPr>
        </p:nvSpPr>
        <p:spPr>
          <a:xfrm>
            <a:off x="1215727" y="1058840"/>
            <a:ext cx="6418450" cy="927020"/>
          </a:xfrm>
          <a:prstGeom prst="rect">
            <a:avLst/>
          </a:prstGeom>
        </p:spPr>
        <p:txBody>
          <a:bodyPr/>
          <a:lstStyle>
            <a:lvl1pPr algn="ctr">
              <a:defRPr sz="4400" spc="600">
                <a:solidFill>
                  <a:schemeClr val="tx1"/>
                </a:solidFill>
                <a:latin typeface="Walkway Bold" charset="0"/>
                <a:ea typeface="Walkway Bold" charset="0"/>
                <a:cs typeface="Walkway Bold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1216025" y="574675"/>
            <a:ext cx="6418263" cy="2759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spc="300" baseline="0"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pPr lvl="0"/>
            <a:r>
              <a:rPr lang="en-US" dirty="0" smtClean="0"/>
              <a:t>YOU CAN WRITE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568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28650" y="300127"/>
            <a:ext cx="7886700" cy="472494"/>
          </a:xfrm>
          <a:prstGeom prst="rect">
            <a:avLst/>
          </a:prstGeom>
        </p:spPr>
        <p:txBody>
          <a:bodyPr/>
          <a:lstStyle>
            <a:lvl1pPr algn="ctr">
              <a:defRPr sz="4400" spc="600">
                <a:latin typeface="Walkway Bold" charset="0"/>
                <a:ea typeface="Walkway Bold" charset="0"/>
                <a:cs typeface="Walkway Bold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2599508"/>
            <a:ext cx="9144000" cy="25439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 dirty="0" smtClean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545293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692324" y="0"/>
            <a:ext cx="5544273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3692525" cy="26969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Image Placeholder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83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508500" y="0"/>
            <a:ext cx="4635500" cy="5143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1317666" y="738798"/>
            <a:ext cx="1781980" cy="178198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 smtClean="0"/>
              <a:t>Image here</a:t>
            </a:r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1" hasCustomPrompt="1"/>
          </p:nvPr>
        </p:nvSpPr>
        <p:spPr>
          <a:xfrm>
            <a:off x="5968674" y="738798"/>
            <a:ext cx="1781980" cy="1781980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txBody>
          <a:bodyPr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 dirty="0" smtClean="0"/>
              <a:t>Image here</a:t>
            </a:r>
          </a:p>
        </p:txBody>
      </p:sp>
    </p:spTree>
    <p:extLst>
      <p:ext uri="{BB962C8B-B14F-4D97-AF65-F5344CB8AC3E}">
        <p14:creationId xmlns:p14="http://schemas.microsoft.com/office/powerpoint/2010/main" val="1442901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48055" cy="2838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548055" y="0"/>
            <a:ext cx="4595945" cy="2838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852957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3594100"/>
            <a:ext cx="9144000" cy="1549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3440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1"/>
          <p:cNvSpPr>
            <a:spLocks noGrp="1"/>
          </p:cNvSpPr>
          <p:nvPr>
            <p:ph type="pic" sz="quarter" idx="22"/>
          </p:nvPr>
        </p:nvSpPr>
        <p:spPr>
          <a:xfrm>
            <a:off x="0" y="0"/>
            <a:ext cx="2291556" cy="3106994"/>
          </a:xfrm>
          <a:prstGeom prst="rect">
            <a:avLst/>
          </a:prstGeom>
        </p:spPr>
      </p:sp>
      <p:sp>
        <p:nvSpPr>
          <p:cNvPr id="35" name="Picture Placeholder 1"/>
          <p:cNvSpPr>
            <a:spLocks noGrp="1"/>
          </p:cNvSpPr>
          <p:nvPr>
            <p:ph type="pic" sz="quarter" idx="23"/>
          </p:nvPr>
        </p:nvSpPr>
        <p:spPr>
          <a:xfrm>
            <a:off x="2286000" y="0"/>
            <a:ext cx="2291556" cy="3106994"/>
          </a:xfrm>
          <a:prstGeom prst="rect">
            <a:avLst/>
          </a:prstGeom>
        </p:spPr>
      </p:sp>
      <p:sp>
        <p:nvSpPr>
          <p:cNvPr id="36" name="Picture Placeholder 1"/>
          <p:cNvSpPr>
            <a:spLocks noGrp="1"/>
          </p:cNvSpPr>
          <p:nvPr>
            <p:ph type="pic" sz="quarter" idx="24"/>
          </p:nvPr>
        </p:nvSpPr>
        <p:spPr>
          <a:xfrm>
            <a:off x="4566444" y="0"/>
            <a:ext cx="2291556" cy="3106994"/>
          </a:xfrm>
          <a:prstGeom prst="rect">
            <a:avLst/>
          </a:prstGeom>
        </p:spPr>
      </p:sp>
      <p:sp>
        <p:nvSpPr>
          <p:cNvPr id="37" name="Picture Placeholder 1"/>
          <p:cNvSpPr>
            <a:spLocks noGrp="1"/>
          </p:cNvSpPr>
          <p:nvPr>
            <p:ph type="pic" sz="quarter" idx="25"/>
          </p:nvPr>
        </p:nvSpPr>
        <p:spPr>
          <a:xfrm>
            <a:off x="6852444" y="0"/>
            <a:ext cx="2291556" cy="3106994"/>
          </a:xfrm>
          <a:prstGeom prst="rect">
            <a:avLst/>
          </a:prstGeom>
        </p:spPr>
      </p:sp>
      <p:sp>
        <p:nvSpPr>
          <p:cNvPr id="38" name="Rectangle 37"/>
          <p:cNvSpPr/>
          <p:nvPr userDrawn="1"/>
        </p:nvSpPr>
        <p:spPr>
          <a:xfrm>
            <a:off x="2278856" y="3106994"/>
            <a:ext cx="2298700" cy="20365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 userDrawn="1"/>
        </p:nvSpPr>
        <p:spPr>
          <a:xfrm>
            <a:off x="6845300" y="3106994"/>
            <a:ext cx="2298700" cy="20365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289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4292600" y="254000"/>
            <a:ext cx="4495800" cy="46228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887538"/>
            <a:ext cx="5086350" cy="993775"/>
          </a:xfrm>
          <a:prstGeom prst="rect">
            <a:avLst/>
          </a:prstGeom>
        </p:spPr>
        <p:txBody>
          <a:bodyPr/>
          <a:lstStyle>
            <a:lvl1pPr>
              <a:defRPr spc="600">
                <a:latin typeface="Walkway Bold" charset="0"/>
                <a:ea typeface="Walkway Bold" charset="0"/>
                <a:cs typeface="Walkway Bold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0921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35488" cy="25717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4535488" y="2571750"/>
            <a:ext cx="4608512" cy="25717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2571750"/>
            <a:ext cx="4535488" cy="2571750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918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"/>
          <p:cNvSpPr>
            <a:spLocks noGrp="1"/>
          </p:cNvSpPr>
          <p:nvPr>
            <p:ph type="pic" sz="quarter" idx="23"/>
          </p:nvPr>
        </p:nvSpPr>
        <p:spPr>
          <a:xfrm>
            <a:off x="268194" y="2781300"/>
            <a:ext cx="4113306" cy="2146300"/>
          </a:xfrm>
          <a:prstGeom prst="rect">
            <a:avLst/>
          </a:prstGeom>
        </p:spPr>
      </p:sp>
      <p:sp>
        <p:nvSpPr>
          <p:cNvPr id="10" name="Picture Placeholder 1"/>
          <p:cNvSpPr>
            <a:spLocks noGrp="1"/>
          </p:cNvSpPr>
          <p:nvPr>
            <p:ph type="pic" sz="quarter" idx="24"/>
          </p:nvPr>
        </p:nvSpPr>
        <p:spPr>
          <a:xfrm>
            <a:off x="4749800" y="2781300"/>
            <a:ext cx="4113306" cy="2146300"/>
          </a:xfrm>
          <a:prstGeom prst="rect">
            <a:avLst/>
          </a:prstGeom>
        </p:spPr>
      </p:sp>
      <p:sp>
        <p:nvSpPr>
          <p:cNvPr id="15" name="Picture Placeholder 1"/>
          <p:cNvSpPr>
            <a:spLocks noGrp="1"/>
          </p:cNvSpPr>
          <p:nvPr>
            <p:ph type="pic" sz="quarter" idx="25"/>
          </p:nvPr>
        </p:nvSpPr>
        <p:spPr>
          <a:xfrm>
            <a:off x="0" y="0"/>
            <a:ext cx="2984500" cy="2552700"/>
          </a:xfrm>
          <a:prstGeom prst="rect">
            <a:avLst/>
          </a:prstGeom>
        </p:spPr>
      </p:sp>
      <p:sp>
        <p:nvSpPr>
          <p:cNvPr id="16" name="Picture Placeholder 1"/>
          <p:cNvSpPr>
            <a:spLocks noGrp="1"/>
          </p:cNvSpPr>
          <p:nvPr>
            <p:ph type="pic" sz="quarter" idx="26"/>
          </p:nvPr>
        </p:nvSpPr>
        <p:spPr>
          <a:xfrm>
            <a:off x="2984500" y="0"/>
            <a:ext cx="3175000" cy="2552700"/>
          </a:xfrm>
          <a:prstGeom prst="rect">
            <a:avLst/>
          </a:prstGeom>
        </p:spPr>
      </p:sp>
      <p:sp>
        <p:nvSpPr>
          <p:cNvPr id="17" name="Picture Placeholder 1"/>
          <p:cNvSpPr>
            <a:spLocks noGrp="1"/>
          </p:cNvSpPr>
          <p:nvPr>
            <p:ph type="pic" sz="quarter" idx="27"/>
          </p:nvPr>
        </p:nvSpPr>
        <p:spPr>
          <a:xfrm>
            <a:off x="6159500" y="0"/>
            <a:ext cx="2984500" cy="2552700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821020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Image placeholder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017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1"/>
          <p:cNvSpPr>
            <a:spLocks noGrp="1"/>
          </p:cNvSpPr>
          <p:nvPr>
            <p:ph type="pic" sz="quarter" idx="22"/>
          </p:nvPr>
        </p:nvSpPr>
        <p:spPr>
          <a:xfrm>
            <a:off x="0" y="0"/>
            <a:ext cx="2291556" cy="5143500"/>
          </a:xfrm>
          <a:prstGeom prst="rect">
            <a:avLst/>
          </a:prstGeom>
        </p:spPr>
      </p:sp>
      <p:sp>
        <p:nvSpPr>
          <p:cNvPr id="36" name="Picture Placeholder 1"/>
          <p:cNvSpPr>
            <a:spLocks noGrp="1"/>
          </p:cNvSpPr>
          <p:nvPr>
            <p:ph type="pic" sz="quarter" idx="24"/>
          </p:nvPr>
        </p:nvSpPr>
        <p:spPr>
          <a:xfrm>
            <a:off x="4527516" y="0"/>
            <a:ext cx="2330484" cy="5143500"/>
          </a:xfrm>
          <a:prstGeom prst="rect">
            <a:avLst/>
          </a:prstGeom>
        </p:spPr>
      </p:sp>
      <p:sp>
        <p:nvSpPr>
          <p:cNvPr id="37" name="Picture Placeholder 1"/>
          <p:cNvSpPr>
            <a:spLocks noGrp="1"/>
          </p:cNvSpPr>
          <p:nvPr>
            <p:ph type="pic" sz="quarter" idx="25"/>
          </p:nvPr>
        </p:nvSpPr>
        <p:spPr>
          <a:xfrm>
            <a:off x="6852444" y="0"/>
            <a:ext cx="2291556" cy="5143500"/>
          </a:xfrm>
          <a:prstGeom prst="rect">
            <a:avLst/>
          </a:prstGeom>
        </p:spPr>
      </p:sp>
      <p:sp>
        <p:nvSpPr>
          <p:cNvPr id="38" name="Rectangle 37"/>
          <p:cNvSpPr/>
          <p:nvPr userDrawn="1"/>
        </p:nvSpPr>
        <p:spPr>
          <a:xfrm>
            <a:off x="2291556" y="0"/>
            <a:ext cx="2257226" cy="51435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862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409954" y="995423"/>
            <a:ext cx="4734046" cy="287114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 dirty="0" smtClean="0"/>
              <a:t>Image Placeholder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172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044363" y="0"/>
            <a:ext cx="2951323" cy="414337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-92376" y="0"/>
            <a:ext cx="3032125" cy="2395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-92376" y="2488255"/>
            <a:ext cx="3032125" cy="26552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6099638" y="0"/>
            <a:ext cx="3032125" cy="239561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099638" y="2488255"/>
            <a:ext cx="3032125" cy="2655246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56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877824"/>
            <a:ext cx="9143999" cy="4265676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US" dirty="0" smtClean="0"/>
              <a:t>Image Placeholder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6096" y="2310703"/>
            <a:ext cx="4882134" cy="505650"/>
          </a:xfrm>
          <a:prstGeom prst="rect">
            <a:avLst/>
          </a:prstGeom>
        </p:spPr>
        <p:txBody>
          <a:bodyPr/>
          <a:lstStyle>
            <a:lvl1pPr>
              <a:defRPr sz="4400" spc="600">
                <a:latin typeface="Walkway Bold" charset="0"/>
                <a:ea typeface="Walkway Bold" charset="0"/>
                <a:cs typeface="Walkway Bold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816096" y="2987041"/>
            <a:ext cx="4882134" cy="317500"/>
          </a:xfrm>
          <a:prstGeom prst="rect">
            <a:avLst/>
          </a:prstGeom>
        </p:spPr>
        <p:txBody>
          <a:bodyPr/>
          <a:lstStyle>
            <a:lvl2pPr marL="11113" indent="0" algn="l">
              <a:buNone/>
              <a:tabLst/>
              <a:defRPr sz="1400" spc="600" baseline="0">
                <a:latin typeface="Montserrat" charset="0"/>
                <a:ea typeface="Montserrat" charset="0"/>
                <a:cs typeface="Montserrat" charset="0"/>
              </a:defRPr>
            </a:lvl2pPr>
          </a:lstStyle>
          <a:p>
            <a:pPr lvl="1"/>
            <a:r>
              <a:rPr lang="en-US" dirty="0" smtClean="0"/>
              <a:t>YOU CAN WRITE HERE</a:t>
            </a:r>
          </a:p>
        </p:txBody>
      </p:sp>
    </p:spTree>
    <p:extLst>
      <p:ext uri="{BB962C8B-B14F-4D97-AF65-F5344CB8AC3E}">
        <p14:creationId xmlns:p14="http://schemas.microsoft.com/office/powerpoint/2010/main" val="1630180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623378"/>
            <a:ext cx="5474970" cy="993775"/>
          </a:xfrm>
          <a:prstGeom prst="rect">
            <a:avLst/>
          </a:prstGeom>
        </p:spPr>
        <p:txBody>
          <a:bodyPr/>
          <a:lstStyle>
            <a:lvl1pPr>
              <a:defRPr sz="4400" spc="600">
                <a:latin typeface="Walkway Bold" charset="0"/>
                <a:ea typeface="Walkway Bold" charset="0"/>
                <a:cs typeface="Walkway Bold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4389438" y="571501"/>
            <a:ext cx="4125912" cy="457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 smtClean="0"/>
              <a:t>Image Placeholder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973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4402138" cy="514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 dirty="0" smtClean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69120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4402138" cy="514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 dirty="0" smtClean="0"/>
              <a:t>Image Placeholder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533400" y="638175"/>
            <a:ext cx="8021065" cy="39243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48589" y="1582100"/>
            <a:ext cx="3160156" cy="927020"/>
          </a:xfrm>
          <a:prstGeom prst="rect">
            <a:avLst/>
          </a:prstGeom>
        </p:spPr>
        <p:txBody>
          <a:bodyPr/>
          <a:lstStyle>
            <a:lvl1pPr>
              <a:defRPr sz="4400" spc="600">
                <a:solidFill>
                  <a:schemeClr val="bg1"/>
                </a:solidFill>
                <a:latin typeface="Walkway Bold" charset="0"/>
                <a:ea typeface="Walkway Bold" charset="0"/>
                <a:cs typeface="Walkway Bold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4723934" y="1582100"/>
            <a:ext cx="3246437" cy="18653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 baseline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>
              <a:lnSpc>
                <a:spcPct val="150000"/>
              </a:lnSpc>
            </a:pPr>
            <a:r>
              <a:rPr lang="en-US" sz="1050" dirty="0" err="1" smtClean="0">
                <a:solidFill>
                  <a:schemeClr val="bg1"/>
                </a:solidFill>
              </a:rPr>
              <a:t>Lorem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ipsum</a:t>
            </a:r>
            <a:r>
              <a:rPr lang="en-US" sz="1050" dirty="0" smtClean="0">
                <a:solidFill>
                  <a:schemeClr val="bg1"/>
                </a:solidFill>
              </a:rPr>
              <a:t> dolor sit </a:t>
            </a:r>
            <a:r>
              <a:rPr lang="en-US" sz="1050" dirty="0" err="1" smtClean="0">
                <a:solidFill>
                  <a:schemeClr val="bg1"/>
                </a:solidFill>
              </a:rPr>
              <a:t>amet</a:t>
            </a:r>
            <a:r>
              <a:rPr lang="en-US" sz="1050" dirty="0" smtClean="0">
                <a:solidFill>
                  <a:schemeClr val="bg1"/>
                </a:solidFill>
              </a:rPr>
              <a:t>, </a:t>
            </a:r>
            <a:r>
              <a:rPr lang="en-US" sz="1050" dirty="0" err="1" smtClean="0">
                <a:solidFill>
                  <a:schemeClr val="bg1"/>
                </a:solidFill>
              </a:rPr>
              <a:t>consectetur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adipiscing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elit</a:t>
            </a:r>
            <a:r>
              <a:rPr lang="en-US" sz="1050" dirty="0" smtClean="0">
                <a:solidFill>
                  <a:schemeClr val="bg1"/>
                </a:solidFill>
              </a:rPr>
              <a:t>, </a:t>
            </a:r>
            <a:r>
              <a:rPr lang="en-US" sz="1050" dirty="0" err="1" smtClean="0">
                <a:solidFill>
                  <a:schemeClr val="bg1"/>
                </a:solidFill>
              </a:rPr>
              <a:t>sed</a:t>
            </a:r>
            <a:r>
              <a:rPr lang="en-US" sz="1050" dirty="0" smtClean="0">
                <a:solidFill>
                  <a:schemeClr val="bg1"/>
                </a:solidFill>
              </a:rPr>
              <a:t> do </a:t>
            </a:r>
            <a:r>
              <a:rPr lang="en-US" sz="1050" dirty="0" err="1" smtClean="0">
                <a:solidFill>
                  <a:schemeClr val="bg1"/>
                </a:solidFill>
              </a:rPr>
              <a:t>eiusmod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tempor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incididunt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ut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labore</a:t>
            </a:r>
            <a:r>
              <a:rPr lang="en-US" sz="1050" dirty="0" smtClean="0">
                <a:solidFill>
                  <a:schemeClr val="bg1"/>
                </a:solidFill>
              </a:rPr>
              <a:t> et </a:t>
            </a:r>
            <a:r>
              <a:rPr lang="en-US" sz="1050" dirty="0" err="1" smtClean="0">
                <a:solidFill>
                  <a:schemeClr val="bg1"/>
                </a:solidFill>
              </a:rPr>
              <a:t>dolore</a:t>
            </a:r>
            <a:r>
              <a:rPr lang="en-US" sz="1050" dirty="0" smtClean="0">
                <a:solidFill>
                  <a:schemeClr val="bg1"/>
                </a:solidFill>
              </a:rPr>
              <a:t> magna </a:t>
            </a:r>
            <a:r>
              <a:rPr lang="en-US" sz="1050" dirty="0" err="1" smtClean="0">
                <a:solidFill>
                  <a:schemeClr val="bg1"/>
                </a:solidFill>
              </a:rPr>
              <a:t>aliqua</a:t>
            </a:r>
            <a:r>
              <a:rPr lang="en-US" sz="1050" dirty="0" smtClean="0">
                <a:solidFill>
                  <a:schemeClr val="bg1"/>
                </a:solidFill>
              </a:rPr>
              <a:t>. </a:t>
            </a:r>
            <a:r>
              <a:rPr lang="en-US" sz="1050" dirty="0" err="1" smtClean="0">
                <a:solidFill>
                  <a:schemeClr val="bg1"/>
                </a:solidFill>
              </a:rPr>
              <a:t>Ut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enim</a:t>
            </a:r>
            <a:r>
              <a:rPr lang="en-US" sz="1050" dirty="0" smtClean="0">
                <a:solidFill>
                  <a:schemeClr val="bg1"/>
                </a:solidFill>
              </a:rPr>
              <a:t> ad minim </a:t>
            </a:r>
            <a:r>
              <a:rPr lang="en-US" sz="1050" dirty="0" err="1" smtClean="0">
                <a:solidFill>
                  <a:schemeClr val="bg1"/>
                </a:solidFill>
              </a:rPr>
              <a:t>veniam</a:t>
            </a:r>
            <a:r>
              <a:rPr lang="en-US" sz="1050" dirty="0" smtClean="0">
                <a:solidFill>
                  <a:schemeClr val="bg1"/>
                </a:solidFill>
              </a:rPr>
              <a:t>, </a:t>
            </a:r>
            <a:r>
              <a:rPr lang="en-US" sz="1050" dirty="0" err="1" smtClean="0">
                <a:solidFill>
                  <a:schemeClr val="bg1"/>
                </a:solidFill>
              </a:rPr>
              <a:t>quis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nostrud</a:t>
            </a:r>
            <a:r>
              <a:rPr lang="en-US" sz="1050" dirty="0" smtClean="0">
                <a:solidFill>
                  <a:schemeClr val="bg1"/>
                </a:solidFill>
              </a:rPr>
              <a:t> exercitation </a:t>
            </a:r>
            <a:r>
              <a:rPr lang="en-US" sz="1050" dirty="0" err="1" smtClean="0">
                <a:solidFill>
                  <a:schemeClr val="bg1"/>
                </a:solidFill>
              </a:rPr>
              <a:t>ullamco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laboris</a:t>
            </a:r>
            <a:r>
              <a:rPr lang="en-US" sz="1050" dirty="0" smtClean="0">
                <a:solidFill>
                  <a:schemeClr val="bg1"/>
                </a:solidFill>
              </a:rPr>
              <a:t> nisi </a:t>
            </a:r>
            <a:r>
              <a:rPr lang="en-US" sz="1050" dirty="0" err="1" smtClean="0">
                <a:solidFill>
                  <a:schemeClr val="bg1"/>
                </a:solidFill>
              </a:rPr>
              <a:t>ut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aliquip</a:t>
            </a:r>
            <a:r>
              <a:rPr lang="en-US" sz="1050" dirty="0" smtClean="0">
                <a:solidFill>
                  <a:schemeClr val="bg1"/>
                </a:solidFill>
              </a:rPr>
              <a:t> ex </a:t>
            </a:r>
            <a:r>
              <a:rPr lang="en-US" sz="1050" dirty="0" err="1" smtClean="0">
                <a:solidFill>
                  <a:schemeClr val="bg1"/>
                </a:solidFill>
              </a:rPr>
              <a:t>ea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commodo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consequat</a:t>
            </a:r>
            <a:r>
              <a:rPr lang="en-US" sz="1050" dirty="0" smtClean="0">
                <a:solidFill>
                  <a:schemeClr val="bg1"/>
                </a:solidFill>
              </a:rPr>
              <a:t>. </a:t>
            </a:r>
            <a:r>
              <a:rPr lang="en-US" sz="1050" dirty="0" err="1" smtClean="0">
                <a:solidFill>
                  <a:schemeClr val="bg1"/>
                </a:solidFill>
              </a:rPr>
              <a:t>Duis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aute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irure</a:t>
            </a:r>
            <a:r>
              <a:rPr lang="en-US" sz="1050" dirty="0" smtClean="0">
                <a:solidFill>
                  <a:schemeClr val="bg1"/>
                </a:solidFill>
              </a:rPr>
              <a:t> dolor in </a:t>
            </a:r>
            <a:r>
              <a:rPr lang="en-US" sz="1050" dirty="0" err="1" smtClean="0">
                <a:solidFill>
                  <a:schemeClr val="bg1"/>
                </a:solidFill>
              </a:rPr>
              <a:t>reprehenderit</a:t>
            </a:r>
            <a:r>
              <a:rPr lang="en-US" sz="1050" dirty="0" smtClean="0">
                <a:solidFill>
                  <a:schemeClr val="bg1"/>
                </a:solidFill>
              </a:rPr>
              <a:t> in </a:t>
            </a:r>
            <a:r>
              <a:rPr lang="en-US" sz="1050" dirty="0" err="1" smtClean="0">
                <a:solidFill>
                  <a:schemeClr val="bg1"/>
                </a:solidFill>
              </a:rPr>
              <a:t>voluptate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velit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esse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cillum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dolore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eu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fugiat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nulla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</a:rPr>
              <a:t>pariatur</a:t>
            </a:r>
            <a:r>
              <a:rPr lang="en-US" sz="1050" dirty="0" smtClean="0">
                <a:solidFill>
                  <a:schemeClr val="bg1"/>
                </a:solidFill>
              </a:rPr>
              <a:t>. </a:t>
            </a:r>
            <a:endParaRPr lang="en-US" sz="1050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1048589" y="3175795"/>
            <a:ext cx="3246437" cy="27161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sz="1200" spc="300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  <a:endParaRPr lang="en-US" sz="1200" spc="300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582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144000" cy="2913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 dirty="0" smtClean="0"/>
              <a:t>Image Placeholder</a:t>
            </a:r>
            <a:endParaRPr lang="en-US" dirty="0"/>
          </a:p>
        </p:txBody>
      </p:sp>
      <p:sp>
        <p:nvSpPr>
          <p:cNvPr id="6" name="Title 9"/>
          <p:cNvSpPr>
            <a:spLocks noGrp="1"/>
          </p:cNvSpPr>
          <p:nvPr>
            <p:ph type="title"/>
          </p:nvPr>
        </p:nvSpPr>
        <p:spPr>
          <a:xfrm>
            <a:off x="602022" y="3175795"/>
            <a:ext cx="3160156" cy="927020"/>
          </a:xfrm>
          <a:prstGeom prst="rect">
            <a:avLst/>
          </a:prstGeom>
        </p:spPr>
        <p:txBody>
          <a:bodyPr/>
          <a:lstStyle>
            <a:lvl1pPr>
              <a:defRPr sz="4400" spc="600">
                <a:solidFill>
                  <a:schemeClr val="tx1"/>
                </a:solidFill>
                <a:latin typeface="Walkway Bold" charset="0"/>
                <a:ea typeface="Walkway Bold" charset="0"/>
                <a:cs typeface="Walkway Bold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4402138" y="3176588"/>
            <a:ext cx="4113212" cy="141605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000">
                <a:latin typeface="Lato" charset="0"/>
                <a:ea typeface="Lato" charset="0"/>
                <a:cs typeface="Lato" charset="0"/>
              </a:defRPr>
            </a:lvl1pPr>
          </a:lstStyle>
          <a:p>
            <a:pPr>
              <a:lnSpc>
                <a:spcPct val="150000"/>
              </a:lnSpc>
            </a:pPr>
            <a:endParaRPr lang="en-US" sz="1050" dirty="0"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642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4741862" y="0"/>
            <a:ext cx="4402138" cy="5143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US" dirty="0" smtClean="0"/>
              <a:t>Image Placeholder</a:t>
            </a:r>
          </a:p>
        </p:txBody>
      </p:sp>
    </p:spTree>
    <p:extLst>
      <p:ext uri="{BB962C8B-B14F-4D97-AF65-F5344CB8AC3E}">
        <p14:creationId xmlns:p14="http://schemas.microsoft.com/office/powerpoint/2010/main" val="1430553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9"/>
          <p:cNvSpPr>
            <a:spLocks noGrp="1"/>
          </p:cNvSpPr>
          <p:nvPr>
            <p:ph type="title"/>
          </p:nvPr>
        </p:nvSpPr>
        <p:spPr>
          <a:xfrm>
            <a:off x="1215727" y="644172"/>
            <a:ext cx="6418450" cy="927020"/>
          </a:xfrm>
          <a:prstGeom prst="rect">
            <a:avLst/>
          </a:prstGeom>
        </p:spPr>
        <p:txBody>
          <a:bodyPr/>
          <a:lstStyle>
            <a:lvl1pPr>
              <a:defRPr sz="4400" spc="600">
                <a:solidFill>
                  <a:schemeClr val="tx1"/>
                </a:solidFill>
                <a:latin typeface="Walkway Bold" charset="0"/>
                <a:ea typeface="Walkway Bold" charset="0"/>
                <a:cs typeface="Walkway Bold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1258256" y="2613715"/>
            <a:ext cx="3246438" cy="15693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 baseline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>
              <a:lnSpc>
                <a:spcPct val="150000"/>
              </a:lnSpc>
            </a:pP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aute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irure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dolor in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reprehenderit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voluptate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esse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cillum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fugiat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pariatur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. </a:t>
            </a:r>
            <a:endParaRPr lang="en-US" sz="1050" dirty="0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2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5058857" y="2575502"/>
            <a:ext cx="3246438" cy="156930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50" baseline="0">
                <a:solidFill>
                  <a:schemeClr val="tx1"/>
                </a:solidFill>
                <a:latin typeface="Lato" charset="0"/>
                <a:ea typeface="Lato" charset="0"/>
                <a:cs typeface="Lato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>
              <a:lnSpc>
                <a:spcPct val="150000"/>
              </a:lnSpc>
            </a:pP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aute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irure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dolor in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reprehenderit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voluptate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esse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cillum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fugiat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pariatur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. </a:t>
            </a:r>
            <a:endParaRPr lang="en-US" sz="1050" dirty="0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3" name="Title 9"/>
          <p:cNvSpPr txBox="1">
            <a:spLocks/>
          </p:cNvSpPr>
          <p:nvPr userDrawn="1"/>
        </p:nvSpPr>
        <p:spPr>
          <a:xfrm>
            <a:off x="1215727" y="2041450"/>
            <a:ext cx="3632720" cy="404037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600">
                <a:solidFill>
                  <a:schemeClr val="tx1"/>
                </a:solidFill>
                <a:latin typeface="Walkway Bold" charset="0"/>
                <a:ea typeface="Walkway Bold" charset="0"/>
                <a:cs typeface="Walkway Bold" charset="0"/>
              </a:defRPr>
            </a:lvl1pPr>
          </a:lstStyle>
          <a:p>
            <a:r>
              <a:rPr lang="en-US" sz="1400" b="0" i="0" dirty="0" smtClean="0">
                <a:latin typeface="Montserrat" charset="0"/>
                <a:ea typeface="Montserrat" charset="0"/>
                <a:cs typeface="Montserrat" charset="0"/>
              </a:rPr>
              <a:t>YOU</a:t>
            </a:r>
            <a:r>
              <a:rPr lang="en-US" sz="1400" b="0" i="0" baseline="0" dirty="0" smtClean="0">
                <a:latin typeface="Montserrat" charset="0"/>
                <a:ea typeface="Montserrat" charset="0"/>
                <a:cs typeface="Montserrat" charset="0"/>
              </a:rPr>
              <a:t> CAN WRITE HERE</a:t>
            </a:r>
            <a:endParaRPr lang="en-US" sz="1400" b="0" i="0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4659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838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2" r:id="rId2"/>
    <p:sldLayoutId id="2147483669" r:id="rId3"/>
    <p:sldLayoutId id="2147483670" r:id="rId4"/>
    <p:sldLayoutId id="2147483661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71" r:id="rId11"/>
    <p:sldLayoutId id="2147483680" r:id="rId12"/>
    <p:sldLayoutId id="2147483672" r:id="rId13"/>
    <p:sldLayoutId id="2147483673" r:id="rId14"/>
    <p:sldLayoutId id="2147483677" r:id="rId15"/>
    <p:sldLayoutId id="2147483674" r:id="rId16"/>
    <p:sldLayoutId id="2147483675" r:id="rId17"/>
    <p:sldLayoutId id="2147483676" r:id="rId18"/>
    <p:sldLayoutId id="2147483678" r:id="rId19"/>
    <p:sldLayoutId id="2147483679" r:id="rId20"/>
    <p:sldLayoutId id="2147483681" r:id="rId21"/>
    <p:sldLayoutId id="2147483682" r:id="rId2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074862"/>
            <a:ext cx="7886700" cy="993775"/>
          </a:xfrm>
        </p:spPr>
        <p:txBody>
          <a:bodyPr/>
          <a:lstStyle/>
          <a:p>
            <a:r>
              <a:rPr lang="en-US" sz="5400" spc="600" dirty="0" smtClean="0"/>
              <a:t>SAMPOERNA</a:t>
            </a:r>
            <a:endParaRPr lang="en-US" sz="5400" spc="600" dirty="0"/>
          </a:p>
        </p:txBody>
      </p:sp>
      <p:sp>
        <p:nvSpPr>
          <p:cNvPr id="3" name="TextBox 2"/>
          <p:cNvSpPr txBox="1"/>
          <p:nvPr/>
        </p:nvSpPr>
        <p:spPr>
          <a:xfrm>
            <a:off x="3000101" y="2844030"/>
            <a:ext cx="3143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600" dirty="0" smtClean="0">
                <a:latin typeface="Montserrat" charset="0"/>
                <a:ea typeface="Montserrat" charset="0"/>
                <a:cs typeface="Montserrat" charset="0"/>
              </a:rPr>
              <a:t>PRESENTATION</a:t>
            </a:r>
            <a:endParaRPr lang="en-US" sz="2000" spc="6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65341" y="4532263"/>
            <a:ext cx="181331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spc="300" dirty="0" smtClean="0">
                <a:latin typeface="Montserrat" charset="0"/>
                <a:ea typeface="Montserrat" charset="0"/>
                <a:cs typeface="Montserrat" charset="0"/>
              </a:rPr>
              <a:t>YOURWESITE.COM</a:t>
            </a:r>
            <a:endParaRPr lang="en-US" sz="900" spc="300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68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5856" y="544109"/>
            <a:ext cx="614302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spc="600" dirty="0" smtClean="0">
                <a:latin typeface="Walkway Bold" charset="0"/>
                <a:ea typeface="Walkway Bold" charset="0"/>
                <a:cs typeface="Walkway Bold" charset="0"/>
              </a:rPr>
              <a:t>Three </a:t>
            </a:r>
            <a:r>
              <a:rPr lang="en-US" sz="4400" spc="600" dirty="0" err="1" smtClean="0">
                <a:latin typeface="Walkway Bold" charset="0"/>
                <a:ea typeface="Walkway Bold" charset="0"/>
                <a:cs typeface="Walkway Bold" charset="0"/>
              </a:rPr>
              <a:t>Coloum</a:t>
            </a:r>
            <a:r>
              <a:rPr lang="en-US" sz="4400" spc="600" dirty="0" smtClean="0">
                <a:latin typeface="Walkway Bold" charset="0"/>
                <a:ea typeface="Walkway Bold" charset="0"/>
                <a:cs typeface="Walkway Bold" charset="0"/>
              </a:rPr>
              <a:t> Text</a:t>
            </a:r>
          </a:p>
          <a:p>
            <a:r>
              <a:rPr lang="en-US" sz="4400" spc="600" dirty="0" smtClean="0">
                <a:latin typeface="Walkway Bold" charset="0"/>
                <a:ea typeface="Walkway Bold" charset="0"/>
                <a:cs typeface="Walkway Bold" charset="0"/>
              </a:rPr>
              <a:t>Placeholder</a:t>
            </a:r>
            <a:endParaRPr lang="en-US" sz="4400" spc="600" dirty="0"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1962" y="2578783"/>
            <a:ext cx="2426677" cy="1788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5856" y="2163806"/>
            <a:ext cx="2621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  <a:endParaRPr lang="en-US" sz="1200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38092" y="2578783"/>
            <a:ext cx="2426677" cy="1788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49052" y="2578783"/>
            <a:ext cx="2426678" cy="1788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26075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2326" y="429809"/>
            <a:ext cx="564609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spc="600" dirty="0" smtClean="0">
                <a:latin typeface="Walkway Bold" charset="0"/>
                <a:ea typeface="Walkway Bold" charset="0"/>
                <a:cs typeface="Walkway Bold" charset="0"/>
              </a:rPr>
              <a:t>Bulleted Text List</a:t>
            </a:r>
            <a:endParaRPr lang="en-US" sz="4400" spc="600" dirty="0"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4827" y="1714443"/>
            <a:ext cx="682800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aute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irure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dolor in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reprehenderit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voluptate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esse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cillum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fugiat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pariatur</a:t>
            </a:r>
            <a:r>
              <a:rPr lang="en-US" sz="1050" dirty="0" smtClean="0">
                <a:latin typeface="Lato" charset="0"/>
                <a:ea typeface="Lato" charset="0"/>
                <a:cs typeface="Lato" charset="0"/>
              </a:rPr>
              <a:t>. </a:t>
            </a:r>
            <a:endParaRPr lang="en-US" sz="1050" dirty="0"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2326" y="1199250"/>
            <a:ext cx="2621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  <a:endParaRPr lang="en-US" sz="1200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51" y="1837598"/>
            <a:ext cx="316652" cy="31665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04827" y="2674563"/>
            <a:ext cx="682800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aute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irure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dolor in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reprehenderit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voluptate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esse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cillum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fugiat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pariatur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.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51" y="2797718"/>
            <a:ext cx="316652" cy="31665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04827" y="3634683"/>
            <a:ext cx="6828003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aute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irure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dolor in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reprehenderit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voluptate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esse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cillum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fugiat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pariatur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.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51" y="3757838"/>
            <a:ext cx="316652" cy="316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85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0666" y="607534"/>
            <a:ext cx="2621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  <a:endParaRPr lang="en-US" sz="1200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0666" y="1039795"/>
            <a:ext cx="3448864" cy="27584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50000"/>
                  </a:schemeClr>
                </a:solidFill>
              </a:rPr>
              <a:t>At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vero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eos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accusamus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iusto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odio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dignissimos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ducimus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qui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blanditiis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praesentium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voluptatum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deleniti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atque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corrupti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quos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dolores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quas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molestias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excepturi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sint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occaecati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cupiditate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non provident,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similique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sunt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in culpa qui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officia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deserunt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mollitia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smtClean="0">
                <a:solidFill>
                  <a:schemeClr val="bg1">
                    <a:lumMod val="50000"/>
                  </a:schemeClr>
                </a:solidFill>
              </a:rPr>
              <a:t>animi </a:t>
            </a:r>
            <a:r>
              <a:rPr lang="en-US" sz="1050" dirty="0" err="1" smtClean="0">
                <a:solidFill>
                  <a:schemeClr val="bg1">
                    <a:lumMod val="50000"/>
                  </a:schemeClr>
                </a:solidFill>
              </a:rPr>
              <a:t>dolorum</a:t>
            </a:r>
            <a:r>
              <a:rPr lang="en-US" sz="105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 smtClean="0">
                <a:solidFill>
                  <a:schemeClr val="bg1">
                    <a:lumMod val="50000"/>
                  </a:schemeClr>
                </a:solidFill>
              </a:rPr>
              <a:t>fuga</a:t>
            </a:r>
            <a:r>
              <a:rPr lang="en-US" sz="1050" dirty="0" smtClean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endParaRPr lang="en-US" sz="105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50000"/>
                  </a:schemeClr>
                </a:solidFill>
              </a:rPr>
              <a:t>Nam 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libero tempore, cum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soluta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nobis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est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eligendi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optio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cumque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nihil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impedit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quo minus id quod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maxime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placeat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facere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possimus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omnis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voluptas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assumenda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est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omnis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dolor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repellendus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Temporibus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autem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quibusdam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et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aut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officiis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debitis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</a:rPr>
              <a:t>aut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050" dirty="0" err="1" smtClean="0">
                <a:solidFill>
                  <a:schemeClr val="bg1">
                    <a:lumMod val="50000"/>
                  </a:schemeClr>
                </a:solidFill>
              </a:rPr>
              <a:t>rerum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5726" y="4089553"/>
            <a:ext cx="1977474" cy="36909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45586" y="4117848"/>
            <a:ext cx="1617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LEARN MORE</a:t>
            </a:r>
            <a:endParaRPr lang="en-US" sz="1200" spc="300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</p:spTree>
    <p:extLst>
      <p:ext uri="{BB962C8B-B14F-4D97-AF65-F5344CB8AC3E}">
        <p14:creationId xmlns:p14="http://schemas.microsoft.com/office/powerpoint/2010/main" val="76558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8582" y="872323"/>
            <a:ext cx="6944522" cy="803036"/>
          </a:xfrm>
        </p:spPr>
        <p:txBody>
          <a:bodyPr/>
          <a:lstStyle/>
          <a:p>
            <a:r>
              <a:rPr lang="en-US" dirty="0" smtClean="0"/>
              <a:t>Write Title 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362868" y="456909"/>
            <a:ext cx="6418263" cy="275930"/>
          </a:xfrm>
        </p:spPr>
        <p:txBody>
          <a:bodyPr/>
          <a:lstStyle/>
          <a:p>
            <a:r>
              <a:rPr lang="en-US" dirty="0" smtClean="0"/>
              <a:t>YOU CAN WRITE HERE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7908" y="1659861"/>
            <a:ext cx="7148184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aute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irure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in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reprehenderit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voluptate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esse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cillum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fugiat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pariatur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758" y="2904597"/>
            <a:ext cx="954482" cy="95448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868" y="2881476"/>
            <a:ext cx="1007967" cy="1007967"/>
          </a:xfrm>
          <a:prstGeom prst="rect">
            <a:avLst/>
          </a:prstGeom>
        </p:spPr>
      </p:pic>
      <p:sp>
        <p:nvSpPr>
          <p:cNvPr id="17" name="Text Placeholder 2"/>
          <p:cNvSpPr txBox="1">
            <a:spLocks/>
          </p:cNvSpPr>
          <p:nvPr/>
        </p:nvSpPr>
        <p:spPr>
          <a:xfrm>
            <a:off x="913214" y="4030719"/>
            <a:ext cx="1907274" cy="443019"/>
          </a:xfrm>
          <a:prstGeom prst="rect">
            <a:avLst/>
          </a:prstGeom>
        </p:spPr>
        <p:txBody>
          <a:bodyPr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400" kern="1200" spc="300" baseline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100" dirty="0" smtClean="0"/>
              <a:t>WRITE YOUR TITLE HERE</a:t>
            </a:r>
            <a:endParaRPr lang="en-US" sz="11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237" y="2854329"/>
            <a:ext cx="960894" cy="960894"/>
          </a:xfrm>
          <a:prstGeom prst="rect">
            <a:avLst/>
          </a:prstGeom>
        </p:spPr>
      </p:pic>
      <p:sp>
        <p:nvSpPr>
          <p:cNvPr id="19" name="Text Placeholder 2"/>
          <p:cNvSpPr txBox="1">
            <a:spLocks/>
          </p:cNvSpPr>
          <p:nvPr/>
        </p:nvSpPr>
        <p:spPr>
          <a:xfrm>
            <a:off x="3618362" y="4030719"/>
            <a:ext cx="1907274" cy="443019"/>
          </a:xfrm>
          <a:prstGeom prst="rect">
            <a:avLst/>
          </a:prstGeom>
        </p:spPr>
        <p:txBody>
          <a:bodyPr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400" kern="1200" spc="300" baseline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100" dirty="0" smtClean="0"/>
              <a:t>WRITE YOUR TITLE HERE</a:t>
            </a:r>
            <a:endParaRPr lang="en-US" sz="1100" dirty="0"/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6331549" y="4030719"/>
            <a:ext cx="1907274" cy="443019"/>
          </a:xfrm>
          <a:prstGeom prst="rect">
            <a:avLst/>
          </a:prstGeom>
        </p:spPr>
        <p:txBody>
          <a:bodyPr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400" kern="1200" spc="300" baseline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100" dirty="0" smtClean="0"/>
              <a:t>WRITE YOUR TITLE HERE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97427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7908" y="1072129"/>
            <a:ext cx="3537580" cy="1228283"/>
          </a:xfrm>
        </p:spPr>
        <p:txBody>
          <a:bodyPr/>
          <a:lstStyle/>
          <a:p>
            <a:pPr algn="l"/>
            <a:r>
              <a:rPr lang="en-US" smtClean="0"/>
              <a:t>Write Title</a:t>
            </a:r>
            <a:br>
              <a:rPr lang="en-US" smtClean="0"/>
            </a:br>
            <a:r>
              <a:rPr lang="en-US" smtClean="0"/>
              <a:t>Here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97909" y="711200"/>
            <a:ext cx="3535256" cy="274740"/>
          </a:xfrm>
        </p:spPr>
        <p:txBody>
          <a:bodyPr/>
          <a:lstStyle/>
          <a:p>
            <a:pPr algn="l"/>
            <a:r>
              <a:rPr lang="en-US" dirty="0" smtClean="0"/>
              <a:t>YOU CAN WRITE HERE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97908" y="2564928"/>
            <a:ext cx="29340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aute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irure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in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reprehenderit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voluptate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esse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cillum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fugiat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pariatur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639" y="3124565"/>
            <a:ext cx="734513" cy="73451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3498" y="933857"/>
            <a:ext cx="775672" cy="77567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683" y="3075775"/>
            <a:ext cx="739447" cy="739447"/>
          </a:xfrm>
          <a:prstGeom prst="rect">
            <a:avLst/>
          </a:prstGeom>
        </p:spPr>
      </p:pic>
      <p:sp>
        <p:nvSpPr>
          <p:cNvPr id="19" name="Text Placeholder 2"/>
          <p:cNvSpPr txBox="1">
            <a:spLocks/>
          </p:cNvSpPr>
          <p:nvPr/>
        </p:nvSpPr>
        <p:spPr>
          <a:xfrm>
            <a:off x="4533164" y="4030719"/>
            <a:ext cx="1907274" cy="443019"/>
          </a:xfrm>
          <a:prstGeom prst="rect">
            <a:avLst/>
          </a:prstGeom>
        </p:spPr>
        <p:txBody>
          <a:bodyPr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400" kern="1200" spc="300" baseline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100" dirty="0" smtClean="0"/>
              <a:t>YOUR TITLE HERE</a:t>
            </a:r>
            <a:endParaRPr lang="en-US" sz="1100" dirty="0"/>
          </a:p>
        </p:txBody>
      </p:sp>
      <p:sp>
        <p:nvSpPr>
          <p:cNvPr id="24" name="Text Placeholder 2"/>
          <p:cNvSpPr txBox="1">
            <a:spLocks/>
          </p:cNvSpPr>
          <p:nvPr/>
        </p:nvSpPr>
        <p:spPr>
          <a:xfrm>
            <a:off x="4535488" y="1847503"/>
            <a:ext cx="1907274" cy="443019"/>
          </a:xfrm>
          <a:prstGeom prst="rect">
            <a:avLst/>
          </a:prstGeom>
        </p:spPr>
        <p:txBody>
          <a:bodyPr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400" kern="1200" spc="300" baseline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200" dirty="0" smtClean="0"/>
              <a:t>YOUR TITLE HERE</a:t>
            </a:r>
            <a:endParaRPr lang="en-US" sz="120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638" y="941348"/>
            <a:ext cx="734514" cy="734514"/>
          </a:xfrm>
          <a:prstGeom prst="rect">
            <a:avLst/>
          </a:prstGeom>
        </p:spPr>
      </p:pic>
      <p:sp>
        <p:nvSpPr>
          <p:cNvPr id="27" name="Text Placeholder 2"/>
          <p:cNvSpPr txBox="1">
            <a:spLocks/>
          </p:cNvSpPr>
          <p:nvPr/>
        </p:nvSpPr>
        <p:spPr>
          <a:xfrm>
            <a:off x="6445373" y="4030719"/>
            <a:ext cx="1907274" cy="443019"/>
          </a:xfrm>
          <a:prstGeom prst="rect">
            <a:avLst/>
          </a:prstGeom>
        </p:spPr>
        <p:txBody>
          <a:bodyPr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400" kern="1200" spc="300" baseline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100" dirty="0" smtClean="0"/>
              <a:t>YOUR TITLE HERE</a:t>
            </a:r>
            <a:endParaRPr lang="en-US" sz="1100" dirty="0"/>
          </a:p>
        </p:txBody>
      </p:sp>
      <p:sp>
        <p:nvSpPr>
          <p:cNvPr id="28" name="Text Placeholder 2"/>
          <p:cNvSpPr txBox="1">
            <a:spLocks/>
          </p:cNvSpPr>
          <p:nvPr/>
        </p:nvSpPr>
        <p:spPr>
          <a:xfrm>
            <a:off x="6447697" y="1847503"/>
            <a:ext cx="1907274" cy="443019"/>
          </a:xfrm>
          <a:prstGeom prst="rect">
            <a:avLst/>
          </a:prstGeom>
        </p:spPr>
        <p:txBody>
          <a:bodyPr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400" kern="1200" spc="300" baseline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200" dirty="0" smtClean="0"/>
              <a:t>YOUR TITLE HERE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354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497" y="3102692"/>
            <a:ext cx="3360223" cy="803036"/>
          </a:xfrm>
        </p:spPr>
        <p:txBody>
          <a:bodyPr/>
          <a:lstStyle/>
          <a:p>
            <a:pPr algn="r"/>
            <a:r>
              <a:rPr lang="en-US" sz="4000" dirty="0" smtClean="0"/>
              <a:t>Your Title</a:t>
            </a:r>
            <a:br>
              <a:rPr lang="en-US" sz="4000" dirty="0" smtClean="0"/>
            </a:br>
            <a:r>
              <a:rPr lang="en-US" sz="4000" dirty="0" smtClean="0"/>
              <a:t>Goes Here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4267200" y="3102692"/>
            <a:ext cx="3878892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aute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irure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in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reprehenderit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voluptate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esse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cillum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fugiat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7" name="Text Placeholder 2"/>
          <p:cNvSpPr txBox="1">
            <a:spLocks/>
          </p:cNvSpPr>
          <p:nvPr/>
        </p:nvSpPr>
        <p:spPr>
          <a:xfrm>
            <a:off x="632657" y="1958695"/>
            <a:ext cx="1907274" cy="443019"/>
          </a:xfrm>
          <a:prstGeom prst="rect">
            <a:avLst/>
          </a:prstGeom>
        </p:spPr>
        <p:txBody>
          <a:bodyPr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400" kern="1200" spc="300" baseline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100" dirty="0" smtClean="0"/>
              <a:t>WRITE YOUR TITLE HERE</a:t>
            </a:r>
            <a:endParaRPr lang="en-US" sz="1100" dirty="0"/>
          </a:p>
        </p:txBody>
      </p:sp>
      <p:sp>
        <p:nvSpPr>
          <p:cNvPr id="12" name="Text Placeholder 2"/>
          <p:cNvSpPr txBox="1">
            <a:spLocks/>
          </p:cNvSpPr>
          <p:nvPr/>
        </p:nvSpPr>
        <p:spPr>
          <a:xfrm>
            <a:off x="2638374" y="1958695"/>
            <a:ext cx="1907274" cy="443019"/>
          </a:xfrm>
          <a:prstGeom prst="rect">
            <a:avLst/>
          </a:prstGeom>
        </p:spPr>
        <p:txBody>
          <a:bodyPr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400" kern="1200" spc="300" baseline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100" dirty="0" smtClean="0"/>
              <a:t>WRITE YOUR TITLE HERE</a:t>
            </a:r>
            <a:endParaRPr lang="en-US" sz="1100" dirty="0"/>
          </a:p>
        </p:txBody>
      </p:sp>
      <p:sp>
        <p:nvSpPr>
          <p:cNvPr id="14" name="Text Placeholder 2"/>
          <p:cNvSpPr txBox="1">
            <a:spLocks/>
          </p:cNvSpPr>
          <p:nvPr/>
        </p:nvSpPr>
        <p:spPr>
          <a:xfrm>
            <a:off x="4545648" y="1958695"/>
            <a:ext cx="1907274" cy="443019"/>
          </a:xfrm>
          <a:prstGeom prst="rect">
            <a:avLst/>
          </a:prstGeom>
        </p:spPr>
        <p:txBody>
          <a:bodyPr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400" kern="1200" spc="300" baseline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100" dirty="0" smtClean="0"/>
              <a:t>WRITE YOUR TITLE HERE</a:t>
            </a:r>
            <a:endParaRPr lang="en-US" sz="1100" dirty="0"/>
          </a:p>
        </p:txBody>
      </p:sp>
      <p:sp>
        <p:nvSpPr>
          <p:cNvPr id="15" name="Text Placeholder 2"/>
          <p:cNvSpPr txBox="1">
            <a:spLocks/>
          </p:cNvSpPr>
          <p:nvPr/>
        </p:nvSpPr>
        <p:spPr>
          <a:xfrm>
            <a:off x="6551365" y="1958695"/>
            <a:ext cx="1907274" cy="443019"/>
          </a:xfrm>
          <a:prstGeom prst="rect">
            <a:avLst/>
          </a:prstGeom>
        </p:spPr>
        <p:txBody>
          <a:bodyPr/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400" kern="1200" spc="300" baseline="0">
                <a:solidFill>
                  <a:schemeClr val="tx1"/>
                </a:solidFill>
                <a:latin typeface="Montserrat" charset="0"/>
                <a:ea typeface="Montserrat" charset="0"/>
                <a:cs typeface="Montserrat" charset="0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1100" dirty="0" smtClean="0"/>
              <a:t>WRITE YOUR TITLE HERE</a:t>
            </a:r>
            <a:endParaRPr lang="en-US" sz="11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858" y="882969"/>
            <a:ext cx="775672" cy="77567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198" y="890460"/>
            <a:ext cx="734514" cy="73451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196" y="924128"/>
            <a:ext cx="734513" cy="734513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603" y="875338"/>
            <a:ext cx="739447" cy="73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04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  <p:sp>
        <p:nvSpPr>
          <p:cNvPr id="4" name="Title 1"/>
          <p:cNvSpPr txBox="1">
            <a:spLocks/>
          </p:cNvSpPr>
          <p:nvPr/>
        </p:nvSpPr>
        <p:spPr>
          <a:xfrm>
            <a:off x="628650" y="688960"/>
            <a:ext cx="3906838" cy="85527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spc="600" dirty="0" smtClean="0">
                <a:solidFill>
                  <a:schemeClr val="bg1"/>
                </a:solidFill>
                <a:latin typeface="Walkway Bold" charset="0"/>
                <a:ea typeface="Walkway Bold" charset="0"/>
                <a:cs typeface="Walkway Bold" charset="0"/>
              </a:rPr>
              <a:t>MEET OUR TEAM</a:t>
            </a:r>
            <a:endParaRPr lang="en-US" sz="4800" spc="600" dirty="0">
              <a:solidFill>
                <a:schemeClr val="bg1"/>
              </a:solidFill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6960" y="2402473"/>
            <a:ext cx="3488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spc="300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  <a:endParaRPr lang="en-US" sz="1800" spc="300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6960" y="3039734"/>
            <a:ext cx="3353541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</a:t>
            </a:r>
            <a:endParaRPr lang="en-US" sz="1050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3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550" y="430756"/>
            <a:ext cx="7886700" cy="472494"/>
          </a:xfrm>
        </p:spPr>
        <p:txBody>
          <a:bodyPr/>
          <a:lstStyle/>
          <a:p>
            <a:r>
              <a:rPr lang="en-US" sz="4400" smtClean="0"/>
              <a:t>OUR CULTURE</a:t>
            </a:r>
            <a:endParaRPr lang="en-US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1002824" y="1196048"/>
            <a:ext cx="7086100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aute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irure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in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reprehenderit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voluptate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esse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cillum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fugiat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</p:spTree>
    <p:extLst>
      <p:ext uri="{BB962C8B-B14F-4D97-AF65-F5344CB8AC3E}">
        <p14:creationId xmlns:p14="http://schemas.microsoft.com/office/powerpoint/2010/main" val="134617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  <p:sp>
        <p:nvSpPr>
          <p:cNvPr id="5" name="Rectangle 4"/>
          <p:cNvSpPr/>
          <p:nvPr/>
        </p:nvSpPr>
        <p:spPr>
          <a:xfrm>
            <a:off x="908713" y="2442258"/>
            <a:ext cx="1875098" cy="5092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433103" y="590555"/>
            <a:ext cx="415531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aute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irure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in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reprehenderit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voluptate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esse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cillum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fugiat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105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endParaRPr lang="en-US" sz="1050" dirty="0" smtClean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ct val="150000"/>
              </a:lnSpc>
            </a:pPr>
            <a:endParaRPr lang="en-US" sz="1050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ct val="150000"/>
              </a:lnSpc>
            </a:pPr>
            <a:r>
              <a:rPr lang="en-US" sz="1050" dirty="0" err="1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aute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irure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in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reprehenderit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voluptate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esse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cillum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fugiat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105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aute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irure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in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reprehenderit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voluptate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esse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cillum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fugiat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endParaRPr lang="en-US" sz="1050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382063" y="3290152"/>
            <a:ext cx="2928395" cy="135174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spc="600" dirty="0" smtClean="0">
                <a:latin typeface="Walkway Bold" charset="0"/>
                <a:ea typeface="Walkway Bold" charset="0"/>
                <a:cs typeface="Walkway Bold" charset="0"/>
              </a:rPr>
              <a:t>YOUR CAN WRITE TITLE HERE</a:t>
            </a:r>
            <a:endParaRPr lang="en-US" sz="2800" spc="600" dirty="0"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9296" y="2523810"/>
            <a:ext cx="1713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spc="300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WRITE </a:t>
            </a:r>
            <a:r>
              <a:rPr lang="en-US" sz="1400" spc="300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HERE</a:t>
            </a:r>
            <a:endParaRPr lang="en-US" sz="1400" spc="300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57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453536" y="4089553"/>
            <a:ext cx="1394167" cy="34038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9" name="TextBox 8"/>
          <p:cNvSpPr txBox="1"/>
          <p:nvPr/>
        </p:nvSpPr>
        <p:spPr>
          <a:xfrm>
            <a:off x="1479362" y="4140707"/>
            <a:ext cx="13683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300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DIRECTOR</a:t>
            </a:r>
            <a:endParaRPr lang="en-US" sz="900" spc="300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143102" y="4089553"/>
            <a:ext cx="1394167" cy="3403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3" name="TextBox 12"/>
          <p:cNvSpPr txBox="1"/>
          <p:nvPr/>
        </p:nvSpPr>
        <p:spPr>
          <a:xfrm>
            <a:off x="6168928" y="4140707"/>
            <a:ext cx="13683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300" dirty="0" smtClean="0">
                <a:solidFill>
                  <a:sysClr val="windowText" lastClr="000000"/>
                </a:solidFill>
                <a:latin typeface="Montserrat" charset="0"/>
                <a:ea typeface="Montserrat" charset="0"/>
                <a:cs typeface="Montserrat" charset="0"/>
              </a:rPr>
              <a:t>MANAGER</a:t>
            </a:r>
            <a:endParaRPr lang="en-US" sz="900" spc="300" dirty="0">
              <a:solidFill>
                <a:sysClr val="windowText" lastClr="000000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0661" y="3103246"/>
            <a:ext cx="323599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00" dirty="0" err="1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41669" y="3103246"/>
            <a:ext cx="323599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00" dirty="0" err="1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800100" y="2722255"/>
            <a:ext cx="2806699" cy="51624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spc="600" dirty="0" smtClean="0">
                <a:latin typeface="Walkway Bold" charset="0"/>
                <a:ea typeface="Walkway Bold" charset="0"/>
                <a:cs typeface="Walkway Bold" charset="0"/>
              </a:rPr>
              <a:t>JENNIFER</a:t>
            </a:r>
            <a:endParaRPr lang="en-US" sz="2400" spc="600" dirty="0"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5279658" y="2722255"/>
            <a:ext cx="3198001" cy="51624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spc="600" dirty="0" smtClean="0">
                <a:latin typeface="Walkway Bold" charset="0"/>
                <a:ea typeface="Walkway Bold" charset="0"/>
                <a:cs typeface="Walkway Bold" charset="0"/>
              </a:rPr>
              <a:t>MARIAH</a:t>
            </a:r>
            <a:endParaRPr lang="en-US" sz="2400" spc="600" dirty="0"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</p:spTree>
    <p:extLst>
      <p:ext uri="{BB962C8B-B14F-4D97-AF65-F5344CB8AC3E}">
        <p14:creationId xmlns:p14="http://schemas.microsoft.com/office/powerpoint/2010/main" val="11530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  <p:sp>
        <p:nvSpPr>
          <p:cNvPr id="7" name="TextBox 6"/>
          <p:cNvSpPr txBox="1"/>
          <p:nvPr/>
        </p:nvSpPr>
        <p:spPr>
          <a:xfrm>
            <a:off x="1595072" y="1802294"/>
            <a:ext cx="595387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spc="600" dirty="0" smtClean="0">
                <a:solidFill>
                  <a:schemeClr val="bg1"/>
                </a:solidFill>
                <a:latin typeface="Walkway Bold" charset="0"/>
                <a:ea typeface="Walkway Bold" charset="0"/>
                <a:cs typeface="Walkway Bold" charset="0"/>
              </a:rPr>
              <a:t>SAMPOERNA</a:t>
            </a:r>
            <a:endParaRPr lang="en-US" sz="6600" spc="600" dirty="0">
              <a:solidFill>
                <a:schemeClr val="bg1"/>
              </a:solidFill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00101" y="2844030"/>
            <a:ext cx="3143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600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PRESENTATION</a:t>
            </a:r>
            <a:endParaRPr lang="en-US" sz="2000" spc="600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836" y="4434290"/>
            <a:ext cx="181331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spc="300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YOURWESITE.COM</a:t>
            </a:r>
            <a:endParaRPr lang="en-US" sz="900" spc="300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43910" y="4434290"/>
            <a:ext cx="24625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spc="300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MAIL@YOURDOMAIN.COM</a:t>
            </a:r>
            <a:endParaRPr lang="en-US" sz="900" spc="300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85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491248" y="4474036"/>
            <a:ext cx="1262535" cy="34038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3" name="TextBox 12"/>
          <p:cNvSpPr txBox="1"/>
          <p:nvPr/>
        </p:nvSpPr>
        <p:spPr>
          <a:xfrm>
            <a:off x="517075" y="4525190"/>
            <a:ext cx="12391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300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DESIGNER</a:t>
            </a:r>
            <a:endParaRPr lang="en-US" sz="900" spc="300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9699" y="3681049"/>
            <a:ext cx="19939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139698" y="3277856"/>
            <a:ext cx="1993901" cy="51624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spc="600" dirty="0" smtClean="0">
                <a:latin typeface="Walkway Bold" charset="0"/>
                <a:ea typeface="Walkway Bold" charset="0"/>
                <a:cs typeface="Walkway Bold" charset="0"/>
              </a:rPr>
              <a:t>LEON</a:t>
            </a:r>
            <a:endParaRPr lang="en-US" sz="2400" spc="600" dirty="0"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764548" y="4474036"/>
            <a:ext cx="1262535" cy="3403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7" name="TextBox 16"/>
          <p:cNvSpPr txBox="1"/>
          <p:nvPr/>
        </p:nvSpPr>
        <p:spPr>
          <a:xfrm>
            <a:off x="2790375" y="4525190"/>
            <a:ext cx="12391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300" dirty="0" smtClean="0">
                <a:solidFill>
                  <a:sysClr val="windowText" lastClr="000000"/>
                </a:solidFill>
                <a:latin typeface="Montserrat" charset="0"/>
                <a:ea typeface="Montserrat" charset="0"/>
                <a:cs typeface="Montserrat" charset="0"/>
              </a:rPr>
              <a:t>MANAGER</a:t>
            </a:r>
            <a:endParaRPr lang="en-US" sz="900" spc="300" dirty="0">
              <a:solidFill>
                <a:sysClr val="windowText" lastClr="000000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412999" y="3681049"/>
            <a:ext cx="19939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412998" y="3277856"/>
            <a:ext cx="1993901" cy="51624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spc="600" dirty="0" smtClean="0">
                <a:latin typeface="Walkway Bold" charset="0"/>
                <a:ea typeface="Walkway Bold" charset="0"/>
                <a:cs typeface="Walkway Bold" charset="0"/>
              </a:rPr>
              <a:t>SARAH</a:t>
            </a:r>
            <a:endParaRPr lang="en-US" sz="2400" spc="600" dirty="0"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050548" y="4474036"/>
            <a:ext cx="1262535" cy="34038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1" name="TextBox 20"/>
          <p:cNvSpPr txBox="1"/>
          <p:nvPr/>
        </p:nvSpPr>
        <p:spPr>
          <a:xfrm>
            <a:off x="5076375" y="4525190"/>
            <a:ext cx="12391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300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CURATOR</a:t>
            </a:r>
            <a:endParaRPr lang="en-US" sz="900" spc="300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98999" y="3681049"/>
            <a:ext cx="19939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4698998" y="3277856"/>
            <a:ext cx="1993901" cy="51624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spc="600" dirty="0" smtClean="0">
                <a:latin typeface="Walkway Bold" charset="0"/>
                <a:ea typeface="Walkway Bold" charset="0"/>
                <a:cs typeface="Walkway Bold" charset="0"/>
              </a:rPr>
              <a:t>DIANA</a:t>
            </a:r>
            <a:endParaRPr lang="en-US" sz="2400" spc="600" dirty="0"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361948" y="4474036"/>
            <a:ext cx="1262535" cy="3403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5" name="TextBox 24"/>
          <p:cNvSpPr txBox="1"/>
          <p:nvPr/>
        </p:nvSpPr>
        <p:spPr>
          <a:xfrm>
            <a:off x="7387775" y="4525190"/>
            <a:ext cx="12391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300" dirty="0" smtClean="0">
                <a:solidFill>
                  <a:sysClr val="windowText" lastClr="000000"/>
                </a:solidFill>
                <a:latin typeface="Montserrat" charset="0"/>
                <a:ea typeface="Montserrat" charset="0"/>
                <a:cs typeface="Montserrat" charset="0"/>
              </a:rPr>
              <a:t>WRITER</a:t>
            </a:r>
            <a:endParaRPr lang="en-US" sz="900" spc="300" dirty="0">
              <a:solidFill>
                <a:sysClr val="windowText" lastClr="000000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10399" y="3681049"/>
            <a:ext cx="19939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7010398" y="3277856"/>
            <a:ext cx="1993901" cy="51624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spc="600" dirty="0" smtClean="0">
                <a:latin typeface="Walkway Bold" charset="0"/>
                <a:ea typeface="Walkway Bold" charset="0"/>
                <a:cs typeface="Walkway Bold" charset="0"/>
              </a:rPr>
              <a:t>ELENA</a:t>
            </a:r>
            <a:endParaRPr lang="en-US" sz="2400" spc="600" dirty="0"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22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  <p:sp>
        <p:nvSpPr>
          <p:cNvPr id="3" name="Picture Placeholder 2"/>
          <p:cNvSpPr>
            <a:spLocks noGrp="1"/>
          </p:cNvSpPr>
          <p:nvPr>
            <p:ph type="pic" sz="quarter" idx="23"/>
          </p:nvPr>
        </p:nvSpPr>
        <p:spPr>
          <a:solidFill>
            <a:schemeClr val="accent1">
              <a:lumMod val="60000"/>
              <a:lumOff val="40000"/>
            </a:schemeClr>
          </a:solidFill>
        </p:spPr>
      </p:sp>
      <p:sp>
        <p:nvSpPr>
          <p:cNvPr id="4" name="Picture Placeholder 3"/>
          <p:cNvSpPr>
            <a:spLocks noGrp="1"/>
          </p:cNvSpPr>
          <p:nvPr>
            <p:ph type="pic" sz="quarter" idx="24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  <p:sp>
        <p:nvSpPr>
          <p:cNvPr id="5" name="Picture Placeholder 4"/>
          <p:cNvSpPr>
            <a:spLocks noGrp="1"/>
          </p:cNvSpPr>
          <p:nvPr>
            <p:ph type="pic" sz="quarter" idx="25"/>
          </p:nvPr>
        </p:nvSpPr>
        <p:spPr>
          <a:solidFill>
            <a:schemeClr val="accent1">
              <a:lumMod val="60000"/>
              <a:lumOff val="40000"/>
            </a:schemeClr>
          </a:solidFill>
        </p:spPr>
      </p:sp>
    </p:spTree>
    <p:extLst>
      <p:ext uri="{BB962C8B-B14F-4D97-AF65-F5344CB8AC3E}">
        <p14:creationId xmlns:p14="http://schemas.microsoft.com/office/powerpoint/2010/main" val="136264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90550" y="430756"/>
            <a:ext cx="7886700" cy="47249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 spc="600" dirty="0" smtClean="0">
                <a:latin typeface="Walkway Bold" charset="0"/>
                <a:ea typeface="Walkway Bold" charset="0"/>
                <a:cs typeface="Walkway Bold" charset="0"/>
              </a:rPr>
              <a:t>YOUR TITLE HERE</a:t>
            </a:r>
            <a:endParaRPr lang="en-US" sz="4400" spc="600" dirty="0"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2824" y="3939248"/>
            <a:ext cx="7086100" cy="819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aute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irure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in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reprehenderit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voluptate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esse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cillum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fugiat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endParaRPr lang="en-US" sz="1050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57025" y="1951050"/>
            <a:ext cx="208999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448" y="1634398"/>
            <a:ext cx="316652" cy="316652"/>
          </a:xfrm>
          <a:prstGeom prst="rect">
            <a:avLst/>
          </a:prstGeom>
        </p:spPr>
      </p:pic>
      <p:sp>
        <p:nvSpPr>
          <p:cNvPr id="6" name="Text Placeholder 2"/>
          <p:cNvSpPr txBox="1">
            <a:spLocks/>
          </p:cNvSpPr>
          <p:nvPr/>
        </p:nvSpPr>
        <p:spPr>
          <a:xfrm>
            <a:off x="959808" y="1634398"/>
            <a:ext cx="2087216" cy="316652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spc="300" dirty="0" smtClean="0">
                <a:latin typeface="Montserrat" charset="0"/>
                <a:ea typeface="Montserrat" charset="0"/>
                <a:cs typeface="Montserrat" charset="0"/>
              </a:rPr>
              <a:t>WRITE HERE</a:t>
            </a:r>
            <a:endParaRPr lang="en-US" sz="1600" spc="3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0525" y="1951050"/>
            <a:ext cx="208999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5948" y="1634398"/>
            <a:ext cx="316652" cy="316652"/>
          </a:xfrm>
          <a:prstGeom prst="rect">
            <a:avLst/>
          </a:prstGeom>
        </p:spPr>
      </p:pic>
      <p:sp>
        <p:nvSpPr>
          <p:cNvPr id="9" name="Text Placeholder 2"/>
          <p:cNvSpPr txBox="1">
            <a:spLocks/>
          </p:cNvSpPr>
          <p:nvPr/>
        </p:nvSpPr>
        <p:spPr>
          <a:xfrm>
            <a:off x="3563308" y="1634398"/>
            <a:ext cx="2087216" cy="316652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spc="300" dirty="0" smtClean="0">
                <a:latin typeface="Montserrat" charset="0"/>
                <a:ea typeface="Montserrat" charset="0"/>
                <a:cs typeface="Montserrat" charset="0"/>
              </a:rPr>
              <a:t>WRITE HERE</a:t>
            </a:r>
            <a:endParaRPr lang="en-US" sz="1600" spc="3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25925" y="1951050"/>
            <a:ext cx="2089999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 smtClean="0"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348" y="1634398"/>
            <a:ext cx="316652" cy="316652"/>
          </a:xfrm>
          <a:prstGeom prst="rect">
            <a:avLst/>
          </a:prstGeom>
        </p:spPr>
      </p:pic>
      <p:sp>
        <p:nvSpPr>
          <p:cNvPr id="12" name="Text Placeholder 2"/>
          <p:cNvSpPr txBox="1">
            <a:spLocks/>
          </p:cNvSpPr>
          <p:nvPr/>
        </p:nvSpPr>
        <p:spPr>
          <a:xfrm>
            <a:off x="6128708" y="1634398"/>
            <a:ext cx="2087216" cy="316652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spc="300" dirty="0" smtClean="0">
                <a:latin typeface="Montserrat" charset="0"/>
                <a:ea typeface="Montserrat" charset="0"/>
                <a:cs typeface="Montserrat" charset="0"/>
              </a:rPr>
              <a:t>WRITE HERE</a:t>
            </a:r>
            <a:endParaRPr lang="en-US" sz="1600" spc="300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52785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  <p:sp>
        <p:nvSpPr>
          <p:cNvPr id="4" name="Title 1"/>
          <p:cNvSpPr txBox="1">
            <a:spLocks/>
          </p:cNvSpPr>
          <p:nvPr/>
        </p:nvSpPr>
        <p:spPr>
          <a:xfrm>
            <a:off x="628650" y="3100775"/>
            <a:ext cx="5474970" cy="72192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spc="600" dirty="0" smtClean="0">
                <a:solidFill>
                  <a:schemeClr val="bg1"/>
                </a:solidFill>
                <a:latin typeface="Walkway Bold" charset="0"/>
                <a:ea typeface="Walkway Bold" charset="0"/>
                <a:cs typeface="Walkway Bold" charset="0"/>
              </a:rPr>
              <a:t>PORTFOLIO</a:t>
            </a:r>
            <a:endParaRPr lang="en-US" sz="4800" spc="600" dirty="0">
              <a:solidFill>
                <a:schemeClr val="bg1"/>
              </a:solidFill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6960" y="3822701"/>
            <a:ext cx="3204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0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  <a:endParaRPr lang="en-US" sz="1600" spc="300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39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429800" y="4419753"/>
            <a:ext cx="1619864" cy="34038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9" name="TextBox 8"/>
          <p:cNvSpPr txBox="1"/>
          <p:nvPr/>
        </p:nvSpPr>
        <p:spPr>
          <a:xfrm>
            <a:off x="1555562" y="4470907"/>
            <a:ext cx="13683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300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LEARN MORE</a:t>
            </a:r>
            <a:endParaRPr lang="en-US" sz="900" spc="300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6861" y="3433446"/>
            <a:ext cx="323599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00" dirty="0" err="1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85855" y="3052455"/>
            <a:ext cx="3198001" cy="51624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spc="600" dirty="0" smtClean="0">
                <a:latin typeface="Walkway Bold" charset="0"/>
                <a:ea typeface="Walkway Bold" charset="0"/>
                <a:cs typeface="Walkway Bold" charset="0"/>
              </a:rPr>
              <a:t>TITLE HERE</a:t>
            </a:r>
            <a:endParaRPr lang="en-US" sz="2400" spc="600" dirty="0"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990971" y="4419753"/>
            <a:ext cx="1619864" cy="340386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9" name="TextBox 18"/>
          <p:cNvSpPr txBox="1"/>
          <p:nvPr/>
        </p:nvSpPr>
        <p:spPr>
          <a:xfrm>
            <a:off x="6116733" y="4470907"/>
            <a:ext cx="13683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300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LEARN MORE</a:t>
            </a:r>
            <a:endParaRPr lang="en-US" sz="900" spc="300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28032" y="3433446"/>
            <a:ext cx="323599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00" dirty="0" err="1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5247026" y="3052455"/>
            <a:ext cx="3198001" cy="51624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spc="600" dirty="0" smtClean="0">
                <a:latin typeface="Walkway Bold" charset="0"/>
                <a:ea typeface="Walkway Bold" charset="0"/>
                <a:cs typeface="Walkway Bold" charset="0"/>
              </a:rPr>
              <a:t>TITLE HERE</a:t>
            </a:r>
            <a:endParaRPr lang="en-US" sz="2400" spc="600" dirty="0"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</p:spTree>
    <p:extLst>
      <p:ext uri="{BB962C8B-B14F-4D97-AF65-F5344CB8AC3E}">
        <p14:creationId xmlns:p14="http://schemas.microsoft.com/office/powerpoint/2010/main" val="147656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3550" y="1316038"/>
            <a:ext cx="5467350" cy="993775"/>
          </a:xfrm>
        </p:spPr>
        <p:txBody>
          <a:bodyPr/>
          <a:lstStyle/>
          <a:p>
            <a:r>
              <a:rPr lang="en-US" sz="4000" dirty="0" smtClean="0"/>
              <a:t>YOUR PRODUCT TITLE HERE</a:t>
            </a:r>
            <a:endParaRPr lang="en-US" sz="4000" dirty="0"/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465873" y="2649538"/>
            <a:ext cx="3904515" cy="31750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spc="600" dirty="0" smtClean="0">
                <a:latin typeface="Montserrat" charset="0"/>
                <a:ea typeface="Montserrat" charset="0"/>
                <a:cs typeface="Montserrat" charset="0"/>
              </a:rPr>
              <a:t>YOU CAN WRITE HERE</a:t>
            </a:r>
            <a:endParaRPr lang="en-US" sz="1200" spc="6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3550" y="3068336"/>
            <a:ext cx="34607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9767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202755" y="1083956"/>
            <a:ext cx="323599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00" dirty="0" err="1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221749" y="702965"/>
            <a:ext cx="3198001" cy="51624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spc="600" dirty="0" smtClean="0">
                <a:latin typeface="Walkway Bold" charset="0"/>
                <a:ea typeface="Walkway Bold" charset="0"/>
                <a:cs typeface="Walkway Bold" charset="0"/>
              </a:rPr>
              <a:t>TITLE HERE</a:t>
            </a:r>
            <a:endParaRPr lang="en-US" sz="2400" spc="600" dirty="0"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6955" y="3598556"/>
            <a:ext cx="323599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00" dirty="0" err="1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endParaRPr lang="en-US" sz="1000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725949" y="3217565"/>
            <a:ext cx="3198001" cy="516244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spc="600" dirty="0" smtClean="0">
                <a:solidFill>
                  <a:schemeClr val="bg1"/>
                </a:solidFill>
                <a:latin typeface="Walkway Bold" charset="0"/>
                <a:ea typeface="Walkway Bold" charset="0"/>
                <a:cs typeface="Walkway Bold" charset="0"/>
              </a:rPr>
              <a:t>TITLE HERE</a:t>
            </a:r>
            <a:endParaRPr lang="en-US" sz="2400" spc="600" dirty="0">
              <a:solidFill>
                <a:schemeClr val="bg1"/>
              </a:solidFill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</p:spTree>
    <p:extLst>
      <p:ext uri="{BB962C8B-B14F-4D97-AF65-F5344CB8AC3E}">
        <p14:creationId xmlns:p14="http://schemas.microsoft.com/office/powerpoint/2010/main" val="4432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25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  <p:sp>
        <p:nvSpPr>
          <p:cNvPr id="3" name="Picture Placeholder 2"/>
          <p:cNvSpPr>
            <a:spLocks noGrp="1"/>
          </p:cNvSpPr>
          <p:nvPr>
            <p:ph type="pic" sz="quarter" idx="26"/>
          </p:nvPr>
        </p:nvSpPr>
        <p:spPr>
          <a:solidFill>
            <a:schemeClr val="accent1">
              <a:lumMod val="60000"/>
              <a:lumOff val="40000"/>
            </a:schemeClr>
          </a:solidFill>
        </p:spPr>
      </p:sp>
      <p:sp>
        <p:nvSpPr>
          <p:cNvPr id="4" name="Picture Placeholder 3"/>
          <p:cNvSpPr>
            <a:spLocks noGrp="1"/>
          </p:cNvSpPr>
          <p:nvPr>
            <p:ph type="pic" sz="quarter" idx="27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  <p:sp>
        <p:nvSpPr>
          <p:cNvPr id="5" name="Picture Placeholder 4"/>
          <p:cNvSpPr>
            <a:spLocks noGrp="1"/>
          </p:cNvSpPr>
          <p:nvPr>
            <p:ph type="pic" sz="quarter" idx="24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  <p:sp>
        <p:nvSpPr>
          <p:cNvPr id="6" name="Picture Placeholder 5"/>
          <p:cNvSpPr>
            <a:spLocks noGrp="1"/>
          </p:cNvSpPr>
          <p:nvPr>
            <p:ph type="pic" sz="quarter" idx="23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</p:spTree>
    <p:extLst>
      <p:ext uri="{BB962C8B-B14F-4D97-AF65-F5344CB8AC3E}">
        <p14:creationId xmlns:p14="http://schemas.microsoft.com/office/powerpoint/2010/main" val="180625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91263" y="1612900"/>
            <a:ext cx="6418450" cy="2260600"/>
          </a:xfrm>
        </p:spPr>
        <p:txBody>
          <a:bodyPr/>
          <a:lstStyle/>
          <a:p>
            <a:pPr algn="l"/>
            <a:r>
              <a:rPr lang="en-US" dirty="0" smtClean="0"/>
              <a:t>WRITE YOUR GREAT IDEAS HERE FOR QUOTES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91450" y="1182835"/>
            <a:ext cx="6418263" cy="275930"/>
          </a:xfrm>
        </p:spPr>
        <p:txBody>
          <a:bodyPr/>
          <a:lstStyle/>
          <a:p>
            <a:pPr algn="l"/>
            <a:r>
              <a:rPr lang="en-US" b="1" spc="600" dirty="0" smtClean="0">
                <a:latin typeface="Montserrat Semi" charset="0"/>
                <a:ea typeface="Montserrat Semi" charset="0"/>
                <a:cs typeface="Montserrat Semi" charset="0"/>
              </a:rPr>
              <a:t>YOU CAN WRITE HERE</a:t>
            </a:r>
            <a:endParaRPr lang="en-US" b="1" spc="600" dirty="0">
              <a:latin typeface="Montserrat Semi" charset="0"/>
              <a:ea typeface="Montserrat Semi" charset="0"/>
              <a:cs typeface="Montserrat Sem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5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2"/>
          <p:cNvSpPr txBox="1">
            <a:spLocks/>
          </p:cNvSpPr>
          <p:nvPr/>
        </p:nvSpPr>
        <p:spPr>
          <a:xfrm>
            <a:off x="2544190" y="656166"/>
            <a:ext cx="1645260" cy="137880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spc="300" dirty="0" smtClean="0">
                <a:solidFill>
                  <a:schemeClr val="bg1"/>
                </a:solidFill>
                <a:latin typeface="Walkway Bold" charset="0"/>
                <a:ea typeface="Walkway Bold" charset="0"/>
                <a:cs typeface="Walkway Bold" charset="0"/>
              </a:rPr>
              <a:t>YOUR TAGLINE HERE</a:t>
            </a:r>
            <a:endParaRPr lang="en-US" sz="2400" spc="300" dirty="0">
              <a:solidFill>
                <a:schemeClr val="bg1"/>
              </a:solidFill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646015" y="4059760"/>
            <a:ext cx="1262535" cy="3403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9" name="TextBox 28"/>
          <p:cNvSpPr txBox="1"/>
          <p:nvPr/>
        </p:nvSpPr>
        <p:spPr>
          <a:xfrm>
            <a:off x="2671842" y="4110914"/>
            <a:ext cx="12391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spc="300" dirty="0" smtClean="0">
                <a:solidFill>
                  <a:sysClr val="windowText" lastClr="000000"/>
                </a:solidFill>
                <a:latin typeface="Montserrat" charset="0"/>
                <a:ea typeface="Montserrat" charset="0"/>
                <a:cs typeface="Montserrat" charset="0"/>
              </a:rPr>
              <a:t>MANAGER</a:t>
            </a:r>
            <a:endParaRPr lang="en-US" sz="900" spc="300" dirty="0">
              <a:solidFill>
                <a:sysClr val="windowText" lastClr="000000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49524" y="2154954"/>
            <a:ext cx="14837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22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  <p:sp>
        <p:nvSpPr>
          <p:cNvPr id="3" name="Picture Placeholder 2"/>
          <p:cNvSpPr>
            <a:spLocks noGrp="1"/>
          </p:cNvSpPr>
          <p:nvPr>
            <p:ph type="pic" sz="quarter" idx="24"/>
          </p:nvPr>
        </p:nvSpPr>
        <p:spPr>
          <a:solidFill>
            <a:schemeClr val="accent1">
              <a:lumMod val="60000"/>
              <a:lumOff val="40000"/>
            </a:schemeClr>
          </a:solidFill>
        </p:spPr>
      </p:sp>
      <p:sp>
        <p:nvSpPr>
          <p:cNvPr id="5" name="Picture Placeholder 4"/>
          <p:cNvSpPr>
            <a:spLocks noGrp="1"/>
          </p:cNvSpPr>
          <p:nvPr>
            <p:ph type="pic" sz="quarter" idx="25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</p:spTree>
    <p:extLst>
      <p:ext uri="{BB962C8B-B14F-4D97-AF65-F5344CB8AC3E}">
        <p14:creationId xmlns:p14="http://schemas.microsoft.com/office/powerpoint/2010/main" val="53454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 txBox="1">
            <a:spLocks/>
          </p:cNvSpPr>
          <p:nvPr/>
        </p:nvSpPr>
        <p:spPr>
          <a:xfrm>
            <a:off x="529216" y="983847"/>
            <a:ext cx="3294757" cy="1715223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latin typeface="Walkway Bold" charset="0"/>
                <a:ea typeface="Walkway Bold" charset="0"/>
                <a:cs typeface="Walkway Bold" charset="0"/>
              </a:rPr>
              <a:t>WRITE YOUR GREAT </a:t>
            </a:r>
            <a:r>
              <a:rPr lang="en-US" sz="4000" smtClean="0">
                <a:latin typeface="Walkway Bold" charset="0"/>
                <a:ea typeface="Walkway Bold" charset="0"/>
                <a:cs typeface="Walkway Bold" charset="0"/>
              </a:rPr>
              <a:t>IDEAS HERE</a:t>
            </a:r>
            <a:endParaRPr lang="en-US" sz="4000" dirty="0"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529404" y="696697"/>
            <a:ext cx="3880550" cy="28715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spc="600" dirty="0" smtClean="0">
                <a:latin typeface="Montserrat Semi" charset="0"/>
                <a:ea typeface="Montserrat Semi" charset="0"/>
                <a:cs typeface="Montserrat Semi" charset="0"/>
              </a:rPr>
              <a:t>YOU CAN WRITE HERE</a:t>
            </a:r>
            <a:endParaRPr lang="en-US" sz="1200" b="1" spc="600" dirty="0">
              <a:latin typeface="Montserrat Semi" charset="0"/>
              <a:ea typeface="Montserrat Semi" charset="0"/>
              <a:cs typeface="Montserrat Semi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2222" y="3154726"/>
            <a:ext cx="36130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  <a:endParaRPr lang="en-US" sz="100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0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</p:spTree>
    <p:extLst>
      <p:ext uri="{BB962C8B-B14F-4D97-AF65-F5344CB8AC3E}">
        <p14:creationId xmlns:p14="http://schemas.microsoft.com/office/powerpoint/2010/main" val="149842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5998" y="3589531"/>
            <a:ext cx="5066647" cy="505650"/>
          </a:xfrm>
        </p:spPr>
        <p:txBody>
          <a:bodyPr/>
          <a:lstStyle/>
          <a:p>
            <a:pPr algn="r"/>
            <a:r>
              <a:rPr lang="en-US" sz="4800" dirty="0" smtClean="0"/>
              <a:t>SAMPOERNA</a:t>
            </a:r>
            <a:endParaRPr lang="en-US" sz="4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3980511" y="4239159"/>
            <a:ext cx="4882134" cy="317500"/>
          </a:xfrm>
        </p:spPr>
        <p:txBody>
          <a:bodyPr/>
          <a:lstStyle/>
          <a:p>
            <a:pPr marL="0" indent="0" algn="r">
              <a:buNone/>
            </a:pPr>
            <a:r>
              <a:rPr lang="en-US" sz="1800" spc="600" dirty="0" smtClean="0">
                <a:latin typeface="Montserrat" charset="0"/>
                <a:ea typeface="Montserrat" charset="0"/>
                <a:cs typeface="Montserrat" charset="0"/>
              </a:rPr>
              <a:t>YOU CAN WRITE HERE</a:t>
            </a:r>
            <a:endParaRPr lang="en-US" sz="1800" spc="6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375" y="320289"/>
            <a:ext cx="181331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spc="300" dirty="0" smtClean="0">
                <a:latin typeface="Montserrat" charset="0"/>
                <a:ea typeface="Montserrat" charset="0"/>
                <a:cs typeface="Montserrat" charset="0"/>
              </a:rPr>
              <a:t>YOURWESITE.COM</a:t>
            </a:r>
            <a:endParaRPr lang="en-US" sz="900" spc="3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68672" y="320289"/>
            <a:ext cx="246253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spc="300" dirty="0" smtClean="0">
                <a:latin typeface="Montserrat" charset="0"/>
                <a:ea typeface="Montserrat" charset="0"/>
                <a:cs typeface="Montserrat" charset="0"/>
              </a:rPr>
              <a:t>MAIL@YOURDOMAIN.COM</a:t>
            </a:r>
            <a:endParaRPr lang="en-US" sz="900" spc="300" dirty="0"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65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3"/>
          <p:cNvSpPr txBox="1">
            <a:spLocks/>
          </p:cNvSpPr>
          <p:nvPr/>
        </p:nvSpPr>
        <p:spPr>
          <a:xfrm>
            <a:off x="3043701" y="4412171"/>
            <a:ext cx="2951985" cy="28715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200" b="1" spc="600" dirty="0" smtClean="0">
                <a:latin typeface="Montserrat Semi" charset="0"/>
                <a:ea typeface="Montserrat Semi" charset="0"/>
                <a:cs typeface="Montserrat Semi" charset="0"/>
              </a:rPr>
              <a:t>YOU CAN WRITE HERE</a:t>
            </a:r>
            <a:endParaRPr lang="en-US" sz="1200" b="1" spc="600" dirty="0">
              <a:latin typeface="Montserrat Semi" charset="0"/>
              <a:ea typeface="Montserrat Semi" charset="0"/>
              <a:cs typeface="Montserrat Semi" charset="0"/>
            </a:endParaRPr>
          </a:p>
        </p:txBody>
      </p:sp>
      <p:sp>
        <p:nvSpPr>
          <p:cNvPr id="46" name="Picture Placeholder 45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2939749" cy="2395617"/>
          </a:xfrm>
          <a:solidFill>
            <a:schemeClr val="accent1">
              <a:lumMod val="40000"/>
              <a:lumOff val="60000"/>
            </a:schemeClr>
          </a:solidFill>
        </p:spPr>
      </p:sp>
      <p:sp>
        <p:nvSpPr>
          <p:cNvPr id="47" name="Picture Placeholder 46"/>
          <p:cNvSpPr>
            <a:spLocks noGrp="1"/>
          </p:cNvSpPr>
          <p:nvPr>
            <p:ph type="pic" sz="quarter" idx="12"/>
          </p:nvPr>
        </p:nvSpPr>
        <p:spPr>
          <a:xfrm>
            <a:off x="0" y="2488255"/>
            <a:ext cx="2939749" cy="2655246"/>
          </a:xfrm>
          <a:solidFill>
            <a:schemeClr val="accent1">
              <a:lumMod val="60000"/>
              <a:lumOff val="40000"/>
            </a:schemeClr>
          </a:solidFill>
        </p:spPr>
      </p:sp>
      <p:sp>
        <p:nvSpPr>
          <p:cNvPr id="48" name="Picture Placeholder 47"/>
          <p:cNvSpPr>
            <a:spLocks noGrp="1"/>
          </p:cNvSpPr>
          <p:nvPr>
            <p:ph type="pic" sz="quarter" idx="10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  <p:sp>
        <p:nvSpPr>
          <p:cNvPr id="49" name="Picture Placeholder 48"/>
          <p:cNvSpPr>
            <a:spLocks noGrp="1"/>
          </p:cNvSpPr>
          <p:nvPr>
            <p:ph type="pic" sz="quarter" idx="13"/>
          </p:nvPr>
        </p:nvSpPr>
        <p:spPr>
          <a:solidFill>
            <a:schemeClr val="accent1">
              <a:lumMod val="60000"/>
              <a:lumOff val="40000"/>
            </a:schemeClr>
          </a:solidFill>
        </p:spPr>
      </p:sp>
      <p:sp>
        <p:nvSpPr>
          <p:cNvPr id="50" name="Picture Placeholder 49"/>
          <p:cNvSpPr>
            <a:spLocks noGrp="1"/>
          </p:cNvSpPr>
          <p:nvPr>
            <p:ph type="pic" sz="quarter" idx="14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</p:spTree>
    <p:extLst>
      <p:ext uri="{BB962C8B-B14F-4D97-AF65-F5344CB8AC3E}">
        <p14:creationId xmlns:p14="http://schemas.microsoft.com/office/powerpoint/2010/main" val="209071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1"/>
          <p:cNvSpPr txBox="1">
            <a:spLocks/>
          </p:cNvSpPr>
          <p:nvPr/>
        </p:nvSpPr>
        <p:spPr>
          <a:xfrm>
            <a:off x="2577485" y="1849824"/>
            <a:ext cx="3989030" cy="72192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spc="600" dirty="0" smtClean="0">
                <a:latin typeface="Walkway Bold" charset="0"/>
                <a:ea typeface="Walkway Bold" charset="0"/>
                <a:cs typeface="Walkway Bold" charset="0"/>
              </a:rPr>
              <a:t>BREAK</a:t>
            </a:r>
          </a:p>
          <a:p>
            <a:pPr algn="ctr"/>
            <a:r>
              <a:rPr lang="en-US" sz="4800" spc="600" dirty="0" smtClean="0">
                <a:latin typeface="Walkway Bold" charset="0"/>
                <a:ea typeface="Walkway Bold" charset="0"/>
                <a:cs typeface="Walkway Bold" charset="0"/>
              </a:rPr>
              <a:t>SECTION</a:t>
            </a:r>
            <a:endParaRPr lang="en-US" sz="4800" spc="600" dirty="0"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69579" y="1736202"/>
            <a:ext cx="3958542" cy="168990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solidFill>
            <a:schemeClr val="accent1">
              <a:lumMod val="60000"/>
              <a:lumOff val="40000"/>
            </a:schemeClr>
          </a:solidFill>
        </p:spPr>
      </p:sp>
      <p:sp>
        <p:nvSpPr>
          <p:cNvPr id="4" name="Title 1"/>
          <p:cNvSpPr txBox="1">
            <a:spLocks/>
          </p:cNvSpPr>
          <p:nvPr/>
        </p:nvSpPr>
        <p:spPr>
          <a:xfrm>
            <a:off x="5031318" y="1364572"/>
            <a:ext cx="3441350" cy="72192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spc="600" dirty="0" smtClean="0">
                <a:solidFill>
                  <a:schemeClr val="bg1"/>
                </a:solidFill>
                <a:latin typeface="Walkway Bold" charset="0"/>
                <a:ea typeface="Walkway Bold" charset="0"/>
                <a:cs typeface="Walkway Bold" charset="0"/>
              </a:rPr>
              <a:t>BREAK</a:t>
            </a:r>
          </a:p>
          <a:p>
            <a:r>
              <a:rPr lang="en-US" sz="4800" spc="600" dirty="0" smtClean="0">
                <a:solidFill>
                  <a:schemeClr val="bg1"/>
                </a:solidFill>
                <a:latin typeface="Walkway Bold" charset="0"/>
                <a:ea typeface="Walkway Bold" charset="0"/>
                <a:cs typeface="Walkway Bold" charset="0"/>
              </a:rPr>
              <a:t>SECTION</a:t>
            </a:r>
            <a:endParaRPr lang="en-US" sz="4800" spc="600" dirty="0">
              <a:solidFill>
                <a:schemeClr val="bg1"/>
              </a:solidFill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31318" y="2876335"/>
            <a:ext cx="30868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00" dirty="0" err="1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</a:t>
            </a:r>
            <a:endParaRPr lang="en-US" sz="1000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5031318" y="1077422"/>
            <a:ext cx="3086823" cy="28715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spc="600" smtClean="0">
                <a:solidFill>
                  <a:schemeClr val="bg1"/>
                </a:solidFill>
                <a:latin typeface="Montserrat Semi" charset="0"/>
                <a:ea typeface="Montserrat Semi" charset="0"/>
                <a:cs typeface="Montserrat Semi" charset="0"/>
              </a:rPr>
              <a:t>WRITE </a:t>
            </a:r>
            <a:r>
              <a:rPr lang="en-US" sz="1200" b="1" spc="600" dirty="0" smtClean="0">
                <a:solidFill>
                  <a:schemeClr val="bg1"/>
                </a:solidFill>
                <a:latin typeface="Montserrat Semi" charset="0"/>
                <a:ea typeface="Montserrat Semi" charset="0"/>
                <a:cs typeface="Montserrat Semi" charset="0"/>
              </a:rPr>
              <a:t>HERE</a:t>
            </a:r>
            <a:endParaRPr lang="en-US" sz="1200" b="1" spc="600" dirty="0">
              <a:solidFill>
                <a:schemeClr val="bg1"/>
              </a:solidFill>
              <a:latin typeface="Montserrat Semi" charset="0"/>
              <a:ea typeface="Montserrat Semi" charset="0"/>
              <a:cs typeface="Montserrat Sem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96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>
          <a:solidFill>
            <a:schemeClr val="accent1">
              <a:lumMod val="60000"/>
              <a:lumOff val="40000"/>
            </a:schemeClr>
          </a:solidFill>
        </p:spPr>
      </p:sp>
      <p:sp>
        <p:nvSpPr>
          <p:cNvPr id="4" name="Title 1"/>
          <p:cNvSpPr txBox="1">
            <a:spLocks/>
          </p:cNvSpPr>
          <p:nvPr/>
        </p:nvSpPr>
        <p:spPr>
          <a:xfrm>
            <a:off x="628650" y="3135500"/>
            <a:ext cx="3906838" cy="72192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spc="600" dirty="0" smtClean="0">
                <a:solidFill>
                  <a:schemeClr val="bg1"/>
                </a:solidFill>
                <a:latin typeface="Walkway Bold" charset="0"/>
                <a:ea typeface="Walkway Bold" charset="0"/>
                <a:cs typeface="Walkway Bold" charset="0"/>
              </a:rPr>
              <a:t>BREAK</a:t>
            </a:r>
          </a:p>
          <a:p>
            <a:r>
              <a:rPr lang="en-US" sz="4800" spc="600" dirty="0" smtClean="0">
                <a:solidFill>
                  <a:schemeClr val="bg1"/>
                </a:solidFill>
                <a:latin typeface="Walkway Bold" charset="0"/>
                <a:ea typeface="Walkway Bold" charset="0"/>
                <a:cs typeface="Walkway Bold" charset="0"/>
              </a:rPr>
              <a:t>SECTION</a:t>
            </a:r>
            <a:endParaRPr lang="en-US" sz="4800" spc="600" dirty="0">
              <a:solidFill>
                <a:schemeClr val="bg1"/>
              </a:solidFill>
              <a:latin typeface="Walkway Bold" charset="0"/>
              <a:ea typeface="Walkway Bold" charset="0"/>
              <a:cs typeface="Walkway Bold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47" y="2273941"/>
            <a:ext cx="734514" cy="734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64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solidFill>
            <a:schemeClr val="accent1">
              <a:lumMod val="60000"/>
              <a:lumOff val="40000"/>
            </a:schemeClr>
          </a:solidFill>
        </p:spPr>
      </p:sp>
      <p:sp>
        <p:nvSpPr>
          <p:cNvPr id="4" name="Title 1"/>
          <p:cNvSpPr txBox="1">
            <a:spLocks/>
          </p:cNvSpPr>
          <p:nvPr/>
        </p:nvSpPr>
        <p:spPr>
          <a:xfrm>
            <a:off x="4535488" y="947885"/>
            <a:ext cx="3906838" cy="72192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spc="600" dirty="0" smtClean="0">
                <a:solidFill>
                  <a:schemeClr val="bg1"/>
                </a:solidFill>
                <a:latin typeface="Walkway Bold" charset="0"/>
                <a:ea typeface="Walkway Bold" charset="0"/>
                <a:cs typeface="Walkway Bold" charset="0"/>
              </a:rPr>
              <a:t>BREAK</a:t>
            </a:r>
          </a:p>
          <a:p>
            <a:r>
              <a:rPr lang="en-US" sz="5400" spc="600" dirty="0" smtClean="0">
                <a:solidFill>
                  <a:schemeClr val="bg1"/>
                </a:solidFill>
                <a:latin typeface="Walkway Bold" charset="0"/>
                <a:ea typeface="Walkway Bold" charset="0"/>
                <a:cs typeface="Walkway Bold" charset="0"/>
              </a:rPr>
              <a:t>SECTION</a:t>
            </a:r>
            <a:endParaRPr lang="en-US" sz="5400" spc="600" dirty="0">
              <a:solidFill>
                <a:schemeClr val="bg1"/>
              </a:solidFill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4868" y="3084679"/>
            <a:ext cx="30868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0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00" dirty="0" err="1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 smtClean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</a:t>
            </a:r>
            <a:endParaRPr lang="en-US" sz="1000" dirty="0">
              <a:solidFill>
                <a:schemeClr val="bg1"/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4572000" y="660735"/>
            <a:ext cx="3622876" cy="287150"/>
          </a:xfrm>
          <a:prstGeom prst="rect">
            <a:avLst/>
          </a:prstGeom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spc="600" smtClean="0">
                <a:solidFill>
                  <a:schemeClr val="bg1"/>
                </a:solidFill>
                <a:latin typeface="Montserrat Semi" charset="0"/>
                <a:ea typeface="Montserrat Semi" charset="0"/>
                <a:cs typeface="Montserrat Semi" charset="0"/>
              </a:rPr>
              <a:t>YOU CAN WRITE </a:t>
            </a:r>
            <a:r>
              <a:rPr lang="en-US" sz="1200" b="1" spc="600" dirty="0" smtClean="0">
                <a:solidFill>
                  <a:schemeClr val="bg1"/>
                </a:solidFill>
                <a:latin typeface="Montserrat Semi" charset="0"/>
                <a:ea typeface="Montserrat Semi" charset="0"/>
                <a:cs typeface="Montserrat Semi" charset="0"/>
              </a:rPr>
              <a:t>HERE</a:t>
            </a:r>
            <a:endParaRPr lang="en-US" sz="1200" b="1" spc="600" dirty="0">
              <a:solidFill>
                <a:schemeClr val="bg1"/>
              </a:solidFill>
              <a:latin typeface="Montserrat Semi" charset="0"/>
              <a:ea typeface="Montserrat Semi" charset="0"/>
              <a:cs typeface="Montserrat Sem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695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itle 1"/>
          <p:cNvSpPr txBox="1">
            <a:spLocks/>
          </p:cNvSpPr>
          <p:nvPr/>
        </p:nvSpPr>
        <p:spPr>
          <a:xfrm>
            <a:off x="2577485" y="460538"/>
            <a:ext cx="3989030" cy="72192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spc="600" dirty="0" smtClean="0">
                <a:latin typeface="Walkway Bold" charset="0"/>
                <a:ea typeface="Walkway Bold" charset="0"/>
                <a:cs typeface="Walkway Bold" charset="0"/>
              </a:rPr>
              <a:t>GET IN TOUCH</a:t>
            </a:r>
            <a:endParaRPr lang="en-US" sz="4800" spc="600" dirty="0"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2076" y="1973185"/>
            <a:ext cx="30868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smtClean="0">
                <a:latin typeface="Lato" charset="0"/>
                <a:ea typeface="Lato" charset="0"/>
                <a:cs typeface="Lato" charset="0"/>
              </a:rPr>
              <a:t>et</a:t>
            </a:r>
            <a:endParaRPr lang="en-US" sz="1000" dirty="0">
              <a:latin typeface="Lato" charset="0"/>
              <a:ea typeface="Lato" charset="0"/>
              <a:cs typeface="Lato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172" y="2931959"/>
            <a:ext cx="599453" cy="5994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4486" y="3531412"/>
            <a:ext cx="3086823" cy="83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spc="600" dirty="0" smtClean="0">
                <a:latin typeface="Montserrat" charset="0"/>
                <a:ea typeface="Montserrat" charset="0"/>
                <a:cs typeface="Montserrat" charset="0"/>
              </a:rPr>
              <a:t>SINGAPORE</a:t>
            </a:r>
          </a:p>
          <a:p>
            <a:pPr algn="ctr">
              <a:lnSpc>
                <a:spcPct val="150000"/>
              </a:lnSpc>
            </a:pPr>
            <a:r>
              <a:rPr lang="en-US" sz="1100" dirty="0" smtClean="0">
                <a:latin typeface="Montserrat" charset="0"/>
                <a:ea typeface="Montserrat" charset="0"/>
                <a:cs typeface="Montserrat" charset="0"/>
              </a:rPr>
              <a:t>Three Lions Building, 12 Floor</a:t>
            </a:r>
          </a:p>
          <a:p>
            <a:pPr algn="ctr"/>
            <a:r>
              <a:rPr lang="en-US" sz="1100" dirty="0" err="1" smtClean="0">
                <a:latin typeface="Montserrat" charset="0"/>
                <a:ea typeface="Montserrat" charset="0"/>
                <a:cs typeface="Montserrat" charset="0"/>
              </a:rPr>
              <a:t>Northbeach</a:t>
            </a:r>
            <a:r>
              <a:rPr lang="en-US" sz="1100" dirty="0" smtClean="0">
                <a:latin typeface="Montserrat" charset="0"/>
                <a:ea typeface="Montserrat" charset="0"/>
                <a:cs typeface="Montserrat" charset="0"/>
              </a:rPr>
              <a:t>, Singapore</a:t>
            </a:r>
            <a:endParaRPr lang="en-US" sz="11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92076" y="3531412"/>
            <a:ext cx="3086823" cy="83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spc="600" dirty="0" smtClean="0">
                <a:latin typeface="Montserrat" charset="0"/>
                <a:ea typeface="Montserrat" charset="0"/>
                <a:cs typeface="Montserrat" charset="0"/>
              </a:rPr>
              <a:t>+65 001 092</a:t>
            </a:r>
          </a:p>
          <a:p>
            <a:pPr algn="ctr">
              <a:lnSpc>
                <a:spcPct val="150000"/>
              </a:lnSpc>
            </a:pPr>
            <a:r>
              <a:rPr lang="en-US" sz="1100" dirty="0" smtClean="0">
                <a:latin typeface="Montserrat" charset="0"/>
                <a:ea typeface="Montserrat" charset="0"/>
                <a:cs typeface="Montserrat" charset="0"/>
              </a:rPr>
              <a:t>Only a</a:t>
            </a:r>
            <a:r>
              <a:rPr lang="en-US" sz="1100" dirty="0" smtClean="0">
                <a:latin typeface="Montserrat" charset="0"/>
                <a:ea typeface="Montserrat" charset="0"/>
                <a:cs typeface="Montserrat" charset="0"/>
              </a:rPr>
              <a:t>vailable in work hours</a:t>
            </a:r>
          </a:p>
          <a:p>
            <a:pPr algn="ctr"/>
            <a:r>
              <a:rPr lang="en-US" sz="1100" dirty="0" smtClean="0">
                <a:latin typeface="Montserrat" charset="0"/>
                <a:ea typeface="Montserrat" charset="0"/>
                <a:cs typeface="Montserrat" charset="0"/>
              </a:rPr>
              <a:t>Weekdays 8 AM </a:t>
            </a:r>
            <a:r>
              <a:rPr lang="mr-IN" sz="1100" dirty="0" smtClean="0">
                <a:latin typeface="Montserrat" charset="0"/>
                <a:ea typeface="Montserrat" charset="0"/>
                <a:cs typeface="Montserrat" charset="0"/>
              </a:rPr>
              <a:t>–</a:t>
            </a:r>
            <a:r>
              <a:rPr lang="en-US" sz="1100" dirty="0" smtClean="0">
                <a:latin typeface="Montserrat" charset="0"/>
                <a:ea typeface="Montserrat" charset="0"/>
                <a:cs typeface="Montserrat" charset="0"/>
              </a:rPr>
              <a:t> 5 PM</a:t>
            </a:r>
            <a:endParaRPr lang="en-US" sz="1100" dirty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450" y="2952345"/>
            <a:ext cx="558679" cy="55867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607954" y="3531412"/>
            <a:ext cx="3086823" cy="83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spc="600" dirty="0" smtClean="0">
                <a:latin typeface="Montserrat" charset="0"/>
                <a:ea typeface="Montserrat" charset="0"/>
                <a:cs typeface="Montserrat" charset="0"/>
              </a:rPr>
              <a:t>SAMPOERNA</a:t>
            </a:r>
          </a:p>
          <a:p>
            <a:pPr algn="ctr">
              <a:lnSpc>
                <a:spcPct val="150000"/>
              </a:lnSpc>
            </a:pPr>
            <a:r>
              <a:rPr lang="en-US" sz="1100" dirty="0" err="1">
                <a:latin typeface="Montserrat" charset="0"/>
                <a:ea typeface="Montserrat" charset="0"/>
                <a:cs typeface="Montserrat" charset="0"/>
              </a:rPr>
              <a:t>Sampoerna.com</a:t>
            </a:r>
            <a:endParaRPr lang="en-US" sz="1100" dirty="0">
              <a:latin typeface="Montserrat" charset="0"/>
              <a:ea typeface="Montserrat" charset="0"/>
              <a:cs typeface="Montserrat" charset="0"/>
            </a:endParaRPr>
          </a:p>
          <a:p>
            <a:pPr algn="ctr"/>
            <a:r>
              <a:rPr lang="en-US" sz="1100" dirty="0" err="1" smtClean="0">
                <a:latin typeface="Montserrat" charset="0"/>
                <a:ea typeface="Montserrat" charset="0"/>
                <a:cs typeface="Montserrat" charset="0"/>
              </a:rPr>
              <a:t>info@sampoerna.com</a:t>
            </a:r>
            <a:endParaRPr lang="en-US" sz="1100" dirty="0" smtClean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442" y="2952344"/>
            <a:ext cx="577639" cy="57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63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577485" y="460538"/>
            <a:ext cx="3989030" cy="721926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spc="600" dirty="0" smtClean="0">
                <a:latin typeface="Walkway Bold" charset="0"/>
                <a:ea typeface="Walkway Bold" charset="0"/>
                <a:cs typeface="Walkway Bold" charset="0"/>
              </a:rPr>
              <a:t>GET IN TOUCH</a:t>
            </a:r>
            <a:endParaRPr lang="en-US" sz="4800" spc="600" dirty="0"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92076" y="1973185"/>
            <a:ext cx="308682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err="1"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00" dirty="0"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00" dirty="0" smtClean="0">
                <a:latin typeface="Lato" charset="0"/>
                <a:ea typeface="Lato" charset="0"/>
                <a:cs typeface="Lato" charset="0"/>
              </a:rPr>
              <a:t>et</a:t>
            </a:r>
            <a:endParaRPr lang="en-US" sz="1000" dirty="0">
              <a:latin typeface="Lato" charset="0"/>
              <a:ea typeface="Lato" charset="0"/>
              <a:cs typeface="Lato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172" y="2931959"/>
            <a:ext cx="599453" cy="5994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4486" y="3531412"/>
            <a:ext cx="3086823" cy="83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spc="600" dirty="0" smtClean="0">
                <a:latin typeface="Montserrat" charset="0"/>
                <a:ea typeface="Montserrat" charset="0"/>
                <a:cs typeface="Montserrat" charset="0"/>
              </a:rPr>
              <a:t>SINGAPORE</a:t>
            </a:r>
          </a:p>
          <a:p>
            <a:pPr algn="ctr">
              <a:lnSpc>
                <a:spcPct val="150000"/>
              </a:lnSpc>
            </a:pPr>
            <a:r>
              <a:rPr lang="en-US" sz="1100" dirty="0" smtClean="0">
                <a:latin typeface="Montserrat" charset="0"/>
                <a:ea typeface="Montserrat" charset="0"/>
                <a:cs typeface="Montserrat" charset="0"/>
              </a:rPr>
              <a:t>Three Lions Building, 12 Floor</a:t>
            </a:r>
          </a:p>
          <a:p>
            <a:pPr algn="ctr"/>
            <a:r>
              <a:rPr lang="en-US" sz="1100" dirty="0" err="1" smtClean="0">
                <a:latin typeface="Montserrat" charset="0"/>
                <a:ea typeface="Montserrat" charset="0"/>
                <a:cs typeface="Montserrat" charset="0"/>
              </a:rPr>
              <a:t>Northbeach</a:t>
            </a:r>
            <a:r>
              <a:rPr lang="en-US" sz="1100" dirty="0" smtClean="0">
                <a:latin typeface="Montserrat" charset="0"/>
                <a:ea typeface="Montserrat" charset="0"/>
                <a:cs typeface="Montserrat" charset="0"/>
              </a:rPr>
              <a:t>, Singapore</a:t>
            </a:r>
            <a:endParaRPr lang="en-US" sz="1100" dirty="0"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92076" y="3531412"/>
            <a:ext cx="3086823" cy="83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spc="600" dirty="0" smtClean="0">
                <a:latin typeface="Montserrat" charset="0"/>
                <a:ea typeface="Montserrat" charset="0"/>
                <a:cs typeface="Montserrat" charset="0"/>
              </a:rPr>
              <a:t>+65 001 092</a:t>
            </a:r>
          </a:p>
          <a:p>
            <a:pPr algn="ctr">
              <a:lnSpc>
                <a:spcPct val="150000"/>
              </a:lnSpc>
            </a:pPr>
            <a:r>
              <a:rPr lang="en-US" sz="1100" dirty="0" smtClean="0">
                <a:latin typeface="Montserrat" charset="0"/>
                <a:ea typeface="Montserrat" charset="0"/>
                <a:cs typeface="Montserrat" charset="0"/>
              </a:rPr>
              <a:t>Only a</a:t>
            </a:r>
            <a:r>
              <a:rPr lang="en-US" sz="1100" dirty="0" smtClean="0">
                <a:latin typeface="Montserrat" charset="0"/>
                <a:ea typeface="Montserrat" charset="0"/>
                <a:cs typeface="Montserrat" charset="0"/>
              </a:rPr>
              <a:t>vailable in work hours</a:t>
            </a:r>
          </a:p>
          <a:p>
            <a:pPr algn="ctr"/>
            <a:r>
              <a:rPr lang="en-US" sz="1100" dirty="0" smtClean="0">
                <a:latin typeface="Montserrat" charset="0"/>
                <a:ea typeface="Montserrat" charset="0"/>
                <a:cs typeface="Montserrat" charset="0"/>
              </a:rPr>
              <a:t>Weekdays 8 AM </a:t>
            </a:r>
            <a:r>
              <a:rPr lang="mr-IN" sz="1100" dirty="0" smtClean="0">
                <a:latin typeface="Montserrat" charset="0"/>
                <a:ea typeface="Montserrat" charset="0"/>
                <a:cs typeface="Montserrat" charset="0"/>
              </a:rPr>
              <a:t>–</a:t>
            </a:r>
            <a:r>
              <a:rPr lang="en-US" sz="1100" dirty="0" smtClean="0">
                <a:latin typeface="Montserrat" charset="0"/>
                <a:ea typeface="Montserrat" charset="0"/>
                <a:cs typeface="Montserrat" charset="0"/>
              </a:rPr>
              <a:t> 5 PM</a:t>
            </a:r>
            <a:endParaRPr lang="en-US" sz="1100" dirty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9450" y="2952345"/>
            <a:ext cx="558679" cy="55867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607954" y="3531412"/>
            <a:ext cx="3086823" cy="83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spc="600" dirty="0" smtClean="0">
                <a:latin typeface="Montserrat" charset="0"/>
                <a:ea typeface="Montserrat" charset="0"/>
                <a:cs typeface="Montserrat" charset="0"/>
              </a:rPr>
              <a:t>SAMPOERNA</a:t>
            </a:r>
          </a:p>
          <a:p>
            <a:pPr algn="ctr">
              <a:lnSpc>
                <a:spcPct val="150000"/>
              </a:lnSpc>
            </a:pPr>
            <a:r>
              <a:rPr lang="en-US" sz="1100" dirty="0" err="1">
                <a:latin typeface="Montserrat" charset="0"/>
                <a:ea typeface="Montserrat" charset="0"/>
                <a:cs typeface="Montserrat" charset="0"/>
              </a:rPr>
              <a:t>Sampoerna.com</a:t>
            </a:r>
            <a:endParaRPr lang="en-US" sz="1100" dirty="0">
              <a:latin typeface="Montserrat" charset="0"/>
              <a:ea typeface="Montserrat" charset="0"/>
              <a:cs typeface="Montserrat" charset="0"/>
            </a:endParaRPr>
          </a:p>
          <a:p>
            <a:pPr algn="ctr"/>
            <a:r>
              <a:rPr lang="en-US" sz="1100" dirty="0" err="1" smtClean="0">
                <a:latin typeface="Montserrat" charset="0"/>
                <a:ea typeface="Montserrat" charset="0"/>
                <a:cs typeface="Montserrat" charset="0"/>
              </a:rPr>
              <a:t>info@sampoerna.com</a:t>
            </a:r>
            <a:endParaRPr lang="en-US" sz="1100" dirty="0" smtClean="0">
              <a:latin typeface="Montserrat" charset="0"/>
              <a:ea typeface="Montserrat" charset="0"/>
              <a:cs typeface="Montserrat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442" y="2952344"/>
            <a:ext cx="577639" cy="57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88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716474"/>
            <a:ext cx="5474970" cy="993775"/>
          </a:xfrm>
        </p:spPr>
        <p:txBody>
          <a:bodyPr/>
          <a:lstStyle/>
          <a:p>
            <a:r>
              <a:rPr lang="en-US" sz="4800" dirty="0" smtClean="0"/>
              <a:t>Welcome Note</a:t>
            </a:r>
            <a:endParaRPr lang="en-US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646960" y="2571750"/>
            <a:ext cx="3204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  <a:endParaRPr lang="en-US" sz="1600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6959" y="2950551"/>
            <a:ext cx="3353541" cy="1304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0757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63568" y="569461"/>
            <a:ext cx="37424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spc="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Walkway Bold" charset="0"/>
                <a:ea typeface="Walkway Bold" charset="0"/>
                <a:cs typeface="Walkway Bold" charset="0"/>
              </a:rPr>
              <a:t>Write Your Title</a:t>
            </a:r>
            <a:r>
              <a:rPr lang="en-US" sz="4000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Walkway Bold" charset="0"/>
                <a:ea typeface="Walkway Bold" charset="0"/>
                <a:cs typeface="Walkway Bold" charset="0"/>
              </a:rPr>
              <a:t> </a:t>
            </a:r>
            <a:r>
              <a:rPr lang="en-US" sz="4000" spc="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Walkway Bold" charset="0"/>
                <a:ea typeface="Walkway Bold" charset="0"/>
                <a:cs typeface="Walkway Bold" charset="0"/>
              </a:rPr>
              <a:t>Here</a:t>
            </a:r>
            <a:endParaRPr lang="en-US" sz="4000" spc="600" dirty="0" smtClean="0">
              <a:solidFill>
                <a:schemeClr val="tx1">
                  <a:lumMod val="85000"/>
                  <a:lumOff val="15000"/>
                </a:schemeClr>
              </a:solidFill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63568" y="2159888"/>
            <a:ext cx="2621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  <a:endParaRPr lang="en-US" sz="1200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63567" y="2727378"/>
            <a:ext cx="3742479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aute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irure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in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reprehenderit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voluptate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esse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cillum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fugiat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pariatur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</p:spTree>
    <p:extLst>
      <p:ext uri="{BB962C8B-B14F-4D97-AF65-F5344CB8AC3E}">
        <p14:creationId xmlns:p14="http://schemas.microsoft.com/office/powerpoint/2010/main" val="190482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  <p:sp>
        <p:nvSpPr>
          <p:cNvPr id="6" name="Rectangle 5"/>
          <p:cNvSpPr/>
          <p:nvPr/>
        </p:nvSpPr>
        <p:spPr>
          <a:xfrm>
            <a:off x="533400" y="638175"/>
            <a:ext cx="8021065" cy="39243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48589" y="1501039"/>
            <a:ext cx="33025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spc="600" dirty="0" smtClean="0">
                <a:solidFill>
                  <a:schemeClr val="bg1"/>
                </a:solidFill>
                <a:latin typeface="Walkway Bold" charset="0"/>
                <a:ea typeface="Walkway Bold" charset="0"/>
                <a:cs typeface="Walkway Bold" charset="0"/>
              </a:rPr>
              <a:t>Write Your</a:t>
            </a:r>
          </a:p>
          <a:p>
            <a:r>
              <a:rPr lang="en-US" sz="4000" spc="600" dirty="0" smtClean="0">
                <a:solidFill>
                  <a:schemeClr val="bg1"/>
                </a:solidFill>
                <a:latin typeface="Walkway Bold" charset="0"/>
                <a:ea typeface="Walkway Bold" charset="0"/>
                <a:cs typeface="Walkway Bold" charset="0"/>
              </a:rPr>
              <a:t>Title</a:t>
            </a:r>
            <a:r>
              <a:rPr lang="en-US" sz="4000" spc="600" dirty="0">
                <a:solidFill>
                  <a:schemeClr val="bg1"/>
                </a:solidFill>
                <a:latin typeface="Walkway Bold" charset="0"/>
                <a:ea typeface="Walkway Bold" charset="0"/>
                <a:cs typeface="Walkway Bold" charset="0"/>
              </a:rPr>
              <a:t> </a:t>
            </a:r>
            <a:r>
              <a:rPr lang="en-US" sz="4000" spc="600" dirty="0" smtClean="0">
                <a:solidFill>
                  <a:schemeClr val="bg1"/>
                </a:solidFill>
                <a:latin typeface="Walkway Bold" charset="0"/>
                <a:ea typeface="Walkway Bold" charset="0"/>
                <a:cs typeface="Walkway Bold" charset="0"/>
              </a:rPr>
              <a:t>Here</a:t>
            </a:r>
            <a:endParaRPr lang="en-US" sz="4000" spc="600" dirty="0">
              <a:solidFill>
                <a:schemeClr val="bg1"/>
              </a:solidFill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8589" y="3091465"/>
            <a:ext cx="2621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smtClean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  <a:endParaRPr lang="en-US" sz="1200" spc="300" dirty="0">
              <a:solidFill>
                <a:schemeClr val="bg1"/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59462" y="1571962"/>
            <a:ext cx="3384413" cy="2273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aute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irure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dolor in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reprehenderit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voluptate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esse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cillum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fugiat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pariatur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Excepteur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sint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occaecat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cupidatat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non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proident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sunt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in culpa qui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officia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deserunt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mollit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anim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id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est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laborum</a:t>
            </a:r>
            <a:r>
              <a:rPr lang="en-US" sz="1050" dirty="0">
                <a:solidFill>
                  <a:schemeClr val="bg1"/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1314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2021" y="3112000"/>
            <a:ext cx="3638191" cy="159146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4400" dirty="0" smtClean="0"/>
              <a:t>About Our</a:t>
            </a:r>
            <a:br>
              <a:rPr lang="en-US" sz="4400" dirty="0" smtClean="0"/>
            </a:br>
            <a:r>
              <a:rPr lang="en-US" sz="4400" dirty="0" smtClean="0"/>
              <a:t>Company</a:t>
            </a:r>
            <a:endParaRPr lang="en-US" sz="4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4423144" y="3175795"/>
            <a:ext cx="4092206" cy="1591468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aute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irure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in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reprehenderit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voluptate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esse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cillum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fugiat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pariatur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>
          <a:solidFill>
            <a:schemeClr val="accent1">
              <a:lumMod val="40000"/>
              <a:lumOff val="60000"/>
            </a:schemeClr>
          </a:solidFill>
        </p:spPr>
      </p:sp>
    </p:spTree>
    <p:extLst>
      <p:ext uri="{BB962C8B-B14F-4D97-AF65-F5344CB8AC3E}">
        <p14:creationId xmlns:p14="http://schemas.microsoft.com/office/powerpoint/2010/main" val="8167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5226" y="544109"/>
            <a:ext cx="559319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spc="600" dirty="0" smtClean="0">
                <a:latin typeface="Walkway Bold" charset="0"/>
                <a:ea typeface="Walkway Bold" charset="0"/>
                <a:cs typeface="Walkway Bold" charset="0"/>
              </a:rPr>
              <a:t>A Full Width Text</a:t>
            </a:r>
          </a:p>
          <a:p>
            <a:r>
              <a:rPr lang="en-US" sz="4400" spc="600" dirty="0" smtClean="0">
                <a:latin typeface="Walkway Bold" charset="0"/>
                <a:ea typeface="Walkway Bold" charset="0"/>
                <a:cs typeface="Walkway Bold" charset="0"/>
              </a:rPr>
              <a:t>Placeholder</a:t>
            </a:r>
            <a:endParaRPr lang="en-US" sz="4400" spc="600" dirty="0"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61239" y="2613953"/>
            <a:ext cx="679251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aute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irure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in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reprehenderit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voluptate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esse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cillum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fugiat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pariatur</a:t>
            </a:r>
            <a:r>
              <a:rPr lang="en-US" sz="1050" dirty="0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sz="1050" dirty="0" smtClean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  <a:p>
            <a:pPr>
              <a:lnSpc>
                <a:spcPct val="150000"/>
              </a:lnSpc>
            </a:pPr>
            <a:r>
              <a:rPr lang="en-US" sz="1050" dirty="0" err="1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aute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irure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in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reprehenderit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voluptate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esse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cillum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fugiat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pariatur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endParaRPr lang="en-US" sz="1050" dirty="0">
              <a:solidFill>
                <a:schemeClr val="bg1">
                  <a:lumMod val="50000"/>
                </a:schemeClr>
              </a:solidFill>
              <a:latin typeface="Lato" charset="0"/>
              <a:ea typeface="Lato" charset="0"/>
              <a:cs typeface="Lat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5226" y="2163806"/>
            <a:ext cx="2621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  <a:endParaRPr lang="en-US" sz="1200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10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5226" y="544109"/>
            <a:ext cx="566212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spc="600" dirty="0" smtClean="0">
                <a:latin typeface="Walkway Bold" charset="0"/>
                <a:ea typeface="Walkway Bold" charset="0"/>
                <a:cs typeface="Walkway Bold" charset="0"/>
              </a:rPr>
              <a:t>Two </a:t>
            </a:r>
            <a:r>
              <a:rPr lang="en-US" sz="4400" spc="600" dirty="0" err="1" smtClean="0">
                <a:latin typeface="Walkway Bold" charset="0"/>
                <a:ea typeface="Walkway Bold" charset="0"/>
                <a:cs typeface="Walkway Bold" charset="0"/>
              </a:rPr>
              <a:t>Coloum</a:t>
            </a:r>
            <a:r>
              <a:rPr lang="en-US" sz="4400" spc="600" dirty="0" smtClean="0">
                <a:latin typeface="Walkway Bold" charset="0"/>
                <a:ea typeface="Walkway Bold" charset="0"/>
                <a:cs typeface="Walkway Bold" charset="0"/>
              </a:rPr>
              <a:t> Text</a:t>
            </a:r>
          </a:p>
          <a:p>
            <a:r>
              <a:rPr lang="en-US" sz="4400" spc="600" dirty="0" smtClean="0">
                <a:latin typeface="Walkway Bold" charset="0"/>
                <a:ea typeface="Walkway Bold" charset="0"/>
                <a:cs typeface="Walkway Bold" charset="0"/>
              </a:rPr>
              <a:t>Placeholder</a:t>
            </a:r>
            <a:endParaRPr lang="en-US" sz="4400" spc="600" dirty="0">
              <a:latin typeface="Walkway Bold" charset="0"/>
              <a:ea typeface="Walkway Bold" charset="0"/>
              <a:cs typeface="Walkway Bold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61239" y="2613953"/>
            <a:ext cx="3193691" cy="1788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aute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irure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in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reprehenderit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voluptate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esse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cillum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fugiat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pariatur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36423" y="2613953"/>
            <a:ext cx="3193691" cy="1788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Lorem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ipsum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sit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amet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consectetur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adipiscing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elit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sed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eiusmod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tempor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incididunt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et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magna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enim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ad minim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veniam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,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quis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nostrud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exercitation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ullamco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laboris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nisi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ut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aliquip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ex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commodo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consequat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Duis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aute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irure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dolor in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reprehenderit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in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voluptate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velit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esse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cillum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dolore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eu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fugiat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nulla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 </a:t>
            </a:r>
            <a:r>
              <a:rPr lang="en-US" sz="1050" dirty="0" err="1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pariatur</a:t>
            </a:r>
            <a:r>
              <a:rPr lang="en-US" sz="1050" dirty="0">
                <a:solidFill>
                  <a:schemeClr val="bg1">
                    <a:lumMod val="50000"/>
                  </a:schemeClr>
                </a:solidFill>
                <a:latin typeface="Lato" charset="0"/>
                <a:ea typeface="Lato" charset="0"/>
                <a:cs typeface="Lato" charset="0"/>
              </a:rPr>
              <a:t>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55226" y="2163806"/>
            <a:ext cx="2621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YOU CAN WRITE HERE</a:t>
            </a:r>
            <a:endParaRPr lang="en-US" sz="1200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031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851</TotalTime>
  <Words>2137</Words>
  <Application>Microsoft Macintosh PowerPoint</Application>
  <PresentationFormat>On-screen Show (16:9)</PresentationFormat>
  <Paragraphs>169</Paragraphs>
  <Slides>36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Calibri</vt:lpstr>
      <vt:lpstr>Lato</vt:lpstr>
      <vt:lpstr>Montserrat</vt:lpstr>
      <vt:lpstr>Montserrat Semi</vt:lpstr>
      <vt:lpstr>Walkway Bold</vt:lpstr>
      <vt:lpstr>Arial</vt:lpstr>
      <vt:lpstr>Office Theme</vt:lpstr>
      <vt:lpstr>SAMPOERNA</vt:lpstr>
      <vt:lpstr>PowerPoint Presentation</vt:lpstr>
      <vt:lpstr>SAMPOERNA</vt:lpstr>
      <vt:lpstr>Welcome Note</vt:lpstr>
      <vt:lpstr>PowerPoint Presentation</vt:lpstr>
      <vt:lpstr>PowerPoint Presentation</vt:lpstr>
      <vt:lpstr>About Our Company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Write Title Here</vt:lpstr>
      <vt:lpstr>Write Title Here</vt:lpstr>
      <vt:lpstr>Your Title Goes Here</vt:lpstr>
      <vt:lpstr>PowerPoint Presentation</vt:lpstr>
      <vt:lpstr>OUR CULTURE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YOUR PRODUCT TITLE HERE</vt:lpstr>
      <vt:lpstr>PowerPoint Presentation</vt:lpstr>
      <vt:lpstr>PowerPoint Presentation</vt:lpstr>
      <vt:lpstr>WRITE YOUR GREAT IDEAS HERE FOR QUOTES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60</cp:revision>
  <dcterms:created xsi:type="dcterms:W3CDTF">2017-10-05T15:35:01Z</dcterms:created>
  <dcterms:modified xsi:type="dcterms:W3CDTF">2017-10-07T17:29:37Z</dcterms:modified>
</cp:coreProperties>
</file>